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be2c9884022ff664da9e47ba76222739bdddb71.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7b42d4023bae272e32074dab7cc7c2431e0a1ed.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fe901740a94e3c2a1f40abcf08993089e78f0c5.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49352"/>
              <a:ext cx="311525"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49352"/>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49352"/>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49352"/>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49352"/>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49352"/>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49352"/>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49352"/>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49352"/>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49352"/>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49352"/>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49352"/>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49352"/>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49352"/>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49352"/>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49352"/>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49352"/>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49352"/>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49352"/>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49352"/>
              <a:ext cx="311525"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49352"/>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49352"/>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49352"/>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49352"/>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49352"/>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49352"/>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10379"/>
              <a:ext cx="311525"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10379"/>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10379"/>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10379"/>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10379"/>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10379"/>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10379"/>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10379"/>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10379"/>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10379"/>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10379"/>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10379"/>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10379"/>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10379"/>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10379"/>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10379"/>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10379"/>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10379"/>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10379"/>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10379"/>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10379"/>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10379"/>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10379"/>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10379"/>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10379"/>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10379"/>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471406"/>
              <a:ext cx="311525"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471406"/>
              <a:ext cx="311525"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471406"/>
              <a:ext cx="311525"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471406"/>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471406"/>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471406"/>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471406"/>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471406"/>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471406"/>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471406"/>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471406"/>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471406"/>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471406"/>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471406"/>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471406"/>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471406"/>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471406"/>
              <a:ext cx="311525"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471406"/>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471406"/>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471406"/>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471406"/>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471406"/>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471406"/>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471406"/>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471406"/>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471406"/>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2" name="rc82"/>
            <p:cNvSpPr/>
            <p:nvPr/>
          </p:nvSpPr>
          <p:spPr>
            <a:xfrm>
              <a:off x="2501230" y="2993459"/>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3" name="rc83"/>
            <p:cNvSpPr/>
            <p:nvPr/>
          </p:nvSpPr>
          <p:spPr>
            <a:xfrm>
              <a:off x="2812756" y="2993459"/>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4" name="rc84"/>
            <p:cNvSpPr/>
            <p:nvPr/>
          </p:nvSpPr>
          <p:spPr>
            <a:xfrm>
              <a:off x="3124281" y="2993459"/>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5" name="rc85"/>
            <p:cNvSpPr/>
            <p:nvPr/>
          </p:nvSpPr>
          <p:spPr>
            <a:xfrm>
              <a:off x="3435806" y="2993459"/>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6" name="rc86"/>
            <p:cNvSpPr/>
            <p:nvPr/>
          </p:nvSpPr>
          <p:spPr>
            <a:xfrm>
              <a:off x="3747331" y="2993459"/>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7" name="rc87"/>
            <p:cNvSpPr/>
            <p:nvPr/>
          </p:nvSpPr>
          <p:spPr>
            <a:xfrm>
              <a:off x="4058856" y="2993459"/>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8" name="rc88"/>
            <p:cNvSpPr/>
            <p:nvPr/>
          </p:nvSpPr>
          <p:spPr>
            <a:xfrm>
              <a:off x="4370381" y="2993459"/>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9" name="rc89"/>
            <p:cNvSpPr/>
            <p:nvPr/>
          </p:nvSpPr>
          <p:spPr>
            <a:xfrm>
              <a:off x="4681906" y="2993459"/>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0" name="rc90"/>
            <p:cNvSpPr/>
            <p:nvPr/>
          </p:nvSpPr>
          <p:spPr>
            <a:xfrm>
              <a:off x="4993431" y="2993459"/>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1" name="rc91"/>
            <p:cNvSpPr/>
            <p:nvPr/>
          </p:nvSpPr>
          <p:spPr>
            <a:xfrm>
              <a:off x="5304957" y="2993459"/>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2" name="rc92"/>
            <p:cNvSpPr/>
            <p:nvPr/>
          </p:nvSpPr>
          <p:spPr>
            <a:xfrm>
              <a:off x="5616482" y="2993459"/>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3" name="rc93"/>
            <p:cNvSpPr/>
            <p:nvPr/>
          </p:nvSpPr>
          <p:spPr>
            <a:xfrm>
              <a:off x="5928007" y="2993459"/>
              <a:ext cx="311525"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4" name="rc94"/>
            <p:cNvSpPr/>
            <p:nvPr/>
          </p:nvSpPr>
          <p:spPr>
            <a:xfrm>
              <a:off x="6239532" y="2993459"/>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5" name="rc95"/>
            <p:cNvSpPr/>
            <p:nvPr/>
          </p:nvSpPr>
          <p:spPr>
            <a:xfrm>
              <a:off x="6551057" y="2993459"/>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6" name="rc96"/>
            <p:cNvSpPr/>
            <p:nvPr/>
          </p:nvSpPr>
          <p:spPr>
            <a:xfrm>
              <a:off x="6862582" y="2993459"/>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7" name="rc97"/>
            <p:cNvSpPr/>
            <p:nvPr/>
          </p:nvSpPr>
          <p:spPr>
            <a:xfrm>
              <a:off x="7174107" y="2993459"/>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8" name="rc98"/>
            <p:cNvSpPr/>
            <p:nvPr/>
          </p:nvSpPr>
          <p:spPr>
            <a:xfrm>
              <a:off x="7485632" y="2993459"/>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9" name="rc99"/>
            <p:cNvSpPr/>
            <p:nvPr/>
          </p:nvSpPr>
          <p:spPr>
            <a:xfrm>
              <a:off x="7797157" y="2993459"/>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0" name="rc100"/>
            <p:cNvSpPr/>
            <p:nvPr/>
          </p:nvSpPr>
          <p:spPr>
            <a:xfrm>
              <a:off x="8108683" y="2993459"/>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1" name="rc101"/>
            <p:cNvSpPr/>
            <p:nvPr/>
          </p:nvSpPr>
          <p:spPr>
            <a:xfrm>
              <a:off x="8420208" y="2993459"/>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2" name="rc102"/>
            <p:cNvSpPr/>
            <p:nvPr/>
          </p:nvSpPr>
          <p:spPr>
            <a:xfrm>
              <a:off x="8731733" y="2993459"/>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3" name="rc103"/>
            <p:cNvSpPr/>
            <p:nvPr/>
          </p:nvSpPr>
          <p:spPr>
            <a:xfrm>
              <a:off x="3747331" y="2732432"/>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4" name="rc104"/>
            <p:cNvSpPr/>
            <p:nvPr/>
          </p:nvSpPr>
          <p:spPr>
            <a:xfrm>
              <a:off x="4058856" y="2732432"/>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5" name="rc105"/>
            <p:cNvSpPr/>
            <p:nvPr/>
          </p:nvSpPr>
          <p:spPr>
            <a:xfrm>
              <a:off x="4370381" y="2732432"/>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6" name="rc106"/>
            <p:cNvSpPr/>
            <p:nvPr/>
          </p:nvSpPr>
          <p:spPr>
            <a:xfrm>
              <a:off x="4681906" y="2732432"/>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7" name="rc107"/>
            <p:cNvSpPr/>
            <p:nvPr/>
          </p:nvSpPr>
          <p:spPr>
            <a:xfrm>
              <a:off x="4993431" y="2732432"/>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8" name="rc108"/>
            <p:cNvSpPr/>
            <p:nvPr/>
          </p:nvSpPr>
          <p:spPr>
            <a:xfrm>
              <a:off x="5304957" y="2732432"/>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9" name="rc109"/>
            <p:cNvSpPr/>
            <p:nvPr/>
          </p:nvSpPr>
          <p:spPr>
            <a:xfrm>
              <a:off x="5616482" y="2732432"/>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0" name="rc110"/>
            <p:cNvSpPr/>
            <p:nvPr/>
          </p:nvSpPr>
          <p:spPr>
            <a:xfrm>
              <a:off x="5928007" y="2732432"/>
              <a:ext cx="311525"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1" name="rc111"/>
            <p:cNvSpPr/>
            <p:nvPr/>
          </p:nvSpPr>
          <p:spPr>
            <a:xfrm>
              <a:off x="6239532" y="2732432"/>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2" name="rc112"/>
            <p:cNvSpPr/>
            <p:nvPr/>
          </p:nvSpPr>
          <p:spPr>
            <a:xfrm>
              <a:off x="6551057" y="2732432"/>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3" name="rc113"/>
            <p:cNvSpPr/>
            <p:nvPr/>
          </p:nvSpPr>
          <p:spPr>
            <a:xfrm>
              <a:off x="6862582" y="2732432"/>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4" name="rc114"/>
            <p:cNvSpPr/>
            <p:nvPr/>
          </p:nvSpPr>
          <p:spPr>
            <a:xfrm>
              <a:off x="7174107" y="2732432"/>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5" name="rc115"/>
            <p:cNvSpPr/>
            <p:nvPr/>
          </p:nvSpPr>
          <p:spPr>
            <a:xfrm>
              <a:off x="7485632" y="2732432"/>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6" name="rc116"/>
            <p:cNvSpPr/>
            <p:nvPr/>
          </p:nvSpPr>
          <p:spPr>
            <a:xfrm>
              <a:off x="7797157" y="2732432"/>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7" name="rc117"/>
            <p:cNvSpPr/>
            <p:nvPr/>
          </p:nvSpPr>
          <p:spPr>
            <a:xfrm>
              <a:off x="8108683" y="2732432"/>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8" name="rc118"/>
            <p:cNvSpPr/>
            <p:nvPr/>
          </p:nvSpPr>
          <p:spPr>
            <a:xfrm>
              <a:off x="8420208" y="2732432"/>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9" name="rc119"/>
            <p:cNvSpPr/>
            <p:nvPr/>
          </p:nvSpPr>
          <p:spPr>
            <a:xfrm>
              <a:off x="8731733" y="2732432"/>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0" name="rc120"/>
            <p:cNvSpPr/>
            <p:nvPr/>
          </p:nvSpPr>
          <p:spPr>
            <a:xfrm>
              <a:off x="5616482" y="3776538"/>
              <a:ext cx="311525" cy="26102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21" name="rc121"/>
            <p:cNvSpPr/>
            <p:nvPr/>
          </p:nvSpPr>
          <p:spPr>
            <a:xfrm>
              <a:off x="5928007" y="3776538"/>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2" name="rc122"/>
            <p:cNvSpPr/>
            <p:nvPr/>
          </p:nvSpPr>
          <p:spPr>
            <a:xfrm>
              <a:off x="6239532" y="3776538"/>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3" name="rc123"/>
            <p:cNvSpPr/>
            <p:nvPr/>
          </p:nvSpPr>
          <p:spPr>
            <a:xfrm>
              <a:off x="6551057" y="3776538"/>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4" name="rc124"/>
            <p:cNvSpPr/>
            <p:nvPr/>
          </p:nvSpPr>
          <p:spPr>
            <a:xfrm>
              <a:off x="6862582" y="3776538"/>
              <a:ext cx="311525"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5" name="rc125"/>
            <p:cNvSpPr/>
            <p:nvPr/>
          </p:nvSpPr>
          <p:spPr>
            <a:xfrm>
              <a:off x="7174107" y="3776538"/>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6" name="rc126"/>
            <p:cNvSpPr/>
            <p:nvPr/>
          </p:nvSpPr>
          <p:spPr>
            <a:xfrm>
              <a:off x="7485632" y="3776538"/>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7" name="rc127"/>
            <p:cNvSpPr/>
            <p:nvPr/>
          </p:nvSpPr>
          <p:spPr>
            <a:xfrm>
              <a:off x="7797157" y="3776538"/>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8" name="rc128"/>
            <p:cNvSpPr/>
            <p:nvPr/>
          </p:nvSpPr>
          <p:spPr>
            <a:xfrm>
              <a:off x="8108683" y="3776538"/>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9" name="rc129"/>
            <p:cNvSpPr/>
            <p:nvPr/>
          </p:nvSpPr>
          <p:spPr>
            <a:xfrm>
              <a:off x="8420208" y="3776538"/>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0" name="rc130"/>
            <p:cNvSpPr/>
            <p:nvPr/>
          </p:nvSpPr>
          <p:spPr>
            <a:xfrm>
              <a:off x="8731733" y="3776538"/>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1" name="rc131"/>
            <p:cNvSpPr/>
            <p:nvPr/>
          </p:nvSpPr>
          <p:spPr>
            <a:xfrm>
              <a:off x="8108683" y="4037565"/>
              <a:ext cx="311525"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2" name="rc132"/>
            <p:cNvSpPr/>
            <p:nvPr/>
          </p:nvSpPr>
          <p:spPr>
            <a:xfrm>
              <a:off x="8420208" y="4037565"/>
              <a:ext cx="311525"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3" name="rc133"/>
            <p:cNvSpPr/>
            <p:nvPr/>
          </p:nvSpPr>
          <p:spPr>
            <a:xfrm>
              <a:off x="8731733" y="4037565"/>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4" name="rc134"/>
            <p:cNvSpPr/>
            <p:nvPr/>
          </p:nvSpPr>
          <p:spPr>
            <a:xfrm>
              <a:off x="943605" y="4298591"/>
              <a:ext cx="311525"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35" name="rc135"/>
            <p:cNvSpPr/>
            <p:nvPr/>
          </p:nvSpPr>
          <p:spPr>
            <a:xfrm>
              <a:off x="1255130" y="4298591"/>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6" name="rc136"/>
            <p:cNvSpPr/>
            <p:nvPr/>
          </p:nvSpPr>
          <p:spPr>
            <a:xfrm>
              <a:off x="1566655" y="4298591"/>
              <a:ext cx="311525"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7" name="rc137"/>
            <p:cNvSpPr/>
            <p:nvPr/>
          </p:nvSpPr>
          <p:spPr>
            <a:xfrm>
              <a:off x="1878180" y="4298591"/>
              <a:ext cx="311525"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38" name="rc138"/>
            <p:cNvSpPr/>
            <p:nvPr/>
          </p:nvSpPr>
          <p:spPr>
            <a:xfrm>
              <a:off x="2189705" y="4298591"/>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9" name="rc139"/>
            <p:cNvSpPr/>
            <p:nvPr/>
          </p:nvSpPr>
          <p:spPr>
            <a:xfrm>
              <a:off x="2501230" y="4298591"/>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0" name="rc140"/>
            <p:cNvSpPr/>
            <p:nvPr/>
          </p:nvSpPr>
          <p:spPr>
            <a:xfrm>
              <a:off x="2812756" y="4298591"/>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1" name="rc141"/>
            <p:cNvSpPr/>
            <p:nvPr/>
          </p:nvSpPr>
          <p:spPr>
            <a:xfrm>
              <a:off x="3124281" y="4298591"/>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2" name="rc142"/>
            <p:cNvSpPr/>
            <p:nvPr/>
          </p:nvSpPr>
          <p:spPr>
            <a:xfrm>
              <a:off x="3435806" y="4298591"/>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3" name="rc143"/>
            <p:cNvSpPr/>
            <p:nvPr/>
          </p:nvSpPr>
          <p:spPr>
            <a:xfrm>
              <a:off x="3747331" y="4298591"/>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4" name="rc144"/>
            <p:cNvSpPr/>
            <p:nvPr/>
          </p:nvSpPr>
          <p:spPr>
            <a:xfrm>
              <a:off x="4058856" y="4298591"/>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5" name="rc145"/>
            <p:cNvSpPr/>
            <p:nvPr/>
          </p:nvSpPr>
          <p:spPr>
            <a:xfrm>
              <a:off x="4370381" y="4298591"/>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6" name="rc146"/>
            <p:cNvSpPr/>
            <p:nvPr/>
          </p:nvSpPr>
          <p:spPr>
            <a:xfrm>
              <a:off x="4681906" y="4298591"/>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7" name="rc147"/>
            <p:cNvSpPr/>
            <p:nvPr/>
          </p:nvSpPr>
          <p:spPr>
            <a:xfrm>
              <a:off x="4993431" y="4298591"/>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8" name="rc148"/>
            <p:cNvSpPr/>
            <p:nvPr/>
          </p:nvSpPr>
          <p:spPr>
            <a:xfrm>
              <a:off x="5304957" y="4298591"/>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9" name="rc149"/>
            <p:cNvSpPr/>
            <p:nvPr/>
          </p:nvSpPr>
          <p:spPr>
            <a:xfrm>
              <a:off x="5616482" y="4298591"/>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0" name="rc150"/>
            <p:cNvSpPr/>
            <p:nvPr/>
          </p:nvSpPr>
          <p:spPr>
            <a:xfrm>
              <a:off x="5928007" y="4298591"/>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1" name="rc151"/>
            <p:cNvSpPr/>
            <p:nvPr/>
          </p:nvSpPr>
          <p:spPr>
            <a:xfrm>
              <a:off x="6239532" y="4298591"/>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2" name="rc152"/>
            <p:cNvSpPr/>
            <p:nvPr/>
          </p:nvSpPr>
          <p:spPr>
            <a:xfrm>
              <a:off x="6551057" y="4298591"/>
              <a:ext cx="311525"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53" name="rc153"/>
            <p:cNvSpPr/>
            <p:nvPr/>
          </p:nvSpPr>
          <p:spPr>
            <a:xfrm>
              <a:off x="6862582" y="4298591"/>
              <a:ext cx="311525"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54" name="rc154"/>
            <p:cNvSpPr/>
            <p:nvPr/>
          </p:nvSpPr>
          <p:spPr>
            <a:xfrm>
              <a:off x="7174107" y="4298591"/>
              <a:ext cx="311525"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5" name="rc155"/>
            <p:cNvSpPr/>
            <p:nvPr/>
          </p:nvSpPr>
          <p:spPr>
            <a:xfrm>
              <a:off x="7485632" y="4298591"/>
              <a:ext cx="311525"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6" name="rc156"/>
            <p:cNvSpPr/>
            <p:nvPr/>
          </p:nvSpPr>
          <p:spPr>
            <a:xfrm>
              <a:off x="7797157" y="4298591"/>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7" name="rc157"/>
            <p:cNvSpPr/>
            <p:nvPr/>
          </p:nvSpPr>
          <p:spPr>
            <a:xfrm>
              <a:off x="8108683" y="4298591"/>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8" name="rc158"/>
            <p:cNvSpPr/>
            <p:nvPr/>
          </p:nvSpPr>
          <p:spPr>
            <a:xfrm>
              <a:off x="8420208" y="4298591"/>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9" name="rc159"/>
            <p:cNvSpPr/>
            <p:nvPr/>
          </p:nvSpPr>
          <p:spPr>
            <a:xfrm>
              <a:off x="8731733" y="4298591"/>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0" name="rc160"/>
            <p:cNvSpPr/>
            <p:nvPr/>
          </p:nvSpPr>
          <p:spPr>
            <a:xfrm>
              <a:off x="7174107" y="4820645"/>
              <a:ext cx="311525" cy="26102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61" name="rc161"/>
            <p:cNvSpPr/>
            <p:nvPr/>
          </p:nvSpPr>
          <p:spPr>
            <a:xfrm>
              <a:off x="7485632" y="4820645"/>
              <a:ext cx="311525" cy="26102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62" name="rc162"/>
            <p:cNvSpPr/>
            <p:nvPr/>
          </p:nvSpPr>
          <p:spPr>
            <a:xfrm>
              <a:off x="7797157" y="4820645"/>
              <a:ext cx="311525" cy="26102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63" name="rc163"/>
            <p:cNvSpPr/>
            <p:nvPr/>
          </p:nvSpPr>
          <p:spPr>
            <a:xfrm>
              <a:off x="8108683" y="4820645"/>
              <a:ext cx="311525" cy="2610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64" name="rc164"/>
            <p:cNvSpPr/>
            <p:nvPr/>
          </p:nvSpPr>
          <p:spPr>
            <a:xfrm>
              <a:off x="8420208" y="4820645"/>
              <a:ext cx="311525"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65" name="rc165"/>
            <p:cNvSpPr/>
            <p:nvPr/>
          </p:nvSpPr>
          <p:spPr>
            <a:xfrm>
              <a:off x="8731733" y="4820645"/>
              <a:ext cx="311525"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6" name="rc166"/>
            <p:cNvSpPr/>
            <p:nvPr/>
          </p:nvSpPr>
          <p:spPr>
            <a:xfrm>
              <a:off x="4370381" y="3254485"/>
              <a:ext cx="311525" cy="261026"/>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67" name="rc167"/>
            <p:cNvSpPr/>
            <p:nvPr/>
          </p:nvSpPr>
          <p:spPr>
            <a:xfrm>
              <a:off x="4681906" y="3254485"/>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8" name="rc168"/>
            <p:cNvSpPr/>
            <p:nvPr/>
          </p:nvSpPr>
          <p:spPr>
            <a:xfrm>
              <a:off x="4993431" y="3254485"/>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9" name="rc169"/>
            <p:cNvSpPr/>
            <p:nvPr/>
          </p:nvSpPr>
          <p:spPr>
            <a:xfrm>
              <a:off x="5304957" y="3254485"/>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0" name="rc170"/>
            <p:cNvSpPr/>
            <p:nvPr/>
          </p:nvSpPr>
          <p:spPr>
            <a:xfrm>
              <a:off x="5616482" y="3254485"/>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1" name="rc171"/>
            <p:cNvSpPr/>
            <p:nvPr/>
          </p:nvSpPr>
          <p:spPr>
            <a:xfrm>
              <a:off x="5928007" y="3254485"/>
              <a:ext cx="311525"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2" name="rc172"/>
            <p:cNvSpPr/>
            <p:nvPr/>
          </p:nvSpPr>
          <p:spPr>
            <a:xfrm>
              <a:off x="6239532" y="3254485"/>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3" name="rc173"/>
            <p:cNvSpPr/>
            <p:nvPr/>
          </p:nvSpPr>
          <p:spPr>
            <a:xfrm>
              <a:off x="6551057" y="3254485"/>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4" name="rc174"/>
            <p:cNvSpPr/>
            <p:nvPr/>
          </p:nvSpPr>
          <p:spPr>
            <a:xfrm>
              <a:off x="6862582" y="3254485"/>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5" name="rc175"/>
            <p:cNvSpPr/>
            <p:nvPr/>
          </p:nvSpPr>
          <p:spPr>
            <a:xfrm>
              <a:off x="7174107" y="3254485"/>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6" name="rc176"/>
            <p:cNvSpPr/>
            <p:nvPr/>
          </p:nvSpPr>
          <p:spPr>
            <a:xfrm>
              <a:off x="7485632" y="3254485"/>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7" name="rc177"/>
            <p:cNvSpPr/>
            <p:nvPr/>
          </p:nvSpPr>
          <p:spPr>
            <a:xfrm>
              <a:off x="7797157" y="3254485"/>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8" name="rc178"/>
            <p:cNvSpPr/>
            <p:nvPr/>
          </p:nvSpPr>
          <p:spPr>
            <a:xfrm>
              <a:off x="8108683" y="3254485"/>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9" name="rc179"/>
            <p:cNvSpPr/>
            <p:nvPr/>
          </p:nvSpPr>
          <p:spPr>
            <a:xfrm>
              <a:off x="8420208" y="3254485"/>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0" name="rc180"/>
            <p:cNvSpPr/>
            <p:nvPr/>
          </p:nvSpPr>
          <p:spPr>
            <a:xfrm>
              <a:off x="8731733" y="3254485"/>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1" name="rc181"/>
            <p:cNvSpPr/>
            <p:nvPr/>
          </p:nvSpPr>
          <p:spPr>
            <a:xfrm>
              <a:off x="6239532" y="4559618"/>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2" name="rc182"/>
            <p:cNvSpPr/>
            <p:nvPr/>
          </p:nvSpPr>
          <p:spPr>
            <a:xfrm>
              <a:off x="6551057" y="4559618"/>
              <a:ext cx="311525"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3" name="rc183"/>
            <p:cNvSpPr/>
            <p:nvPr/>
          </p:nvSpPr>
          <p:spPr>
            <a:xfrm>
              <a:off x="6862582" y="4559618"/>
              <a:ext cx="311525"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4" name="rc184"/>
            <p:cNvSpPr/>
            <p:nvPr/>
          </p:nvSpPr>
          <p:spPr>
            <a:xfrm>
              <a:off x="7174107" y="4559618"/>
              <a:ext cx="311525"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5" name="rc185"/>
            <p:cNvSpPr/>
            <p:nvPr/>
          </p:nvSpPr>
          <p:spPr>
            <a:xfrm>
              <a:off x="7485632" y="4559618"/>
              <a:ext cx="311525"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6" name="rc186"/>
            <p:cNvSpPr/>
            <p:nvPr/>
          </p:nvSpPr>
          <p:spPr>
            <a:xfrm>
              <a:off x="7797157" y="4559618"/>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7" name="rc187"/>
            <p:cNvSpPr/>
            <p:nvPr/>
          </p:nvSpPr>
          <p:spPr>
            <a:xfrm>
              <a:off x="8108683" y="4559618"/>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8" name="rc188"/>
            <p:cNvSpPr/>
            <p:nvPr/>
          </p:nvSpPr>
          <p:spPr>
            <a:xfrm>
              <a:off x="8420208" y="4559618"/>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9" name="rc189"/>
            <p:cNvSpPr/>
            <p:nvPr/>
          </p:nvSpPr>
          <p:spPr>
            <a:xfrm>
              <a:off x="8731733" y="4559618"/>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0" name="rc190"/>
            <p:cNvSpPr/>
            <p:nvPr/>
          </p:nvSpPr>
          <p:spPr>
            <a:xfrm>
              <a:off x="5304957" y="3515512"/>
              <a:ext cx="311525" cy="26102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91" name="rc191"/>
            <p:cNvSpPr/>
            <p:nvPr/>
          </p:nvSpPr>
          <p:spPr>
            <a:xfrm>
              <a:off x="5616482" y="3515512"/>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92" name="rc192"/>
            <p:cNvSpPr/>
            <p:nvPr/>
          </p:nvSpPr>
          <p:spPr>
            <a:xfrm>
              <a:off x="5928007" y="3515512"/>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3" name="rc193"/>
            <p:cNvSpPr/>
            <p:nvPr/>
          </p:nvSpPr>
          <p:spPr>
            <a:xfrm>
              <a:off x="6239532" y="3515512"/>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4" name="rc194"/>
            <p:cNvSpPr/>
            <p:nvPr/>
          </p:nvSpPr>
          <p:spPr>
            <a:xfrm>
              <a:off x="6551057" y="3515512"/>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5" name="rc195"/>
            <p:cNvSpPr/>
            <p:nvPr/>
          </p:nvSpPr>
          <p:spPr>
            <a:xfrm>
              <a:off x="6862582" y="3515512"/>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96" name="rc196"/>
            <p:cNvSpPr/>
            <p:nvPr/>
          </p:nvSpPr>
          <p:spPr>
            <a:xfrm>
              <a:off x="7174107" y="3515512"/>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7" name="rc197"/>
            <p:cNvSpPr/>
            <p:nvPr/>
          </p:nvSpPr>
          <p:spPr>
            <a:xfrm>
              <a:off x="7485632" y="3515512"/>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8" name="rc198"/>
            <p:cNvSpPr/>
            <p:nvPr/>
          </p:nvSpPr>
          <p:spPr>
            <a:xfrm>
              <a:off x="7797157" y="3515512"/>
              <a:ext cx="311525"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9" name="rc199"/>
            <p:cNvSpPr/>
            <p:nvPr/>
          </p:nvSpPr>
          <p:spPr>
            <a:xfrm>
              <a:off x="8108683" y="3515512"/>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0" name="rc200"/>
            <p:cNvSpPr/>
            <p:nvPr/>
          </p:nvSpPr>
          <p:spPr>
            <a:xfrm>
              <a:off x="8420208" y="3515512"/>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1" name="rc201"/>
            <p:cNvSpPr/>
            <p:nvPr/>
          </p:nvSpPr>
          <p:spPr>
            <a:xfrm>
              <a:off x="8731733" y="3515512"/>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2" name="rc202"/>
            <p:cNvSpPr/>
            <p:nvPr/>
          </p:nvSpPr>
          <p:spPr>
            <a:xfrm>
              <a:off x="2189705" y="5081671"/>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03" name="rc203"/>
            <p:cNvSpPr/>
            <p:nvPr/>
          </p:nvSpPr>
          <p:spPr>
            <a:xfrm>
              <a:off x="2501230" y="5081671"/>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4" name="rc204"/>
            <p:cNvSpPr/>
            <p:nvPr/>
          </p:nvSpPr>
          <p:spPr>
            <a:xfrm>
              <a:off x="2812756" y="5081671"/>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5" name="rc205"/>
            <p:cNvSpPr/>
            <p:nvPr/>
          </p:nvSpPr>
          <p:spPr>
            <a:xfrm>
              <a:off x="3124281" y="5081671"/>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6" name="rc206"/>
            <p:cNvSpPr/>
            <p:nvPr/>
          </p:nvSpPr>
          <p:spPr>
            <a:xfrm>
              <a:off x="3435806" y="5081671"/>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7" name="rc207"/>
            <p:cNvSpPr/>
            <p:nvPr/>
          </p:nvSpPr>
          <p:spPr>
            <a:xfrm>
              <a:off x="3747331" y="5081671"/>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8" name="rc208"/>
            <p:cNvSpPr/>
            <p:nvPr/>
          </p:nvSpPr>
          <p:spPr>
            <a:xfrm>
              <a:off x="4058856" y="5081671"/>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9" name="rc209"/>
            <p:cNvSpPr/>
            <p:nvPr/>
          </p:nvSpPr>
          <p:spPr>
            <a:xfrm>
              <a:off x="4370381" y="5081671"/>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0" name="rc210"/>
            <p:cNvSpPr/>
            <p:nvPr/>
          </p:nvSpPr>
          <p:spPr>
            <a:xfrm>
              <a:off x="4681906" y="5081671"/>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1" name="rc211"/>
            <p:cNvSpPr/>
            <p:nvPr/>
          </p:nvSpPr>
          <p:spPr>
            <a:xfrm>
              <a:off x="4993431" y="5081671"/>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2" name="rc212"/>
            <p:cNvSpPr/>
            <p:nvPr/>
          </p:nvSpPr>
          <p:spPr>
            <a:xfrm>
              <a:off x="5304957" y="5081671"/>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3" name="rc213"/>
            <p:cNvSpPr/>
            <p:nvPr/>
          </p:nvSpPr>
          <p:spPr>
            <a:xfrm>
              <a:off x="5616482" y="5081671"/>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4" name="rc214"/>
            <p:cNvSpPr/>
            <p:nvPr/>
          </p:nvSpPr>
          <p:spPr>
            <a:xfrm>
              <a:off x="5928007" y="5081671"/>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5" name="rc215"/>
            <p:cNvSpPr/>
            <p:nvPr/>
          </p:nvSpPr>
          <p:spPr>
            <a:xfrm>
              <a:off x="6239532" y="5081671"/>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6" name="rc216"/>
            <p:cNvSpPr/>
            <p:nvPr/>
          </p:nvSpPr>
          <p:spPr>
            <a:xfrm>
              <a:off x="6551057" y="5081671"/>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7" name="rc217"/>
            <p:cNvSpPr/>
            <p:nvPr/>
          </p:nvSpPr>
          <p:spPr>
            <a:xfrm>
              <a:off x="6862582" y="5081671"/>
              <a:ext cx="311525"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8" name="rc218"/>
            <p:cNvSpPr/>
            <p:nvPr/>
          </p:nvSpPr>
          <p:spPr>
            <a:xfrm>
              <a:off x="7174107" y="5081671"/>
              <a:ext cx="311525"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9" name="rc219"/>
            <p:cNvSpPr/>
            <p:nvPr/>
          </p:nvSpPr>
          <p:spPr>
            <a:xfrm>
              <a:off x="7485632" y="5081671"/>
              <a:ext cx="311525"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0" name="rc220"/>
            <p:cNvSpPr/>
            <p:nvPr/>
          </p:nvSpPr>
          <p:spPr>
            <a:xfrm>
              <a:off x="7797157" y="5081671"/>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1" name="rc221"/>
            <p:cNvSpPr/>
            <p:nvPr/>
          </p:nvSpPr>
          <p:spPr>
            <a:xfrm>
              <a:off x="8108683" y="5081671"/>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2" name="rc222"/>
            <p:cNvSpPr/>
            <p:nvPr/>
          </p:nvSpPr>
          <p:spPr>
            <a:xfrm>
              <a:off x="8420208" y="5081671"/>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3" name="rc223"/>
            <p:cNvSpPr/>
            <p:nvPr/>
          </p:nvSpPr>
          <p:spPr>
            <a:xfrm>
              <a:off x="8731733" y="5081671"/>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4" name="rc224"/>
            <p:cNvSpPr/>
            <p:nvPr/>
          </p:nvSpPr>
          <p:spPr>
            <a:xfrm>
              <a:off x="7485632" y="5342698"/>
              <a:ext cx="311525" cy="26102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25" name="rc225"/>
            <p:cNvSpPr/>
            <p:nvPr/>
          </p:nvSpPr>
          <p:spPr>
            <a:xfrm>
              <a:off x="7797157" y="5342698"/>
              <a:ext cx="311525" cy="26102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26" name="rc226"/>
            <p:cNvSpPr/>
            <p:nvPr/>
          </p:nvSpPr>
          <p:spPr>
            <a:xfrm>
              <a:off x="8108683" y="5342698"/>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7" name="rc227"/>
            <p:cNvSpPr/>
            <p:nvPr/>
          </p:nvSpPr>
          <p:spPr>
            <a:xfrm>
              <a:off x="8420208" y="5342698"/>
              <a:ext cx="311525" cy="26102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28" name="rc228"/>
            <p:cNvSpPr/>
            <p:nvPr/>
          </p:nvSpPr>
          <p:spPr>
            <a:xfrm>
              <a:off x="8731733" y="5342698"/>
              <a:ext cx="311525" cy="26102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29" name="tx229"/>
            <p:cNvSpPr/>
            <p:nvPr/>
          </p:nvSpPr>
          <p:spPr>
            <a:xfrm>
              <a:off x="103907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30" name="tx230"/>
            <p:cNvSpPr/>
            <p:nvPr/>
          </p:nvSpPr>
          <p:spPr>
            <a:xfrm>
              <a:off x="135060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31" name="tx231"/>
            <p:cNvSpPr/>
            <p:nvPr/>
          </p:nvSpPr>
          <p:spPr>
            <a:xfrm>
              <a:off x="16621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32" name="tx232"/>
            <p:cNvSpPr/>
            <p:nvPr/>
          </p:nvSpPr>
          <p:spPr>
            <a:xfrm>
              <a:off x="197365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33" name="tx233"/>
            <p:cNvSpPr/>
            <p:nvPr/>
          </p:nvSpPr>
          <p:spPr>
            <a:xfrm>
              <a:off x="2285178"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34" name="tx234"/>
            <p:cNvSpPr/>
            <p:nvPr/>
          </p:nvSpPr>
          <p:spPr>
            <a:xfrm>
              <a:off x="257561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5" name="tx235"/>
            <p:cNvSpPr/>
            <p:nvPr/>
          </p:nvSpPr>
          <p:spPr>
            <a:xfrm>
              <a:off x="2887135"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6" name="tx236"/>
            <p:cNvSpPr/>
            <p:nvPr/>
          </p:nvSpPr>
          <p:spPr>
            <a:xfrm>
              <a:off x="319866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37" name="tx237"/>
            <p:cNvSpPr/>
            <p:nvPr/>
          </p:nvSpPr>
          <p:spPr>
            <a:xfrm>
              <a:off x="353127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8" name="tx238"/>
            <p:cNvSpPr/>
            <p:nvPr/>
          </p:nvSpPr>
          <p:spPr>
            <a:xfrm>
              <a:off x="382171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39" name="tx239"/>
            <p:cNvSpPr/>
            <p:nvPr/>
          </p:nvSpPr>
          <p:spPr>
            <a:xfrm>
              <a:off x="4154329"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0" name="tx240"/>
            <p:cNvSpPr/>
            <p:nvPr/>
          </p:nvSpPr>
          <p:spPr>
            <a:xfrm>
              <a:off x="4444761" y="203836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1" name="tx241"/>
            <p:cNvSpPr/>
            <p:nvPr/>
          </p:nvSpPr>
          <p:spPr>
            <a:xfrm>
              <a:off x="477737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42" name="tx242"/>
            <p:cNvSpPr/>
            <p:nvPr/>
          </p:nvSpPr>
          <p:spPr>
            <a:xfrm>
              <a:off x="5067811"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43" name="tx243"/>
            <p:cNvSpPr/>
            <p:nvPr/>
          </p:nvSpPr>
          <p:spPr>
            <a:xfrm>
              <a:off x="540042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44" name="tx244"/>
            <p:cNvSpPr/>
            <p:nvPr/>
          </p:nvSpPr>
          <p:spPr>
            <a:xfrm>
              <a:off x="5690861"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45" name="tx245"/>
            <p:cNvSpPr/>
            <p:nvPr/>
          </p:nvSpPr>
          <p:spPr>
            <a:xfrm>
              <a:off x="60234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46" name="tx246"/>
            <p:cNvSpPr/>
            <p:nvPr/>
          </p:nvSpPr>
          <p:spPr>
            <a:xfrm>
              <a:off x="6313911"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47" name="tx247"/>
            <p:cNvSpPr/>
            <p:nvPr/>
          </p:nvSpPr>
          <p:spPr>
            <a:xfrm>
              <a:off x="664653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48" name="tx248"/>
            <p:cNvSpPr/>
            <p:nvPr/>
          </p:nvSpPr>
          <p:spPr>
            <a:xfrm>
              <a:off x="695805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49" name="tx249"/>
            <p:cNvSpPr/>
            <p:nvPr/>
          </p:nvSpPr>
          <p:spPr>
            <a:xfrm>
              <a:off x="72695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50" name="tx250"/>
            <p:cNvSpPr/>
            <p:nvPr/>
          </p:nvSpPr>
          <p:spPr>
            <a:xfrm>
              <a:off x="75811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51" name="tx251"/>
            <p:cNvSpPr/>
            <p:nvPr/>
          </p:nvSpPr>
          <p:spPr>
            <a:xfrm>
              <a:off x="7871537"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52" name="tx252"/>
            <p:cNvSpPr/>
            <p:nvPr/>
          </p:nvSpPr>
          <p:spPr>
            <a:xfrm>
              <a:off x="8204155"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3" name="tx253"/>
            <p:cNvSpPr/>
            <p:nvPr/>
          </p:nvSpPr>
          <p:spPr>
            <a:xfrm>
              <a:off x="8515681"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4" name="tx254"/>
            <p:cNvSpPr/>
            <p:nvPr/>
          </p:nvSpPr>
          <p:spPr>
            <a:xfrm>
              <a:off x="8806112" y="203836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5" name="tx255"/>
            <p:cNvSpPr/>
            <p:nvPr/>
          </p:nvSpPr>
          <p:spPr>
            <a:xfrm>
              <a:off x="103907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56" name="tx256"/>
            <p:cNvSpPr/>
            <p:nvPr/>
          </p:nvSpPr>
          <p:spPr>
            <a:xfrm>
              <a:off x="135060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57" name="tx257"/>
            <p:cNvSpPr/>
            <p:nvPr/>
          </p:nvSpPr>
          <p:spPr>
            <a:xfrm>
              <a:off x="1662128"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58" name="tx258"/>
            <p:cNvSpPr/>
            <p:nvPr/>
          </p:nvSpPr>
          <p:spPr>
            <a:xfrm>
              <a:off x="197365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59" name="tx259"/>
            <p:cNvSpPr/>
            <p:nvPr/>
          </p:nvSpPr>
          <p:spPr>
            <a:xfrm>
              <a:off x="228517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60" name="tx260"/>
            <p:cNvSpPr/>
            <p:nvPr/>
          </p:nvSpPr>
          <p:spPr>
            <a:xfrm>
              <a:off x="259670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1" name="tx261"/>
            <p:cNvSpPr/>
            <p:nvPr/>
          </p:nvSpPr>
          <p:spPr>
            <a:xfrm>
              <a:off x="2908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2" name="tx262"/>
            <p:cNvSpPr/>
            <p:nvPr/>
          </p:nvSpPr>
          <p:spPr>
            <a:xfrm>
              <a:off x="321975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3" name="tx263"/>
            <p:cNvSpPr/>
            <p:nvPr/>
          </p:nvSpPr>
          <p:spPr>
            <a:xfrm>
              <a:off x="3531279"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4" name="tx264"/>
            <p:cNvSpPr/>
            <p:nvPr/>
          </p:nvSpPr>
          <p:spPr>
            <a:xfrm>
              <a:off x="384280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5" name="tx265"/>
            <p:cNvSpPr/>
            <p:nvPr/>
          </p:nvSpPr>
          <p:spPr>
            <a:xfrm>
              <a:off x="4133235"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6" name="tx266"/>
            <p:cNvSpPr/>
            <p:nvPr/>
          </p:nvSpPr>
          <p:spPr>
            <a:xfrm>
              <a:off x="446585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7" name="tx267"/>
            <p:cNvSpPr/>
            <p:nvPr/>
          </p:nvSpPr>
          <p:spPr>
            <a:xfrm>
              <a:off x="477737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8" name="tx268"/>
            <p:cNvSpPr/>
            <p:nvPr/>
          </p:nvSpPr>
          <p:spPr>
            <a:xfrm>
              <a:off x="508890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69" name="tx269"/>
            <p:cNvSpPr/>
            <p:nvPr/>
          </p:nvSpPr>
          <p:spPr>
            <a:xfrm>
              <a:off x="540042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0" name="tx270"/>
            <p:cNvSpPr/>
            <p:nvPr/>
          </p:nvSpPr>
          <p:spPr>
            <a:xfrm>
              <a:off x="571195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1" name="tx271"/>
            <p:cNvSpPr/>
            <p:nvPr/>
          </p:nvSpPr>
          <p:spPr>
            <a:xfrm>
              <a:off x="60234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2" name="tx272"/>
            <p:cNvSpPr/>
            <p:nvPr/>
          </p:nvSpPr>
          <p:spPr>
            <a:xfrm>
              <a:off x="63350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3" name="tx273"/>
            <p:cNvSpPr/>
            <p:nvPr/>
          </p:nvSpPr>
          <p:spPr>
            <a:xfrm>
              <a:off x="6625436" y="230077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74" name="tx274"/>
            <p:cNvSpPr/>
            <p:nvPr/>
          </p:nvSpPr>
          <p:spPr>
            <a:xfrm>
              <a:off x="6958055"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75" name="tx275"/>
            <p:cNvSpPr/>
            <p:nvPr/>
          </p:nvSpPr>
          <p:spPr>
            <a:xfrm>
              <a:off x="7248487" y="230077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76" name="tx276"/>
            <p:cNvSpPr/>
            <p:nvPr/>
          </p:nvSpPr>
          <p:spPr>
            <a:xfrm>
              <a:off x="75811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77" name="tx277"/>
            <p:cNvSpPr/>
            <p:nvPr/>
          </p:nvSpPr>
          <p:spPr>
            <a:xfrm>
              <a:off x="789263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78" name="tx278"/>
            <p:cNvSpPr/>
            <p:nvPr/>
          </p:nvSpPr>
          <p:spPr>
            <a:xfrm>
              <a:off x="8183062"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9" name="tx279"/>
            <p:cNvSpPr/>
            <p:nvPr/>
          </p:nvSpPr>
          <p:spPr>
            <a:xfrm>
              <a:off x="8494587"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0" name="tx280"/>
            <p:cNvSpPr/>
            <p:nvPr/>
          </p:nvSpPr>
          <p:spPr>
            <a:xfrm>
              <a:off x="882720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1" name="tx281"/>
            <p:cNvSpPr/>
            <p:nvPr/>
          </p:nvSpPr>
          <p:spPr>
            <a:xfrm>
              <a:off x="103907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82" name="tx282"/>
            <p:cNvSpPr/>
            <p:nvPr/>
          </p:nvSpPr>
          <p:spPr>
            <a:xfrm>
              <a:off x="1350603"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83" name="tx283"/>
            <p:cNvSpPr/>
            <p:nvPr/>
          </p:nvSpPr>
          <p:spPr>
            <a:xfrm>
              <a:off x="16621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84" name="tx284"/>
            <p:cNvSpPr/>
            <p:nvPr/>
          </p:nvSpPr>
          <p:spPr>
            <a:xfrm>
              <a:off x="1973653"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85" name="tx285"/>
            <p:cNvSpPr/>
            <p:nvPr/>
          </p:nvSpPr>
          <p:spPr>
            <a:xfrm>
              <a:off x="2285178"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86" name="tx286"/>
            <p:cNvSpPr/>
            <p:nvPr/>
          </p:nvSpPr>
          <p:spPr>
            <a:xfrm>
              <a:off x="259670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87" name="tx287"/>
            <p:cNvSpPr/>
            <p:nvPr/>
          </p:nvSpPr>
          <p:spPr>
            <a:xfrm>
              <a:off x="2908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8" name="tx288"/>
            <p:cNvSpPr/>
            <p:nvPr/>
          </p:nvSpPr>
          <p:spPr>
            <a:xfrm>
              <a:off x="321975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9" name="tx289"/>
            <p:cNvSpPr/>
            <p:nvPr/>
          </p:nvSpPr>
          <p:spPr>
            <a:xfrm>
              <a:off x="353127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0" name="tx290"/>
            <p:cNvSpPr/>
            <p:nvPr/>
          </p:nvSpPr>
          <p:spPr>
            <a:xfrm>
              <a:off x="384280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1" name="tx291"/>
            <p:cNvSpPr/>
            <p:nvPr/>
          </p:nvSpPr>
          <p:spPr>
            <a:xfrm>
              <a:off x="4133235"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2" name="tx292"/>
            <p:cNvSpPr/>
            <p:nvPr/>
          </p:nvSpPr>
          <p:spPr>
            <a:xfrm>
              <a:off x="446585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3" name="tx293"/>
            <p:cNvSpPr/>
            <p:nvPr/>
          </p:nvSpPr>
          <p:spPr>
            <a:xfrm>
              <a:off x="477737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94" name="tx294"/>
            <p:cNvSpPr/>
            <p:nvPr/>
          </p:nvSpPr>
          <p:spPr>
            <a:xfrm>
              <a:off x="508890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95" name="tx295"/>
            <p:cNvSpPr/>
            <p:nvPr/>
          </p:nvSpPr>
          <p:spPr>
            <a:xfrm>
              <a:off x="540042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96" name="tx296"/>
            <p:cNvSpPr/>
            <p:nvPr/>
          </p:nvSpPr>
          <p:spPr>
            <a:xfrm>
              <a:off x="571195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97" name="tx297"/>
            <p:cNvSpPr/>
            <p:nvPr/>
          </p:nvSpPr>
          <p:spPr>
            <a:xfrm>
              <a:off x="60234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98" name="tx298"/>
            <p:cNvSpPr/>
            <p:nvPr/>
          </p:nvSpPr>
          <p:spPr>
            <a:xfrm>
              <a:off x="6335005" y="25631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9" name="tx299"/>
            <p:cNvSpPr/>
            <p:nvPr/>
          </p:nvSpPr>
          <p:spPr>
            <a:xfrm>
              <a:off x="6625436"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00" name="tx300"/>
            <p:cNvSpPr/>
            <p:nvPr/>
          </p:nvSpPr>
          <p:spPr>
            <a:xfrm>
              <a:off x="695805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01" name="tx301"/>
            <p:cNvSpPr/>
            <p:nvPr/>
          </p:nvSpPr>
          <p:spPr>
            <a:xfrm>
              <a:off x="7248487"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02" name="tx302"/>
            <p:cNvSpPr/>
            <p:nvPr/>
          </p:nvSpPr>
          <p:spPr>
            <a:xfrm>
              <a:off x="7581105" y="25628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03" name="tx303"/>
            <p:cNvSpPr/>
            <p:nvPr/>
          </p:nvSpPr>
          <p:spPr>
            <a:xfrm>
              <a:off x="7892630" y="25628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04" name="tx304"/>
            <p:cNvSpPr/>
            <p:nvPr/>
          </p:nvSpPr>
          <p:spPr>
            <a:xfrm>
              <a:off x="8183062"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05" name="tx305"/>
            <p:cNvSpPr/>
            <p:nvPr/>
          </p:nvSpPr>
          <p:spPr>
            <a:xfrm>
              <a:off x="8494587" y="256179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6" name="tx306"/>
            <p:cNvSpPr/>
            <p:nvPr/>
          </p:nvSpPr>
          <p:spPr>
            <a:xfrm>
              <a:off x="8827206"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7" name="tx307"/>
            <p:cNvSpPr/>
            <p:nvPr/>
          </p:nvSpPr>
          <p:spPr>
            <a:xfrm>
              <a:off x="259670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8" name="tx308"/>
            <p:cNvSpPr/>
            <p:nvPr/>
          </p:nvSpPr>
          <p:spPr>
            <a:xfrm>
              <a:off x="2908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09" name="tx309"/>
            <p:cNvSpPr/>
            <p:nvPr/>
          </p:nvSpPr>
          <p:spPr>
            <a:xfrm>
              <a:off x="321975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0" name="tx310"/>
            <p:cNvSpPr/>
            <p:nvPr/>
          </p:nvSpPr>
          <p:spPr>
            <a:xfrm>
              <a:off x="353127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1" name="tx311"/>
            <p:cNvSpPr/>
            <p:nvPr/>
          </p:nvSpPr>
          <p:spPr>
            <a:xfrm>
              <a:off x="384280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2" name="tx312"/>
            <p:cNvSpPr/>
            <p:nvPr/>
          </p:nvSpPr>
          <p:spPr>
            <a:xfrm>
              <a:off x="4133235"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3" name="tx313"/>
            <p:cNvSpPr/>
            <p:nvPr/>
          </p:nvSpPr>
          <p:spPr>
            <a:xfrm>
              <a:off x="446585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4" name="tx314"/>
            <p:cNvSpPr/>
            <p:nvPr/>
          </p:nvSpPr>
          <p:spPr>
            <a:xfrm>
              <a:off x="477737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5" name="tx315"/>
            <p:cNvSpPr/>
            <p:nvPr/>
          </p:nvSpPr>
          <p:spPr>
            <a:xfrm>
              <a:off x="508890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6" name="tx316"/>
            <p:cNvSpPr/>
            <p:nvPr/>
          </p:nvSpPr>
          <p:spPr>
            <a:xfrm>
              <a:off x="540042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7" name="tx317"/>
            <p:cNvSpPr/>
            <p:nvPr/>
          </p:nvSpPr>
          <p:spPr>
            <a:xfrm>
              <a:off x="571195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8" name="tx318"/>
            <p:cNvSpPr/>
            <p:nvPr/>
          </p:nvSpPr>
          <p:spPr>
            <a:xfrm>
              <a:off x="60234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19" name="tx319"/>
            <p:cNvSpPr/>
            <p:nvPr/>
          </p:nvSpPr>
          <p:spPr>
            <a:xfrm>
              <a:off x="6335005" y="308517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0" name="tx320"/>
            <p:cNvSpPr/>
            <p:nvPr/>
          </p:nvSpPr>
          <p:spPr>
            <a:xfrm>
              <a:off x="6625436"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1" name="tx321"/>
            <p:cNvSpPr/>
            <p:nvPr/>
          </p:nvSpPr>
          <p:spPr>
            <a:xfrm>
              <a:off x="695805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22" name="tx322"/>
            <p:cNvSpPr/>
            <p:nvPr/>
          </p:nvSpPr>
          <p:spPr>
            <a:xfrm>
              <a:off x="7248487"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3" name="tx323"/>
            <p:cNvSpPr/>
            <p:nvPr/>
          </p:nvSpPr>
          <p:spPr>
            <a:xfrm>
              <a:off x="7581105"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4" name="tx324"/>
            <p:cNvSpPr/>
            <p:nvPr/>
          </p:nvSpPr>
          <p:spPr>
            <a:xfrm>
              <a:off x="7892630"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5" name="tx325"/>
            <p:cNvSpPr/>
            <p:nvPr/>
          </p:nvSpPr>
          <p:spPr>
            <a:xfrm>
              <a:off x="8183062"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6" name="tx326"/>
            <p:cNvSpPr/>
            <p:nvPr/>
          </p:nvSpPr>
          <p:spPr>
            <a:xfrm>
              <a:off x="8494587" y="308384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7" name="tx327"/>
            <p:cNvSpPr/>
            <p:nvPr/>
          </p:nvSpPr>
          <p:spPr>
            <a:xfrm>
              <a:off x="8806112" y="308247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8" name="tx328"/>
            <p:cNvSpPr/>
            <p:nvPr/>
          </p:nvSpPr>
          <p:spPr>
            <a:xfrm>
              <a:off x="384280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9" name="tx329"/>
            <p:cNvSpPr/>
            <p:nvPr/>
          </p:nvSpPr>
          <p:spPr>
            <a:xfrm>
              <a:off x="4133235"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0" name="tx330"/>
            <p:cNvSpPr/>
            <p:nvPr/>
          </p:nvSpPr>
          <p:spPr>
            <a:xfrm>
              <a:off x="446585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31" name="tx331"/>
            <p:cNvSpPr/>
            <p:nvPr/>
          </p:nvSpPr>
          <p:spPr>
            <a:xfrm>
              <a:off x="477737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32" name="tx332"/>
            <p:cNvSpPr/>
            <p:nvPr/>
          </p:nvSpPr>
          <p:spPr>
            <a:xfrm>
              <a:off x="508890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3" name="tx333"/>
            <p:cNvSpPr/>
            <p:nvPr/>
          </p:nvSpPr>
          <p:spPr>
            <a:xfrm>
              <a:off x="540042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4" name="tx334"/>
            <p:cNvSpPr/>
            <p:nvPr/>
          </p:nvSpPr>
          <p:spPr>
            <a:xfrm>
              <a:off x="571195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5" name="tx335"/>
            <p:cNvSpPr/>
            <p:nvPr/>
          </p:nvSpPr>
          <p:spPr>
            <a:xfrm>
              <a:off x="60234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36" name="tx336"/>
            <p:cNvSpPr/>
            <p:nvPr/>
          </p:nvSpPr>
          <p:spPr>
            <a:xfrm>
              <a:off x="6335005" y="28241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37" name="tx337"/>
            <p:cNvSpPr/>
            <p:nvPr/>
          </p:nvSpPr>
          <p:spPr>
            <a:xfrm>
              <a:off x="6625436"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38" name="tx338"/>
            <p:cNvSpPr/>
            <p:nvPr/>
          </p:nvSpPr>
          <p:spPr>
            <a:xfrm>
              <a:off x="695805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39" name="tx339"/>
            <p:cNvSpPr/>
            <p:nvPr/>
          </p:nvSpPr>
          <p:spPr>
            <a:xfrm>
              <a:off x="7248487"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40" name="tx340"/>
            <p:cNvSpPr/>
            <p:nvPr/>
          </p:nvSpPr>
          <p:spPr>
            <a:xfrm>
              <a:off x="7581105"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1" name="tx341"/>
            <p:cNvSpPr/>
            <p:nvPr/>
          </p:nvSpPr>
          <p:spPr>
            <a:xfrm>
              <a:off x="7892630"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2" name="tx342"/>
            <p:cNvSpPr/>
            <p:nvPr/>
          </p:nvSpPr>
          <p:spPr>
            <a:xfrm>
              <a:off x="8183062"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3" name="tx343"/>
            <p:cNvSpPr/>
            <p:nvPr/>
          </p:nvSpPr>
          <p:spPr>
            <a:xfrm>
              <a:off x="8494587" y="282282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44" name="tx344"/>
            <p:cNvSpPr/>
            <p:nvPr/>
          </p:nvSpPr>
          <p:spPr>
            <a:xfrm>
              <a:off x="8827206"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5" name="tx345"/>
            <p:cNvSpPr/>
            <p:nvPr/>
          </p:nvSpPr>
          <p:spPr>
            <a:xfrm>
              <a:off x="6002386"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6" name="tx346"/>
            <p:cNvSpPr/>
            <p:nvPr/>
          </p:nvSpPr>
          <p:spPr>
            <a:xfrm>
              <a:off x="6313911"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47" name="tx347"/>
            <p:cNvSpPr/>
            <p:nvPr/>
          </p:nvSpPr>
          <p:spPr>
            <a:xfrm>
              <a:off x="664653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48" name="tx348"/>
            <p:cNvSpPr/>
            <p:nvPr/>
          </p:nvSpPr>
          <p:spPr>
            <a:xfrm>
              <a:off x="695805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49" name="tx349"/>
            <p:cNvSpPr/>
            <p:nvPr/>
          </p:nvSpPr>
          <p:spPr>
            <a:xfrm>
              <a:off x="72695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0" name="tx350"/>
            <p:cNvSpPr/>
            <p:nvPr/>
          </p:nvSpPr>
          <p:spPr>
            <a:xfrm>
              <a:off x="758110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1" name="tx351"/>
            <p:cNvSpPr/>
            <p:nvPr/>
          </p:nvSpPr>
          <p:spPr>
            <a:xfrm>
              <a:off x="7871537"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2" name="tx352"/>
            <p:cNvSpPr/>
            <p:nvPr/>
          </p:nvSpPr>
          <p:spPr>
            <a:xfrm>
              <a:off x="8204155"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53" name="tx353"/>
            <p:cNvSpPr/>
            <p:nvPr/>
          </p:nvSpPr>
          <p:spPr>
            <a:xfrm>
              <a:off x="8515681"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4" name="tx354"/>
            <p:cNvSpPr/>
            <p:nvPr/>
          </p:nvSpPr>
          <p:spPr>
            <a:xfrm>
              <a:off x="8827206"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5" name="tx355"/>
            <p:cNvSpPr/>
            <p:nvPr/>
          </p:nvSpPr>
          <p:spPr>
            <a:xfrm>
              <a:off x="851568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56" name="tx356"/>
            <p:cNvSpPr/>
            <p:nvPr/>
          </p:nvSpPr>
          <p:spPr>
            <a:xfrm>
              <a:off x="8827206" y="41289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57" name="tx357"/>
            <p:cNvSpPr/>
            <p:nvPr/>
          </p:nvSpPr>
          <p:spPr>
            <a:xfrm>
              <a:off x="1973653"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58" name="tx358"/>
            <p:cNvSpPr/>
            <p:nvPr/>
          </p:nvSpPr>
          <p:spPr>
            <a:xfrm>
              <a:off x="228517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59" name="tx359"/>
            <p:cNvSpPr/>
            <p:nvPr/>
          </p:nvSpPr>
          <p:spPr>
            <a:xfrm>
              <a:off x="2596703"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0" name="tx360"/>
            <p:cNvSpPr/>
            <p:nvPr/>
          </p:nvSpPr>
          <p:spPr>
            <a:xfrm>
              <a:off x="2908228"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61" name="tx361"/>
            <p:cNvSpPr/>
            <p:nvPr/>
          </p:nvSpPr>
          <p:spPr>
            <a:xfrm>
              <a:off x="3219754" y="439030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2" name="tx362"/>
            <p:cNvSpPr/>
            <p:nvPr/>
          </p:nvSpPr>
          <p:spPr>
            <a:xfrm>
              <a:off x="353127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3" name="tx363"/>
            <p:cNvSpPr/>
            <p:nvPr/>
          </p:nvSpPr>
          <p:spPr>
            <a:xfrm>
              <a:off x="3821710" y="438898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4" name="tx364"/>
            <p:cNvSpPr/>
            <p:nvPr/>
          </p:nvSpPr>
          <p:spPr>
            <a:xfrm>
              <a:off x="415432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5" name="tx365"/>
            <p:cNvSpPr/>
            <p:nvPr/>
          </p:nvSpPr>
          <p:spPr>
            <a:xfrm>
              <a:off x="4465854"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6" name="tx366"/>
            <p:cNvSpPr/>
            <p:nvPr/>
          </p:nvSpPr>
          <p:spPr>
            <a:xfrm>
              <a:off x="4777379" y="439030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7" name="tx367"/>
            <p:cNvSpPr/>
            <p:nvPr/>
          </p:nvSpPr>
          <p:spPr>
            <a:xfrm>
              <a:off x="5088904"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68" name="tx368"/>
            <p:cNvSpPr/>
            <p:nvPr/>
          </p:nvSpPr>
          <p:spPr>
            <a:xfrm>
              <a:off x="5400429"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69" name="tx369"/>
            <p:cNvSpPr/>
            <p:nvPr/>
          </p:nvSpPr>
          <p:spPr>
            <a:xfrm>
              <a:off x="5711955"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0" name="tx370"/>
            <p:cNvSpPr/>
            <p:nvPr/>
          </p:nvSpPr>
          <p:spPr>
            <a:xfrm>
              <a:off x="6023480"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1" name="tx371"/>
            <p:cNvSpPr/>
            <p:nvPr/>
          </p:nvSpPr>
          <p:spPr>
            <a:xfrm>
              <a:off x="6313911"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72" name="tx372"/>
            <p:cNvSpPr/>
            <p:nvPr/>
          </p:nvSpPr>
          <p:spPr>
            <a:xfrm>
              <a:off x="6625436"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73" name="tx373"/>
            <p:cNvSpPr/>
            <p:nvPr/>
          </p:nvSpPr>
          <p:spPr>
            <a:xfrm>
              <a:off x="695805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74" name="tx374"/>
            <p:cNvSpPr/>
            <p:nvPr/>
          </p:nvSpPr>
          <p:spPr>
            <a:xfrm>
              <a:off x="7269580"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75" name="tx375"/>
            <p:cNvSpPr/>
            <p:nvPr/>
          </p:nvSpPr>
          <p:spPr>
            <a:xfrm>
              <a:off x="758110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76" name="tx376"/>
            <p:cNvSpPr/>
            <p:nvPr/>
          </p:nvSpPr>
          <p:spPr>
            <a:xfrm>
              <a:off x="789263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77" name="tx377"/>
            <p:cNvSpPr/>
            <p:nvPr/>
          </p:nvSpPr>
          <p:spPr>
            <a:xfrm>
              <a:off x="8183062" y="438898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8" name="tx378"/>
            <p:cNvSpPr/>
            <p:nvPr/>
          </p:nvSpPr>
          <p:spPr>
            <a:xfrm>
              <a:off x="8515681"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9" name="tx379"/>
            <p:cNvSpPr/>
            <p:nvPr/>
          </p:nvSpPr>
          <p:spPr>
            <a:xfrm>
              <a:off x="8827206"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80" name="tx380"/>
            <p:cNvSpPr/>
            <p:nvPr/>
          </p:nvSpPr>
          <p:spPr>
            <a:xfrm>
              <a:off x="882720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81" name="tx381"/>
            <p:cNvSpPr/>
            <p:nvPr/>
          </p:nvSpPr>
          <p:spPr>
            <a:xfrm>
              <a:off x="477737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2" name="tx382"/>
            <p:cNvSpPr/>
            <p:nvPr/>
          </p:nvSpPr>
          <p:spPr>
            <a:xfrm>
              <a:off x="5088904" y="33458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83" name="tx383"/>
            <p:cNvSpPr/>
            <p:nvPr/>
          </p:nvSpPr>
          <p:spPr>
            <a:xfrm>
              <a:off x="5400429" y="334720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4" name="tx384"/>
            <p:cNvSpPr/>
            <p:nvPr/>
          </p:nvSpPr>
          <p:spPr>
            <a:xfrm>
              <a:off x="5711955" y="334720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5" name="tx385"/>
            <p:cNvSpPr/>
            <p:nvPr/>
          </p:nvSpPr>
          <p:spPr>
            <a:xfrm>
              <a:off x="60234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6" name="tx386"/>
            <p:cNvSpPr/>
            <p:nvPr/>
          </p:nvSpPr>
          <p:spPr>
            <a:xfrm>
              <a:off x="6335005"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7" name="tx387"/>
            <p:cNvSpPr/>
            <p:nvPr/>
          </p:nvSpPr>
          <p:spPr>
            <a:xfrm>
              <a:off x="664653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88" name="tx388"/>
            <p:cNvSpPr/>
            <p:nvPr/>
          </p:nvSpPr>
          <p:spPr>
            <a:xfrm>
              <a:off x="695805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89" name="tx389"/>
            <p:cNvSpPr/>
            <p:nvPr/>
          </p:nvSpPr>
          <p:spPr>
            <a:xfrm>
              <a:off x="72695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90" name="tx390"/>
            <p:cNvSpPr/>
            <p:nvPr/>
          </p:nvSpPr>
          <p:spPr>
            <a:xfrm>
              <a:off x="75811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1" name="tx391"/>
            <p:cNvSpPr/>
            <p:nvPr/>
          </p:nvSpPr>
          <p:spPr>
            <a:xfrm>
              <a:off x="789263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2" name="tx392"/>
            <p:cNvSpPr/>
            <p:nvPr/>
          </p:nvSpPr>
          <p:spPr>
            <a:xfrm>
              <a:off x="8204155" y="33458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3" name="tx393"/>
            <p:cNvSpPr/>
            <p:nvPr/>
          </p:nvSpPr>
          <p:spPr>
            <a:xfrm>
              <a:off x="851568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4" name="tx394"/>
            <p:cNvSpPr/>
            <p:nvPr/>
          </p:nvSpPr>
          <p:spPr>
            <a:xfrm>
              <a:off x="882720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5" name="tx395"/>
            <p:cNvSpPr/>
            <p:nvPr/>
          </p:nvSpPr>
          <p:spPr>
            <a:xfrm>
              <a:off x="63350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6" name="tx396"/>
            <p:cNvSpPr/>
            <p:nvPr/>
          </p:nvSpPr>
          <p:spPr>
            <a:xfrm>
              <a:off x="664653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97" name="tx397"/>
            <p:cNvSpPr/>
            <p:nvPr/>
          </p:nvSpPr>
          <p:spPr>
            <a:xfrm>
              <a:off x="695805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98" name="tx398"/>
            <p:cNvSpPr/>
            <p:nvPr/>
          </p:nvSpPr>
          <p:spPr>
            <a:xfrm>
              <a:off x="7269580"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99" name="tx399"/>
            <p:cNvSpPr/>
            <p:nvPr/>
          </p:nvSpPr>
          <p:spPr>
            <a:xfrm>
              <a:off x="75811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00" name="tx400"/>
            <p:cNvSpPr/>
            <p:nvPr/>
          </p:nvSpPr>
          <p:spPr>
            <a:xfrm>
              <a:off x="789263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1" name="tx401"/>
            <p:cNvSpPr/>
            <p:nvPr/>
          </p:nvSpPr>
          <p:spPr>
            <a:xfrm>
              <a:off x="8183062" y="465000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2" name="tx402"/>
            <p:cNvSpPr/>
            <p:nvPr/>
          </p:nvSpPr>
          <p:spPr>
            <a:xfrm>
              <a:off x="8515681"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3" name="tx403"/>
            <p:cNvSpPr/>
            <p:nvPr/>
          </p:nvSpPr>
          <p:spPr>
            <a:xfrm>
              <a:off x="8827206"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4" name="tx404"/>
            <p:cNvSpPr/>
            <p:nvPr/>
          </p:nvSpPr>
          <p:spPr>
            <a:xfrm>
              <a:off x="571195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5" name="tx405"/>
            <p:cNvSpPr/>
            <p:nvPr/>
          </p:nvSpPr>
          <p:spPr>
            <a:xfrm>
              <a:off x="6023480"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6" name="tx406"/>
            <p:cNvSpPr/>
            <p:nvPr/>
          </p:nvSpPr>
          <p:spPr>
            <a:xfrm>
              <a:off x="6335005"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7" name="tx407"/>
            <p:cNvSpPr/>
            <p:nvPr/>
          </p:nvSpPr>
          <p:spPr>
            <a:xfrm>
              <a:off x="664653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8" name="tx408"/>
            <p:cNvSpPr/>
            <p:nvPr/>
          </p:nvSpPr>
          <p:spPr>
            <a:xfrm>
              <a:off x="695805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9" name="tx409"/>
            <p:cNvSpPr/>
            <p:nvPr/>
          </p:nvSpPr>
          <p:spPr>
            <a:xfrm>
              <a:off x="7248487"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10" name="tx410"/>
            <p:cNvSpPr/>
            <p:nvPr/>
          </p:nvSpPr>
          <p:spPr>
            <a:xfrm>
              <a:off x="758110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11" name="tx411"/>
            <p:cNvSpPr/>
            <p:nvPr/>
          </p:nvSpPr>
          <p:spPr>
            <a:xfrm>
              <a:off x="7871537"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12" name="tx412"/>
            <p:cNvSpPr/>
            <p:nvPr/>
          </p:nvSpPr>
          <p:spPr>
            <a:xfrm>
              <a:off x="8204155"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13" name="tx413"/>
            <p:cNvSpPr/>
            <p:nvPr/>
          </p:nvSpPr>
          <p:spPr>
            <a:xfrm>
              <a:off x="8494587" y="360452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14" name="tx414"/>
            <p:cNvSpPr/>
            <p:nvPr/>
          </p:nvSpPr>
          <p:spPr>
            <a:xfrm>
              <a:off x="8806112"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5" name="tx415"/>
            <p:cNvSpPr/>
            <p:nvPr/>
          </p:nvSpPr>
          <p:spPr>
            <a:xfrm>
              <a:off x="259670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16" name="tx416"/>
            <p:cNvSpPr/>
            <p:nvPr/>
          </p:nvSpPr>
          <p:spPr>
            <a:xfrm>
              <a:off x="2908228"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17" name="tx417"/>
            <p:cNvSpPr/>
            <p:nvPr/>
          </p:nvSpPr>
          <p:spPr>
            <a:xfrm>
              <a:off x="3219754" y="51733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18" name="tx418"/>
            <p:cNvSpPr/>
            <p:nvPr/>
          </p:nvSpPr>
          <p:spPr>
            <a:xfrm>
              <a:off x="3531279" y="517439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19" name="tx419"/>
            <p:cNvSpPr/>
            <p:nvPr/>
          </p:nvSpPr>
          <p:spPr>
            <a:xfrm>
              <a:off x="3842804"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20" name="tx420"/>
            <p:cNvSpPr/>
            <p:nvPr/>
          </p:nvSpPr>
          <p:spPr>
            <a:xfrm>
              <a:off x="415432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1" name="tx421"/>
            <p:cNvSpPr/>
            <p:nvPr/>
          </p:nvSpPr>
          <p:spPr>
            <a:xfrm>
              <a:off x="446585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22" name="tx422"/>
            <p:cNvSpPr/>
            <p:nvPr/>
          </p:nvSpPr>
          <p:spPr>
            <a:xfrm>
              <a:off x="4777379" y="51733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3" name="tx423"/>
            <p:cNvSpPr/>
            <p:nvPr/>
          </p:nvSpPr>
          <p:spPr>
            <a:xfrm>
              <a:off x="5088904"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24" name="tx424"/>
            <p:cNvSpPr/>
            <p:nvPr/>
          </p:nvSpPr>
          <p:spPr>
            <a:xfrm>
              <a:off x="540042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25" name="tx425"/>
            <p:cNvSpPr/>
            <p:nvPr/>
          </p:nvSpPr>
          <p:spPr>
            <a:xfrm>
              <a:off x="571195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26" name="tx426"/>
            <p:cNvSpPr/>
            <p:nvPr/>
          </p:nvSpPr>
          <p:spPr>
            <a:xfrm>
              <a:off x="6023480"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27" name="tx427"/>
            <p:cNvSpPr/>
            <p:nvPr/>
          </p:nvSpPr>
          <p:spPr>
            <a:xfrm>
              <a:off x="63350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28" name="tx428"/>
            <p:cNvSpPr/>
            <p:nvPr/>
          </p:nvSpPr>
          <p:spPr>
            <a:xfrm>
              <a:off x="664653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29" name="tx429"/>
            <p:cNvSpPr/>
            <p:nvPr/>
          </p:nvSpPr>
          <p:spPr>
            <a:xfrm>
              <a:off x="695805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30" name="tx430"/>
            <p:cNvSpPr/>
            <p:nvPr/>
          </p:nvSpPr>
          <p:spPr>
            <a:xfrm>
              <a:off x="7248487"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31" name="tx431"/>
            <p:cNvSpPr/>
            <p:nvPr/>
          </p:nvSpPr>
          <p:spPr>
            <a:xfrm>
              <a:off x="75811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32" name="tx432"/>
            <p:cNvSpPr/>
            <p:nvPr/>
          </p:nvSpPr>
          <p:spPr>
            <a:xfrm>
              <a:off x="789263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33" name="tx433"/>
            <p:cNvSpPr/>
            <p:nvPr/>
          </p:nvSpPr>
          <p:spPr>
            <a:xfrm>
              <a:off x="820415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34" name="tx434"/>
            <p:cNvSpPr/>
            <p:nvPr/>
          </p:nvSpPr>
          <p:spPr>
            <a:xfrm>
              <a:off x="8515681"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35" name="tx435"/>
            <p:cNvSpPr/>
            <p:nvPr/>
          </p:nvSpPr>
          <p:spPr>
            <a:xfrm>
              <a:off x="8827206"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6" name="tx436"/>
            <p:cNvSpPr/>
            <p:nvPr/>
          </p:nvSpPr>
          <p:spPr>
            <a:xfrm>
              <a:off x="820415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37" name="tx437"/>
            <p:cNvSpPr/>
            <p:nvPr/>
          </p:nvSpPr>
          <p:spPr>
            <a:xfrm>
              <a:off x="5690861"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438" name="tx438"/>
            <p:cNvSpPr/>
            <p:nvPr/>
          </p:nvSpPr>
          <p:spPr>
            <a:xfrm>
              <a:off x="8204155" y="412901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39" name="tx439"/>
            <p:cNvSpPr/>
            <p:nvPr/>
          </p:nvSpPr>
          <p:spPr>
            <a:xfrm>
              <a:off x="103907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40" name="tx440"/>
            <p:cNvSpPr/>
            <p:nvPr/>
          </p:nvSpPr>
          <p:spPr>
            <a:xfrm>
              <a:off x="1350603"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41" name="tx441"/>
            <p:cNvSpPr/>
            <p:nvPr/>
          </p:nvSpPr>
          <p:spPr>
            <a:xfrm>
              <a:off x="1662128"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42" name="tx442"/>
            <p:cNvSpPr/>
            <p:nvPr/>
          </p:nvSpPr>
          <p:spPr>
            <a:xfrm>
              <a:off x="7269580" y="4912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443" name="tx443"/>
            <p:cNvSpPr/>
            <p:nvPr/>
          </p:nvSpPr>
          <p:spPr>
            <a:xfrm>
              <a:off x="75811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44" name="tx444"/>
            <p:cNvSpPr/>
            <p:nvPr/>
          </p:nvSpPr>
          <p:spPr>
            <a:xfrm>
              <a:off x="7892630"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45" name="tx445"/>
            <p:cNvSpPr/>
            <p:nvPr/>
          </p:nvSpPr>
          <p:spPr>
            <a:xfrm>
              <a:off x="8183062" y="49097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46" name="tx446"/>
            <p:cNvSpPr/>
            <p:nvPr/>
          </p:nvSpPr>
          <p:spPr>
            <a:xfrm>
              <a:off x="851568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47" name="tx447"/>
            <p:cNvSpPr/>
            <p:nvPr/>
          </p:nvSpPr>
          <p:spPr>
            <a:xfrm>
              <a:off x="4465854"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448" name="tx448"/>
            <p:cNvSpPr/>
            <p:nvPr/>
          </p:nvSpPr>
          <p:spPr>
            <a:xfrm>
              <a:off x="5400429"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49" name="tx449"/>
            <p:cNvSpPr/>
            <p:nvPr/>
          </p:nvSpPr>
          <p:spPr>
            <a:xfrm>
              <a:off x="228517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50" name="tx450"/>
            <p:cNvSpPr/>
            <p:nvPr/>
          </p:nvSpPr>
          <p:spPr>
            <a:xfrm>
              <a:off x="7611250" y="543414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51" name="tx451"/>
            <p:cNvSpPr/>
            <p:nvPr/>
          </p:nvSpPr>
          <p:spPr>
            <a:xfrm>
              <a:off x="7922775" y="543541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52" name="tx452"/>
            <p:cNvSpPr/>
            <p:nvPr/>
          </p:nvSpPr>
          <p:spPr>
            <a:xfrm>
              <a:off x="8515681"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53" name="tx453"/>
            <p:cNvSpPr/>
            <p:nvPr/>
          </p:nvSpPr>
          <p:spPr>
            <a:xfrm>
              <a:off x="8827206"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454" name="tx454"/>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55" name="tx455"/>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56" name="tx456"/>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57" name="tx457"/>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58" name="tx458"/>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59" name="tx459"/>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60" name="tx460"/>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61" name="tx461"/>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62" name="tx462"/>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63" name="tx463"/>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64" name="tx464"/>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65" name="tx465"/>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66" name="tx466"/>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67" name="tx467"/>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68" name="tx468"/>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69" name="tx469"/>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70" name="tx470"/>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71" name="tx471"/>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72" name="tx472"/>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73" name="tx473"/>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74" name="tx474"/>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75" name="tx475"/>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76" name="tx476"/>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77" name="tx477"/>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78" name="tx478"/>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79" name="tx479"/>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80" name="tx480"/>
            <p:cNvSpPr/>
            <p:nvPr/>
          </p:nvSpPr>
          <p:spPr>
            <a:xfrm>
              <a:off x="564147"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81" name="tx481"/>
            <p:cNvSpPr/>
            <p:nvPr/>
          </p:nvSpPr>
          <p:spPr>
            <a:xfrm>
              <a:off x="632469" y="5172184"/>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482" name="tx482"/>
            <p:cNvSpPr/>
            <p:nvPr/>
          </p:nvSpPr>
          <p:spPr>
            <a:xfrm>
              <a:off x="539317" y="490842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83" name="tx483"/>
            <p:cNvSpPr/>
            <p:nvPr/>
          </p:nvSpPr>
          <p:spPr>
            <a:xfrm>
              <a:off x="551705" y="464740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84" name="tx484"/>
            <p:cNvSpPr/>
            <p:nvPr/>
          </p:nvSpPr>
          <p:spPr>
            <a:xfrm>
              <a:off x="539317" y="438637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85" name="tx485"/>
            <p:cNvSpPr/>
            <p:nvPr/>
          </p:nvSpPr>
          <p:spPr>
            <a:xfrm>
              <a:off x="588976" y="4125350"/>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86" name="tx486"/>
            <p:cNvSpPr/>
            <p:nvPr/>
          </p:nvSpPr>
          <p:spPr>
            <a:xfrm>
              <a:off x="607530" y="386672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87" name="tx487"/>
            <p:cNvSpPr/>
            <p:nvPr/>
          </p:nvSpPr>
          <p:spPr>
            <a:xfrm>
              <a:off x="533042" y="3603296"/>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88" name="tx488"/>
            <p:cNvSpPr/>
            <p:nvPr/>
          </p:nvSpPr>
          <p:spPr>
            <a:xfrm>
              <a:off x="539317" y="334227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89" name="tx489"/>
            <p:cNvSpPr/>
            <p:nvPr/>
          </p:nvSpPr>
          <p:spPr>
            <a:xfrm>
              <a:off x="508103" y="306143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90" name="tx490"/>
            <p:cNvSpPr/>
            <p:nvPr/>
          </p:nvSpPr>
          <p:spPr>
            <a:xfrm>
              <a:off x="619972" y="282119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91" name="tx491"/>
            <p:cNvSpPr/>
            <p:nvPr/>
          </p:nvSpPr>
          <p:spPr>
            <a:xfrm>
              <a:off x="564147" y="2560173"/>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92" name="tx492"/>
            <p:cNvSpPr/>
            <p:nvPr/>
          </p:nvSpPr>
          <p:spPr>
            <a:xfrm>
              <a:off x="564147" y="2300565"/>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93" name="tx493"/>
            <p:cNvSpPr/>
            <p:nvPr/>
          </p:nvSpPr>
          <p:spPr>
            <a:xfrm>
              <a:off x="607639"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94" name="tx494"/>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95" name="pic495"/>
            <p:cNvPicPr/>
            <p:nvPr/>
          </p:nvPicPr>
          <p:blipFill>
            <a:blip r:embed="rId2" cstate="print"/>
            <a:stretch>
              <a:fillRect/>
            </a:stretch>
          </p:blipFill>
          <p:spPr>
            <a:xfrm>
              <a:off x="4647033" y="5838594"/>
              <a:ext cx="2160000" cy="219455"/>
            </a:xfrm>
            <a:prstGeom prst="rect">
              <a:avLst/>
            </a:prstGeom>
          </p:spPr>
        </p:pic>
        <p:sp>
          <p:nvSpPr>
            <p:cNvPr id="496" name="pl496"/>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7" name="pl497"/>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8" name="pl498"/>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9" name="pl499"/>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0" name="pl500"/>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1" name="pl501"/>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2" name="pl502"/>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3" name="pl503"/>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4" name="pl504"/>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5" name="pl505"/>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6" name="pl506"/>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7" name="pl507"/>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8" name="tx508"/>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09" name="tx509"/>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10" name="tx510"/>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11" name="tx511"/>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12" name="tx512"/>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13" name="tx513"/>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14" name="tx514"/>
            <p:cNvSpPr/>
            <p:nvPr/>
          </p:nvSpPr>
          <p:spPr>
            <a:xfrm>
              <a:off x="912452" y="1330710"/>
              <a:ext cx="31033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Cameroon, 2000-2025</a:t>
              </a:r>
            </a:p>
          </p:txBody>
        </p:sp>
        <p:sp>
          <p:nvSpPr>
            <p:cNvPr id="515" name="tx515"/>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16" name="tx516"/>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17" name="tx517"/>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14 (7%) vaccines in the schedule achieved coverage of 90% or more. Vaccine coverage ranged from 66% to 93%.
Since 2004, estimates have been made for 10 new vaccines. IPVC is the newest vaccine reported (2023), which achieved 71% coverage in 2025.
In 2025, Cameroon reported stockouts of vaccines/supplies (BCG, HepB, OPV, PCV, and Rotavirus) (more information on slide 8).</a:t>
            </a:r>
          </a:p>
        </p:txBody>
      </p:sp>
      <p:sp>
        <p:nvSpPr>
          <p:cNvPr id="5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12 antigens, remained unchanged for one, and declined for one, indicating overall progress in routine immunization performance; one achieved at least 90% coverage.</a:t>
            </a:r>
          </a:p>
        </p:txBody>
      </p:sp>
      <p:grpSp xmlns:pic="http://schemas.openxmlformats.org/drawingml/2006/picture">
        <p:nvGrpSpPr>
          <p:cNvPr id="520" name=""/>
          <p:cNvGrpSpPr/>
          <p:nvPr/>
        </p:nvGrpSpPr>
        <p:grpSpPr>
          <a:xfrm>
            <a:off x="292608" y="1005840"/>
            <a:ext cx="8595360" cy="28575"/>
            <a:chOff x="292608" y="1005840"/>
            <a:chExt cx="8595360" cy="28575"/>
          </a:xfrm>
        </p:grpSpPr>
        <p:sp>
          <p:nvSpPr>
            <p:cNvPr id="52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2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558029"/>
              <a:ext cx="6481656" cy="1077373"/>
            </a:xfrm>
            <a:custGeom>
              <a:avLst/>
              <a:pathLst>
                <a:path w="6481656" h="1077373">
                  <a:moveTo>
                    <a:pt x="0" y="1077373"/>
                  </a:moveTo>
                  <a:lnTo>
                    <a:pt x="259266" y="917762"/>
                  </a:lnTo>
                  <a:lnTo>
                    <a:pt x="518532" y="718249"/>
                  </a:lnTo>
                  <a:lnTo>
                    <a:pt x="777798" y="558638"/>
                  </a:lnTo>
                  <a:lnTo>
                    <a:pt x="1037065" y="518735"/>
                  </a:lnTo>
                  <a:lnTo>
                    <a:pt x="1296331" y="319221"/>
                  </a:lnTo>
                  <a:lnTo>
                    <a:pt x="1555597" y="239416"/>
                  </a:lnTo>
                  <a:lnTo>
                    <a:pt x="1814863" y="119708"/>
                  </a:lnTo>
                  <a:lnTo>
                    <a:pt x="2074130" y="0"/>
                  </a:lnTo>
                  <a:lnTo>
                    <a:pt x="2333396" y="199513"/>
                  </a:lnTo>
                  <a:lnTo>
                    <a:pt x="2592662" y="39902"/>
                  </a:lnTo>
                  <a:lnTo>
                    <a:pt x="2851928" y="199513"/>
                  </a:lnTo>
                  <a:lnTo>
                    <a:pt x="3111195" y="319221"/>
                  </a:lnTo>
                  <a:lnTo>
                    <a:pt x="3370461" y="478832"/>
                  </a:lnTo>
                  <a:lnTo>
                    <a:pt x="3629727" y="478832"/>
                  </a:lnTo>
                  <a:lnTo>
                    <a:pt x="3888994" y="478832"/>
                  </a:lnTo>
                  <a:lnTo>
                    <a:pt x="4148260" y="359124"/>
                  </a:lnTo>
                  <a:lnTo>
                    <a:pt x="4407526" y="518735"/>
                  </a:lnTo>
                  <a:lnTo>
                    <a:pt x="4666792" y="758151"/>
                  </a:lnTo>
                  <a:lnTo>
                    <a:pt x="4926059" y="837957"/>
                  </a:lnTo>
                  <a:lnTo>
                    <a:pt x="5185325" y="758151"/>
                  </a:lnTo>
                  <a:lnTo>
                    <a:pt x="5444591" y="678346"/>
                  </a:lnTo>
                  <a:lnTo>
                    <a:pt x="5703857" y="678346"/>
                  </a:lnTo>
                  <a:lnTo>
                    <a:pt x="5963124" y="478832"/>
                  </a:lnTo>
                  <a:lnTo>
                    <a:pt x="6222390" y="438929"/>
                  </a:lnTo>
                  <a:lnTo>
                    <a:pt x="6481656" y="279319"/>
                  </a:lnTo>
                </a:path>
              </a:pathLst>
            </a:custGeom>
            <a:ln w="27101" cap="flat">
              <a:solidFill>
                <a:srgbClr val="F8766D">
                  <a:alpha val="100000"/>
                </a:srgbClr>
              </a:solidFill>
              <a:prstDash val="solid"/>
              <a:round/>
            </a:ln>
          </p:spPr>
          <p:txBody>
            <a:bodyPr/>
            <a:lstStyle/>
            <a:p/>
          </p:txBody>
        </p:sp>
        <p:sp>
          <p:nvSpPr>
            <p:cNvPr id="29" name="pl29"/>
            <p:cNvSpPr/>
            <p:nvPr/>
          </p:nvSpPr>
          <p:spPr>
            <a:xfrm>
              <a:off x="1439019" y="1917153"/>
              <a:ext cx="6481656" cy="877859"/>
            </a:xfrm>
            <a:custGeom>
              <a:avLst/>
              <a:pathLst>
                <a:path w="6481656" h="877859">
                  <a:moveTo>
                    <a:pt x="0" y="877859"/>
                  </a:moveTo>
                  <a:lnTo>
                    <a:pt x="259266" y="837957"/>
                  </a:lnTo>
                  <a:lnTo>
                    <a:pt x="518532" y="718249"/>
                  </a:lnTo>
                  <a:lnTo>
                    <a:pt x="777798" y="438929"/>
                  </a:lnTo>
                  <a:lnTo>
                    <a:pt x="1037065" y="438929"/>
                  </a:lnTo>
                  <a:lnTo>
                    <a:pt x="1296331" y="159610"/>
                  </a:lnTo>
                  <a:lnTo>
                    <a:pt x="1555597" y="119708"/>
                  </a:lnTo>
                  <a:lnTo>
                    <a:pt x="1814863" y="79805"/>
                  </a:lnTo>
                  <a:lnTo>
                    <a:pt x="2074130" y="0"/>
                  </a:lnTo>
                  <a:lnTo>
                    <a:pt x="2333396" y="159610"/>
                  </a:lnTo>
                  <a:lnTo>
                    <a:pt x="2592662" y="0"/>
                  </a:lnTo>
                  <a:lnTo>
                    <a:pt x="2851928" y="119708"/>
                  </a:lnTo>
                  <a:lnTo>
                    <a:pt x="3111195" y="199513"/>
                  </a:lnTo>
                  <a:lnTo>
                    <a:pt x="3370461" y="319221"/>
                  </a:lnTo>
                  <a:lnTo>
                    <a:pt x="3629727" y="319221"/>
                  </a:lnTo>
                  <a:lnTo>
                    <a:pt x="3888994" y="319221"/>
                  </a:lnTo>
                  <a:lnTo>
                    <a:pt x="4148260" y="239416"/>
                  </a:lnTo>
                  <a:lnTo>
                    <a:pt x="4407526" y="399027"/>
                  </a:lnTo>
                  <a:lnTo>
                    <a:pt x="4666792" y="638443"/>
                  </a:lnTo>
                  <a:lnTo>
                    <a:pt x="4926059" y="678346"/>
                  </a:lnTo>
                  <a:lnTo>
                    <a:pt x="5185325" y="638443"/>
                  </a:lnTo>
                  <a:lnTo>
                    <a:pt x="5444591" y="518735"/>
                  </a:lnTo>
                  <a:lnTo>
                    <a:pt x="5703857" y="518735"/>
                  </a:lnTo>
                  <a:lnTo>
                    <a:pt x="5963124" y="359124"/>
                  </a:lnTo>
                  <a:lnTo>
                    <a:pt x="6222390" y="279319"/>
                  </a:lnTo>
                  <a:lnTo>
                    <a:pt x="6481656" y="39902"/>
                  </a:lnTo>
                </a:path>
              </a:pathLst>
            </a:custGeom>
            <a:ln w="27101" cap="flat">
              <a:solidFill>
                <a:srgbClr val="7CAE00">
                  <a:alpha val="100000"/>
                </a:srgbClr>
              </a:solidFill>
              <a:prstDash val="solid"/>
              <a:round/>
            </a:ln>
          </p:spPr>
          <p:txBody>
            <a:bodyPr/>
            <a:lstStyle/>
            <a:p/>
          </p:txBody>
        </p:sp>
        <p:sp>
          <p:nvSpPr>
            <p:cNvPr id="30" name="pl30"/>
            <p:cNvSpPr/>
            <p:nvPr/>
          </p:nvSpPr>
          <p:spPr>
            <a:xfrm>
              <a:off x="1439019" y="2076764"/>
              <a:ext cx="6481656" cy="1236984"/>
            </a:xfrm>
            <a:custGeom>
              <a:avLst/>
              <a:pathLst>
                <a:path w="6481656" h="1236984">
                  <a:moveTo>
                    <a:pt x="0" y="1236984"/>
                  </a:moveTo>
                  <a:lnTo>
                    <a:pt x="259266" y="1157178"/>
                  </a:lnTo>
                  <a:lnTo>
                    <a:pt x="518532" y="1077373"/>
                  </a:lnTo>
                  <a:lnTo>
                    <a:pt x="777798" y="758151"/>
                  </a:lnTo>
                  <a:lnTo>
                    <a:pt x="1037065" y="638443"/>
                  </a:lnTo>
                  <a:lnTo>
                    <a:pt x="1296331" y="478832"/>
                  </a:lnTo>
                  <a:lnTo>
                    <a:pt x="1555597" y="279319"/>
                  </a:lnTo>
                  <a:lnTo>
                    <a:pt x="1814863" y="239416"/>
                  </a:lnTo>
                  <a:lnTo>
                    <a:pt x="2074130" y="0"/>
                  </a:lnTo>
                  <a:lnTo>
                    <a:pt x="2333396" y="239416"/>
                  </a:lnTo>
                  <a:lnTo>
                    <a:pt x="2592662" y="39902"/>
                  </a:lnTo>
                  <a:lnTo>
                    <a:pt x="2851928" y="159610"/>
                  </a:lnTo>
                  <a:lnTo>
                    <a:pt x="3111195" y="239416"/>
                  </a:lnTo>
                  <a:lnTo>
                    <a:pt x="3370461" y="359124"/>
                  </a:lnTo>
                  <a:lnTo>
                    <a:pt x="3629727" y="359124"/>
                  </a:lnTo>
                  <a:lnTo>
                    <a:pt x="3888994" y="359124"/>
                  </a:lnTo>
                  <a:lnTo>
                    <a:pt x="4148260" y="319221"/>
                  </a:lnTo>
                  <a:lnTo>
                    <a:pt x="4407526" y="518735"/>
                  </a:lnTo>
                  <a:lnTo>
                    <a:pt x="4666792" y="758151"/>
                  </a:lnTo>
                  <a:lnTo>
                    <a:pt x="4926059" y="758151"/>
                  </a:lnTo>
                  <a:lnTo>
                    <a:pt x="5185325" y="678346"/>
                  </a:lnTo>
                  <a:lnTo>
                    <a:pt x="5444591" y="598540"/>
                  </a:lnTo>
                  <a:lnTo>
                    <a:pt x="5703857" y="478832"/>
                  </a:lnTo>
                  <a:lnTo>
                    <a:pt x="5963124" y="359124"/>
                  </a:lnTo>
                  <a:lnTo>
                    <a:pt x="6222390" y="359124"/>
                  </a:lnTo>
                  <a:lnTo>
                    <a:pt x="6481656" y="199513"/>
                  </a:lnTo>
                </a:path>
              </a:pathLst>
            </a:custGeom>
            <a:ln w="27101" cap="flat">
              <a:solidFill>
                <a:srgbClr val="00BFC4">
                  <a:alpha val="100000"/>
                </a:srgbClr>
              </a:solidFill>
              <a:prstDash val="solid"/>
              <a:round/>
            </a:ln>
          </p:spPr>
          <p:txBody>
            <a:bodyPr/>
            <a:lstStyle/>
            <a:p/>
          </p:txBody>
        </p:sp>
        <p:sp>
          <p:nvSpPr>
            <p:cNvPr id="31" name="pl31"/>
            <p:cNvSpPr/>
            <p:nvPr/>
          </p:nvSpPr>
          <p:spPr>
            <a:xfrm>
              <a:off x="6624344" y="2635402"/>
              <a:ext cx="1296331" cy="1755719"/>
            </a:xfrm>
            <a:custGeom>
              <a:avLst/>
              <a:pathLst>
                <a:path w="1296331" h="1755719">
                  <a:moveTo>
                    <a:pt x="0" y="1755719"/>
                  </a:moveTo>
                  <a:lnTo>
                    <a:pt x="259266" y="1516303"/>
                  </a:lnTo>
                  <a:lnTo>
                    <a:pt x="518532" y="1197081"/>
                  </a:lnTo>
                  <a:lnTo>
                    <a:pt x="777798" y="837957"/>
                  </a:lnTo>
                  <a:lnTo>
                    <a:pt x="1037065" y="678346"/>
                  </a:lnTo>
                  <a:lnTo>
                    <a:pt x="1296331"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79897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91867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23790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59702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59702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75663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327537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585968" y="43527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7273" y="1763078"/>
              <a:ext cx="242669" cy="69515"/>
            </a:xfrm>
            <a:custGeom>
              <a:avLst/>
              <a:pathLst>
                <a:path w="242669" h="69515">
                  <a:moveTo>
                    <a:pt x="242669" y="0"/>
                  </a:moveTo>
                  <a:lnTo>
                    <a:pt x="0" y="69515"/>
                  </a:lnTo>
                </a:path>
              </a:pathLst>
            </a:custGeom>
          </p:spPr>
          <p:txBody>
            <a:bodyPr/>
            <a:lstStyle/>
            <a:p/>
          </p:txBody>
        </p:sp>
        <p:sp>
          <p:nvSpPr>
            <p:cNvPr id="42" name="pl42"/>
            <p:cNvSpPr/>
            <p:nvPr/>
          </p:nvSpPr>
          <p:spPr>
            <a:xfrm>
              <a:off x="7937780" y="1961152"/>
              <a:ext cx="242161" cy="57993"/>
            </a:xfrm>
            <a:custGeom>
              <a:avLst/>
              <a:pathLst>
                <a:path w="242161" h="57993">
                  <a:moveTo>
                    <a:pt x="242161" y="57993"/>
                  </a:moveTo>
                  <a:lnTo>
                    <a:pt x="0" y="0"/>
                  </a:lnTo>
                </a:path>
              </a:pathLst>
            </a:custGeom>
          </p:spPr>
          <p:txBody>
            <a:bodyPr/>
            <a:lstStyle/>
            <a:p/>
          </p:txBody>
        </p:sp>
        <p:sp>
          <p:nvSpPr>
            <p:cNvPr id="43" name="pl43"/>
            <p:cNvSpPr/>
            <p:nvPr/>
          </p:nvSpPr>
          <p:spPr>
            <a:xfrm>
              <a:off x="7938931" y="2277985"/>
              <a:ext cx="241011" cy="22539"/>
            </a:xfrm>
            <a:custGeom>
              <a:avLst/>
              <a:pathLst>
                <a:path w="241011" h="22539">
                  <a:moveTo>
                    <a:pt x="241011" y="22539"/>
                  </a:moveTo>
                  <a:lnTo>
                    <a:pt x="0" y="0"/>
                  </a:lnTo>
                </a:path>
              </a:pathLst>
            </a:custGeom>
          </p:spPr>
          <p:txBody>
            <a:bodyPr/>
            <a:lstStyle/>
            <a:p/>
          </p:txBody>
        </p:sp>
        <p:sp>
          <p:nvSpPr>
            <p:cNvPr id="44" name="pl44"/>
            <p:cNvSpPr/>
            <p:nvPr/>
          </p:nvSpPr>
          <p:spPr>
            <a:xfrm>
              <a:off x="7939163" y="2635403"/>
              <a:ext cx="240778" cy="5"/>
            </a:xfrm>
            <a:custGeom>
              <a:avLst/>
              <a:pathLst>
                <a:path w="240778" h="5">
                  <a:moveTo>
                    <a:pt x="240778" y="5"/>
                  </a:moveTo>
                  <a:lnTo>
                    <a:pt x="0" y="0"/>
                  </a:lnTo>
                </a:path>
              </a:pathLst>
            </a:custGeom>
          </p:spPr>
          <p:txBody>
            <a:bodyPr/>
            <a:lstStyle/>
            <a:p/>
          </p:txBody>
        </p:sp>
        <p:sp>
          <p:nvSpPr>
            <p:cNvPr id="45" name="pg45"/>
            <p:cNvSpPr/>
            <p:nvPr/>
          </p:nvSpPr>
          <p:spPr>
            <a:xfrm>
              <a:off x="8111362" y="166112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70196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86%</a:t>
              </a:r>
            </a:p>
          </p:txBody>
        </p:sp>
        <p:sp>
          <p:nvSpPr>
            <p:cNvPr id="47" name="pg47"/>
            <p:cNvSpPr/>
            <p:nvPr/>
          </p:nvSpPr>
          <p:spPr>
            <a:xfrm>
              <a:off x="8111362" y="193415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97499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83%</a:t>
              </a:r>
            </a:p>
          </p:txBody>
        </p:sp>
        <p:sp>
          <p:nvSpPr>
            <p:cNvPr id="49" name="pg49"/>
            <p:cNvSpPr/>
            <p:nvPr/>
          </p:nvSpPr>
          <p:spPr>
            <a:xfrm>
              <a:off x="8111362" y="220985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25069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75%</a:t>
              </a:r>
            </a:p>
          </p:txBody>
        </p:sp>
        <p:sp>
          <p:nvSpPr>
            <p:cNvPr id="51" name="pg51"/>
            <p:cNvSpPr/>
            <p:nvPr/>
          </p:nvSpPr>
          <p:spPr>
            <a:xfrm>
              <a:off x="8111362" y="254442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58526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7617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Cameroon,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75%.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4 vaccines increased coverage, 0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5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3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255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537426"/>
              <a:ext cx="1218078" cy="181730"/>
            </a:xfrm>
            <a:prstGeom prst="rect">
              <a:avLst/>
            </a:prstGeom>
            <a:solidFill>
              <a:srgbClr val="D9D9D9">
                <a:alpha val="60000"/>
              </a:srgbClr>
            </a:solidFill>
          </p:spPr>
          <p:txBody>
            <a:bodyPr/>
            <a:lstStyle/>
            <a:p/>
          </p:txBody>
        </p:sp>
        <p:sp>
          <p:nvSpPr>
            <p:cNvPr id="10" name="pl10"/>
            <p:cNvSpPr/>
            <p:nvPr/>
          </p:nvSpPr>
          <p:spPr>
            <a:xfrm>
              <a:off x="124006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7924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87226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959274"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031779"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14778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05790"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05790"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34792"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34792"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34792"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263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263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278295"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2179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2179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36299"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50800"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65301"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365301"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379802"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394303"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394303"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394303"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394303"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523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993551"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080556"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15306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269068"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018605"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005407"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078544"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029984"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029984"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059025"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076686"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099960"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125801"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165549"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157925"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176812"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178115"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160492"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192616"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2159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198383"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202731"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198344"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25630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933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22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51323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631576" y="3355696"/>
              <a:ext cx="1218078" cy="181730"/>
            </a:xfrm>
            <a:prstGeom prst="rect">
              <a:avLst/>
            </a:prstGeom>
            <a:solidFill>
              <a:srgbClr val="D9D9D9">
                <a:alpha val="60000"/>
              </a:srgbClr>
            </a:solidFill>
          </p:spPr>
          <p:txBody>
            <a:bodyPr/>
            <a:lstStyle/>
            <a:p/>
          </p:txBody>
        </p:sp>
        <p:sp>
          <p:nvSpPr>
            <p:cNvPr id="67" name="pl67"/>
            <p:cNvSpPr/>
            <p:nvPr/>
          </p:nvSpPr>
          <p:spPr>
            <a:xfrm>
              <a:off x="238272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193509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19714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20343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203439"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246942"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246942"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30494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3194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333948"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43545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493458"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50795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50795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522460"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522460"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536961"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551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5659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5659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60946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62396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62396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62396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652969"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739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092706"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324721"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32472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3682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3682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426228"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440729"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455230"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556736"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288650"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303190"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329585"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326463"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366212"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332153"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355543"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374391"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38762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41350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445631"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436781"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449979"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465783"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54397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220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51088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8009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2919244" y="3355696"/>
              <a:ext cx="1218078" cy="181730"/>
            </a:xfrm>
            <a:prstGeom prst="rect">
              <a:avLst/>
            </a:prstGeom>
            <a:solidFill>
              <a:srgbClr val="D9D9D9">
                <a:alpha val="60000"/>
              </a:srgbClr>
            </a:solidFill>
          </p:spPr>
          <p:txBody>
            <a:bodyPr/>
            <a:lstStyle/>
            <a:p/>
          </p:txBody>
        </p:sp>
        <p:sp>
          <p:nvSpPr>
            <p:cNvPr id="124" name="pl124"/>
            <p:cNvSpPr/>
            <p:nvPr/>
          </p:nvSpPr>
          <p:spPr>
            <a:xfrm>
              <a:off x="372839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328076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24459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476606"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5346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57811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3592614"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3592614"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3592614"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367961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3694120"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375212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376662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378112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379562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379562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381012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381012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3853631"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3853631"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3897134"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391163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391163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395513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395513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399864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365873"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359788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3655892"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3699395"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3713896"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371389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3713896"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3800901"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3815402"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547316"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561856"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3602752"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3639379"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3590819"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3605320"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3614209"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366205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367529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3701176"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373329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3737647"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3767952"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3767952"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3802643"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508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7985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088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4206912" y="2616660"/>
              <a:ext cx="1218078" cy="278652"/>
            </a:xfrm>
            <a:prstGeom prst="rect">
              <a:avLst/>
            </a:prstGeom>
            <a:solidFill>
              <a:srgbClr val="D9D9D9">
                <a:alpha val="60000"/>
              </a:srgbClr>
            </a:solidFill>
          </p:spPr>
          <p:txBody>
            <a:bodyPr/>
            <a:lstStyle/>
            <a:p/>
          </p:txBody>
        </p:sp>
        <p:sp>
          <p:nvSpPr>
            <p:cNvPr id="181" name="pl181"/>
            <p:cNvSpPr/>
            <p:nvPr/>
          </p:nvSpPr>
          <p:spPr>
            <a:xfrm>
              <a:off x="478405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433641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59%</a:t>
              </a:r>
            </a:p>
          </p:txBody>
        </p:sp>
        <p:sp>
          <p:nvSpPr>
            <p:cNvPr id="183" name="pt183"/>
            <p:cNvSpPr/>
            <p:nvPr/>
          </p:nvSpPr>
          <p:spPr>
            <a:xfrm>
              <a:off x="44742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4648267" y="493643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4662768" y="46577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4706270"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4749773" y="41004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4880282" y="3821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4880282"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4894783" y="32645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4894783" y="29858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4909284"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3" name="pt193"/>
            <p:cNvSpPr/>
            <p:nvPr/>
          </p:nvSpPr>
          <p:spPr>
            <a:xfrm>
              <a:off x="4923785" y="24285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4967287" y="2149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4967287" y="18712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083295" y="15925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112297" y="1313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19930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tx199"/>
            <p:cNvSpPr/>
            <p:nvPr/>
          </p:nvSpPr>
          <p:spPr>
            <a:xfrm>
              <a:off x="4595537"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00" name="tx200"/>
            <p:cNvSpPr/>
            <p:nvPr/>
          </p:nvSpPr>
          <p:spPr>
            <a:xfrm>
              <a:off x="4769549" y="4954816"/>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01" name="tx201"/>
            <p:cNvSpPr/>
            <p:nvPr/>
          </p:nvSpPr>
          <p:spPr>
            <a:xfrm>
              <a:off x="4784050" y="4676124"/>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02" name="tx202"/>
            <p:cNvSpPr/>
            <p:nvPr/>
          </p:nvSpPr>
          <p:spPr>
            <a:xfrm>
              <a:off x="4827552" y="43975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3" name="tx203"/>
            <p:cNvSpPr/>
            <p:nvPr/>
          </p:nvSpPr>
          <p:spPr>
            <a:xfrm>
              <a:off x="4871055" y="411881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4" name="tx204"/>
            <p:cNvSpPr/>
            <p:nvPr/>
          </p:nvSpPr>
          <p:spPr>
            <a:xfrm>
              <a:off x="5001564"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05" name="tx205"/>
            <p:cNvSpPr/>
            <p:nvPr/>
          </p:nvSpPr>
          <p:spPr>
            <a:xfrm>
              <a:off x="5001564" y="3561513"/>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06" name="tx206"/>
            <p:cNvSpPr/>
            <p:nvPr/>
          </p:nvSpPr>
          <p:spPr>
            <a:xfrm>
              <a:off x="5016065" y="328289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5016065" y="30042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08" name="tx208"/>
            <p:cNvSpPr/>
            <p:nvPr/>
          </p:nvSpPr>
          <p:spPr>
            <a:xfrm>
              <a:off x="5030566" y="272559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09" name="tx209"/>
            <p:cNvSpPr/>
            <p:nvPr/>
          </p:nvSpPr>
          <p:spPr>
            <a:xfrm>
              <a:off x="5045066"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10" name="tx210"/>
            <p:cNvSpPr/>
            <p:nvPr/>
          </p:nvSpPr>
          <p:spPr>
            <a:xfrm>
              <a:off x="5088569" y="216828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1" name="tx211"/>
            <p:cNvSpPr/>
            <p:nvPr/>
          </p:nvSpPr>
          <p:spPr>
            <a:xfrm>
              <a:off x="5088569" y="188963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4891723" y="161292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3" name="tx213"/>
            <p:cNvSpPr/>
            <p:nvPr/>
          </p:nvSpPr>
          <p:spPr>
            <a:xfrm>
              <a:off x="4933962" y="133426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14" name="tx214"/>
            <p:cNvSpPr/>
            <p:nvPr/>
          </p:nvSpPr>
          <p:spPr>
            <a:xfrm>
              <a:off x="5012117"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15" name="rc21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216" name="pl21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5796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08621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6376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1" name="rc221"/>
            <p:cNvSpPr/>
            <p:nvPr/>
          </p:nvSpPr>
          <p:spPr>
            <a:xfrm>
              <a:off x="5494580" y="3173966"/>
              <a:ext cx="1218078" cy="181730"/>
            </a:xfrm>
            <a:prstGeom prst="rect">
              <a:avLst/>
            </a:prstGeom>
            <a:solidFill>
              <a:srgbClr val="D9D9D9">
                <a:alpha val="60000"/>
              </a:srgbClr>
            </a:solidFill>
          </p:spPr>
          <p:txBody>
            <a:bodyPr/>
            <a:lstStyle/>
            <a:p/>
          </p:txBody>
        </p:sp>
        <p:sp>
          <p:nvSpPr>
            <p:cNvPr id="222" name="pl222"/>
            <p:cNvSpPr/>
            <p:nvPr/>
          </p:nvSpPr>
          <p:spPr>
            <a:xfrm>
              <a:off x="6144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23" name="tx223"/>
            <p:cNvSpPr/>
            <p:nvPr/>
          </p:nvSpPr>
          <p:spPr>
            <a:xfrm>
              <a:off x="5696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224" name="pt224"/>
            <p:cNvSpPr/>
            <p:nvPr/>
          </p:nvSpPr>
          <p:spPr>
            <a:xfrm>
              <a:off x="580542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5877931"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6" name="pt226"/>
            <p:cNvSpPr/>
            <p:nvPr/>
          </p:nvSpPr>
          <p:spPr>
            <a:xfrm>
              <a:off x="5964936"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7" name="pt227"/>
            <p:cNvSpPr/>
            <p:nvPr/>
          </p:nvSpPr>
          <p:spPr>
            <a:xfrm>
              <a:off x="5979437"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5979437"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6008439"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606644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606644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2" name="pt232"/>
            <p:cNvSpPr/>
            <p:nvPr/>
          </p:nvSpPr>
          <p:spPr>
            <a:xfrm>
              <a:off x="6153449"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3" name="pt233"/>
            <p:cNvSpPr/>
            <p:nvPr/>
          </p:nvSpPr>
          <p:spPr>
            <a:xfrm>
              <a:off x="6153449"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6167950"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625495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6298458"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6341961"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635646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6356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6399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6428967"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6443467"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6472469"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4" name="pt244"/>
            <p:cNvSpPr/>
            <p:nvPr/>
          </p:nvSpPr>
          <p:spPr>
            <a:xfrm>
              <a:off x="6501471"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5" name="pt245"/>
            <p:cNvSpPr/>
            <p:nvPr/>
          </p:nvSpPr>
          <p:spPr>
            <a:xfrm>
              <a:off x="6515972"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6" name="pt246"/>
            <p:cNvSpPr/>
            <p:nvPr/>
          </p:nvSpPr>
          <p:spPr>
            <a:xfrm>
              <a:off x="6515972"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7" name="pt247"/>
            <p:cNvSpPr/>
            <p:nvPr/>
          </p:nvSpPr>
          <p:spPr>
            <a:xfrm>
              <a:off x="6544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tx248"/>
            <p:cNvSpPr/>
            <p:nvPr/>
          </p:nvSpPr>
          <p:spPr>
            <a:xfrm>
              <a:off x="592670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49" name="tx249"/>
            <p:cNvSpPr/>
            <p:nvPr/>
          </p:nvSpPr>
          <p:spPr>
            <a:xfrm>
              <a:off x="5999213"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50" name="tx250"/>
            <p:cNvSpPr/>
            <p:nvPr/>
          </p:nvSpPr>
          <p:spPr>
            <a:xfrm>
              <a:off x="6086218"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51" name="tx251"/>
            <p:cNvSpPr/>
            <p:nvPr/>
          </p:nvSpPr>
          <p:spPr>
            <a:xfrm>
              <a:off x="6100719"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52" name="tx252"/>
            <p:cNvSpPr/>
            <p:nvPr/>
          </p:nvSpPr>
          <p:spPr>
            <a:xfrm>
              <a:off x="6100719"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3" name="tx253"/>
            <p:cNvSpPr/>
            <p:nvPr/>
          </p:nvSpPr>
          <p:spPr>
            <a:xfrm>
              <a:off x="6129721"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54" name="tx254"/>
            <p:cNvSpPr/>
            <p:nvPr/>
          </p:nvSpPr>
          <p:spPr>
            <a:xfrm>
              <a:off x="6187725"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55" name="tx255"/>
            <p:cNvSpPr/>
            <p:nvPr/>
          </p:nvSpPr>
          <p:spPr>
            <a:xfrm>
              <a:off x="6187725"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56" name="tx256"/>
            <p:cNvSpPr/>
            <p:nvPr/>
          </p:nvSpPr>
          <p:spPr>
            <a:xfrm>
              <a:off x="6274731"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6274731"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58" name="tx258"/>
            <p:cNvSpPr/>
            <p:nvPr/>
          </p:nvSpPr>
          <p:spPr>
            <a:xfrm>
              <a:off x="6289232"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59" name="tx259"/>
            <p:cNvSpPr/>
            <p:nvPr/>
          </p:nvSpPr>
          <p:spPr>
            <a:xfrm>
              <a:off x="6376237"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0" name="tx260"/>
            <p:cNvSpPr/>
            <p:nvPr/>
          </p:nvSpPr>
          <p:spPr>
            <a:xfrm>
              <a:off x="6419740"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1" name="tx261"/>
            <p:cNvSpPr/>
            <p:nvPr/>
          </p:nvSpPr>
          <p:spPr>
            <a:xfrm>
              <a:off x="6146003"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62" name="tx262"/>
            <p:cNvSpPr/>
            <p:nvPr/>
          </p:nvSpPr>
          <p:spPr>
            <a:xfrm>
              <a:off x="6178088"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63" name="tx263"/>
            <p:cNvSpPr/>
            <p:nvPr/>
          </p:nvSpPr>
          <p:spPr>
            <a:xfrm>
              <a:off x="6164890"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64" name="tx264"/>
            <p:cNvSpPr/>
            <p:nvPr/>
          </p:nvSpPr>
          <p:spPr>
            <a:xfrm>
              <a:off x="6195156"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65" name="tx265"/>
            <p:cNvSpPr/>
            <p:nvPr/>
          </p:nvSpPr>
          <p:spPr>
            <a:xfrm>
              <a:off x="6250631"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66" name="tx266"/>
            <p:cNvSpPr/>
            <p:nvPr/>
          </p:nvSpPr>
          <p:spPr>
            <a:xfrm>
              <a:off x="6265132"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67" name="tx267"/>
            <p:cNvSpPr/>
            <p:nvPr/>
          </p:nvSpPr>
          <p:spPr>
            <a:xfrm>
              <a:off x="6298482"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68" name="tx268"/>
            <p:cNvSpPr/>
            <p:nvPr/>
          </p:nvSpPr>
          <p:spPr>
            <a:xfrm>
              <a:off x="631428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69" name="tx269"/>
            <p:cNvSpPr/>
            <p:nvPr/>
          </p:nvSpPr>
          <p:spPr>
            <a:xfrm>
              <a:off x="6319975"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0" name="tx270"/>
            <p:cNvSpPr/>
            <p:nvPr/>
          </p:nvSpPr>
          <p:spPr>
            <a:xfrm>
              <a:off x="6320053"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1" name="tx271"/>
            <p:cNvSpPr/>
            <p:nvPr/>
          </p:nvSpPr>
          <p:spPr>
            <a:xfrm>
              <a:off x="6357789"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72" name="rc272"/>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273" name="pl273"/>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83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3738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663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8" name="rc278"/>
            <p:cNvSpPr/>
            <p:nvPr/>
          </p:nvSpPr>
          <p:spPr>
            <a:xfrm>
              <a:off x="6782248" y="2377815"/>
              <a:ext cx="1218078" cy="199037"/>
            </a:xfrm>
            <a:prstGeom prst="rect">
              <a:avLst/>
            </a:prstGeom>
            <a:solidFill>
              <a:srgbClr val="D9D9D9">
                <a:alpha val="60000"/>
              </a:srgbClr>
            </a:solidFill>
          </p:spPr>
          <p:txBody>
            <a:bodyPr/>
            <a:lstStyle/>
            <a:p/>
          </p:txBody>
        </p:sp>
        <p:sp>
          <p:nvSpPr>
            <p:cNvPr id="279" name="pl279"/>
            <p:cNvSpPr/>
            <p:nvPr/>
          </p:nvSpPr>
          <p:spPr>
            <a:xfrm>
              <a:off x="722887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80" name="tx280"/>
            <p:cNvSpPr/>
            <p:nvPr/>
          </p:nvSpPr>
          <p:spPr>
            <a:xfrm>
              <a:off x="678124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81" name="pt281"/>
            <p:cNvSpPr/>
            <p:nvPr/>
          </p:nvSpPr>
          <p:spPr>
            <a:xfrm>
              <a:off x="6788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2" name="pt282"/>
            <p:cNvSpPr/>
            <p:nvPr/>
          </p:nvSpPr>
          <p:spPr>
            <a:xfrm>
              <a:off x="6962586"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3" name="pt283"/>
            <p:cNvSpPr/>
            <p:nvPr/>
          </p:nvSpPr>
          <p:spPr>
            <a:xfrm>
              <a:off x="6977087"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7136597"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7165599"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7194601"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7209102"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7209102"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7223603"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729610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7310608"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7325109"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3" name="pt293"/>
            <p:cNvSpPr/>
            <p:nvPr/>
          </p:nvSpPr>
          <p:spPr>
            <a:xfrm>
              <a:off x="7368612"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4" name="pt294"/>
            <p:cNvSpPr/>
            <p:nvPr/>
          </p:nvSpPr>
          <p:spPr>
            <a:xfrm>
              <a:off x="7397614"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5" name="pt295"/>
            <p:cNvSpPr/>
            <p:nvPr/>
          </p:nvSpPr>
          <p:spPr>
            <a:xfrm>
              <a:off x="7412115"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6" name="pt296"/>
            <p:cNvSpPr/>
            <p:nvPr/>
          </p:nvSpPr>
          <p:spPr>
            <a:xfrm>
              <a:off x="7513621"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7" name="pt297"/>
            <p:cNvSpPr/>
            <p:nvPr/>
          </p:nvSpPr>
          <p:spPr>
            <a:xfrm>
              <a:off x="7586126"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8" name="pt298"/>
            <p:cNvSpPr/>
            <p:nvPr/>
          </p:nvSpPr>
          <p:spPr>
            <a:xfrm>
              <a:off x="7586126"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9" name="pt299"/>
            <p:cNvSpPr/>
            <p:nvPr/>
          </p:nvSpPr>
          <p:spPr>
            <a:xfrm>
              <a:off x="7615128"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7702133"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7716634"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778913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tx303"/>
            <p:cNvSpPr/>
            <p:nvPr/>
          </p:nvSpPr>
          <p:spPr>
            <a:xfrm>
              <a:off x="69098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04" name="tx304"/>
            <p:cNvSpPr/>
            <p:nvPr/>
          </p:nvSpPr>
          <p:spPr>
            <a:xfrm>
              <a:off x="7083867"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05" name="tx305"/>
            <p:cNvSpPr/>
            <p:nvPr/>
          </p:nvSpPr>
          <p:spPr>
            <a:xfrm>
              <a:off x="7098368"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06" name="tx306"/>
            <p:cNvSpPr/>
            <p:nvPr/>
          </p:nvSpPr>
          <p:spPr>
            <a:xfrm>
              <a:off x="7257879"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07" name="tx307"/>
            <p:cNvSpPr/>
            <p:nvPr/>
          </p:nvSpPr>
          <p:spPr>
            <a:xfrm>
              <a:off x="7286881"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7315883"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7330383"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0" name="tx310"/>
            <p:cNvSpPr/>
            <p:nvPr/>
          </p:nvSpPr>
          <p:spPr>
            <a:xfrm>
              <a:off x="7330383"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11" name="tx311"/>
            <p:cNvSpPr/>
            <p:nvPr/>
          </p:nvSpPr>
          <p:spPr>
            <a:xfrm>
              <a:off x="7344884"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12" name="tx312"/>
            <p:cNvSpPr/>
            <p:nvPr/>
          </p:nvSpPr>
          <p:spPr>
            <a:xfrm>
              <a:off x="7417389"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13" name="tx313"/>
            <p:cNvSpPr/>
            <p:nvPr/>
          </p:nvSpPr>
          <p:spPr>
            <a:xfrm>
              <a:off x="7431890"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14" name="tx314"/>
            <p:cNvSpPr/>
            <p:nvPr/>
          </p:nvSpPr>
          <p:spPr>
            <a:xfrm>
              <a:off x="7446391"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7489894"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16" name="tx316"/>
            <p:cNvSpPr/>
            <p:nvPr/>
          </p:nvSpPr>
          <p:spPr>
            <a:xfrm>
              <a:off x="7518896"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17" name="tx317"/>
            <p:cNvSpPr/>
            <p:nvPr/>
          </p:nvSpPr>
          <p:spPr>
            <a:xfrm>
              <a:off x="7533397"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18" name="tx318"/>
            <p:cNvSpPr/>
            <p:nvPr/>
          </p:nvSpPr>
          <p:spPr>
            <a:xfrm>
              <a:off x="7634903"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19" name="tx319"/>
            <p:cNvSpPr/>
            <p:nvPr/>
          </p:nvSpPr>
          <p:spPr>
            <a:xfrm>
              <a:off x="7707408"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0" name="tx320"/>
            <p:cNvSpPr/>
            <p:nvPr/>
          </p:nvSpPr>
          <p:spPr>
            <a:xfrm>
              <a:off x="7707408"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21" name="tx321"/>
            <p:cNvSpPr/>
            <p:nvPr/>
          </p:nvSpPr>
          <p:spPr>
            <a:xfrm>
              <a:off x="7423556"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2" name="tx322"/>
            <p:cNvSpPr/>
            <p:nvPr/>
          </p:nvSpPr>
          <p:spPr>
            <a:xfrm>
              <a:off x="7514948"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323" name="tx323"/>
            <p:cNvSpPr/>
            <p:nvPr/>
          </p:nvSpPr>
          <p:spPr>
            <a:xfrm>
              <a:off x="7538299"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4" name="tx324"/>
            <p:cNvSpPr/>
            <p:nvPr/>
          </p:nvSpPr>
          <p:spPr>
            <a:xfrm>
              <a:off x="7593142"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25" name="rc325"/>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326" name="pl326"/>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83715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66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951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1" name="rc331"/>
            <p:cNvSpPr/>
            <p:nvPr/>
          </p:nvSpPr>
          <p:spPr>
            <a:xfrm>
              <a:off x="8069916" y="3393955"/>
              <a:ext cx="1218078" cy="219989"/>
            </a:xfrm>
            <a:prstGeom prst="rect">
              <a:avLst/>
            </a:prstGeom>
            <a:solidFill>
              <a:srgbClr val="D9D9D9">
                <a:alpha val="60000"/>
              </a:srgbClr>
            </a:solidFill>
          </p:spPr>
          <p:txBody>
            <a:bodyPr/>
            <a:lstStyle/>
            <a:p/>
          </p:txBody>
        </p:sp>
        <p:sp>
          <p:nvSpPr>
            <p:cNvPr id="332" name="pl332"/>
            <p:cNvSpPr/>
            <p:nvPr/>
          </p:nvSpPr>
          <p:spPr>
            <a:xfrm>
              <a:off x="876306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33" name="tx333"/>
            <p:cNvSpPr/>
            <p:nvPr/>
          </p:nvSpPr>
          <p:spPr>
            <a:xfrm>
              <a:off x="831542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334" name="pt334"/>
            <p:cNvSpPr/>
            <p:nvPr/>
          </p:nvSpPr>
          <p:spPr>
            <a:xfrm>
              <a:off x="839526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5" name="pt335"/>
            <p:cNvSpPr/>
            <p:nvPr/>
          </p:nvSpPr>
          <p:spPr>
            <a:xfrm>
              <a:off x="8453267"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6" name="pt336"/>
            <p:cNvSpPr/>
            <p:nvPr/>
          </p:nvSpPr>
          <p:spPr>
            <a:xfrm>
              <a:off x="8598276"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7" name="pt337"/>
            <p:cNvSpPr/>
            <p:nvPr/>
          </p:nvSpPr>
          <p:spPr>
            <a:xfrm>
              <a:off x="8641779"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8" name="pt338"/>
            <p:cNvSpPr/>
            <p:nvPr/>
          </p:nvSpPr>
          <p:spPr>
            <a:xfrm>
              <a:off x="8656280"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9" name="pt339"/>
            <p:cNvSpPr/>
            <p:nvPr/>
          </p:nvSpPr>
          <p:spPr>
            <a:xfrm>
              <a:off x="8670781"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0" name="pt340"/>
            <p:cNvSpPr/>
            <p:nvPr/>
          </p:nvSpPr>
          <p:spPr>
            <a:xfrm>
              <a:off x="8902796"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8917297"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2" name="pt342"/>
            <p:cNvSpPr/>
            <p:nvPr/>
          </p:nvSpPr>
          <p:spPr>
            <a:xfrm>
              <a:off x="893179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3" name="pt343"/>
            <p:cNvSpPr/>
            <p:nvPr/>
          </p:nvSpPr>
          <p:spPr>
            <a:xfrm>
              <a:off x="893179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4" name="pt344"/>
            <p:cNvSpPr/>
            <p:nvPr/>
          </p:nvSpPr>
          <p:spPr>
            <a:xfrm>
              <a:off x="8975300"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8975300"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8989801"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9004302"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9033304"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047805"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9062306"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9062306"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2" name="pt352"/>
            <p:cNvSpPr/>
            <p:nvPr/>
          </p:nvSpPr>
          <p:spPr>
            <a:xfrm>
              <a:off x="9091308"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3" name="pt353"/>
            <p:cNvSpPr/>
            <p:nvPr/>
          </p:nvSpPr>
          <p:spPr>
            <a:xfrm>
              <a:off x="91493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tx354"/>
            <p:cNvSpPr/>
            <p:nvPr/>
          </p:nvSpPr>
          <p:spPr>
            <a:xfrm>
              <a:off x="8516545"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55" name="tx355"/>
            <p:cNvSpPr/>
            <p:nvPr/>
          </p:nvSpPr>
          <p:spPr>
            <a:xfrm>
              <a:off x="8574549" y="501347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56" name="tx356"/>
            <p:cNvSpPr/>
            <p:nvPr/>
          </p:nvSpPr>
          <p:spPr>
            <a:xfrm>
              <a:off x="8719558" y="479349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57" name="tx357"/>
            <p:cNvSpPr/>
            <p:nvPr/>
          </p:nvSpPr>
          <p:spPr>
            <a:xfrm>
              <a:off x="8763061" y="4573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58" name="tx358"/>
            <p:cNvSpPr/>
            <p:nvPr/>
          </p:nvSpPr>
          <p:spPr>
            <a:xfrm>
              <a:off x="8777562" y="435347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59" name="tx359"/>
            <p:cNvSpPr/>
            <p:nvPr/>
          </p:nvSpPr>
          <p:spPr>
            <a:xfrm>
              <a:off x="8792063" y="413546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0" name="tx360"/>
            <p:cNvSpPr/>
            <p:nvPr/>
          </p:nvSpPr>
          <p:spPr>
            <a:xfrm>
              <a:off x="8724422" y="391547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61" name="tx361"/>
            <p:cNvSpPr/>
            <p:nvPr/>
          </p:nvSpPr>
          <p:spPr>
            <a:xfrm>
              <a:off x="8761048" y="3695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2" name="tx362"/>
            <p:cNvSpPr/>
            <p:nvPr/>
          </p:nvSpPr>
          <p:spPr>
            <a:xfrm>
              <a:off x="8727028" y="3473556"/>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3" name="tx363"/>
            <p:cNvSpPr/>
            <p:nvPr/>
          </p:nvSpPr>
          <p:spPr>
            <a:xfrm>
              <a:off x="8726989" y="325356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64" name="tx364"/>
            <p:cNvSpPr/>
            <p:nvPr/>
          </p:nvSpPr>
          <p:spPr>
            <a:xfrm>
              <a:off x="8770492" y="303353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5" name="tx365"/>
            <p:cNvSpPr/>
            <p:nvPr/>
          </p:nvSpPr>
          <p:spPr>
            <a:xfrm>
              <a:off x="8779381" y="281552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66" name="tx366"/>
            <p:cNvSpPr/>
            <p:nvPr/>
          </p:nvSpPr>
          <p:spPr>
            <a:xfrm>
              <a:off x="8811466" y="25935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67" name="tx367"/>
            <p:cNvSpPr/>
            <p:nvPr/>
          </p:nvSpPr>
          <p:spPr>
            <a:xfrm>
              <a:off x="8812731" y="237555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68" name="tx368"/>
            <p:cNvSpPr/>
            <p:nvPr/>
          </p:nvSpPr>
          <p:spPr>
            <a:xfrm>
              <a:off x="8837346" y="215358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69" name="tx369"/>
            <p:cNvSpPr/>
            <p:nvPr/>
          </p:nvSpPr>
          <p:spPr>
            <a:xfrm>
              <a:off x="8851808" y="1933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0" name="tx370"/>
            <p:cNvSpPr/>
            <p:nvPr/>
          </p:nvSpPr>
          <p:spPr>
            <a:xfrm>
              <a:off x="8883971" y="171558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1" name="tx371"/>
            <p:cNvSpPr/>
            <p:nvPr/>
          </p:nvSpPr>
          <p:spPr>
            <a:xfrm>
              <a:off x="8875121" y="14936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2" name="tx372"/>
            <p:cNvSpPr/>
            <p:nvPr/>
          </p:nvSpPr>
          <p:spPr>
            <a:xfrm>
              <a:off x="8917320"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3" name="tx373"/>
            <p:cNvSpPr/>
            <p:nvPr/>
          </p:nvSpPr>
          <p:spPr>
            <a:xfrm>
              <a:off x="89533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74" name="rc374"/>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375" name="pl375"/>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965920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pl377"/>
            <p:cNvSpPr/>
            <p:nvPr/>
          </p:nvSpPr>
          <p:spPr>
            <a:xfrm>
              <a:off x="994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8" name="pl378"/>
            <p:cNvSpPr/>
            <p:nvPr/>
          </p:nvSpPr>
          <p:spPr>
            <a:xfrm>
              <a:off x="10239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0" name="rc380"/>
            <p:cNvSpPr/>
            <p:nvPr/>
          </p:nvSpPr>
          <p:spPr>
            <a:xfrm>
              <a:off x="9357584" y="3754493"/>
              <a:ext cx="1218078" cy="232210"/>
            </a:xfrm>
            <a:prstGeom prst="rect">
              <a:avLst/>
            </a:prstGeom>
            <a:solidFill>
              <a:srgbClr val="D9D9D9">
                <a:alpha val="60000"/>
              </a:srgbClr>
            </a:solidFill>
          </p:spPr>
          <p:txBody>
            <a:bodyPr/>
            <a:lstStyle/>
            <a:p/>
          </p:txBody>
        </p:sp>
        <p:sp>
          <p:nvSpPr>
            <p:cNvPr id="381" name="pl381"/>
            <p:cNvSpPr/>
            <p:nvPr/>
          </p:nvSpPr>
          <p:spPr>
            <a:xfrm>
              <a:off x="9949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2" name="tx382"/>
            <p:cNvSpPr/>
            <p:nvPr/>
          </p:nvSpPr>
          <p:spPr>
            <a:xfrm>
              <a:off x="9501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83" name="pt383"/>
            <p:cNvSpPr/>
            <p:nvPr/>
          </p:nvSpPr>
          <p:spPr>
            <a:xfrm>
              <a:off x="939291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4" name="pt384"/>
            <p:cNvSpPr/>
            <p:nvPr/>
          </p:nvSpPr>
          <p:spPr>
            <a:xfrm>
              <a:off x="9711933"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5" name="pt385"/>
            <p:cNvSpPr/>
            <p:nvPr/>
          </p:nvSpPr>
          <p:spPr>
            <a:xfrm>
              <a:off x="9885944"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6" name="pt386"/>
            <p:cNvSpPr/>
            <p:nvPr/>
          </p:nvSpPr>
          <p:spPr>
            <a:xfrm>
              <a:off x="9943948"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9958449"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103458"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0190464"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0190464"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0233966"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0233966"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3" name="pt393"/>
            <p:cNvSpPr/>
            <p:nvPr/>
          </p:nvSpPr>
          <p:spPr>
            <a:xfrm>
              <a:off x="10277469"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4" name="pt394"/>
            <p:cNvSpPr/>
            <p:nvPr/>
          </p:nvSpPr>
          <p:spPr>
            <a:xfrm>
              <a:off x="10277469"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5" name="pt395"/>
            <p:cNvSpPr/>
            <p:nvPr/>
          </p:nvSpPr>
          <p:spPr>
            <a:xfrm>
              <a:off x="10277469"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6" name="pt396"/>
            <p:cNvSpPr/>
            <p:nvPr/>
          </p:nvSpPr>
          <p:spPr>
            <a:xfrm>
              <a:off x="10291970"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0306471"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0335473"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9" name="pt399"/>
            <p:cNvSpPr/>
            <p:nvPr/>
          </p:nvSpPr>
          <p:spPr>
            <a:xfrm>
              <a:off x="10349974"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0" name="pt400"/>
            <p:cNvSpPr/>
            <p:nvPr/>
          </p:nvSpPr>
          <p:spPr>
            <a:xfrm>
              <a:off x="10349974"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1" name="pt401"/>
            <p:cNvSpPr/>
            <p:nvPr/>
          </p:nvSpPr>
          <p:spPr>
            <a:xfrm>
              <a:off x="1037897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2" name="tx402"/>
            <p:cNvSpPr/>
            <p:nvPr/>
          </p:nvSpPr>
          <p:spPr>
            <a:xfrm>
              <a:off x="9514194" y="523346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03" name="tx403"/>
            <p:cNvSpPr/>
            <p:nvPr/>
          </p:nvSpPr>
          <p:spPr>
            <a:xfrm>
              <a:off x="9833215" y="50012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04" name="tx404"/>
            <p:cNvSpPr/>
            <p:nvPr/>
          </p:nvSpPr>
          <p:spPr>
            <a:xfrm>
              <a:off x="10007226" y="476904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05" name="tx405"/>
            <p:cNvSpPr/>
            <p:nvPr/>
          </p:nvSpPr>
          <p:spPr>
            <a:xfrm>
              <a:off x="10065230" y="453679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06" name="tx406"/>
            <p:cNvSpPr/>
            <p:nvPr/>
          </p:nvSpPr>
          <p:spPr>
            <a:xfrm>
              <a:off x="10079730" y="430656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07" name="tx407"/>
            <p:cNvSpPr/>
            <p:nvPr/>
          </p:nvSpPr>
          <p:spPr>
            <a:xfrm>
              <a:off x="10224740" y="407237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08" name="tx408"/>
            <p:cNvSpPr/>
            <p:nvPr/>
          </p:nvSpPr>
          <p:spPr>
            <a:xfrm>
              <a:off x="9985694" y="3840204"/>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09" name="tx409"/>
            <p:cNvSpPr/>
            <p:nvPr/>
          </p:nvSpPr>
          <p:spPr>
            <a:xfrm>
              <a:off x="10034215" y="360993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10" name="tx410"/>
            <p:cNvSpPr/>
            <p:nvPr/>
          </p:nvSpPr>
          <p:spPr>
            <a:xfrm>
              <a:off x="10029158" y="337578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11" name="tx411"/>
            <p:cNvSpPr/>
            <p:nvPr/>
          </p:nvSpPr>
          <p:spPr>
            <a:xfrm>
              <a:off x="10055592"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12" name="tx412"/>
            <p:cNvSpPr/>
            <p:nvPr/>
          </p:nvSpPr>
          <p:spPr>
            <a:xfrm>
              <a:off x="10099134" y="29133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13" name="tx413"/>
            <p:cNvSpPr/>
            <p:nvPr/>
          </p:nvSpPr>
          <p:spPr>
            <a:xfrm>
              <a:off x="10081472" y="267915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14" name="tx414"/>
            <p:cNvSpPr/>
            <p:nvPr/>
          </p:nvSpPr>
          <p:spPr>
            <a:xfrm>
              <a:off x="10081550"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415" name="tx415"/>
            <p:cNvSpPr/>
            <p:nvPr/>
          </p:nvSpPr>
          <p:spPr>
            <a:xfrm>
              <a:off x="10113635" y="221472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16" name="tx416"/>
            <p:cNvSpPr/>
            <p:nvPr/>
          </p:nvSpPr>
          <p:spPr>
            <a:xfrm>
              <a:off x="10132483" y="1982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17" name="tx417"/>
            <p:cNvSpPr/>
            <p:nvPr/>
          </p:nvSpPr>
          <p:spPr>
            <a:xfrm>
              <a:off x="10148288" y="17503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18" name="tx418"/>
            <p:cNvSpPr/>
            <p:nvPr/>
          </p:nvSpPr>
          <p:spPr>
            <a:xfrm>
              <a:off x="10158402" y="15200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19" name="tx419"/>
            <p:cNvSpPr/>
            <p:nvPr/>
          </p:nvSpPr>
          <p:spPr>
            <a:xfrm>
              <a:off x="10154016" y="128584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20" name="tx420"/>
            <p:cNvSpPr/>
            <p:nvPr/>
          </p:nvSpPr>
          <p:spPr>
            <a:xfrm>
              <a:off x="1018297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21" name="rc421"/>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422" name="pl422"/>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3" name="pl423"/>
            <p:cNvSpPr/>
            <p:nvPr/>
          </p:nvSpPr>
          <p:spPr>
            <a:xfrm>
              <a:off x="109468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4" name="pl424"/>
            <p:cNvSpPr/>
            <p:nvPr/>
          </p:nvSpPr>
          <p:spPr>
            <a:xfrm>
              <a:off x="1123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5" name="pl425"/>
            <p:cNvSpPr/>
            <p:nvPr/>
          </p:nvSpPr>
          <p:spPr>
            <a:xfrm>
              <a:off x="11526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6" name="pl426"/>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7" name="rc427"/>
            <p:cNvSpPr/>
            <p:nvPr/>
          </p:nvSpPr>
          <p:spPr>
            <a:xfrm>
              <a:off x="10645252" y="2860481"/>
              <a:ext cx="1218078" cy="208989"/>
            </a:xfrm>
            <a:prstGeom prst="rect">
              <a:avLst/>
            </a:prstGeom>
            <a:solidFill>
              <a:srgbClr val="D9D9D9">
                <a:alpha val="60000"/>
              </a:srgbClr>
            </a:solidFill>
          </p:spPr>
          <p:txBody>
            <a:bodyPr/>
            <a:lstStyle/>
            <a:p/>
          </p:txBody>
        </p:sp>
        <p:sp>
          <p:nvSpPr>
            <p:cNvPr id="428" name="pl428"/>
            <p:cNvSpPr/>
            <p:nvPr/>
          </p:nvSpPr>
          <p:spPr>
            <a:xfrm>
              <a:off x="112803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29" name="tx429"/>
            <p:cNvSpPr/>
            <p:nvPr/>
          </p:nvSpPr>
          <p:spPr>
            <a:xfrm>
              <a:off x="1083276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430" name="pt430"/>
            <p:cNvSpPr/>
            <p:nvPr/>
          </p:nvSpPr>
          <p:spPr>
            <a:xfrm>
              <a:off x="1091259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1" name="pt431"/>
            <p:cNvSpPr/>
            <p:nvPr/>
          </p:nvSpPr>
          <p:spPr>
            <a:xfrm>
              <a:off x="11028602"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2" name="pt432"/>
            <p:cNvSpPr/>
            <p:nvPr/>
          </p:nvSpPr>
          <p:spPr>
            <a:xfrm>
              <a:off x="11101107"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3" name="pt433"/>
            <p:cNvSpPr/>
            <p:nvPr/>
          </p:nvSpPr>
          <p:spPr>
            <a:xfrm>
              <a:off x="11115608"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4" name="pt434"/>
            <p:cNvSpPr/>
            <p:nvPr/>
          </p:nvSpPr>
          <p:spPr>
            <a:xfrm>
              <a:off x="11115608"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5" name="pt435"/>
            <p:cNvSpPr/>
            <p:nvPr/>
          </p:nvSpPr>
          <p:spPr>
            <a:xfrm>
              <a:off x="11130109"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6" name="pt436"/>
            <p:cNvSpPr/>
            <p:nvPr/>
          </p:nvSpPr>
          <p:spPr>
            <a:xfrm>
              <a:off x="11217115"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7" name="pt437"/>
            <p:cNvSpPr/>
            <p:nvPr/>
          </p:nvSpPr>
          <p:spPr>
            <a:xfrm>
              <a:off x="11217115"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8" name="pt438"/>
            <p:cNvSpPr/>
            <p:nvPr/>
          </p:nvSpPr>
          <p:spPr>
            <a:xfrm>
              <a:off x="11260617"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9" name="pt439"/>
            <p:cNvSpPr/>
            <p:nvPr/>
          </p:nvSpPr>
          <p:spPr>
            <a:xfrm>
              <a:off x="11333122"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0" name="pt440"/>
            <p:cNvSpPr/>
            <p:nvPr/>
          </p:nvSpPr>
          <p:spPr>
            <a:xfrm>
              <a:off x="11333122"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1" name="pt441"/>
            <p:cNvSpPr/>
            <p:nvPr/>
          </p:nvSpPr>
          <p:spPr>
            <a:xfrm>
              <a:off x="11405627"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2" name="pt442"/>
            <p:cNvSpPr/>
            <p:nvPr/>
          </p:nvSpPr>
          <p:spPr>
            <a:xfrm>
              <a:off x="11449130"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3" name="pt443"/>
            <p:cNvSpPr/>
            <p:nvPr/>
          </p:nvSpPr>
          <p:spPr>
            <a:xfrm>
              <a:off x="11478131"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4" name="pt444"/>
            <p:cNvSpPr/>
            <p:nvPr/>
          </p:nvSpPr>
          <p:spPr>
            <a:xfrm>
              <a:off x="11492632"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5" name="pt445"/>
            <p:cNvSpPr/>
            <p:nvPr/>
          </p:nvSpPr>
          <p:spPr>
            <a:xfrm>
              <a:off x="11507133"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6" name="pt446"/>
            <p:cNvSpPr/>
            <p:nvPr/>
          </p:nvSpPr>
          <p:spPr>
            <a:xfrm>
              <a:off x="11550636"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7" name="pt447"/>
            <p:cNvSpPr/>
            <p:nvPr/>
          </p:nvSpPr>
          <p:spPr>
            <a:xfrm>
              <a:off x="11550636"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8" name="pt448"/>
            <p:cNvSpPr/>
            <p:nvPr/>
          </p:nvSpPr>
          <p:spPr>
            <a:xfrm>
              <a:off x="11550636"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9" name="pt449"/>
            <p:cNvSpPr/>
            <p:nvPr/>
          </p:nvSpPr>
          <p:spPr>
            <a:xfrm>
              <a:off x="11637642"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0" name="pt450"/>
            <p:cNvSpPr/>
            <p:nvPr/>
          </p:nvSpPr>
          <p:spPr>
            <a:xfrm>
              <a:off x="1163764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1" name="tx451"/>
            <p:cNvSpPr/>
            <p:nvPr/>
          </p:nvSpPr>
          <p:spPr>
            <a:xfrm>
              <a:off x="1103387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452" name="tx452"/>
            <p:cNvSpPr/>
            <p:nvPr/>
          </p:nvSpPr>
          <p:spPr>
            <a:xfrm>
              <a:off x="11149884"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53" name="tx453"/>
            <p:cNvSpPr/>
            <p:nvPr/>
          </p:nvSpPr>
          <p:spPr>
            <a:xfrm>
              <a:off x="11222389"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54" name="tx454"/>
            <p:cNvSpPr/>
            <p:nvPr/>
          </p:nvSpPr>
          <p:spPr>
            <a:xfrm>
              <a:off x="11236890"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55" name="tx455"/>
            <p:cNvSpPr/>
            <p:nvPr/>
          </p:nvSpPr>
          <p:spPr>
            <a:xfrm>
              <a:off x="11236890"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56" name="tx456"/>
            <p:cNvSpPr/>
            <p:nvPr/>
          </p:nvSpPr>
          <p:spPr>
            <a:xfrm>
              <a:off x="11251391"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457" name="tx457"/>
            <p:cNvSpPr/>
            <p:nvPr/>
          </p:nvSpPr>
          <p:spPr>
            <a:xfrm>
              <a:off x="11338396"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58" name="tx458"/>
            <p:cNvSpPr/>
            <p:nvPr/>
          </p:nvSpPr>
          <p:spPr>
            <a:xfrm>
              <a:off x="11338396"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59" name="tx459"/>
            <p:cNvSpPr/>
            <p:nvPr/>
          </p:nvSpPr>
          <p:spPr>
            <a:xfrm>
              <a:off x="11381899"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60" name="tx460"/>
            <p:cNvSpPr/>
            <p:nvPr/>
          </p:nvSpPr>
          <p:spPr>
            <a:xfrm>
              <a:off x="11454404"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61" name="tx461"/>
            <p:cNvSpPr/>
            <p:nvPr/>
          </p:nvSpPr>
          <p:spPr>
            <a:xfrm>
              <a:off x="11454404"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62" name="tx462"/>
            <p:cNvSpPr/>
            <p:nvPr/>
          </p:nvSpPr>
          <p:spPr>
            <a:xfrm>
              <a:off x="11526909"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3" name="tx463"/>
            <p:cNvSpPr/>
            <p:nvPr/>
          </p:nvSpPr>
          <p:spPr>
            <a:xfrm>
              <a:off x="11570411"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64" name="tx464"/>
            <p:cNvSpPr/>
            <p:nvPr/>
          </p:nvSpPr>
          <p:spPr>
            <a:xfrm>
              <a:off x="11282173"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65" name="tx465"/>
            <p:cNvSpPr/>
            <p:nvPr/>
          </p:nvSpPr>
          <p:spPr>
            <a:xfrm>
              <a:off x="11287824"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66" name="tx466"/>
            <p:cNvSpPr/>
            <p:nvPr/>
          </p:nvSpPr>
          <p:spPr>
            <a:xfrm>
              <a:off x="11315562"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67" name="tx467"/>
            <p:cNvSpPr/>
            <p:nvPr/>
          </p:nvSpPr>
          <p:spPr>
            <a:xfrm>
              <a:off x="11372301"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68" name="tx468"/>
            <p:cNvSpPr/>
            <p:nvPr/>
          </p:nvSpPr>
          <p:spPr>
            <a:xfrm>
              <a:off x="11372262"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69" name="tx469"/>
            <p:cNvSpPr/>
            <p:nvPr/>
          </p:nvSpPr>
          <p:spPr>
            <a:xfrm>
              <a:off x="11376648"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70" name="tx470"/>
            <p:cNvSpPr/>
            <p:nvPr/>
          </p:nvSpPr>
          <p:spPr>
            <a:xfrm>
              <a:off x="11441645"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71" name="tx471"/>
            <p:cNvSpPr/>
            <p:nvPr/>
          </p:nvSpPr>
          <p:spPr>
            <a:xfrm>
              <a:off x="11450456"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72" name="rc472"/>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473" name="rc473"/>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4" name="tx474"/>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(86%)</a:t>
              </a:r>
            </a:p>
          </p:txBody>
        </p:sp>
        <p:sp>
          <p:nvSpPr>
            <p:cNvPr id="475" name="rc475"/>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6" name="tx476"/>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(83%)</a:t>
              </a:r>
            </a:p>
          </p:txBody>
        </p:sp>
        <p:sp>
          <p:nvSpPr>
            <p:cNvPr id="477" name="rc477"/>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8" name="tx478"/>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(81%)</a:t>
              </a:r>
            </a:p>
          </p:txBody>
        </p:sp>
        <p:sp>
          <p:nvSpPr>
            <p:cNvPr id="479" name="rc479"/>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0" name="tx480"/>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(71%)</a:t>
              </a:r>
            </a:p>
          </p:txBody>
        </p:sp>
        <p:sp>
          <p:nvSpPr>
            <p:cNvPr id="481" name="rc481"/>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2" name="tx48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(75%)</a:t>
              </a:r>
            </a:p>
          </p:txBody>
        </p:sp>
        <p:sp>
          <p:nvSpPr>
            <p:cNvPr id="483" name="rc483"/>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4" name="tx484"/>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(66%)</a:t>
              </a:r>
            </a:p>
          </p:txBody>
        </p:sp>
        <p:sp>
          <p:nvSpPr>
            <p:cNvPr id="485" name="rc485"/>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6" name="tx486"/>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(82%)</a:t>
              </a:r>
            </a:p>
          </p:txBody>
        </p:sp>
        <p:sp>
          <p:nvSpPr>
            <p:cNvPr id="487" name="rc487"/>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8" name="tx488"/>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(80%)</a:t>
              </a:r>
            </a:p>
          </p:txBody>
        </p:sp>
        <p:sp>
          <p:nvSpPr>
            <p:cNvPr id="489" name="rc489"/>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0" name="tx490"/>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(75%)</a:t>
              </a:r>
            </a:p>
          </p:txBody>
        </p:sp>
        <p:sp>
          <p:nvSpPr>
            <p:cNvPr id="491" name="pl491"/>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2" name="pl492"/>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645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93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12255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tx497"/>
            <p:cNvSpPr/>
            <p:nvPr/>
          </p:nvSpPr>
          <p:spPr>
            <a:xfrm rot="-5400000">
              <a:off x="29250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8" name="tx498"/>
            <p:cNvSpPr/>
            <p:nvPr/>
          </p:nvSpPr>
          <p:spPr>
            <a:xfrm rot="-5400000">
              <a:off x="582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9" name="tx499"/>
            <p:cNvSpPr/>
            <p:nvPr/>
          </p:nvSpPr>
          <p:spPr>
            <a:xfrm rot="-5400000">
              <a:off x="87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0" name="tx500"/>
            <p:cNvSpPr/>
            <p:nvPr/>
          </p:nvSpPr>
          <p:spPr>
            <a:xfrm rot="-5400000">
              <a:off x="116256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1" name="tx501"/>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2" name="pl502"/>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3" name="pl503"/>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933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222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251323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15801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9" name="tx509"/>
            <p:cNvSpPr/>
            <p:nvPr/>
          </p:nvSpPr>
          <p:spPr>
            <a:xfrm rot="-5400000">
              <a:off x="18701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0" name="tx510"/>
            <p:cNvSpPr/>
            <p:nvPr/>
          </p:nvSpPr>
          <p:spPr>
            <a:xfrm rot="-5400000">
              <a:off x="216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1" name="tx511"/>
            <p:cNvSpPr/>
            <p:nvPr/>
          </p:nvSpPr>
          <p:spPr>
            <a:xfrm rot="-5400000">
              <a:off x="245023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2" name="tx512"/>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3" name="pl513"/>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4" name="pl514"/>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3220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351088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38009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tx519"/>
            <p:cNvSpPr/>
            <p:nvPr/>
          </p:nvSpPr>
          <p:spPr>
            <a:xfrm rot="-5400000">
              <a:off x="286784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0" name="tx520"/>
            <p:cNvSpPr/>
            <p:nvPr/>
          </p:nvSpPr>
          <p:spPr>
            <a:xfrm rot="-5400000">
              <a:off x="3157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1" name="tx521"/>
            <p:cNvSpPr/>
            <p:nvPr/>
          </p:nvSpPr>
          <p:spPr>
            <a:xfrm rot="-5400000">
              <a:off x="344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2" name="tx522"/>
            <p:cNvSpPr/>
            <p:nvPr/>
          </p:nvSpPr>
          <p:spPr>
            <a:xfrm rot="-5400000">
              <a:off x="37379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3" name="tx523"/>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4" name="pl524"/>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5" name="pl525"/>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4508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47985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5088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tx530"/>
            <p:cNvSpPr/>
            <p:nvPr/>
          </p:nvSpPr>
          <p:spPr>
            <a:xfrm rot="-5400000">
              <a:off x="41555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1" name="tx531"/>
            <p:cNvSpPr/>
            <p:nvPr/>
          </p:nvSpPr>
          <p:spPr>
            <a:xfrm rot="-5400000">
              <a:off x="4445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2" name="tx532"/>
            <p:cNvSpPr/>
            <p:nvPr/>
          </p:nvSpPr>
          <p:spPr>
            <a:xfrm rot="-5400000">
              <a:off x="47355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3" name="tx533"/>
            <p:cNvSpPr/>
            <p:nvPr/>
          </p:nvSpPr>
          <p:spPr>
            <a:xfrm rot="-5400000">
              <a:off x="5025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4" name="tx534"/>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5" name="pl535"/>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36" name="pl536"/>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5796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608621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6376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tx541"/>
            <p:cNvSpPr/>
            <p:nvPr/>
          </p:nvSpPr>
          <p:spPr>
            <a:xfrm rot="-5400000">
              <a:off x="54431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2" name="tx542"/>
            <p:cNvSpPr/>
            <p:nvPr/>
          </p:nvSpPr>
          <p:spPr>
            <a:xfrm rot="-5400000">
              <a:off x="5733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3" name="tx543"/>
            <p:cNvSpPr/>
            <p:nvPr/>
          </p:nvSpPr>
          <p:spPr>
            <a:xfrm rot="-5400000">
              <a:off x="602321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4" name="tx544"/>
            <p:cNvSpPr/>
            <p:nvPr/>
          </p:nvSpPr>
          <p:spPr>
            <a:xfrm rot="-5400000">
              <a:off x="6313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5" name="tx545"/>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6" name="pl546"/>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7" name="pl547"/>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7083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73738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7663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67308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3" name="tx553"/>
            <p:cNvSpPr/>
            <p:nvPr/>
          </p:nvSpPr>
          <p:spPr>
            <a:xfrm rot="-5400000">
              <a:off x="7020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4" name="tx554"/>
            <p:cNvSpPr/>
            <p:nvPr/>
          </p:nvSpPr>
          <p:spPr>
            <a:xfrm rot="-5400000">
              <a:off x="73108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5" name="tx555"/>
            <p:cNvSpPr/>
            <p:nvPr/>
          </p:nvSpPr>
          <p:spPr>
            <a:xfrm rot="-5400000">
              <a:off x="7600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6" name="tx556"/>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7" name="pl557"/>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8" name="pl558"/>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9" name="pl559"/>
            <p:cNvSpPr/>
            <p:nvPr/>
          </p:nvSpPr>
          <p:spPr>
            <a:xfrm>
              <a:off x="83715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866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8951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tx563"/>
            <p:cNvSpPr/>
            <p:nvPr/>
          </p:nvSpPr>
          <p:spPr>
            <a:xfrm rot="-5400000">
              <a:off x="80185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4" name="tx564"/>
            <p:cNvSpPr/>
            <p:nvPr/>
          </p:nvSpPr>
          <p:spPr>
            <a:xfrm rot="-5400000">
              <a:off x="8308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5" name="tx565"/>
            <p:cNvSpPr/>
            <p:nvPr/>
          </p:nvSpPr>
          <p:spPr>
            <a:xfrm rot="-5400000">
              <a:off x="859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6" name="tx566"/>
            <p:cNvSpPr/>
            <p:nvPr/>
          </p:nvSpPr>
          <p:spPr>
            <a:xfrm rot="-5400000">
              <a:off x="888857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67" name="tx567"/>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68" name="pl568"/>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69" name="pl569"/>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0" name="pl570"/>
            <p:cNvSpPr/>
            <p:nvPr/>
          </p:nvSpPr>
          <p:spPr>
            <a:xfrm>
              <a:off x="965920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994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2" name="pl572"/>
            <p:cNvSpPr/>
            <p:nvPr/>
          </p:nvSpPr>
          <p:spPr>
            <a:xfrm>
              <a:off x="10239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tx574"/>
            <p:cNvSpPr/>
            <p:nvPr/>
          </p:nvSpPr>
          <p:spPr>
            <a:xfrm rot="-5400000">
              <a:off x="93061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75" name="tx575"/>
            <p:cNvSpPr/>
            <p:nvPr/>
          </p:nvSpPr>
          <p:spPr>
            <a:xfrm rot="-5400000">
              <a:off x="959620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6" name="tx576"/>
            <p:cNvSpPr/>
            <p:nvPr/>
          </p:nvSpPr>
          <p:spPr>
            <a:xfrm rot="-5400000">
              <a:off x="988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77" name="tx577"/>
            <p:cNvSpPr/>
            <p:nvPr/>
          </p:nvSpPr>
          <p:spPr>
            <a:xfrm rot="-5400000">
              <a:off x="10176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8" name="tx578"/>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9" name="pl579"/>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80" name="pl580"/>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1" name="pl581"/>
            <p:cNvSpPr/>
            <p:nvPr/>
          </p:nvSpPr>
          <p:spPr>
            <a:xfrm>
              <a:off x="109468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2" name="pl582"/>
            <p:cNvSpPr/>
            <p:nvPr/>
          </p:nvSpPr>
          <p:spPr>
            <a:xfrm>
              <a:off x="1123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3" name="pl583"/>
            <p:cNvSpPr/>
            <p:nvPr/>
          </p:nvSpPr>
          <p:spPr>
            <a:xfrm>
              <a:off x="11526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4" name="pl584"/>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5" name="tx585"/>
            <p:cNvSpPr/>
            <p:nvPr/>
          </p:nvSpPr>
          <p:spPr>
            <a:xfrm rot="-5400000">
              <a:off x="1059385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6" name="tx586"/>
            <p:cNvSpPr/>
            <p:nvPr/>
          </p:nvSpPr>
          <p:spPr>
            <a:xfrm rot="-5400000">
              <a:off x="108838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7" name="tx587"/>
            <p:cNvSpPr/>
            <p:nvPr/>
          </p:nvSpPr>
          <p:spPr>
            <a:xfrm rot="-5400000">
              <a:off x="111738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8" name="tx588"/>
            <p:cNvSpPr/>
            <p:nvPr/>
          </p:nvSpPr>
          <p:spPr>
            <a:xfrm rot="-5400000">
              <a:off x="11463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9" name="tx589"/>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0" name="tx59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1" name="tx59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2" name="pt59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93" name="pt59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94" name="pt59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95" name="pt59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96" name="pt59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7" name="pt59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8" name="tx59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99" name="tx59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00" name="tx60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01" name="tx60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02" name="tx60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03" name="tx60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04" name="tx604"/>
            <p:cNvSpPr/>
            <p:nvPr/>
          </p:nvSpPr>
          <p:spPr>
            <a:xfrm>
              <a:off x="343909" y="398022"/>
              <a:ext cx="5665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WCAR, 2025</a:t>
              </a:r>
            </a:p>
          </p:txBody>
        </p:sp>
        <p:sp>
          <p:nvSpPr>
            <p:cNvPr id="605" name="tx60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06" name="tx606"/>
            <p:cNvSpPr/>
            <p:nvPr/>
          </p:nvSpPr>
          <p:spPr>
            <a:xfrm>
              <a:off x="5389927" y="6568512"/>
              <a:ext cx="647340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cmr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3337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6813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70289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13765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5075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98551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4202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85503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566693"/>
              <a:ext cx="239399" cy="549304"/>
            </a:xfrm>
            <a:prstGeom prst="rect">
              <a:avLst/>
            </a:prstGeom>
            <a:solidFill>
              <a:srgbClr val="1CABE2">
                <a:alpha val="85098"/>
              </a:srgbClr>
            </a:solidFill>
          </p:spPr>
          <p:txBody>
            <a:bodyPr/>
            <a:lstStyle/>
            <a:p/>
          </p:txBody>
        </p:sp>
        <p:sp>
          <p:nvSpPr>
            <p:cNvPr id="26" name="rc26"/>
            <p:cNvSpPr/>
            <p:nvPr/>
          </p:nvSpPr>
          <p:spPr>
            <a:xfrm>
              <a:off x="1577053" y="3620521"/>
              <a:ext cx="239399" cy="495476"/>
            </a:xfrm>
            <a:prstGeom prst="rect">
              <a:avLst/>
            </a:prstGeom>
            <a:solidFill>
              <a:srgbClr val="1CABE2">
                <a:alpha val="85098"/>
              </a:srgbClr>
            </a:solidFill>
          </p:spPr>
          <p:txBody>
            <a:bodyPr/>
            <a:lstStyle/>
            <a:p/>
          </p:txBody>
        </p:sp>
        <p:sp>
          <p:nvSpPr>
            <p:cNvPr id="27" name="rc27"/>
            <p:cNvSpPr/>
            <p:nvPr/>
          </p:nvSpPr>
          <p:spPr>
            <a:xfrm>
              <a:off x="1843053" y="3690048"/>
              <a:ext cx="239399" cy="425948"/>
            </a:xfrm>
            <a:prstGeom prst="rect">
              <a:avLst/>
            </a:prstGeom>
            <a:solidFill>
              <a:srgbClr val="1CABE2">
                <a:alpha val="85098"/>
              </a:srgbClr>
            </a:solidFill>
          </p:spPr>
          <p:txBody>
            <a:bodyPr/>
            <a:lstStyle/>
            <a:p/>
          </p:txBody>
        </p:sp>
        <p:sp>
          <p:nvSpPr>
            <p:cNvPr id="28" name="rc28"/>
            <p:cNvSpPr/>
            <p:nvPr/>
          </p:nvSpPr>
          <p:spPr>
            <a:xfrm>
              <a:off x="2109053" y="3745408"/>
              <a:ext cx="239399" cy="370589"/>
            </a:xfrm>
            <a:prstGeom prst="rect">
              <a:avLst/>
            </a:prstGeom>
            <a:solidFill>
              <a:srgbClr val="1CABE2">
                <a:alpha val="85098"/>
              </a:srgbClr>
            </a:solidFill>
          </p:spPr>
          <p:txBody>
            <a:bodyPr/>
            <a:lstStyle/>
            <a:p/>
          </p:txBody>
        </p:sp>
        <p:sp>
          <p:nvSpPr>
            <p:cNvPr id="29" name="rc29"/>
            <p:cNvSpPr/>
            <p:nvPr/>
          </p:nvSpPr>
          <p:spPr>
            <a:xfrm>
              <a:off x="2375052" y="3750995"/>
              <a:ext cx="239399" cy="365001"/>
            </a:xfrm>
            <a:prstGeom prst="rect">
              <a:avLst/>
            </a:prstGeom>
            <a:solidFill>
              <a:srgbClr val="1CABE2">
                <a:alpha val="85098"/>
              </a:srgbClr>
            </a:solidFill>
          </p:spPr>
          <p:txBody>
            <a:bodyPr/>
            <a:lstStyle/>
            <a:p/>
          </p:txBody>
        </p:sp>
        <p:sp>
          <p:nvSpPr>
            <p:cNvPr id="30" name="rc30"/>
            <p:cNvSpPr/>
            <p:nvPr/>
          </p:nvSpPr>
          <p:spPr>
            <a:xfrm>
              <a:off x="2641052" y="3833945"/>
              <a:ext cx="239399" cy="282052"/>
            </a:xfrm>
            <a:prstGeom prst="rect">
              <a:avLst/>
            </a:prstGeom>
            <a:solidFill>
              <a:srgbClr val="1CABE2">
                <a:alpha val="85098"/>
              </a:srgbClr>
            </a:solidFill>
          </p:spPr>
          <p:txBody>
            <a:bodyPr/>
            <a:lstStyle/>
            <a:p/>
          </p:txBody>
        </p:sp>
        <p:sp>
          <p:nvSpPr>
            <p:cNvPr id="31" name="rc31"/>
            <p:cNvSpPr/>
            <p:nvPr/>
          </p:nvSpPr>
          <p:spPr>
            <a:xfrm>
              <a:off x="2907052" y="3865649"/>
              <a:ext cx="239399" cy="250348"/>
            </a:xfrm>
            <a:prstGeom prst="rect">
              <a:avLst/>
            </a:prstGeom>
            <a:solidFill>
              <a:srgbClr val="1CABE2">
                <a:alpha val="85098"/>
              </a:srgbClr>
            </a:solidFill>
          </p:spPr>
          <p:txBody>
            <a:bodyPr/>
            <a:lstStyle/>
            <a:p/>
          </p:txBody>
        </p:sp>
        <p:sp>
          <p:nvSpPr>
            <p:cNvPr id="32" name="rc32"/>
            <p:cNvSpPr/>
            <p:nvPr/>
          </p:nvSpPr>
          <p:spPr>
            <a:xfrm>
              <a:off x="3173051" y="3918776"/>
              <a:ext cx="239399" cy="197221"/>
            </a:xfrm>
            <a:prstGeom prst="rect">
              <a:avLst/>
            </a:prstGeom>
            <a:solidFill>
              <a:srgbClr val="1CABE2">
                <a:alpha val="85098"/>
              </a:srgbClr>
            </a:solidFill>
          </p:spPr>
          <p:txBody>
            <a:bodyPr/>
            <a:lstStyle/>
            <a:p/>
          </p:txBody>
        </p:sp>
        <p:sp>
          <p:nvSpPr>
            <p:cNvPr id="33" name="rc33"/>
            <p:cNvSpPr/>
            <p:nvPr/>
          </p:nvSpPr>
          <p:spPr>
            <a:xfrm>
              <a:off x="3439051" y="3974619"/>
              <a:ext cx="239399" cy="141378"/>
            </a:xfrm>
            <a:prstGeom prst="rect">
              <a:avLst/>
            </a:prstGeom>
            <a:solidFill>
              <a:srgbClr val="1CABE2">
                <a:alpha val="85098"/>
              </a:srgbClr>
            </a:solidFill>
          </p:spPr>
          <p:txBody>
            <a:bodyPr/>
            <a:lstStyle/>
            <a:p/>
          </p:txBody>
        </p:sp>
        <p:sp>
          <p:nvSpPr>
            <p:cNvPr id="34" name="rc34"/>
            <p:cNvSpPr/>
            <p:nvPr/>
          </p:nvSpPr>
          <p:spPr>
            <a:xfrm>
              <a:off x="3705050" y="3868226"/>
              <a:ext cx="239399" cy="247770"/>
            </a:xfrm>
            <a:prstGeom prst="rect">
              <a:avLst/>
            </a:prstGeom>
            <a:solidFill>
              <a:srgbClr val="1CABE2">
                <a:alpha val="85098"/>
              </a:srgbClr>
            </a:solidFill>
          </p:spPr>
          <p:txBody>
            <a:bodyPr/>
            <a:lstStyle/>
            <a:p/>
          </p:txBody>
        </p:sp>
        <p:sp>
          <p:nvSpPr>
            <p:cNvPr id="35" name="rc35"/>
            <p:cNvSpPr/>
            <p:nvPr/>
          </p:nvSpPr>
          <p:spPr>
            <a:xfrm>
              <a:off x="3971050" y="3948064"/>
              <a:ext cx="239399" cy="167933"/>
            </a:xfrm>
            <a:prstGeom prst="rect">
              <a:avLst/>
            </a:prstGeom>
            <a:solidFill>
              <a:srgbClr val="1CABE2">
                <a:alpha val="85098"/>
              </a:srgbClr>
            </a:solidFill>
          </p:spPr>
          <p:txBody>
            <a:bodyPr/>
            <a:lstStyle/>
            <a:p/>
          </p:txBody>
        </p:sp>
        <p:sp>
          <p:nvSpPr>
            <p:cNvPr id="36" name="rc36"/>
            <p:cNvSpPr/>
            <p:nvPr/>
          </p:nvSpPr>
          <p:spPr>
            <a:xfrm>
              <a:off x="4237050" y="3860618"/>
              <a:ext cx="239399" cy="255378"/>
            </a:xfrm>
            <a:prstGeom prst="rect">
              <a:avLst/>
            </a:prstGeom>
            <a:solidFill>
              <a:srgbClr val="1CABE2">
                <a:alpha val="85098"/>
              </a:srgbClr>
            </a:solidFill>
          </p:spPr>
          <p:txBody>
            <a:bodyPr/>
            <a:lstStyle/>
            <a:p/>
          </p:txBody>
        </p:sp>
        <p:sp>
          <p:nvSpPr>
            <p:cNvPr id="37" name="rc37"/>
            <p:cNvSpPr/>
            <p:nvPr/>
          </p:nvSpPr>
          <p:spPr>
            <a:xfrm>
              <a:off x="4503049" y="3792009"/>
              <a:ext cx="239399" cy="323987"/>
            </a:xfrm>
            <a:prstGeom prst="rect">
              <a:avLst/>
            </a:prstGeom>
            <a:solidFill>
              <a:srgbClr val="1CABE2">
                <a:alpha val="85098"/>
              </a:srgbClr>
            </a:solidFill>
          </p:spPr>
          <p:txBody>
            <a:bodyPr/>
            <a:lstStyle/>
            <a:p/>
          </p:txBody>
        </p:sp>
        <p:sp>
          <p:nvSpPr>
            <p:cNvPr id="38" name="rc38"/>
            <p:cNvSpPr/>
            <p:nvPr/>
          </p:nvSpPr>
          <p:spPr>
            <a:xfrm>
              <a:off x="4769049" y="3699688"/>
              <a:ext cx="239399" cy="416308"/>
            </a:xfrm>
            <a:prstGeom prst="rect">
              <a:avLst/>
            </a:prstGeom>
            <a:solidFill>
              <a:srgbClr val="1CABE2">
                <a:alpha val="85098"/>
              </a:srgbClr>
            </a:solidFill>
          </p:spPr>
          <p:txBody>
            <a:bodyPr/>
            <a:lstStyle/>
            <a:p/>
          </p:txBody>
        </p:sp>
        <p:sp>
          <p:nvSpPr>
            <p:cNvPr id="39" name="rc39"/>
            <p:cNvSpPr/>
            <p:nvPr/>
          </p:nvSpPr>
          <p:spPr>
            <a:xfrm>
              <a:off x="5035049" y="3692332"/>
              <a:ext cx="239399" cy="423665"/>
            </a:xfrm>
            <a:prstGeom prst="rect">
              <a:avLst/>
            </a:prstGeom>
            <a:solidFill>
              <a:srgbClr val="1CABE2">
                <a:alpha val="85098"/>
              </a:srgbClr>
            </a:solidFill>
          </p:spPr>
          <p:txBody>
            <a:bodyPr/>
            <a:lstStyle/>
            <a:p/>
          </p:txBody>
        </p:sp>
        <p:sp>
          <p:nvSpPr>
            <p:cNvPr id="40" name="rc40"/>
            <p:cNvSpPr/>
            <p:nvPr/>
          </p:nvSpPr>
          <p:spPr>
            <a:xfrm>
              <a:off x="5301048" y="3676304"/>
              <a:ext cx="239399" cy="439692"/>
            </a:xfrm>
            <a:prstGeom prst="rect">
              <a:avLst/>
            </a:prstGeom>
            <a:solidFill>
              <a:srgbClr val="1CABE2">
                <a:alpha val="85098"/>
              </a:srgbClr>
            </a:solidFill>
          </p:spPr>
          <p:txBody>
            <a:bodyPr/>
            <a:lstStyle/>
            <a:p/>
          </p:txBody>
        </p:sp>
        <p:sp>
          <p:nvSpPr>
            <p:cNvPr id="41" name="rc41"/>
            <p:cNvSpPr/>
            <p:nvPr/>
          </p:nvSpPr>
          <p:spPr>
            <a:xfrm>
              <a:off x="5567048" y="3733467"/>
              <a:ext cx="239399" cy="382529"/>
            </a:xfrm>
            <a:prstGeom prst="rect">
              <a:avLst/>
            </a:prstGeom>
            <a:solidFill>
              <a:srgbClr val="1CABE2">
                <a:alpha val="85098"/>
              </a:srgbClr>
            </a:solidFill>
          </p:spPr>
          <p:txBody>
            <a:bodyPr/>
            <a:lstStyle/>
            <a:p/>
          </p:txBody>
        </p:sp>
        <p:sp>
          <p:nvSpPr>
            <p:cNvPr id="42" name="rc42"/>
            <p:cNvSpPr/>
            <p:nvPr/>
          </p:nvSpPr>
          <p:spPr>
            <a:xfrm>
              <a:off x="5833047" y="3626919"/>
              <a:ext cx="239399" cy="489077"/>
            </a:xfrm>
            <a:prstGeom prst="rect">
              <a:avLst/>
            </a:prstGeom>
            <a:solidFill>
              <a:srgbClr val="1CABE2">
                <a:alpha val="85098"/>
              </a:srgbClr>
            </a:solidFill>
          </p:spPr>
          <p:txBody>
            <a:bodyPr/>
            <a:lstStyle/>
            <a:p/>
          </p:txBody>
        </p:sp>
        <p:sp>
          <p:nvSpPr>
            <p:cNvPr id="43" name="rc43"/>
            <p:cNvSpPr/>
            <p:nvPr/>
          </p:nvSpPr>
          <p:spPr>
            <a:xfrm>
              <a:off x="6099047" y="3472391"/>
              <a:ext cx="239399" cy="643606"/>
            </a:xfrm>
            <a:prstGeom prst="rect">
              <a:avLst/>
            </a:prstGeom>
            <a:solidFill>
              <a:srgbClr val="1CABE2">
                <a:alpha val="85098"/>
              </a:srgbClr>
            </a:solidFill>
          </p:spPr>
          <p:txBody>
            <a:bodyPr/>
            <a:lstStyle/>
            <a:p/>
          </p:txBody>
        </p:sp>
        <p:sp>
          <p:nvSpPr>
            <p:cNvPr id="44" name="rc44"/>
            <p:cNvSpPr/>
            <p:nvPr/>
          </p:nvSpPr>
          <p:spPr>
            <a:xfrm>
              <a:off x="6365047" y="3416446"/>
              <a:ext cx="239399" cy="699551"/>
            </a:xfrm>
            <a:prstGeom prst="rect">
              <a:avLst/>
            </a:prstGeom>
            <a:solidFill>
              <a:srgbClr val="1CABE2">
                <a:alpha val="85098"/>
              </a:srgbClr>
            </a:solidFill>
          </p:spPr>
          <p:txBody>
            <a:bodyPr/>
            <a:lstStyle/>
            <a:p/>
          </p:txBody>
        </p:sp>
        <p:sp>
          <p:nvSpPr>
            <p:cNvPr id="45" name="rc45"/>
            <p:cNvSpPr/>
            <p:nvPr/>
          </p:nvSpPr>
          <p:spPr>
            <a:xfrm>
              <a:off x="6631046" y="3461575"/>
              <a:ext cx="239399" cy="654422"/>
            </a:xfrm>
            <a:prstGeom prst="rect">
              <a:avLst/>
            </a:prstGeom>
            <a:solidFill>
              <a:srgbClr val="1CABE2">
                <a:alpha val="85098"/>
              </a:srgbClr>
            </a:solidFill>
          </p:spPr>
          <p:txBody>
            <a:bodyPr/>
            <a:lstStyle/>
            <a:p/>
          </p:txBody>
        </p:sp>
        <p:sp>
          <p:nvSpPr>
            <p:cNvPr id="46" name="rc46"/>
            <p:cNvSpPr/>
            <p:nvPr/>
          </p:nvSpPr>
          <p:spPr>
            <a:xfrm>
              <a:off x="6897046" y="3506619"/>
              <a:ext cx="239399" cy="609378"/>
            </a:xfrm>
            <a:prstGeom prst="rect">
              <a:avLst/>
            </a:prstGeom>
            <a:solidFill>
              <a:srgbClr val="1CABE2">
                <a:alpha val="85098"/>
              </a:srgbClr>
            </a:solidFill>
          </p:spPr>
          <p:txBody>
            <a:bodyPr/>
            <a:lstStyle/>
            <a:p/>
          </p:txBody>
        </p:sp>
        <p:sp>
          <p:nvSpPr>
            <p:cNvPr id="47" name="rc47"/>
            <p:cNvSpPr/>
            <p:nvPr/>
          </p:nvSpPr>
          <p:spPr>
            <a:xfrm>
              <a:off x="7163045" y="3498983"/>
              <a:ext cx="239399" cy="617014"/>
            </a:xfrm>
            <a:prstGeom prst="rect">
              <a:avLst/>
            </a:prstGeom>
            <a:solidFill>
              <a:srgbClr val="1CABE2">
                <a:alpha val="85098"/>
              </a:srgbClr>
            </a:solidFill>
          </p:spPr>
          <p:txBody>
            <a:bodyPr/>
            <a:lstStyle/>
            <a:p/>
          </p:txBody>
        </p:sp>
        <p:sp>
          <p:nvSpPr>
            <p:cNvPr id="48" name="rc48"/>
            <p:cNvSpPr/>
            <p:nvPr/>
          </p:nvSpPr>
          <p:spPr>
            <a:xfrm>
              <a:off x="7429045" y="3621660"/>
              <a:ext cx="239399" cy="494337"/>
            </a:xfrm>
            <a:prstGeom prst="rect">
              <a:avLst/>
            </a:prstGeom>
            <a:solidFill>
              <a:srgbClr val="1CABE2">
                <a:alpha val="85098"/>
              </a:srgbClr>
            </a:solidFill>
          </p:spPr>
          <p:txBody>
            <a:bodyPr/>
            <a:lstStyle/>
            <a:p/>
          </p:txBody>
        </p:sp>
        <p:sp>
          <p:nvSpPr>
            <p:cNvPr id="49" name="rc49"/>
            <p:cNvSpPr/>
            <p:nvPr/>
          </p:nvSpPr>
          <p:spPr>
            <a:xfrm>
              <a:off x="7695045" y="3640556"/>
              <a:ext cx="239399" cy="475441"/>
            </a:xfrm>
            <a:prstGeom prst="rect">
              <a:avLst/>
            </a:prstGeom>
            <a:solidFill>
              <a:srgbClr val="1CABE2">
                <a:alpha val="85098"/>
              </a:srgbClr>
            </a:solidFill>
          </p:spPr>
          <p:txBody>
            <a:bodyPr/>
            <a:lstStyle/>
            <a:p/>
          </p:txBody>
        </p:sp>
        <p:sp>
          <p:nvSpPr>
            <p:cNvPr id="50" name="rc50"/>
            <p:cNvSpPr/>
            <p:nvPr/>
          </p:nvSpPr>
          <p:spPr>
            <a:xfrm>
              <a:off x="7961044" y="3742243"/>
              <a:ext cx="239399" cy="373754"/>
            </a:xfrm>
            <a:prstGeom prst="rect">
              <a:avLst/>
            </a:prstGeom>
            <a:solidFill>
              <a:srgbClr val="1CABE2">
                <a:alpha val="85098"/>
              </a:srgbClr>
            </a:solidFill>
          </p:spPr>
          <p:txBody>
            <a:bodyPr/>
            <a:lstStyle/>
            <a:p/>
          </p:txBody>
        </p:sp>
        <p:sp>
          <p:nvSpPr>
            <p:cNvPr id="51" name="rc51"/>
            <p:cNvSpPr/>
            <p:nvPr/>
          </p:nvSpPr>
          <p:spPr>
            <a:xfrm>
              <a:off x="1311054" y="3502069"/>
              <a:ext cx="239399" cy="64624"/>
            </a:xfrm>
            <a:prstGeom prst="rect">
              <a:avLst/>
            </a:prstGeom>
            <a:solidFill>
              <a:srgbClr val="B3B3B3">
                <a:alpha val="85098"/>
              </a:srgbClr>
            </a:solidFill>
          </p:spPr>
          <p:txBody>
            <a:bodyPr/>
            <a:lstStyle/>
            <a:p/>
          </p:txBody>
        </p:sp>
        <p:sp>
          <p:nvSpPr>
            <p:cNvPr id="52" name="rc52"/>
            <p:cNvSpPr/>
            <p:nvPr/>
          </p:nvSpPr>
          <p:spPr>
            <a:xfrm>
              <a:off x="1577053" y="3504909"/>
              <a:ext cx="239399" cy="115611"/>
            </a:xfrm>
            <a:prstGeom prst="rect">
              <a:avLst/>
            </a:prstGeom>
            <a:solidFill>
              <a:srgbClr val="B3B3B3">
                <a:alpha val="85098"/>
              </a:srgbClr>
            </a:solidFill>
          </p:spPr>
          <p:txBody>
            <a:bodyPr/>
            <a:lstStyle/>
            <a:p/>
          </p:txBody>
        </p:sp>
        <p:sp>
          <p:nvSpPr>
            <p:cNvPr id="53" name="rc53"/>
            <p:cNvSpPr/>
            <p:nvPr/>
          </p:nvSpPr>
          <p:spPr>
            <a:xfrm>
              <a:off x="1843053" y="3536707"/>
              <a:ext cx="239399" cy="153341"/>
            </a:xfrm>
            <a:prstGeom prst="rect">
              <a:avLst/>
            </a:prstGeom>
            <a:solidFill>
              <a:srgbClr val="B3B3B3">
                <a:alpha val="85098"/>
              </a:srgbClr>
            </a:solidFill>
          </p:spPr>
          <p:txBody>
            <a:bodyPr/>
            <a:lstStyle/>
            <a:p/>
          </p:txBody>
        </p:sp>
        <p:sp>
          <p:nvSpPr>
            <p:cNvPr id="54" name="rc54"/>
            <p:cNvSpPr/>
            <p:nvPr/>
          </p:nvSpPr>
          <p:spPr>
            <a:xfrm>
              <a:off x="2109053" y="3639524"/>
              <a:ext cx="239399" cy="105883"/>
            </a:xfrm>
            <a:prstGeom prst="rect">
              <a:avLst/>
            </a:prstGeom>
            <a:solidFill>
              <a:srgbClr val="B3B3B3">
                <a:alpha val="85098"/>
              </a:srgbClr>
            </a:solidFill>
          </p:spPr>
          <p:txBody>
            <a:bodyPr/>
            <a:lstStyle/>
            <a:p/>
          </p:txBody>
        </p:sp>
        <p:sp>
          <p:nvSpPr>
            <p:cNvPr id="55" name="rc55"/>
            <p:cNvSpPr/>
            <p:nvPr/>
          </p:nvSpPr>
          <p:spPr>
            <a:xfrm>
              <a:off x="2375052" y="3623242"/>
              <a:ext cx="239399" cy="127753"/>
            </a:xfrm>
            <a:prstGeom prst="rect">
              <a:avLst/>
            </a:prstGeom>
            <a:solidFill>
              <a:srgbClr val="B3B3B3">
                <a:alpha val="85098"/>
              </a:srgbClr>
            </a:solidFill>
          </p:spPr>
          <p:txBody>
            <a:bodyPr/>
            <a:lstStyle/>
            <a:p/>
          </p:txBody>
        </p:sp>
        <p:sp>
          <p:nvSpPr>
            <p:cNvPr id="56" name="rc56"/>
            <p:cNvSpPr/>
            <p:nvPr/>
          </p:nvSpPr>
          <p:spPr>
            <a:xfrm>
              <a:off x="2641052" y="3739928"/>
              <a:ext cx="239399" cy="94016"/>
            </a:xfrm>
            <a:prstGeom prst="rect">
              <a:avLst/>
            </a:prstGeom>
            <a:solidFill>
              <a:srgbClr val="B3B3B3">
                <a:alpha val="85098"/>
              </a:srgbClr>
            </a:solidFill>
          </p:spPr>
          <p:txBody>
            <a:bodyPr/>
            <a:lstStyle/>
            <a:p/>
          </p:txBody>
        </p:sp>
        <p:sp>
          <p:nvSpPr>
            <p:cNvPr id="57" name="rc57"/>
            <p:cNvSpPr/>
            <p:nvPr/>
          </p:nvSpPr>
          <p:spPr>
            <a:xfrm>
              <a:off x="2907052" y="3750105"/>
              <a:ext cx="239399" cy="115543"/>
            </a:xfrm>
            <a:prstGeom prst="rect">
              <a:avLst/>
            </a:prstGeom>
            <a:solidFill>
              <a:srgbClr val="B3B3B3">
                <a:alpha val="85098"/>
              </a:srgbClr>
            </a:solidFill>
          </p:spPr>
          <p:txBody>
            <a:bodyPr/>
            <a:lstStyle/>
            <a:p/>
          </p:txBody>
        </p:sp>
        <p:sp>
          <p:nvSpPr>
            <p:cNvPr id="58" name="rc58"/>
            <p:cNvSpPr/>
            <p:nvPr/>
          </p:nvSpPr>
          <p:spPr>
            <a:xfrm>
              <a:off x="3173051" y="3760997"/>
              <a:ext cx="239399" cy="157778"/>
            </a:xfrm>
            <a:prstGeom prst="rect">
              <a:avLst/>
            </a:prstGeom>
            <a:solidFill>
              <a:srgbClr val="B3B3B3">
                <a:alpha val="85098"/>
              </a:srgbClr>
            </a:solidFill>
          </p:spPr>
          <p:txBody>
            <a:bodyPr/>
            <a:lstStyle/>
            <a:p/>
          </p:txBody>
        </p:sp>
        <p:sp>
          <p:nvSpPr>
            <p:cNvPr id="59" name="rc59"/>
            <p:cNvSpPr/>
            <p:nvPr/>
          </p:nvSpPr>
          <p:spPr>
            <a:xfrm>
              <a:off x="3439051" y="3792846"/>
              <a:ext cx="239399" cy="181773"/>
            </a:xfrm>
            <a:prstGeom prst="rect">
              <a:avLst/>
            </a:prstGeom>
            <a:solidFill>
              <a:srgbClr val="B3B3B3">
                <a:alpha val="85098"/>
              </a:srgbClr>
            </a:solidFill>
          </p:spPr>
          <p:txBody>
            <a:bodyPr/>
            <a:lstStyle/>
            <a:p/>
          </p:txBody>
        </p:sp>
        <p:sp>
          <p:nvSpPr>
            <p:cNvPr id="60" name="rc60"/>
            <p:cNvSpPr/>
            <p:nvPr/>
          </p:nvSpPr>
          <p:spPr>
            <a:xfrm>
              <a:off x="3705050" y="3703049"/>
              <a:ext cx="239399" cy="165177"/>
            </a:xfrm>
            <a:prstGeom prst="rect">
              <a:avLst/>
            </a:prstGeom>
            <a:solidFill>
              <a:srgbClr val="B3B3B3">
                <a:alpha val="85098"/>
              </a:srgbClr>
            </a:solidFill>
          </p:spPr>
          <p:txBody>
            <a:bodyPr/>
            <a:lstStyle/>
            <a:p/>
          </p:txBody>
        </p:sp>
        <p:sp>
          <p:nvSpPr>
            <p:cNvPr id="61" name="rc61"/>
            <p:cNvSpPr/>
            <p:nvPr/>
          </p:nvSpPr>
          <p:spPr>
            <a:xfrm>
              <a:off x="3971050" y="3780131"/>
              <a:ext cx="239399" cy="167933"/>
            </a:xfrm>
            <a:prstGeom prst="rect">
              <a:avLst/>
            </a:prstGeom>
            <a:solidFill>
              <a:srgbClr val="B3B3B3">
                <a:alpha val="85098"/>
              </a:srgbClr>
            </a:solidFill>
          </p:spPr>
          <p:txBody>
            <a:bodyPr/>
            <a:lstStyle/>
            <a:p/>
          </p:txBody>
        </p:sp>
        <p:sp>
          <p:nvSpPr>
            <p:cNvPr id="62" name="rc62"/>
            <p:cNvSpPr/>
            <p:nvPr/>
          </p:nvSpPr>
          <p:spPr>
            <a:xfrm>
              <a:off x="4237050" y="3711649"/>
              <a:ext cx="239399" cy="148969"/>
            </a:xfrm>
            <a:prstGeom prst="rect">
              <a:avLst/>
            </a:prstGeom>
            <a:solidFill>
              <a:srgbClr val="B3B3B3">
                <a:alpha val="85098"/>
              </a:srgbClr>
            </a:solidFill>
          </p:spPr>
          <p:txBody>
            <a:bodyPr/>
            <a:lstStyle/>
            <a:p/>
          </p:txBody>
        </p:sp>
        <p:sp>
          <p:nvSpPr>
            <p:cNvPr id="63" name="rc63"/>
            <p:cNvSpPr/>
            <p:nvPr/>
          </p:nvSpPr>
          <p:spPr>
            <a:xfrm>
              <a:off x="4503049" y="3662414"/>
              <a:ext cx="239399" cy="129595"/>
            </a:xfrm>
            <a:prstGeom prst="rect">
              <a:avLst/>
            </a:prstGeom>
            <a:solidFill>
              <a:srgbClr val="B3B3B3">
                <a:alpha val="85098"/>
              </a:srgbClr>
            </a:solidFill>
          </p:spPr>
          <p:txBody>
            <a:bodyPr/>
            <a:lstStyle/>
            <a:p/>
          </p:txBody>
        </p:sp>
        <p:sp>
          <p:nvSpPr>
            <p:cNvPr id="64" name="rc64"/>
            <p:cNvSpPr/>
            <p:nvPr/>
          </p:nvSpPr>
          <p:spPr>
            <a:xfrm>
              <a:off x="4769049" y="3590133"/>
              <a:ext cx="239399" cy="109555"/>
            </a:xfrm>
            <a:prstGeom prst="rect">
              <a:avLst/>
            </a:prstGeom>
            <a:solidFill>
              <a:srgbClr val="B3B3B3">
                <a:alpha val="85098"/>
              </a:srgbClr>
            </a:solidFill>
          </p:spPr>
          <p:txBody>
            <a:bodyPr/>
            <a:lstStyle/>
            <a:p/>
          </p:txBody>
        </p:sp>
        <p:sp>
          <p:nvSpPr>
            <p:cNvPr id="65" name="rc65"/>
            <p:cNvSpPr/>
            <p:nvPr/>
          </p:nvSpPr>
          <p:spPr>
            <a:xfrm>
              <a:off x="5035049" y="3580841"/>
              <a:ext cx="239399" cy="111491"/>
            </a:xfrm>
            <a:prstGeom prst="rect">
              <a:avLst/>
            </a:prstGeom>
            <a:solidFill>
              <a:srgbClr val="B3B3B3">
                <a:alpha val="85098"/>
              </a:srgbClr>
            </a:solidFill>
          </p:spPr>
          <p:txBody>
            <a:bodyPr/>
            <a:lstStyle/>
            <a:p/>
          </p:txBody>
        </p:sp>
        <p:sp>
          <p:nvSpPr>
            <p:cNvPr id="66" name="rc66"/>
            <p:cNvSpPr/>
            <p:nvPr/>
          </p:nvSpPr>
          <p:spPr>
            <a:xfrm>
              <a:off x="5301048" y="3560597"/>
              <a:ext cx="239399" cy="115707"/>
            </a:xfrm>
            <a:prstGeom prst="rect">
              <a:avLst/>
            </a:prstGeom>
            <a:solidFill>
              <a:srgbClr val="B3B3B3">
                <a:alpha val="85098"/>
              </a:srgbClr>
            </a:solidFill>
          </p:spPr>
          <p:txBody>
            <a:bodyPr/>
            <a:lstStyle/>
            <a:p/>
          </p:txBody>
        </p:sp>
        <p:sp>
          <p:nvSpPr>
            <p:cNvPr id="67" name="rc67"/>
            <p:cNvSpPr/>
            <p:nvPr/>
          </p:nvSpPr>
          <p:spPr>
            <a:xfrm>
              <a:off x="5567048" y="3590020"/>
              <a:ext cx="239399" cy="143446"/>
            </a:xfrm>
            <a:prstGeom prst="rect">
              <a:avLst/>
            </a:prstGeom>
            <a:solidFill>
              <a:srgbClr val="B3B3B3">
                <a:alpha val="85098"/>
              </a:srgbClr>
            </a:solidFill>
          </p:spPr>
          <p:txBody>
            <a:bodyPr/>
            <a:lstStyle/>
            <a:p/>
          </p:txBody>
        </p:sp>
        <p:sp>
          <p:nvSpPr>
            <p:cNvPr id="68" name="rc68"/>
            <p:cNvSpPr/>
            <p:nvPr/>
          </p:nvSpPr>
          <p:spPr>
            <a:xfrm>
              <a:off x="5833047" y="3480194"/>
              <a:ext cx="239399" cy="146725"/>
            </a:xfrm>
            <a:prstGeom prst="rect">
              <a:avLst/>
            </a:prstGeom>
            <a:solidFill>
              <a:srgbClr val="B3B3B3">
                <a:alpha val="85098"/>
              </a:srgbClr>
            </a:solidFill>
          </p:spPr>
          <p:txBody>
            <a:bodyPr/>
            <a:lstStyle/>
            <a:p/>
          </p:txBody>
        </p:sp>
        <p:sp>
          <p:nvSpPr>
            <p:cNvPr id="69" name="rc69"/>
            <p:cNvSpPr/>
            <p:nvPr/>
          </p:nvSpPr>
          <p:spPr>
            <a:xfrm>
              <a:off x="6099047" y="3323868"/>
              <a:ext cx="239399" cy="148522"/>
            </a:xfrm>
            <a:prstGeom prst="rect">
              <a:avLst/>
            </a:prstGeom>
            <a:solidFill>
              <a:srgbClr val="B3B3B3">
                <a:alpha val="85098"/>
              </a:srgbClr>
            </a:solidFill>
          </p:spPr>
          <p:txBody>
            <a:bodyPr/>
            <a:lstStyle/>
            <a:p/>
          </p:txBody>
        </p:sp>
        <p:sp>
          <p:nvSpPr>
            <p:cNvPr id="70" name="rc70"/>
            <p:cNvSpPr/>
            <p:nvPr/>
          </p:nvSpPr>
          <p:spPr>
            <a:xfrm>
              <a:off x="6365047" y="3291525"/>
              <a:ext cx="239399" cy="124921"/>
            </a:xfrm>
            <a:prstGeom prst="rect">
              <a:avLst/>
            </a:prstGeom>
            <a:solidFill>
              <a:srgbClr val="B3B3B3">
                <a:alpha val="85098"/>
              </a:srgbClr>
            </a:solidFill>
          </p:spPr>
          <p:txBody>
            <a:bodyPr/>
            <a:lstStyle/>
            <a:p/>
          </p:txBody>
        </p:sp>
        <p:sp>
          <p:nvSpPr>
            <p:cNvPr id="71" name="rc71"/>
            <p:cNvSpPr/>
            <p:nvPr/>
          </p:nvSpPr>
          <p:spPr>
            <a:xfrm>
              <a:off x="6631046" y="3310557"/>
              <a:ext cx="239399" cy="151018"/>
            </a:xfrm>
            <a:prstGeom prst="rect">
              <a:avLst/>
            </a:prstGeom>
            <a:solidFill>
              <a:srgbClr val="B3B3B3">
                <a:alpha val="85098"/>
              </a:srgbClr>
            </a:solidFill>
          </p:spPr>
          <p:txBody>
            <a:bodyPr/>
            <a:lstStyle/>
            <a:p/>
          </p:txBody>
        </p:sp>
        <p:sp>
          <p:nvSpPr>
            <p:cNvPr id="72" name="rc72"/>
            <p:cNvSpPr/>
            <p:nvPr/>
          </p:nvSpPr>
          <p:spPr>
            <a:xfrm>
              <a:off x="6897046" y="3379666"/>
              <a:ext cx="239399" cy="126953"/>
            </a:xfrm>
            <a:prstGeom prst="rect">
              <a:avLst/>
            </a:prstGeom>
            <a:solidFill>
              <a:srgbClr val="B3B3B3">
                <a:alpha val="85098"/>
              </a:srgbClr>
            </a:solidFill>
          </p:spPr>
          <p:txBody>
            <a:bodyPr/>
            <a:lstStyle/>
            <a:p/>
          </p:txBody>
        </p:sp>
        <p:sp>
          <p:nvSpPr>
            <p:cNvPr id="73" name="rc73"/>
            <p:cNvSpPr/>
            <p:nvPr/>
          </p:nvSpPr>
          <p:spPr>
            <a:xfrm>
              <a:off x="7163045" y="3370435"/>
              <a:ext cx="239399" cy="128547"/>
            </a:xfrm>
            <a:prstGeom prst="rect">
              <a:avLst/>
            </a:prstGeom>
            <a:solidFill>
              <a:srgbClr val="B3B3B3">
                <a:alpha val="85098"/>
              </a:srgbClr>
            </a:solidFill>
          </p:spPr>
          <p:txBody>
            <a:bodyPr/>
            <a:lstStyle/>
            <a:p/>
          </p:txBody>
        </p:sp>
        <p:sp>
          <p:nvSpPr>
            <p:cNvPr id="74" name="rc74"/>
            <p:cNvSpPr/>
            <p:nvPr/>
          </p:nvSpPr>
          <p:spPr>
            <a:xfrm>
              <a:off x="7429045" y="3465554"/>
              <a:ext cx="239399" cy="156105"/>
            </a:xfrm>
            <a:prstGeom prst="rect">
              <a:avLst/>
            </a:prstGeom>
            <a:solidFill>
              <a:srgbClr val="B3B3B3">
                <a:alpha val="85098"/>
              </a:srgbClr>
            </a:solidFill>
          </p:spPr>
          <p:txBody>
            <a:bodyPr/>
            <a:lstStyle/>
            <a:p/>
          </p:txBody>
        </p:sp>
        <p:sp>
          <p:nvSpPr>
            <p:cNvPr id="75" name="rc75"/>
            <p:cNvSpPr/>
            <p:nvPr/>
          </p:nvSpPr>
          <p:spPr>
            <a:xfrm>
              <a:off x="7695045" y="3508490"/>
              <a:ext cx="239399" cy="132065"/>
            </a:xfrm>
            <a:prstGeom prst="rect">
              <a:avLst/>
            </a:prstGeom>
            <a:solidFill>
              <a:srgbClr val="B3B3B3">
                <a:alpha val="85098"/>
              </a:srgbClr>
            </a:solidFill>
          </p:spPr>
          <p:txBody>
            <a:bodyPr/>
            <a:lstStyle/>
            <a:p/>
          </p:txBody>
        </p:sp>
        <p:sp>
          <p:nvSpPr>
            <p:cNvPr id="76" name="rc76"/>
            <p:cNvSpPr/>
            <p:nvPr/>
          </p:nvSpPr>
          <p:spPr>
            <a:xfrm>
              <a:off x="7961044" y="3662154"/>
              <a:ext cx="239399" cy="80089"/>
            </a:xfrm>
            <a:prstGeom prst="rect">
              <a:avLst/>
            </a:prstGeom>
            <a:solidFill>
              <a:srgbClr val="B3B3B3">
                <a:alpha val="85098"/>
              </a:srgbClr>
            </a:solidFill>
          </p:spPr>
          <p:txBody>
            <a:bodyPr/>
            <a:lstStyle/>
            <a:p/>
          </p:txBody>
        </p:sp>
        <p:sp>
          <p:nvSpPr>
            <p:cNvPr id="77" name="pl77"/>
            <p:cNvSpPr/>
            <p:nvPr/>
          </p:nvSpPr>
          <p:spPr>
            <a:xfrm>
              <a:off x="1430754" y="2199099"/>
              <a:ext cx="6649990" cy="556518"/>
            </a:xfrm>
            <a:custGeom>
              <a:avLst/>
              <a:pathLst>
                <a:path w="6649990" h="556518">
                  <a:moveTo>
                    <a:pt x="0" y="556518"/>
                  </a:moveTo>
                  <a:lnTo>
                    <a:pt x="265999" y="474071"/>
                  </a:lnTo>
                  <a:lnTo>
                    <a:pt x="531999" y="371012"/>
                  </a:lnTo>
                  <a:lnTo>
                    <a:pt x="797998" y="288565"/>
                  </a:lnTo>
                  <a:lnTo>
                    <a:pt x="1063998" y="267953"/>
                  </a:lnTo>
                  <a:lnTo>
                    <a:pt x="1329998" y="164894"/>
                  </a:lnTo>
                  <a:lnTo>
                    <a:pt x="1595997" y="123670"/>
                  </a:lnTo>
                  <a:lnTo>
                    <a:pt x="1861997" y="61835"/>
                  </a:lnTo>
                  <a:lnTo>
                    <a:pt x="2127996" y="0"/>
                  </a:lnTo>
                  <a:lnTo>
                    <a:pt x="2393996" y="103059"/>
                  </a:lnTo>
                  <a:lnTo>
                    <a:pt x="2659996" y="20611"/>
                  </a:lnTo>
                  <a:lnTo>
                    <a:pt x="2925995" y="103059"/>
                  </a:lnTo>
                  <a:lnTo>
                    <a:pt x="3191995" y="164894"/>
                  </a:lnTo>
                  <a:lnTo>
                    <a:pt x="3457995" y="247341"/>
                  </a:lnTo>
                  <a:lnTo>
                    <a:pt x="3723994" y="247341"/>
                  </a:lnTo>
                  <a:lnTo>
                    <a:pt x="3989994" y="247341"/>
                  </a:lnTo>
                  <a:lnTo>
                    <a:pt x="4255993" y="185506"/>
                  </a:lnTo>
                  <a:lnTo>
                    <a:pt x="4521993" y="267953"/>
                  </a:lnTo>
                  <a:lnTo>
                    <a:pt x="4787993" y="391624"/>
                  </a:lnTo>
                  <a:lnTo>
                    <a:pt x="5053992" y="432847"/>
                  </a:lnTo>
                  <a:lnTo>
                    <a:pt x="5319992" y="391624"/>
                  </a:lnTo>
                  <a:lnTo>
                    <a:pt x="5585991" y="350400"/>
                  </a:lnTo>
                  <a:lnTo>
                    <a:pt x="5851991" y="350400"/>
                  </a:lnTo>
                  <a:lnTo>
                    <a:pt x="6117991" y="247341"/>
                  </a:lnTo>
                  <a:lnTo>
                    <a:pt x="6383990" y="226729"/>
                  </a:lnTo>
                  <a:lnTo>
                    <a:pt x="6649990" y="144282"/>
                  </a:lnTo>
                </a:path>
              </a:pathLst>
            </a:custGeom>
            <a:ln w="27101" cap="flat">
              <a:solidFill>
                <a:srgbClr val="0058AB">
                  <a:alpha val="100000"/>
                </a:srgbClr>
              </a:solidFill>
              <a:prstDash val="solid"/>
              <a:round/>
            </a:ln>
          </p:spPr>
          <p:txBody>
            <a:bodyPr/>
            <a:lstStyle/>
            <a:p/>
          </p:txBody>
        </p:sp>
        <p:sp>
          <p:nvSpPr>
            <p:cNvPr id="78" name="pl78"/>
            <p:cNvSpPr/>
            <p:nvPr/>
          </p:nvSpPr>
          <p:spPr>
            <a:xfrm>
              <a:off x="1430754" y="2384606"/>
              <a:ext cx="6649990" cy="453459"/>
            </a:xfrm>
            <a:custGeom>
              <a:avLst/>
              <a:pathLst>
                <a:path w="6649990" h="453459">
                  <a:moveTo>
                    <a:pt x="0" y="453459"/>
                  </a:moveTo>
                  <a:lnTo>
                    <a:pt x="265999" y="432847"/>
                  </a:lnTo>
                  <a:lnTo>
                    <a:pt x="531999" y="371012"/>
                  </a:lnTo>
                  <a:lnTo>
                    <a:pt x="797998" y="226729"/>
                  </a:lnTo>
                  <a:lnTo>
                    <a:pt x="1063998" y="226729"/>
                  </a:lnTo>
                  <a:lnTo>
                    <a:pt x="1329998" y="82447"/>
                  </a:lnTo>
                  <a:lnTo>
                    <a:pt x="1595997" y="61835"/>
                  </a:lnTo>
                  <a:lnTo>
                    <a:pt x="1861997" y="41223"/>
                  </a:lnTo>
                  <a:lnTo>
                    <a:pt x="2127996" y="0"/>
                  </a:lnTo>
                  <a:lnTo>
                    <a:pt x="2393996" y="82447"/>
                  </a:lnTo>
                  <a:lnTo>
                    <a:pt x="2659996" y="0"/>
                  </a:lnTo>
                  <a:lnTo>
                    <a:pt x="2925995" y="61835"/>
                  </a:lnTo>
                  <a:lnTo>
                    <a:pt x="3191995" y="103059"/>
                  </a:lnTo>
                  <a:lnTo>
                    <a:pt x="3457995" y="164894"/>
                  </a:lnTo>
                  <a:lnTo>
                    <a:pt x="3723994" y="164894"/>
                  </a:lnTo>
                  <a:lnTo>
                    <a:pt x="3989994" y="164894"/>
                  </a:lnTo>
                  <a:lnTo>
                    <a:pt x="4255993" y="123670"/>
                  </a:lnTo>
                  <a:lnTo>
                    <a:pt x="4521993" y="206118"/>
                  </a:lnTo>
                  <a:lnTo>
                    <a:pt x="4787993" y="329788"/>
                  </a:lnTo>
                  <a:lnTo>
                    <a:pt x="5053992" y="350400"/>
                  </a:lnTo>
                  <a:lnTo>
                    <a:pt x="5319992" y="329788"/>
                  </a:lnTo>
                  <a:lnTo>
                    <a:pt x="5585991" y="267953"/>
                  </a:lnTo>
                  <a:lnTo>
                    <a:pt x="5851991" y="267953"/>
                  </a:lnTo>
                  <a:lnTo>
                    <a:pt x="6117991" y="185506"/>
                  </a:lnTo>
                  <a:lnTo>
                    <a:pt x="6383990" y="144282"/>
                  </a:lnTo>
                  <a:lnTo>
                    <a:pt x="6649990" y="20611"/>
                  </a:lnTo>
                </a:path>
              </a:pathLst>
            </a:custGeom>
            <a:ln w="27101" cap="flat">
              <a:solidFill>
                <a:srgbClr val="F26A21">
                  <a:alpha val="100000"/>
                </a:srgbClr>
              </a:solidFill>
              <a:prstDash val="solid"/>
              <a:round/>
            </a:ln>
          </p:spPr>
          <p:txBody>
            <a:bodyPr/>
            <a:lstStyle/>
            <a:p/>
          </p:txBody>
        </p:sp>
        <p:sp>
          <p:nvSpPr>
            <p:cNvPr id="79" name="tx79"/>
            <p:cNvSpPr/>
            <p:nvPr/>
          </p:nvSpPr>
          <p:spPr>
            <a:xfrm>
              <a:off x="1370464" y="25987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0" name="tx80"/>
            <p:cNvSpPr/>
            <p:nvPr/>
          </p:nvSpPr>
          <p:spPr>
            <a:xfrm>
              <a:off x="2700462"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4030460"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5360458"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3" name="tx83"/>
            <p:cNvSpPr/>
            <p:nvPr/>
          </p:nvSpPr>
          <p:spPr>
            <a:xfrm>
              <a:off x="6424457" y="24764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4" name="tx84"/>
            <p:cNvSpPr/>
            <p:nvPr/>
          </p:nvSpPr>
          <p:spPr>
            <a:xfrm>
              <a:off x="6690456" y="243552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5" name="tx85"/>
            <p:cNvSpPr/>
            <p:nvPr/>
          </p:nvSpPr>
          <p:spPr>
            <a:xfrm>
              <a:off x="6956456"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6" name="tx86"/>
            <p:cNvSpPr/>
            <p:nvPr/>
          </p:nvSpPr>
          <p:spPr>
            <a:xfrm>
              <a:off x="7222456"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7" name="tx87"/>
            <p:cNvSpPr/>
            <p:nvPr/>
          </p:nvSpPr>
          <p:spPr>
            <a:xfrm>
              <a:off x="7488455"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8" name="tx88"/>
            <p:cNvSpPr/>
            <p:nvPr/>
          </p:nvSpPr>
          <p:spPr>
            <a:xfrm>
              <a:off x="7754455"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9" name="tx89"/>
            <p:cNvSpPr/>
            <p:nvPr/>
          </p:nvSpPr>
          <p:spPr>
            <a:xfrm>
              <a:off x="8020454"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90" name="tx90"/>
            <p:cNvSpPr/>
            <p:nvPr/>
          </p:nvSpPr>
          <p:spPr>
            <a:xfrm>
              <a:off x="1370464" y="28907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62</a:t>
              </a:r>
            </a:p>
          </p:txBody>
        </p:sp>
        <p:sp>
          <p:nvSpPr>
            <p:cNvPr id="91" name="tx91"/>
            <p:cNvSpPr/>
            <p:nvPr/>
          </p:nvSpPr>
          <p:spPr>
            <a:xfrm>
              <a:off x="2700462"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2" name="tx92"/>
            <p:cNvSpPr/>
            <p:nvPr/>
          </p:nvSpPr>
          <p:spPr>
            <a:xfrm>
              <a:off x="4030460"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3" name="tx93"/>
            <p:cNvSpPr/>
            <p:nvPr/>
          </p:nvSpPr>
          <p:spPr>
            <a:xfrm>
              <a:off x="5360458" y="2602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76</a:t>
              </a:r>
            </a:p>
          </p:txBody>
        </p:sp>
        <p:sp>
          <p:nvSpPr>
            <p:cNvPr id="94" name="tx94"/>
            <p:cNvSpPr/>
            <p:nvPr/>
          </p:nvSpPr>
          <p:spPr>
            <a:xfrm>
              <a:off x="6424457" y="278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67</a:t>
              </a:r>
            </a:p>
          </p:txBody>
        </p:sp>
        <p:sp>
          <p:nvSpPr>
            <p:cNvPr id="95" name="tx95"/>
            <p:cNvSpPr/>
            <p:nvPr/>
          </p:nvSpPr>
          <p:spPr>
            <a:xfrm>
              <a:off x="6690456" y="27670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68</a:t>
              </a:r>
            </a:p>
          </p:txBody>
        </p:sp>
        <p:sp>
          <p:nvSpPr>
            <p:cNvPr id="96" name="tx96"/>
            <p:cNvSpPr/>
            <p:nvPr/>
          </p:nvSpPr>
          <p:spPr>
            <a:xfrm>
              <a:off x="6956456"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97" name="tx97"/>
            <p:cNvSpPr/>
            <p:nvPr/>
          </p:nvSpPr>
          <p:spPr>
            <a:xfrm>
              <a:off x="7222456"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98" name="tx98"/>
            <p:cNvSpPr/>
            <p:nvPr/>
          </p:nvSpPr>
          <p:spPr>
            <a:xfrm>
              <a:off x="7488455" y="2624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75</a:t>
              </a:r>
            </a:p>
          </p:txBody>
        </p:sp>
        <p:sp>
          <p:nvSpPr>
            <p:cNvPr id="99" name="tx99"/>
            <p:cNvSpPr/>
            <p:nvPr/>
          </p:nvSpPr>
          <p:spPr>
            <a:xfrm>
              <a:off x="7754455"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100" name="tx100"/>
            <p:cNvSpPr/>
            <p:nvPr/>
          </p:nvSpPr>
          <p:spPr>
            <a:xfrm>
              <a:off x="8020454"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101" name="tx101"/>
            <p:cNvSpPr/>
            <p:nvPr/>
          </p:nvSpPr>
          <p:spPr>
            <a:xfrm>
              <a:off x="1340319" y="38009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194</a:t>
              </a:r>
            </a:p>
          </p:txBody>
        </p:sp>
        <p:sp>
          <p:nvSpPr>
            <p:cNvPr id="102" name="tx102"/>
            <p:cNvSpPr/>
            <p:nvPr/>
          </p:nvSpPr>
          <p:spPr>
            <a:xfrm>
              <a:off x="2670317" y="393453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103" name="tx103"/>
            <p:cNvSpPr/>
            <p:nvPr/>
          </p:nvSpPr>
          <p:spPr>
            <a:xfrm>
              <a:off x="4030460" y="3991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4" name="tx104"/>
            <p:cNvSpPr/>
            <p:nvPr/>
          </p:nvSpPr>
          <p:spPr>
            <a:xfrm>
              <a:off x="5330313" y="385571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105" name="tx105"/>
            <p:cNvSpPr/>
            <p:nvPr/>
          </p:nvSpPr>
          <p:spPr>
            <a:xfrm>
              <a:off x="6394312" y="372578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248</a:t>
              </a:r>
            </a:p>
          </p:txBody>
        </p:sp>
        <p:sp>
          <p:nvSpPr>
            <p:cNvPr id="106" name="tx106"/>
            <p:cNvSpPr/>
            <p:nvPr/>
          </p:nvSpPr>
          <p:spPr>
            <a:xfrm>
              <a:off x="6660311" y="374829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232</a:t>
              </a:r>
            </a:p>
          </p:txBody>
        </p:sp>
        <p:sp>
          <p:nvSpPr>
            <p:cNvPr id="107" name="tx107"/>
            <p:cNvSpPr/>
            <p:nvPr/>
          </p:nvSpPr>
          <p:spPr>
            <a:xfrm>
              <a:off x="6926311" y="377086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216</a:t>
              </a:r>
            </a:p>
          </p:txBody>
        </p:sp>
        <p:sp>
          <p:nvSpPr>
            <p:cNvPr id="108" name="tx108"/>
            <p:cNvSpPr/>
            <p:nvPr/>
          </p:nvSpPr>
          <p:spPr>
            <a:xfrm>
              <a:off x="7192311" y="376705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218</a:t>
              </a:r>
            </a:p>
          </p:txBody>
        </p:sp>
        <p:sp>
          <p:nvSpPr>
            <p:cNvPr id="109" name="tx109"/>
            <p:cNvSpPr/>
            <p:nvPr/>
          </p:nvSpPr>
          <p:spPr>
            <a:xfrm>
              <a:off x="7458310" y="382838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175</a:t>
              </a:r>
            </a:p>
          </p:txBody>
        </p:sp>
        <p:sp>
          <p:nvSpPr>
            <p:cNvPr id="110" name="tx110"/>
            <p:cNvSpPr/>
            <p:nvPr/>
          </p:nvSpPr>
          <p:spPr>
            <a:xfrm>
              <a:off x="7724310" y="383783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111" name="tx111"/>
            <p:cNvSpPr/>
            <p:nvPr/>
          </p:nvSpPr>
          <p:spPr>
            <a:xfrm>
              <a:off x="7990310" y="388862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12" name="tx112"/>
            <p:cNvSpPr/>
            <p:nvPr/>
          </p:nvSpPr>
          <p:spPr>
            <a:xfrm>
              <a:off x="1370464" y="349388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3" name="tx113"/>
            <p:cNvSpPr/>
            <p:nvPr/>
          </p:nvSpPr>
          <p:spPr>
            <a:xfrm>
              <a:off x="2700462" y="3746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14" name="tx114"/>
            <p:cNvSpPr/>
            <p:nvPr/>
          </p:nvSpPr>
          <p:spPr>
            <a:xfrm>
              <a:off x="4030460" y="3823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15" name="tx115"/>
            <p:cNvSpPr/>
            <p:nvPr/>
          </p:nvSpPr>
          <p:spPr>
            <a:xfrm>
              <a:off x="5360458" y="35793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6" name="tx116"/>
            <p:cNvSpPr/>
            <p:nvPr/>
          </p:nvSpPr>
          <p:spPr>
            <a:xfrm>
              <a:off x="6424457" y="331518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17" name="tx117"/>
            <p:cNvSpPr/>
            <p:nvPr/>
          </p:nvSpPr>
          <p:spPr>
            <a:xfrm>
              <a:off x="6690456" y="33455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8" name="tx118"/>
            <p:cNvSpPr/>
            <p:nvPr/>
          </p:nvSpPr>
          <p:spPr>
            <a:xfrm>
              <a:off x="6956456" y="340302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19" name="tx119"/>
            <p:cNvSpPr/>
            <p:nvPr/>
          </p:nvSpPr>
          <p:spPr>
            <a:xfrm>
              <a:off x="7222456" y="339458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20" name="tx120"/>
            <p:cNvSpPr/>
            <p:nvPr/>
          </p:nvSpPr>
          <p:spPr>
            <a:xfrm>
              <a:off x="7488455" y="350454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21" name="tx121"/>
            <p:cNvSpPr/>
            <p:nvPr/>
          </p:nvSpPr>
          <p:spPr>
            <a:xfrm>
              <a:off x="7754455" y="353572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22" name="tx122"/>
            <p:cNvSpPr/>
            <p:nvPr/>
          </p:nvSpPr>
          <p:spPr>
            <a:xfrm>
              <a:off x="8020454" y="36617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23" name="tx123"/>
            <p:cNvSpPr/>
            <p:nvPr/>
          </p:nvSpPr>
          <p:spPr>
            <a:xfrm>
              <a:off x="1340319" y="338535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217</a:t>
              </a:r>
            </a:p>
          </p:txBody>
        </p:sp>
        <p:sp>
          <p:nvSpPr>
            <p:cNvPr id="124" name="tx124"/>
            <p:cNvSpPr/>
            <p:nvPr/>
          </p:nvSpPr>
          <p:spPr>
            <a:xfrm>
              <a:off x="2670317" y="362183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133</a:t>
              </a:r>
            </a:p>
          </p:txBody>
        </p:sp>
        <p:sp>
          <p:nvSpPr>
            <p:cNvPr id="125" name="tx125"/>
            <p:cNvSpPr/>
            <p:nvPr/>
          </p:nvSpPr>
          <p:spPr>
            <a:xfrm>
              <a:off x="4000315" y="366209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119</a:t>
              </a:r>
            </a:p>
          </p:txBody>
        </p:sp>
        <p:sp>
          <p:nvSpPr>
            <p:cNvPr id="126" name="tx126"/>
            <p:cNvSpPr/>
            <p:nvPr/>
          </p:nvSpPr>
          <p:spPr>
            <a:xfrm>
              <a:off x="5330313" y="344255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197</a:t>
              </a:r>
            </a:p>
          </p:txBody>
        </p:sp>
        <p:sp>
          <p:nvSpPr>
            <p:cNvPr id="127" name="tx127"/>
            <p:cNvSpPr/>
            <p:nvPr/>
          </p:nvSpPr>
          <p:spPr>
            <a:xfrm>
              <a:off x="6394312" y="317348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292</a:t>
              </a:r>
            </a:p>
          </p:txBody>
        </p:sp>
        <p:sp>
          <p:nvSpPr>
            <p:cNvPr id="128" name="tx128"/>
            <p:cNvSpPr/>
            <p:nvPr/>
          </p:nvSpPr>
          <p:spPr>
            <a:xfrm>
              <a:off x="6660311" y="319251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285</a:t>
              </a:r>
            </a:p>
          </p:txBody>
        </p:sp>
        <p:sp>
          <p:nvSpPr>
            <p:cNvPr id="129" name="tx129"/>
            <p:cNvSpPr/>
            <p:nvPr/>
          </p:nvSpPr>
          <p:spPr>
            <a:xfrm>
              <a:off x="6926311" y="326162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261</a:t>
              </a:r>
            </a:p>
          </p:txBody>
        </p:sp>
        <p:sp>
          <p:nvSpPr>
            <p:cNvPr id="130" name="tx130"/>
            <p:cNvSpPr/>
            <p:nvPr/>
          </p:nvSpPr>
          <p:spPr>
            <a:xfrm>
              <a:off x="7192311" y="325239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264</a:t>
              </a:r>
            </a:p>
          </p:txBody>
        </p:sp>
        <p:sp>
          <p:nvSpPr>
            <p:cNvPr id="131" name="tx131"/>
            <p:cNvSpPr/>
            <p:nvPr/>
          </p:nvSpPr>
          <p:spPr>
            <a:xfrm>
              <a:off x="7458310" y="334746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230</a:t>
              </a:r>
            </a:p>
          </p:txBody>
        </p:sp>
        <p:sp>
          <p:nvSpPr>
            <p:cNvPr id="132" name="tx132"/>
            <p:cNvSpPr/>
            <p:nvPr/>
          </p:nvSpPr>
          <p:spPr>
            <a:xfrm>
              <a:off x="7724310" y="339045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215</a:t>
              </a:r>
            </a:p>
          </p:txBody>
        </p:sp>
        <p:sp>
          <p:nvSpPr>
            <p:cNvPr id="133" name="tx133"/>
            <p:cNvSpPr/>
            <p:nvPr/>
          </p:nvSpPr>
          <p:spPr>
            <a:xfrm>
              <a:off x="7990310" y="354411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161</a:t>
              </a:r>
            </a:p>
          </p:txBody>
        </p:sp>
        <p:sp>
          <p:nvSpPr>
            <p:cNvPr id="134" name="tx134"/>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577692" y="349864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6" name="tx136"/>
            <p:cNvSpPr/>
            <p:nvPr/>
          </p:nvSpPr>
          <p:spPr>
            <a:xfrm>
              <a:off x="577692" y="293340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37" name="tx137"/>
            <p:cNvSpPr/>
            <p:nvPr/>
          </p:nvSpPr>
          <p:spPr>
            <a:xfrm>
              <a:off x="577692" y="236815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38" name="tx138"/>
            <p:cNvSpPr/>
            <p:nvPr/>
          </p:nvSpPr>
          <p:spPr>
            <a:xfrm>
              <a:off x="577692" y="180291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800K</a:t>
              </a:r>
            </a:p>
          </p:txBody>
        </p:sp>
        <p:sp>
          <p:nvSpPr>
            <p:cNvPr id="139" name="tx139"/>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6" name="tx156"/>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7" name="pl157"/>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pl158"/>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9" name="tx159"/>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0" name="tx160"/>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1" name="rc161"/>
            <p:cNvSpPr/>
            <p:nvPr/>
          </p:nvSpPr>
          <p:spPr>
            <a:xfrm>
              <a:off x="4670912" y="4979579"/>
              <a:ext cx="201456" cy="201456"/>
            </a:xfrm>
            <a:prstGeom prst="rect">
              <a:avLst/>
            </a:prstGeom>
            <a:solidFill>
              <a:srgbClr val="B3B3B3">
                <a:alpha val="85098"/>
              </a:srgbClr>
            </a:solidFill>
          </p:spPr>
          <p:txBody>
            <a:bodyPr/>
            <a:lstStyle/>
            <a:p/>
          </p:txBody>
        </p:sp>
        <p:sp>
          <p:nvSpPr>
            <p:cNvPr id="162" name="rc162"/>
            <p:cNvSpPr/>
            <p:nvPr/>
          </p:nvSpPr>
          <p:spPr>
            <a:xfrm>
              <a:off x="5573066" y="4979579"/>
              <a:ext cx="201456" cy="201456"/>
            </a:xfrm>
            <a:prstGeom prst="rect">
              <a:avLst/>
            </a:prstGeom>
            <a:solidFill>
              <a:srgbClr val="1CABE2">
                <a:alpha val="85098"/>
              </a:srgbClr>
            </a:solidFill>
          </p:spPr>
          <p:txBody>
            <a:bodyPr/>
            <a:lstStyle/>
            <a:p/>
          </p:txBody>
        </p:sp>
        <p:sp>
          <p:nvSpPr>
            <p:cNvPr id="163" name="tx163"/>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4" name="tx164"/>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6" name="tx166"/>
            <p:cNvSpPr/>
            <p:nvPr/>
          </p:nvSpPr>
          <p:spPr>
            <a:xfrm>
              <a:off x="966584" y="1592892"/>
              <a:ext cx="167754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Cameroon, 2000-2025</a:t>
              </a:r>
            </a:p>
          </p:txBody>
        </p:sp>
        <p:sp>
          <p:nvSpPr>
            <p:cNvPr id="167" name="pl167"/>
            <p:cNvSpPr/>
            <p:nvPr/>
          </p:nvSpPr>
          <p:spPr>
            <a:xfrm>
              <a:off x="249186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85347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21508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3" name="pl173"/>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6726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03427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39589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311054" y="5726143"/>
              <a:ext cx="5845533" cy="119033"/>
            </a:xfrm>
            <a:prstGeom prst="rect">
              <a:avLst/>
            </a:prstGeom>
            <a:solidFill>
              <a:srgbClr val="1CABE2">
                <a:alpha val="85098"/>
              </a:srgbClr>
            </a:solidFill>
          </p:spPr>
          <p:txBody>
            <a:bodyPr/>
            <a:lstStyle/>
            <a:p/>
          </p:txBody>
        </p:sp>
        <p:sp>
          <p:nvSpPr>
            <p:cNvPr id="178" name="rc178"/>
            <p:cNvSpPr/>
            <p:nvPr/>
          </p:nvSpPr>
          <p:spPr>
            <a:xfrm>
              <a:off x="1311054" y="5577352"/>
              <a:ext cx="3972846" cy="119033"/>
            </a:xfrm>
            <a:prstGeom prst="rect">
              <a:avLst/>
            </a:prstGeom>
            <a:solidFill>
              <a:srgbClr val="1CABE2">
                <a:alpha val="85098"/>
              </a:srgbClr>
            </a:solidFill>
          </p:spPr>
          <p:txBody>
            <a:bodyPr/>
            <a:lstStyle/>
            <a:p/>
          </p:txBody>
        </p:sp>
        <p:sp>
          <p:nvSpPr>
            <p:cNvPr id="179" name="rc179"/>
            <p:cNvSpPr/>
            <p:nvPr/>
          </p:nvSpPr>
          <p:spPr>
            <a:xfrm>
              <a:off x="1311054" y="5428560"/>
              <a:ext cx="3123137" cy="119033"/>
            </a:xfrm>
            <a:prstGeom prst="rect">
              <a:avLst/>
            </a:prstGeom>
            <a:solidFill>
              <a:srgbClr val="1CABE2">
                <a:alpha val="85098"/>
              </a:srgbClr>
            </a:solidFill>
          </p:spPr>
          <p:txBody>
            <a:bodyPr/>
            <a:lstStyle/>
            <a:p/>
          </p:txBody>
        </p:sp>
        <p:sp>
          <p:nvSpPr>
            <p:cNvPr id="180" name="rc180"/>
            <p:cNvSpPr/>
            <p:nvPr/>
          </p:nvSpPr>
          <p:spPr>
            <a:xfrm>
              <a:off x="7156588" y="5726143"/>
              <a:ext cx="1043856" cy="119033"/>
            </a:xfrm>
            <a:prstGeom prst="rect">
              <a:avLst/>
            </a:prstGeom>
            <a:solidFill>
              <a:srgbClr val="B3B3B3">
                <a:alpha val="85098"/>
              </a:srgbClr>
            </a:solidFill>
          </p:spPr>
          <p:txBody>
            <a:bodyPr/>
            <a:lstStyle/>
            <a:p/>
          </p:txBody>
        </p:sp>
        <p:sp>
          <p:nvSpPr>
            <p:cNvPr id="181" name="rc181"/>
            <p:cNvSpPr/>
            <p:nvPr/>
          </p:nvSpPr>
          <p:spPr>
            <a:xfrm>
              <a:off x="5283900" y="5577352"/>
              <a:ext cx="1103557" cy="119033"/>
            </a:xfrm>
            <a:prstGeom prst="rect">
              <a:avLst/>
            </a:prstGeom>
            <a:solidFill>
              <a:srgbClr val="B3B3B3">
                <a:alpha val="85098"/>
              </a:srgbClr>
            </a:solidFill>
          </p:spPr>
          <p:txBody>
            <a:bodyPr/>
            <a:lstStyle/>
            <a:p/>
          </p:txBody>
        </p:sp>
        <p:sp>
          <p:nvSpPr>
            <p:cNvPr id="182" name="rc182"/>
            <p:cNvSpPr/>
            <p:nvPr/>
          </p:nvSpPr>
          <p:spPr>
            <a:xfrm>
              <a:off x="4434192" y="5428560"/>
              <a:ext cx="669233" cy="119033"/>
            </a:xfrm>
            <a:prstGeom prst="rect">
              <a:avLst/>
            </a:prstGeom>
            <a:solidFill>
              <a:srgbClr val="B3B3B3">
                <a:alpha val="85098"/>
              </a:srgbClr>
            </a:solidFill>
          </p:spPr>
          <p:txBody>
            <a:bodyPr/>
            <a:lstStyle/>
            <a:p/>
          </p:txBody>
        </p:sp>
        <p:sp>
          <p:nvSpPr>
            <p:cNvPr id="183" name="tx183"/>
            <p:cNvSpPr/>
            <p:nvPr/>
          </p:nvSpPr>
          <p:spPr>
            <a:xfrm>
              <a:off x="8345125"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291.7</a:t>
              </a:r>
            </a:p>
          </p:txBody>
        </p:sp>
        <p:sp>
          <p:nvSpPr>
            <p:cNvPr id="184" name="tx184"/>
            <p:cNvSpPr/>
            <p:nvPr/>
          </p:nvSpPr>
          <p:spPr>
            <a:xfrm>
              <a:off x="6483921" y="559373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215</a:t>
              </a:r>
            </a:p>
          </p:txBody>
        </p:sp>
        <p:sp>
          <p:nvSpPr>
            <p:cNvPr id="185" name="tx185"/>
            <p:cNvSpPr/>
            <p:nvPr/>
          </p:nvSpPr>
          <p:spPr>
            <a:xfrm>
              <a:off x="5248107"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160.6</a:t>
              </a:r>
            </a:p>
          </p:txBody>
        </p:sp>
        <p:sp>
          <p:nvSpPr>
            <p:cNvPr id="186" name="tx186"/>
            <p:cNvSpPr/>
            <p:nvPr/>
          </p:nvSpPr>
          <p:spPr>
            <a:xfrm>
              <a:off x="4089140"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247.5</a:t>
              </a:r>
            </a:p>
          </p:txBody>
        </p:sp>
        <p:sp>
          <p:nvSpPr>
            <p:cNvPr id="187" name="tx187"/>
            <p:cNvSpPr/>
            <p:nvPr/>
          </p:nvSpPr>
          <p:spPr>
            <a:xfrm>
              <a:off x="3152796"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168.2</a:t>
              </a:r>
            </a:p>
          </p:txBody>
        </p:sp>
        <p:sp>
          <p:nvSpPr>
            <p:cNvPr id="188" name="tx188"/>
            <p:cNvSpPr/>
            <p:nvPr/>
          </p:nvSpPr>
          <p:spPr>
            <a:xfrm>
              <a:off x="2727942"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132.2</a:t>
              </a:r>
            </a:p>
          </p:txBody>
        </p:sp>
        <p:sp>
          <p:nvSpPr>
            <p:cNvPr id="189" name="tx189"/>
            <p:cNvSpPr/>
            <p:nvPr/>
          </p:nvSpPr>
          <p:spPr>
            <a:xfrm>
              <a:off x="7565989" y="574393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44.2</a:t>
              </a:r>
            </a:p>
          </p:txBody>
        </p:sp>
        <p:sp>
          <p:nvSpPr>
            <p:cNvPr id="190" name="tx190"/>
            <p:cNvSpPr/>
            <p:nvPr/>
          </p:nvSpPr>
          <p:spPr>
            <a:xfrm>
              <a:off x="5723152"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46.7</a:t>
              </a:r>
            </a:p>
          </p:txBody>
        </p:sp>
        <p:sp>
          <p:nvSpPr>
            <p:cNvPr id="191" name="tx191"/>
            <p:cNvSpPr/>
            <p:nvPr/>
          </p:nvSpPr>
          <p:spPr>
            <a:xfrm>
              <a:off x="4656282"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28.3</a:t>
              </a:r>
            </a:p>
          </p:txBody>
        </p:sp>
        <p:sp>
          <p:nvSpPr>
            <p:cNvPr id="192" name="tx192"/>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6" name="tx196"/>
            <p:cNvSpPr/>
            <p:nvPr/>
          </p:nvSpPr>
          <p:spPr>
            <a:xfrm>
              <a:off x="3509535"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7" name="tx197"/>
            <p:cNvSpPr/>
            <p:nvPr/>
          </p:nvSpPr>
          <p:spPr>
            <a:xfrm>
              <a:off x="5871147"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98" name="tx198"/>
            <p:cNvSpPr/>
            <p:nvPr/>
          </p:nvSpPr>
          <p:spPr>
            <a:xfrm>
              <a:off x="8232760" y="593538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99" name="tx199"/>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0" name="tx200"/>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2" name="tx202"/>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Cameroon.
In 2025, DTP1 coverage in Cameroon increased to 86%. The number of children missing out on any DTP vaccination (zero-dose children) improved from 168,000 in 2024 to 132,000 in 2025.
DTP3 coverage increased to 83% in 2025, leaving 161,000 children vulnerable to vaccine-preventable diseases.</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86% and DTP3 was 83%, leaving 161,000 children un- or under-vaccinated, including 132,000 zero-dose and 28,000 with only partial protection.</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25659"/>
              <a:ext cx="3397293" cy="590526"/>
            </a:xfrm>
            <a:custGeom>
              <a:avLst/>
              <a:pathLst>
                <a:path w="3397293" h="590526">
                  <a:moveTo>
                    <a:pt x="0" y="590526"/>
                  </a:moveTo>
                  <a:lnTo>
                    <a:pt x="135891" y="503041"/>
                  </a:lnTo>
                  <a:lnTo>
                    <a:pt x="271783" y="393684"/>
                  </a:lnTo>
                  <a:lnTo>
                    <a:pt x="407675" y="306198"/>
                  </a:lnTo>
                  <a:lnTo>
                    <a:pt x="543566" y="284327"/>
                  </a:lnTo>
                  <a:lnTo>
                    <a:pt x="679458" y="174970"/>
                  </a:lnTo>
                  <a:lnTo>
                    <a:pt x="815350" y="131228"/>
                  </a:lnTo>
                  <a:lnTo>
                    <a:pt x="951242" y="65614"/>
                  </a:lnTo>
                  <a:lnTo>
                    <a:pt x="1087133" y="0"/>
                  </a:lnTo>
                  <a:lnTo>
                    <a:pt x="1223025" y="109356"/>
                  </a:lnTo>
                  <a:lnTo>
                    <a:pt x="1358917" y="21871"/>
                  </a:lnTo>
                  <a:lnTo>
                    <a:pt x="1494809" y="109356"/>
                  </a:lnTo>
                  <a:lnTo>
                    <a:pt x="1630700" y="174970"/>
                  </a:lnTo>
                  <a:lnTo>
                    <a:pt x="1766592" y="262456"/>
                  </a:lnTo>
                  <a:lnTo>
                    <a:pt x="1902484" y="262456"/>
                  </a:lnTo>
                  <a:lnTo>
                    <a:pt x="2038375" y="262456"/>
                  </a:lnTo>
                  <a:lnTo>
                    <a:pt x="2174267" y="196842"/>
                  </a:lnTo>
                  <a:lnTo>
                    <a:pt x="2310159" y="284327"/>
                  </a:lnTo>
                  <a:lnTo>
                    <a:pt x="2446051" y="415555"/>
                  </a:lnTo>
                  <a:lnTo>
                    <a:pt x="2581942" y="459298"/>
                  </a:lnTo>
                  <a:lnTo>
                    <a:pt x="2717834" y="415555"/>
                  </a:lnTo>
                  <a:lnTo>
                    <a:pt x="2853726" y="371812"/>
                  </a:lnTo>
                  <a:lnTo>
                    <a:pt x="2989618" y="371812"/>
                  </a:lnTo>
                  <a:lnTo>
                    <a:pt x="3125509" y="262456"/>
                  </a:lnTo>
                  <a:lnTo>
                    <a:pt x="3261401" y="240584"/>
                  </a:lnTo>
                  <a:lnTo>
                    <a:pt x="3397293" y="15309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524912"/>
            </a:xfrm>
            <a:custGeom>
              <a:avLst/>
              <a:pathLst>
                <a:path w="3397293" h="524912">
                  <a:moveTo>
                    <a:pt x="0" y="524912"/>
                  </a:moveTo>
                  <a:lnTo>
                    <a:pt x="135891" y="524912"/>
                  </a:lnTo>
                  <a:lnTo>
                    <a:pt x="271783" y="503041"/>
                  </a:lnTo>
                  <a:lnTo>
                    <a:pt x="407675" y="459298"/>
                  </a:lnTo>
                  <a:lnTo>
                    <a:pt x="543566" y="393684"/>
                  </a:lnTo>
                  <a:lnTo>
                    <a:pt x="679458" y="328070"/>
                  </a:lnTo>
                  <a:lnTo>
                    <a:pt x="815350" y="284327"/>
                  </a:lnTo>
                  <a:lnTo>
                    <a:pt x="951242" y="240584"/>
                  </a:lnTo>
                  <a:lnTo>
                    <a:pt x="1087133" y="131228"/>
                  </a:lnTo>
                  <a:lnTo>
                    <a:pt x="1223025" y="43742"/>
                  </a:lnTo>
                  <a:lnTo>
                    <a:pt x="1358917" y="174970"/>
                  </a:lnTo>
                  <a:lnTo>
                    <a:pt x="1494809" y="196842"/>
                  </a:lnTo>
                  <a:lnTo>
                    <a:pt x="1630700" y="218713"/>
                  </a:lnTo>
                  <a:lnTo>
                    <a:pt x="1766592" y="262456"/>
                  </a:lnTo>
                  <a:lnTo>
                    <a:pt x="1902484" y="240584"/>
                  </a:lnTo>
                  <a:lnTo>
                    <a:pt x="2038375" y="218713"/>
                  </a:lnTo>
                  <a:lnTo>
                    <a:pt x="2174267" y="109356"/>
                  </a:lnTo>
                  <a:lnTo>
                    <a:pt x="2310159" y="87485"/>
                  </a:lnTo>
                  <a:lnTo>
                    <a:pt x="2446051" y="43742"/>
                  </a:lnTo>
                  <a:lnTo>
                    <a:pt x="2581942" y="21871"/>
                  </a:lnTo>
                  <a:lnTo>
                    <a:pt x="2717834" y="43742"/>
                  </a:lnTo>
                  <a:lnTo>
                    <a:pt x="2853726" y="153099"/>
                  </a:lnTo>
                  <a:lnTo>
                    <a:pt x="2989618" y="87485"/>
                  </a:lnTo>
                  <a:lnTo>
                    <a:pt x="3125509" y="21871"/>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25659"/>
              <a:ext cx="3397293" cy="590526"/>
            </a:xfrm>
            <a:custGeom>
              <a:avLst/>
              <a:pathLst>
                <a:path w="3397293" h="590526">
                  <a:moveTo>
                    <a:pt x="0" y="590526"/>
                  </a:moveTo>
                  <a:lnTo>
                    <a:pt x="135891" y="503041"/>
                  </a:lnTo>
                  <a:lnTo>
                    <a:pt x="271783" y="393684"/>
                  </a:lnTo>
                  <a:lnTo>
                    <a:pt x="407675" y="306198"/>
                  </a:lnTo>
                  <a:lnTo>
                    <a:pt x="543566" y="284327"/>
                  </a:lnTo>
                  <a:lnTo>
                    <a:pt x="679458" y="174970"/>
                  </a:lnTo>
                  <a:lnTo>
                    <a:pt x="815350" y="131228"/>
                  </a:lnTo>
                  <a:lnTo>
                    <a:pt x="951242" y="65614"/>
                  </a:lnTo>
                  <a:lnTo>
                    <a:pt x="1087133" y="0"/>
                  </a:lnTo>
                  <a:lnTo>
                    <a:pt x="1223025" y="109356"/>
                  </a:lnTo>
                  <a:lnTo>
                    <a:pt x="1358917" y="21871"/>
                  </a:lnTo>
                  <a:lnTo>
                    <a:pt x="1494809" y="109356"/>
                  </a:lnTo>
                  <a:lnTo>
                    <a:pt x="1630700" y="174970"/>
                  </a:lnTo>
                  <a:lnTo>
                    <a:pt x="1766592" y="262456"/>
                  </a:lnTo>
                  <a:lnTo>
                    <a:pt x="1902484" y="262456"/>
                  </a:lnTo>
                  <a:lnTo>
                    <a:pt x="2038375" y="262456"/>
                  </a:lnTo>
                  <a:lnTo>
                    <a:pt x="2174267" y="196842"/>
                  </a:lnTo>
                  <a:lnTo>
                    <a:pt x="2310159" y="284327"/>
                  </a:lnTo>
                  <a:lnTo>
                    <a:pt x="2446051" y="415555"/>
                  </a:lnTo>
                  <a:lnTo>
                    <a:pt x="2581942" y="459298"/>
                  </a:lnTo>
                  <a:lnTo>
                    <a:pt x="2717834" y="415555"/>
                  </a:lnTo>
                  <a:lnTo>
                    <a:pt x="2853726" y="371812"/>
                  </a:lnTo>
                  <a:lnTo>
                    <a:pt x="2989618" y="371812"/>
                  </a:lnTo>
                  <a:lnTo>
                    <a:pt x="3125509" y="262456"/>
                  </a:lnTo>
                  <a:lnTo>
                    <a:pt x="3261401" y="240584"/>
                  </a:lnTo>
                  <a:lnTo>
                    <a:pt x="3397293" y="15309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787368"/>
            </a:xfrm>
            <a:custGeom>
              <a:avLst/>
              <a:pathLst>
                <a:path w="0" h="787368">
                  <a:moveTo>
                    <a:pt x="0" y="0"/>
                  </a:moveTo>
                  <a:lnTo>
                    <a:pt x="0" y="78736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0"/>
            </a:xfrm>
            <a:custGeom>
              <a:avLst/>
              <a:pathLst>
                <a:path w="0" h="656140">
                  <a:moveTo>
                    <a:pt x="0" y="0"/>
                  </a:moveTo>
                  <a:lnTo>
                    <a:pt x="0" y="65614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2" name="pl32"/>
            <p:cNvSpPr/>
            <p:nvPr/>
          </p:nvSpPr>
          <p:spPr>
            <a:xfrm>
              <a:off x="1120965" y="2025659"/>
              <a:ext cx="3397293" cy="590526"/>
            </a:xfrm>
            <a:custGeom>
              <a:avLst/>
              <a:pathLst>
                <a:path w="3397293" h="590526">
                  <a:moveTo>
                    <a:pt x="0" y="590526"/>
                  </a:moveTo>
                  <a:lnTo>
                    <a:pt x="135891" y="503041"/>
                  </a:lnTo>
                  <a:lnTo>
                    <a:pt x="271783" y="393684"/>
                  </a:lnTo>
                  <a:lnTo>
                    <a:pt x="407675" y="306198"/>
                  </a:lnTo>
                  <a:lnTo>
                    <a:pt x="543566" y="284327"/>
                  </a:lnTo>
                  <a:lnTo>
                    <a:pt x="679458" y="174970"/>
                  </a:lnTo>
                  <a:lnTo>
                    <a:pt x="815350" y="131228"/>
                  </a:lnTo>
                  <a:lnTo>
                    <a:pt x="951242" y="65614"/>
                  </a:lnTo>
                  <a:lnTo>
                    <a:pt x="1087133" y="0"/>
                  </a:lnTo>
                  <a:lnTo>
                    <a:pt x="1223025" y="109356"/>
                  </a:lnTo>
                  <a:lnTo>
                    <a:pt x="1358917" y="21871"/>
                  </a:lnTo>
                  <a:lnTo>
                    <a:pt x="1494809" y="109356"/>
                  </a:lnTo>
                  <a:lnTo>
                    <a:pt x="1630700" y="174970"/>
                  </a:lnTo>
                  <a:lnTo>
                    <a:pt x="1766592" y="262456"/>
                  </a:lnTo>
                  <a:lnTo>
                    <a:pt x="1902484" y="262456"/>
                  </a:lnTo>
                  <a:lnTo>
                    <a:pt x="2038375" y="262456"/>
                  </a:lnTo>
                  <a:lnTo>
                    <a:pt x="2174267" y="196842"/>
                  </a:lnTo>
                  <a:lnTo>
                    <a:pt x="2310159" y="284327"/>
                  </a:lnTo>
                  <a:lnTo>
                    <a:pt x="2446051" y="415555"/>
                  </a:lnTo>
                  <a:lnTo>
                    <a:pt x="2581942" y="459298"/>
                  </a:lnTo>
                  <a:lnTo>
                    <a:pt x="2717834" y="415555"/>
                  </a:lnTo>
                  <a:lnTo>
                    <a:pt x="2853726" y="371812"/>
                  </a:lnTo>
                  <a:lnTo>
                    <a:pt x="2989618" y="371812"/>
                  </a:lnTo>
                  <a:lnTo>
                    <a:pt x="3125509" y="262456"/>
                  </a:lnTo>
                  <a:lnTo>
                    <a:pt x="3261401" y="240584"/>
                  </a:lnTo>
                  <a:lnTo>
                    <a:pt x="3397293" y="15309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7" name="tx37"/>
            <p:cNvSpPr/>
            <p:nvPr/>
          </p:nvSpPr>
          <p:spPr>
            <a:xfrm>
              <a:off x="364261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696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96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4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3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4060" y="4988970"/>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Cameroon</a:t>
              </a:r>
            </a:p>
          </p:txBody>
        </p:sp>
        <p:sp>
          <p:nvSpPr>
            <p:cNvPr id="60" name="tx60"/>
            <p:cNvSpPr/>
            <p:nvPr/>
          </p:nvSpPr>
          <p:spPr>
            <a:xfrm>
              <a:off x="28749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85330" y="1403693"/>
              <a:ext cx="26685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Cameroon, 2000-2025</a:t>
              </a:r>
            </a:p>
          </p:txBody>
        </p:sp>
        <p:sp>
          <p:nvSpPr>
            <p:cNvPr id="63" name="pl63"/>
            <p:cNvSpPr/>
            <p:nvPr/>
          </p:nvSpPr>
          <p:spPr>
            <a:xfrm>
              <a:off x="5267799" y="41447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7194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2941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8689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4436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20183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321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5068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081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6562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2310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8057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188479"/>
              <a:ext cx="3397293" cy="1148245"/>
            </a:xfrm>
            <a:custGeom>
              <a:avLst/>
              <a:pathLst>
                <a:path w="3397293" h="1148245">
                  <a:moveTo>
                    <a:pt x="0" y="1148245"/>
                  </a:moveTo>
                  <a:lnTo>
                    <a:pt x="135891" y="978135"/>
                  </a:lnTo>
                  <a:lnTo>
                    <a:pt x="271783" y="765497"/>
                  </a:lnTo>
                  <a:lnTo>
                    <a:pt x="407675" y="595386"/>
                  </a:lnTo>
                  <a:lnTo>
                    <a:pt x="543566" y="552859"/>
                  </a:lnTo>
                  <a:lnTo>
                    <a:pt x="679458" y="340220"/>
                  </a:lnTo>
                  <a:lnTo>
                    <a:pt x="815350" y="255165"/>
                  </a:lnTo>
                  <a:lnTo>
                    <a:pt x="951242" y="127582"/>
                  </a:lnTo>
                  <a:lnTo>
                    <a:pt x="1087133" y="0"/>
                  </a:lnTo>
                  <a:lnTo>
                    <a:pt x="1223025" y="212638"/>
                  </a:lnTo>
                  <a:lnTo>
                    <a:pt x="1358917" y="42527"/>
                  </a:lnTo>
                  <a:lnTo>
                    <a:pt x="1494809" y="212638"/>
                  </a:lnTo>
                  <a:lnTo>
                    <a:pt x="1630700" y="340220"/>
                  </a:lnTo>
                  <a:lnTo>
                    <a:pt x="1766592" y="510331"/>
                  </a:lnTo>
                  <a:lnTo>
                    <a:pt x="1902484" y="510331"/>
                  </a:lnTo>
                  <a:lnTo>
                    <a:pt x="2038375" y="510331"/>
                  </a:lnTo>
                  <a:lnTo>
                    <a:pt x="2174267" y="382748"/>
                  </a:lnTo>
                  <a:lnTo>
                    <a:pt x="2310159" y="552859"/>
                  </a:lnTo>
                  <a:lnTo>
                    <a:pt x="2446051" y="808024"/>
                  </a:lnTo>
                  <a:lnTo>
                    <a:pt x="2581942" y="893080"/>
                  </a:lnTo>
                  <a:lnTo>
                    <a:pt x="2717834" y="808024"/>
                  </a:lnTo>
                  <a:lnTo>
                    <a:pt x="2853726" y="722969"/>
                  </a:lnTo>
                  <a:lnTo>
                    <a:pt x="2989618" y="722969"/>
                  </a:lnTo>
                  <a:lnTo>
                    <a:pt x="3125509" y="510331"/>
                  </a:lnTo>
                  <a:lnTo>
                    <a:pt x="3261401" y="467803"/>
                  </a:lnTo>
                  <a:lnTo>
                    <a:pt x="3397293" y="297693"/>
                  </a:lnTo>
                </a:path>
              </a:pathLst>
            </a:custGeom>
            <a:ln w="27101" cap="flat">
              <a:solidFill>
                <a:srgbClr val="0058AB">
                  <a:alpha val="100000"/>
                </a:srgbClr>
              </a:solidFill>
              <a:prstDash val="solid"/>
              <a:round/>
            </a:ln>
          </p:spPr>
          <p:txBody>
            <a:bodyPr/>
            <a:lstStyle/>
            <a:p/>
          </p:txBody>
        </p:sp>
        <p:sp>
          <p:nvSpPr>
            <p:cNvPr id="83" name="pl83"/>
            <p:cNvSpPr/>
            <p:nvPr/>
          </p:nvSpPr>
          <p:spPr>
            <a:xfrm>
              <a:off x="5437664" y="3081559"/>
              <a:ext cx="3397293" cy="382748"/>
            </a:xfrm>
            <a:custGeom>
              <a:avLst/>
              <a:pathLst>
                <a:path w="3397293" h="382748">
                  <a:moveTo>
                    <a:pt x="0" y="382748"/>
                  </a:moveTo>
                  <a:lnTo>
                    <a:pt x="135891" y="340220"/>
                  </a:lnTo>
                  <a:lnTo>
                    <a:pt x="271783" y="340220"/>
                  </a:lnTo>
                  <a:lnTo>
                    <a:pt x="407675" y="297693"/>
                  </a:lnTo>
                  <a:lnTo>
                    <a:pt x="543566" y="255165"/>
                  </a:lnTo>
                  <a:lnTo>
                    <a:pt x="679458" y="212638"/>
                  </a:lnTo>
                  <a:lnTo>
                    <a:pt x="815350" y="170110"/>
                  </a:lnTo>
                  <a:lnTo>
                    <a:pt x="951242" y="170110"/>
                  </a:lnTo>
                  <a:lnTo>
                    <a:pt x="1087133" y="127582"/>
                  </a:lnTo>
                  <a:lnTo>
                    <a:pt x="1223025" y="85055"/>
                  </a:lnTo>
                  <a:lnTo>
                    <a:pt x="1358917" y="85055"/>
                  </a:lnTo>
                  <a:lnTo>
                    <a:pt x="1494809" y="42527"/>
                  </a:lnTo>
                  <a:lnTo>
                    <a:pt x="1630700" y="85055"/>
                  </a:lnTo>
                  <a:lnTo>
                    <a:pt x="1766592" y="85055"/>
                  </a:lnTo>
                  <a:lnTo>
                    <a:pt x="1902484" y="85055"/>
                  </a:lnTo>
                  <a:lnTo>
                    <a:pt x="2038375" y="85055"/>
                  </a:lnTo>
                  <a:lnTo>
                    <a:pt x="2174267" y="42527"/>
                  </a:lnTo>
                  <a:lnTo>
                    <a:pt x="2310159" y="42527"/>
                  </a:lnTo>
                  <a:lnTo>
                    <a:pt x="2446051" y="42527"/>
                  </a:lnTo>
                  <a:lnTo>
                    <a:pt x="2581942" y="0"/>
                  </a:lnTo>
                  <a:lnTo>
                    <a:pt x="2717834" y="127582"/>
                  </a:lnTo>
                  <a:lnTo>
                    <a:pt x="2853726" y="212638"/>
                  </a:lnTo>
                  <a:lnTo>
                    <a:pt x="2989618" y="85055"/>
                  </a:lnTo>
                  <a:lnTo>
                    <a:pt x="3125509" y="85055"/>
                  </a:lnTo>
                  <a:lnTo>
                    <a:pt x="3261401" y="85055"/>
                  </a:lnTo>
                  <a:lnTo>
                    <a:pt x="3397293" y="42527"/>
                  </a:lnTo>
                </a:path>
              </a:pathLst>
            </a:custGeom>
            <a:ln w="27101" cap="flat">
              <a:solidFill>
                <a:srgbClr val="80BD41">
                  <a:alpha val="100000"/>
                </a:srgbClr>
              </a:solidFill>
              <a:prstDash val="solid"/>
              <a:round/>
            </a:ln>
          </p:spPr>
          <p:txBody>
            <a:bodyPr/>
            <a:lstStyle/>
            <a:p/>
          </p:txBody>
        </p:sp>
        <p:sp>
          <p:nvSpPr>
            <p:cNvPr id="84" name="pl84"/>
            <p:cNvSpPr/>
            <p:nvPr/>
          </p:nvSpPr>
          <p:spPr>
            <a:xfrm>
              <a:off x="5437664" y="3039031"/>
              <a:ext cx="3397293" cy="1020662"/>
            </a:xfrm>
            <a:custGeom>
              <a:avLst/>
              <a:pathLst>
                <a:path w="3397293" h="1020662">
                  <a:moveTo>
                    <a:pt x="0" y="1020662"/>
                  </a:moveTo>
                  <a:lnTo>
                    <a:pt x="135891" y="1020662"/>
                  </a:lnTo>
                  <a:lnTo>
                    <a:pt x="271783" y="978135"/>
                  </a:lnTo>
                  <a:lnTo>
                    <a:pt x="407675" y="893080"/>
                  </a:lnTo>
                  <a:lnTo>
                    <a:pt x="543566" y="765497"/>
                  </a:lnTo>
                  <a:lnTo>
                    <a:pt x="679458" y="637914"/>
                  </a:lnTo>
                  <a:lnTo>
                    <a:pt x="815350" y="552859"/>
                  </a:lnTo>
                  <a:lnTo>
                    <a:pt x="951242" y="467803"/>
                  </a:lnTo>
                  <a:lnTo>
                    <a:pt x="1087133" y="255165"/>
                  </a:lnTo>
                  <a:lnTo>
                    <a:pt x="1223025" y="85055"/>
                  </a:lnTo>
                  <a:lnTo>
                    <a:pt x="1358917" y="340220"/>
                  </a:lnTo>
                  <a:lnTo>
                    <a:pt x="1494809" y="382748"/>
                  </a:lnTo>
                  <a:lnTo>
                    <a:pt x="1630700" y="425276"/>
                  </a:lnTo>
                  <a:lnTo>
                    <a:pt x="1766592" y="510331"/>
                  </a:lnTo>
                  <a:lnTo>
                    <a:pt x="1902484" y="467803"/>
                  </a:lnTo>
                  <a:lnTo>
                    <a:pt x="2038375" y="425276"/>
                  </a:lnTo>
                  <a:lnTo>
                    <a:pt x="2174267" y="212638"/>
                  </a:lnTo>
                  <a:lnTo>
                    <a:pt x="2310159" y="170110"/>
                  </a:lnTo>
                  <a:lnTo>
                    <a:pt x="2446051" y="85055"/>
                  </a:lnTo>
                  <a:lnTo>
                    <a:pt x="2581942" y="42527"/>
                  </a:lnTo>
                  <a:lnTo>
                    <a:pt x="2717834" y="85055"/>
                  </a:lnTo>
                  <a:lnTo>
                    <a:pt x="2853726" y="297693"/>
                  </a:lnTo>
                  <a:lnTo>
                    <a:pt x="2989618" y="170110"/>
                  </a:lnTo>
                  <a:lnTo>
                    <a:pt x="3125509" y="42527"/>
                  </a:lnTo>
                  <a:lnTo>
                    <a:pt x="3261401" y="0"/>
                  </a:lnTo>
                  <a:lnTo>
                    <a:pt x="3397293" y="0"/>
                  </a:lnTo>
                </a:path>
              </a:pathLst>
            </a:custGeom>
            <a:ln w="27101" cap="flat">
              <a:solidFill>
                <a:srgbClr val="961A49">
                  <a:alpha val="100000"/>
                </a:srgbClr>
              </a:solidFill>
              <a:prstDash val="solid"/>
              <a:round/>
            </a:ln>
          </p:spPr>
          <p:txBody>
            <a:bodyPr/>
            <a:lstStyle/>
            <a:p/>
          </p:txBody>
        </p:sp>
        <p:sp>
          <p:nvSpPr>
            <p:cNvPr id="85" name="pl85"/>
            <p:cNvSpPr/>
            <p:nvPr/>
          </p:nvSpPr>
          <p:spPr>
            <a:xfrm>
              <a:off x="5437664" y="308155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188479"/>
              <a:ext cx="3397293" cy="1148245"/>
            </a:xfrm>
            <a:custGeom>
              <a:avLst/>
              <a:pathLst>
                <a:path w="3397293" h="1148245">
                  <a:moveTo>
                    <a:pt x="0" y="1148245"/>
                  </a:moveTo>
                  <a:lnTo>
                    <a:pt x="135891" y="978135"/>
                  </a:lnTo>
                  <a:lnTo>
                    <a:pt x="271783" y="765497"/>
                  </a:lnTo>
                  <a:lnTo>
                    <a:pt x="407675" y="595386"/>
                  </a:lnTo>
                  <a:lnTo>
                    <a:pt x="543566" y="552859"/>
                  </a:lnTo>
                  <a:lnTo>
                    <a:pt x="679458" y="340220"/>
                  </a:lnTo>
                  <a:lnTo>
                    <a:pt x="815350" y="255165"/>
                  </a:lnTo>
                  <a:lnTo>
                    <a:pt x="951242" y="127582"/>
                  </a:lnTo>
                  <a:lnTo>
                    <a:pt x="1087133" y="0"/>
                  </a:lnTo>
                  <a:lnTo>
                    <a:pt x="1223025" y="212638"/>
                  </a:lnTo>
                  <a:lnTo>
                    <a:pt x="1358917" y="42527"/>
                  </a:lnTo>
                  <a:lnTo>
                    <a:pt x="1494809" y="212638"/>
                  </a:lnTo>
                  <a:lnTo>
                    <a:pt x="1630700" y="340220"/>
                  </a:lnTo>
                  <a:lnTo>
                    <a:pt x="1766592" y="510331"/>
                  </a:lnTo>
                  <a:lnTo>
                    <a:pt x="1902484" y="510331"/>
                  </a:lnTo>
                  <a:lnTo>
                    <a:pt x="2038375" y="510331"/>
                  </a:lnTo>
                  <a:lnTo>
                    <a:pt x="2174267" y="382748"/>
                  </a:lnTo>
                  <a:lnTo>
                    <a:pt x="2310159" y="552859"/>
                  </a:lnTo>
                  <a:lnTo>
                    <a:pt x="2446051" y="808024"/>
                  </a:lnTo>
                  <a:lnTo>
                    <a:pt x="2581942" y="893080"/>
                  </a:lnTo>
                  <a:lnTo>
                    <a:pt x="2717834" y="808024"/>
                  </a:lnTo>
                  <a:lnTo>
                    <a:pt x="2853726" y="722969"/>
                  </a:lnTo>
                  <a:lnTo>
                    <a:pt x="2989618" y="722969"/>
                  </a:lnTo>
                  <a:lnTo>
                    <a:pt x="3125509" y="510331"/>
                  </a:lnTo>
                  <a:lnTo>
                    <a:pt x="3261401" y="467803"/>
                  </a:lnTo>
                  <a:lnTo>
                    <a:pt x="3397293" y="297693"/>
                  </a:lnTo>
                </a:path>
              </a:pathLst>
            </a:custGeom>
            <a:ln w="43362" cap="flat">
              <a:solidFill>
                <a:srgbClr val="000000">
                  <a:alpha val="100000"/>
                </a:srgbClr>
              </a:solidFill>
              <a:prstDash val="solid"/>
              <a:round/>
            </a:ln>
          </p:spPr>
          <p:txBody>
            <a:bodyPr/>
            <a:lstStyle/>
            <a:p/>
          </p:txBody>
        </p:sp>
        <p:sp>
          <p:nvSpPr>
            <p:cNvPr id="87" name="pl87"/>
            <p:cNvSpPr/>
            <p:nvPr/>
          </p:nvSpPr>
          <p:spPr>
            <a:xfrm>
              <a:off x="5437664" y="2205490"/>
              <a:ext cx="0" cy="1131234"/>
            </a:xfrm>
            <a:custGeom>
              <a:avLst/>
              <a:pathLst>
                <a:path w="0" h="1131234">
                  <a:moveTo>
                    <a:pt x="0" y="113123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205490"/>
              <a:ext cx="0" cy="323209"/>
            </a:xfrm>
            <a:custGeom>
              <a:avLst/>
              <a:pathLst>
                <a:path w="0" h="323209">
                  <a:moveTo>
                    <a:pt x="0" y="32320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205490"/>
              <a:ext cx="0" cy="25516"/>
            </a:xfrm>
            <a:custGeom>
              <a:avLst/>
              <a:pathLst>
                <a:path w="0" h="25516">
                  <a:moveTo>
                    <a:pt x="0" y="2551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205490"/>
              <a:ext cx="0" cy="493320"/>
            </a:xfrm>
            <a:custGeom>
              <a:avLst/>
              <a:pathLst>
                <a:path w="0" h="493320">
                  <a:moveTo>
                    <a:pt x="0" y="49332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205490"/>
              <a:ext cx="0" cy="876069"/>
            </a:xfrm>
            <a:custGeom>
              <a:avLst/>
              <a:pathLst>
                <a:path w="0" h="876069">
                  <a:moveTo>
                    <a:pt x="0" y="87606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205490"/>
              <a:ext cx="0" cy="450792"/>
            </a:xfrm>
            <a:custGeom>
              <a:avLst/>
              <a:pathLst>
                <a:path w="0" h="450792">
                  <a:moveTo>
                    <a:pt x="0" y="4507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205490"/>
              <a:ext cx="0" cy="280682"/>
            </a:xfrm>
            <a:custGeom>
              <a:avLst/>
              <a:pathLst>
                <a:path w="0" h="280682">
                  <a:moveTo>
                    <a:pt x="0" y="28068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188479"/>
              <a:ext cx="3397293" cy="1148245"/>
            </a:xfrm>
            <a:custGeom>
              <a:avLst/>
              <a:pathLst>
                <a:path w="3397293" h="1148245">
                  <a:moveTo>
                    <a:pt x="0" y="1148245"/>
                  </a:moveTo>
                  <a:lnTo>
                    <a:pt x="135891" y="978135"/>
                  </a:lnTo>
                  <a:lnTo>
                    <a:pt x="271783" y="765497"/>
                  </a:lnTo>
                  <a:lnTo>
                    <a:pt x="407675" y="595386"/>
                  </a:lnTo>
                  <a:lnTo>
                    <a:pt x="543566" y="552859"/>
                  </a:lnTo>
                  <a:lnTo>
                    <a:pt x="679458" y="340220"/>
                  </a:lnTo>
                  <a:lnTo>
                    <a:pt x="815350" y="255165"/>
                  </a:lnTo>
                  <a:lnTo>
                    <a:pt x="951242" y="127582"/>
                  </a:lnTo>
                  <a:lnTo>
                    <a:pt x="1087133" y="0"/>
                  </a:lnTo>
                  <a:lnTo>
                    <a:pt x="1223025" y="212638"/>
                  </a:lnTo>
                  <a:lnTo>
                    <a:pt x="1358917" y="42527"/>
                  </a:lnTo>
                  <a:lnTo>
                    <a:pt x="1494809" y="212638"/>
                  </a:lnTo>
                  <a:lnTo>
                    <a:pt x="1630700" y="340220"/>
                  </a:lnTo>
                  <a:lnTo>
                    <a:pt x="1766592" y="510331"/>
                  </a:lnTo>
                  <a:lnTo>
                    <a:pt x="1902484" y="510331"/>
                  </a:lnTo>
                  <a:lnTo>
                    <a:pt x="2038375" y="510331"/>
                  </a:lnTo>
                  <a:lnTo>
                    <a:pt x="2174267" y="382748"/>
                  </a:lnTo>
                  <a:lnTo>
                    <a:pt x="2310159" y="552859"/>
                  </a:lnTo>
                  <a:lnTo>
                    <a:pt x="2446051" y="808024"/>
                  </a:lnTo>
                  <a:lnTo>
                    <a:pt x="2581942" y="893080"/>
                  </a:lnTo>
                  <a:lnTo>
                    <a:pt x="2717834" y="808024"/>
                  </a:lnTo>
                  <a:lnTo>
                    <a:pt x="2853726" y="722969"/>
                  </a:lnTo>
                  <a:lnTo>
                    <a:pt x="2989618" y="722969"/>
                  </a:lnTo>
                  <a:lnTo>
                    <a:pt x="3125509" y="510331"/>
                  </a:lnTo>
                  <a:lnTo>
                    <a:pt x="3261401" y="467803"/>
                  </a:lnTo>
                  <a:lnTo>
                    <a:pt x="3397293" y="297693"/>
                  </a:lnTo>
                </a:path>
              </a:pathLst>
            </a:custGeom>
            <a:ln w="27101" cap="flat">
              <a:solidFill>
                <a:srgbClr val="0058AB">
                  <a:alpha val="100000"/>
                </a:srgbClr>
              </a:solidFill>
              <a:prstDash val="solid"/>
              <a:round/>
            </a:ln>
          </p:spPr>
          <p:txBody>
            <a:bodyPr/>
            <a:lstStyle/>
            <a:p/>
          </p:txBody>
        </p:sp>
        <p:sp>
          <p:nvSpPr>
            <p:cNvPr id="95" name="tx95"/>
            <p:cNvSpPr/>
            <p:nvPr/>
          </p:nvSpPr>
          <p:spPr>
            <a:xfrm>
              <a:off x="5389469" y="214803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6056833" y="21479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7" name="tx97"/>
            <p:cNvSpPr/>
            <p:nvPr/>
          </p:nvSpPr>
          <p:spPr>
            <a:xfrm>
              <a:off x="6736291" y="21480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8" name="tx98"/>
            <p:cNvSpPr/>
            <p:nvPr/>
          </p:nvSpPr>
          <p:spPr>
            <a:xfrm>
              <a:off x="7445895" y="21480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9" name="tx99"/>
            <p:cNvSpPr/>
            <p:nvPr/>
          </p:nvSpPr>
          <p:spPr>
            <a:xfrm>
              <a:off x="7989462" y="21480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38775" y="21480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1" name="tx101"/>
            <p:cNvSpPr/>
            <p:nvPr/>
          </p:nvSpPr>
          <p:spPr>
            <a:xfrm>
              <a:off x="8774667" y="21493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102" name="tx102"/>
            <p:cNvSpPr/>
            <p:nvPr/>
          </p:nvSpPr>
          <p:spPr>
            <a:xfrm>
              <a:off x="8902429" y="30849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877160" y="299991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87999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345472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30294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26041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21788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a:off x="5049780" y="1753547"/>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1365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1365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92454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8699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180759" y="4988970"/>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Cameroon</a:t>
              </a:r>
            </a:p>
          </p:txBody>
        </p:sp>
        <p:sp>
          <p:nvSpPr>
            <p:cNvPr id="123" name="tx123"/>
            <p:cNvSpPr/>
            <p:nvPr/>
          </p:nvSpPr>
          <p:spPr>
            <a:xfrm>
              <a:off x="719164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54099"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05666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53562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0145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49356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97252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79614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7511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7540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23304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71201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7178" y="5887395"/>
              <a:ext cx="7321564" cy="114824"/>
            </a:xfrm>
            <a:prstGeom prst="rect">
              <a:avLst/>
            </a:prstGeom>
            <a:solidFill>
              <a:srgbClr val="1CABE2">
                <a:alpha val="80000"/>
              </a:srgbClr>
            </a:solidFill>
          </p:spPr>
          <p:txBody>
            <a:bodyPr/>
            <a:lstStyle/>
            <a:p/>
          </p:txBody>
        </p:sp>
        <p:sp>
          <p:nvSpPr>
            <p:cNvPr id="141" name="rc141"/>
            <p:cNvSpPr/>
            <p:nvPr/>
          </p:nvSpPr>
          <p:spPr>
            <a:xfrm>
              <a:off x="1317178" y="5743865"/>
              <a:ext cx="4976012" cy="114824"/>
            </a:xfrm>
            <a:prstGeom prst="rect">
              <a:avLst/>
            </a:prstGeom>
            <a:solidFill>
              <a:srgbClr val="1CABE2">
                <a:alpha val="80000"/>
              </a:srgbClr>
            </a:solidFill>
          </p:spPr>
          <p:txBody>
            <a:bodyPr/>
            <a:lstStyle/>
            <a:p/>
          </p:txBody>
        </p:sp>
        <p:sp>
          <p:nvSpPr>
            <p:cNvPr id="142" name="rc142"/>
            <p:cNvSpPr/>
            <p:nvPr/>
          </p:nvSpPr>
          <p:spPr>
            <a:xfrm>
              <a:off x="1317178" y="5600334"/>
              <a:ext cx="3911748" cy="114824"/>
            </a:xfrm>
            <a:prstGeom prst="rect">
              <a:avLst/>
            </a:prstGeom>
            <a:solidFill>
              <a:srgbClr val="1CABE2">
                <a:alpha val="80000"/>
              </a:srgbClr>
            </a:solidFill>
          </p:spPr>
          <p:txBody>
            <a:bodyPr/>
            <a:lstStyle/>
            <a:p/>
          </p:txBody>
        </p:sp>
        <p:sp>
          <p:nvSpPr>
            <p:cNvPr id="143" name="tx143"/>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248,000</a:t>
              </a:r>
            </a:p>
          </p:txBody>
        </p:sp>
        <p:sp>
          <p:nvSpPr>
            <p:cNvPr id="144" name="tx144"/>
            <p:cNvSpPr/>
            <p:nvPr/>
          </p:nvSpPr>
          <p:spPr>
            <a:xfrm>
              <a:off x="5783777"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168,000</a:t>
              </a:r>
            </a:p>
          </p:txBody>
        </p:sp>
        <p:sp>
          <p:nvSpPr>
            <p:cNvPr id="145" name="tx145"/>
            <p:cNvSpPr/>
            <p:nvPr/>
          </p:nvSpPr>
          <p:spPr>
            <a:xfrm>
              <a:off x="4719513"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132,000</a:t>
              </a:r>
            </a:p>
          </p:txBody>
        </p:sp>
        <p:sp>
          <p:nvSpPr>
            <p:cNvPr id="146" name="tx14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0" name="tx150"/>
            <p:cNvSpPr/>
            <p:nvPr/>
          </p:nvSpPr>
          <p:spPr>
            <a:xfrm>
              <a:off x="236885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51" name="tx151"/>
            <p:cNvSpPr/>
            <p:nvPr/>
          </p:nvSpPr>
          <p:spPr>
            <a:xfrm>
              <a:off x="377013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52" name="tx152"/>
            <p:cNvSpPr/>
            <p:nvPr/>
          </p:nvSpPr>
          <p:spPr>
            <a:xfrm>
              <a:off x="524909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53" name="tx153"/>
            <p:cNvSpPr/>
            <p:nvPr/>
          </p:nvSpPr>
          <p:spPr>
            <a:xfrm>
              <a:off x="672806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54" name="tx154"/>
            <p:cNvSpPr/>
            <p:nvPr/>
          </p:nvSpPr>
          <p:spPr>
            <a:xfrm>
              <a:off x="820703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250,000</a:t>
              </a:r>
            </a:p>
          </p:txBody>
        </p:sp>
        <p:sp>
          <p:nvSpPr>
            <p:cNvPr id="155" name="tx155"/>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56" name="tx15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7" name="tx15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Cameroon (86%) was 4 percentage points lower than the global average (90%) and 5 percentage points higher than the average across all WCAR countries (81%).
National DTP1 coverage was 14 percentage points higher than in 2019 (72%).
This equates to 132,000 zero-dose children in 2025 compared to 248,000 zero-dose children in 2019.</a:t>
            </a:r>
          </a:p>
        </p:txBody>
      </p:sp>
      <p:sp>
        <p:nvSpPr>
          <p:cNvPr id="1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Cameroon DTP1 coverage was 86% - this is 14 percentage points higher than in 2019 and 4 percentage points lower than the global average (90%).</a:t>
            </a:r>
          </a:p>
        </p:txBody>
      </p:sp>
      <p:grpSp xmlns:pic="http://schemas.openxmlformats.org/drawingml/2006/picture">
        <p:nvGrpSpPr>
          <p:cNvPr id="160" name=""/>
          <p:cNvGrpSpPr/>
          <p:nvPr/>
        </p:nvGrpSpPr>
        <p:grpSpPr>
          <a:xfrm>
            <a:off x="292608" y="1005840"/>
            <a:ext cx="8595360" cy="28575"/>
            <a:chOff x="292608" y="1005840"/>
            <a:chExt cx="8595360" cy="28575"/>
          </a:xfrm>
        </p:grpSpPr>
        <p:sp>
          <p:nvSpPr>
            <p:cNvPr id="16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2025, Cameroon ranked number 10 out of 24 countries for lowest DTP1 coverage (based on tied ranks).
Cameroon was in the top 10 countries with the most zero-dose children (rank=4).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Cameroon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28" name="pl28"/>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48253"/>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0" name="tx80"/>
            <p:cNvSpPr/>
            <p:nvPr/>
          </p:nvSpPr>
          <p:spPr>
            <a:xfrm>
              <a:off x="1537393" y="1939290"/>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1" name="tx81"/>
            <p:cNvSpPr/>
            <p:nvPr/>
          </p:nvSpPr>
          <p:spPr>
            <a:xfrm>
              <a:off x="1368433" y="2187776"/>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2" name="tx82"/>
            <p:cNvSpPr/>
            <p:nvPr/>
          </p:nvSpPr>
          <p:spPr>
            <a:xfrm>
              <a:off x="1472956" y="238050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3" name="tx83"/>
            <p:cNvSpPr/>
            <p:nvPr/>
          </p:nvSpPr>
          <p:spPr>
            <a:xfrm>
              <a:off x="1296234" y="260026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6" name="tx86"/>
            <p:cNvSpPr/>
            <p:nvPr/>
          </p:nvSpPr>
          <p:spPr>
            <a:xfrm>
              <a:off x="1440915"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3" name="tx93"/>
            <p:cNvSpPr/>
            <p:nvPr/>
          </p:nvSpPr>
          <p:spPr>
            <a:xfrm>
              <a:off x="1537463" y="4824917"/>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6" name="tx96"/>
            <p:cNvSpPr/>
            <p:nvPr/>
          </p:nvSpPr>
          <p:spPr>
            <a:xfrm>
              <a:off x="1593712" y="548589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400898" y="5923725"/>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99" name="tx99"/>
            <p:cNvSpPr/>
            <p:nvPr/>
          </p:nvSpPr>
          <p:spPr>
            <a:xfrm>
              <a:off x="7511488" y="171952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1" name="tx101"/>
            <p:cNvSpPr/>
            <p:nvPr/>
          </p:nvSpPr>
          <p:spPr>
            <a:xfrm>
              <a:off x="7511488" y="218777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2" name="tx102"/>
            <p:cNvSpPr/>
            <p:nvPr/>
          </p:nvSpPr>
          <p:spPr>
            <a:xfrm>
              <a:off x="7511488" y="2407538"/>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3" name="tx103"/>
            <p:cNvSpPr/>
            <p:nvPr/>
          </p:nvSpPr>
          <p:spPr>
            <a:xfrm>
              <a:off x="7511488" y="2627300"/>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4" name="tx104"/>
            <p:cNvSpPr/>
            <p:nvPr/>
          </p:nvSpPr>
          <p:spPr>
            <a:xfrm>
              <a:off x="7511488" y="2820031"/>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44035"/>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0" name="tx110"/>
            <p:cNvSpPr/>
            <p:nvPr/>
          </p:nvSpPr>
          <p:spPr>
            <a:xfrm>
              <a:off x="7511488" y="416563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4440"/>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4230"/>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2021-2025</a:t>
              </a:r>
            </a:p>
          </p:txBody>
        </p:sp>
        <p:sp>
          <p:nvSpPr>
            <p:cNvPr id="142" name="tx142"/>
            <p:cNvSpPr/>
            <p:nvPr/>
          </p:nvSpPr>
          <p:spPr>
            <a:xfrm>
              <a:off x="4912824" y="658680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2025. Rank 1 indicates the country with the highest absolute number of zero-dose children.
Cameroon was in the top 20 zero-dose countries globally in 2021 but not in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Cameroon was in the top 20 zero-dose countries globally in 2021 but not in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95536"/>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29" name="pl29"/>
            <p:cNvSpPr/>
            <p:nvPr/>
          </p:nvSpPr>
          <p:spPr>
            <a:xfrm>
              <a:off x="2482252" y="3034206"/>
              <a:ext cx="4687757" cy="425756"/>
            </a:xfrm>
            <a:custGeom>
              <a:avLst/>
              <a:pathLst>
                <a:path w="4687757" h="425756">
                  <a:moveTo>
                    <a:pt x="0" y="425756"/>
                  </a:moveTo>
                  <a:lnTo>
                    <a:pt x="11837" y="425743"/>
                  </a:lnTo>
                  <a:lnTo>
                    <a:pt x="23675" y="425728"/>
                  </a:lnTo>
                  <a:lnTo>
                    <a:pt x="35513" y="425711"/>
                  </a:lnTo>
                  <a:lnTo>
                    <a:pt x="47351" y="425691"/>
                  </a:lnTo>
                  <a:lnTo>
                    <a:pt x="59188" y="425667"/>
                  </a:lnTo>
                  <a:lnTo>
                    <a:pt x="71026" y="425639"/>
                  </a:lnTo>
                  <a:lnTo>
                    <a:pt x="82864" y="425606"/>
                  </a:lnTo>
                  <a:lnTo>
                    <a:pt x="94702" y="425567"/>
                  </a:lnTo>
                  <a:lnTo>
                    <a:pt x="106539" y="425522"/>
                  </a:lnTo>
                  <a:lnTo>
                    <a:pt x="118377" y="425468"/>
                  </a:lnTo>
                  <a:lnTo>
                    <a:pt x="130215" y="425405"/>
                  </a:lnTo>
                  <a:lnTo>
                    <a:pt x="142053" y="425332"/>
                  </a:lnTo>
                  <a:lnTo>
                    <a:pt x="153891" y="425245"/>
                  </a:lnTo>
                  <a:lnTo>
                    <a:pt x="165728" y="425143"/>
                  </a:lnTo>
                  <a:lnTo>
                    <a:pt x="177566" y="425023"/>
                  </a:lnTo>
                  <a:lnTo>
                    <a:pt x="189404" y="424883"/>
                  </a:lnTo>
                  <a:lnTo>
                    <a:pt x="201242" y="424718"/>
                  </a:lnTo>
                  <a:lnTo>
                    <a:pt x="213079" y="424525"/>
                  </a:lnTo>
                  <a:lnTo>
                    <a:pt x="224917" y="424298"/>
                  </a:lnTo>
                  <a:lnTo>
                    <a:pt x="236755" y="424033"/>
                  </a:lnTo>
                  <a:lnTo>
                    <a:pt x="248593" y="423721"/>
                  </a:lnTo>
                  <a:lnTo>
                    <a:pt x="260430" y="423356"/>
                  </a:lnTo>
                  <a:lnTo>
                    <a:pt x="272268" y="422928"/>
                  </a:lnTo>
                  <a:lnTo>
                    <a:pt x="284106" y="422428"/>
                  </a:lnTo>
                  <a:lnTo>
                    <a:pt x="295944" y="421843"/>
                  </a:lnTo>
                  <a:lnTo>
                    <a:pt x="307782" y="421159"/>
                  </a:lnTo>
                  <a:lnTo>
                    <a:pt x="319619" y="420361"/>
                  </a:lnTo>
                  <a:lnTo>
                    <a:pt x="331457" y="419431"/>
                  </a:lnTo>
                  <a:lnTo>
                    <a:pt x="343295" y="418349"/>
                  </a:lnTo>
                  <a:lnTo>
                    <a:pt x="355133" y="417091"/>
                  </a:lnTo>
                  <a:lnTo>
                    <a:pt x="366970" y="415632"/>
                  </a:lnTo>
                  <a:lnTo>
                    <a:pt x="378808" y="413943"/>
                  </a:lnTo>
                  <a:lnTo>
                    <a:pt x="390646" y="411994"/>
                  </a:lnTo>
                  <a:lnTo>
                    <a:pt x="402484" y="409751"/>
                  </a:lnTo>
                  <a:lnTo>
                    <a:pt x="414321" y="407178"/>
                  </a:lnTo>
                  <a:lnTo>
                    <a:pt x="426159" y="404239"/>
                  </a:lnTo>
                  <a:lnTo>
                    <a:pt x="437997" y="400895"/>
                  </a:lnTo>
                  <a:lnTo>
                    <a:pt x="449835" y="397112"/>
                  </a:lnTo>
                  <a:lnTo>
                    <a:pt x="461673" y="392855"/>
                  </a:lnTo>
                  <a:lnTo>
                    <a:pt x="473510" y="388096"/>
                  </a:lnTo>
                  <a:lnTo>
                    <a:pt x="485348" y="382815"/>
                  </a:lnTo>
                  <a:lnTo>
                    <a:pt x="497186" y="377000"/>
                  </a:lnTo>
                  <a:lnTo>
                    <a:pt x="509024" y="370655"/>
                  </a:lnTo>
                  <a:lnTo>
                    <a:pt x="520861" y="363797"/>
                  </a:lnTo>
                  <a:lnTo>
                    <a:pt x="532699" y="356461"/>
                  </a:lnTo>
                  <a:lnTo>
                    <a:pt x="544537" y="348701"/>
                  </a:lnTo>
                  <a:lnTo>
                    <a:pt x="556375" y="340589"/>
                  </a:lnTo>
                  <a:lnTo>
                    <a:pt x="568213" y="332211"/>
                  </a:lnTo>
                  <a:lnTo>
                    <a:pt x="580050" y="323669"/>
                  </a:lnTo>
                  <a:lnTo>
                    <a:pt x="591888" y="315071"/>
                  </a:lnTo>
                  <a:lnTo>
                    <a:pt x="603726" y="306529"/>
                  </a:lnTo>
                  <a:lnTo>
                    <a:pt x="615564" y="298152"/>
                  </a:lnTo>
                  <a:lnTo>
                    <a:pt x="627401" y="290039"/>
                  </a:lnTo>
                  <a:lnTo>
                    <a:pt x="639239" y="282279"/>
                  </a:lnTo>
                  <a:lnTo>
                    <a:pt x="651077" y="274943"/>
                  </a:lnTo>
                  <a:lnTo>
                    <a:pt x="662915" y="268085"/>
                  </a:lnTo>
                  <a:lnTo>
                    <a:pt x="674752" y="261740"/>
                  </a:lnTo>
                  <a:lnTo>
                    <a:pt x="686590" y="255925"/>
                  </a:lnTo>
                  <a:lnTo>
                    <a:pt x="698428" y="250644"/>
                  </a:lnTo>
                  <a:lnTo>
                    <a:pt x="710266" y="245885"/>
                  </a:lnTo>
                  <a:lnTo>
                    <a:pt x="722104" y="241629"/>
                  </a:lnTo>
                  <a:lnTo>
                    <a:pt x="733941" y="237845"/>
                  </a:lnTo>
                  <a:lnTo>
                    <a:pt x="745779" y="234502"/>
                  </a:lnTo>
                  <a:lnTo>
                    <a:pt x="757617" y="231562"/>
                  </a:lnTo>
                  <a:lnTo>
                    <a:pt x="769455" y="228989"/>
                  </a:lnTo>
                  <a:lnTo>
                    <a:pt x="781292" y="226746"/>
                  </a:lnTo>
                  <a:lnTo>
                    <a:pt x="793130" y="224797"/>
                  </a:lnTo>
                  <a:lnTo>
                    <a:pt x="804968" y="223109"/>
                  </a:lnTo>
                  <a:lnTo>
                    <a:pt x="816806" y="221649"/>
                  </a:lnTo>
                  <a:lnTo>
                    <a:pt x="828643" y="220392"/>
                  </a:lnTo>
                  <a:lnTo>
                    <a:pt x="840481" y="219309"/>
                  </a:lnTo>
                  <a:lnTo>
                    <a:pt x="852319" y="218379"/>
                  </a:lnTo>
                  <a:lnTo>
                    <a:pt x="864157" y="217581"/>
                  </a:lnTo>
                  <a:lnTo>
                    <a:pt x="875995" y="216898"/>
                  </a:lnTo>
                  <a:lnTo>
                    <a:pt x="887832" y="216313"/>
                  </a:lnTo>
                  <a:lnTo>
                    <a:pt x="899670" y="215812"/>
                  </a:lnTo>
                  <a:lnTo>
                    <a:pt x="911508" y="215385"/>
                  </a:lnTo>
                  <a:lnTo>
                    <a:pt x="923346" y="215019"/>
                  </a:lnTo>
                  <a:lnTo>
                    <a:pt x="935183" y="214708"/>
                  </a:lnTo>
                  <a:lnTo>
                    <a:pt x="947021" y="214442"/>
                  </a:lnTo>
                  <a:lnTo>
                    <a:pt x="958859" y="214215"/>
                  </a:lnTo>
                  <a:lnTo>
                    <a:pt x="970697" y="214022"/>
                  </a:lnTo>
                  <a:lnTo>
                    <a:pt x="982534" y="213857"/>
                  </a:lnTo>
                  <a:lnTo>
                    <a:pt x="994372" y="213717"/>
                  </a:lnTo>
                  <a:lnTo>
                    <a:pt x="1006210" y="213597"/>
                  </a:lnTo>
                  <a:lnTo>
                    <a:pt x="1018048" y="213496"/>
                  </a:lnTo>
                  <a:lnTo>
                    <a:pt x="1029886" y="213409"/>
                  </a:lnTo>
                  <a:lnTo>
                    <a:pt x="1041723" y="213335"/>
                  </a:lnTo>
                  <a:lnTo>
                    <a:pt x="1053561" y="213272"/>
                  </a:lnTo>
                  <a:lnTo>
                    <a:pt x="1065399" y="213219"/>
                  </a:lnTo>
                  <a:lnTo>
                    <a:pt x="1077237" y="213173"/>
                  </a:lnTo>
                  <a:lnTo>
                    <a:pt x="1089074" y="213134"/>
                  </a:lnTo>
                  <a:lnTo>
                    <a:pt x="1100912" y="213101"/>
                  </a:lnTo>
                  <a:lnTo>
                    <a:pt x="1112750" y="213073"/>
                  </a:lnTo>
                  <a:lnTo>
                    <a:pt x="1124588" y="213050"/>
                  </a:lnTo>
                  <a:lnTo>
                    <a:pt x="1136426" y="213029"/>
                  </a:lnTo>
                  <a:lnTo>
                    <a:pt x="1148263" y="213012"/>
                  </a:lnTo>
                  <a:lnTo>
                    <a:pt x="1160101" y="212997"/>
                  </a:lnTo>
                  <a:lnTo>
                    <a:pt x="1171939" y="212985"/>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589243"/>
              <a:ext cx="4687757" cy="212842"/>
            </a:xfrm>
            <a:custGeom>
              <a:avLst/>
              <a:pathLst>
                <a:path w="4687757" h="212842">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842"/>
                  </a:lnTo>
                  <a:lnTo>
                    <a:pt x="2355716" y="212842"/>
                  </a:lnTo>
                  <a:lnTo>
                    <a:pt x="2367554" y="212842"/>
                  </a:lnTo>
                  <a:lnTo>
                    <a:pt x="2379391" y="212842"/>
                  </a:lnTo>
                  <a:lnTo>
                    <a:pt x="2391229" y="212842"/>
                  </a:lnTo>
                  <a:lnTo>
                    <a:pt x="2403067" y="212842"/>
                  </a:lnTo>
                  <a:lnTo>
                    <a:pt x="2414905" y="212842"/>
                  </a:lnTo>
                  <a:lnTo>
                    <a:pt x="2426743" y="212842"/>
                  </a:lnTo>
                  <a:lnTo>
                    <a:pt x="2438580" y="212842"/>
                  </a:lnTo>
                  <a:lnTo>
                    <a:pt x="2450418" y="212842"/>
                  </a:lnTo>
                  <a:lnTo>
                    <a:pt x="2462256" y="212842"/>
                  </a:lnTo>
                  <a:lnTo>
                    <a:pt x="2474094" y="212842"/>
                  </a:lnTo>
                  <a:lnTo>
                    <a:pt x="2485931" y="212842"/>
                  </a:lnTo>
                  <a:lnTo>
                    <a:pt x="2497769" y="212842"/>
                  </a:lnTo>
                  <a:lnTo>
                    <a:pt x="2509607" y="212842"/>
                  </a:lnTo>
                  <a:lnTo>
                    <a:pt x="2521445" y="212842"/>
                  </a:lnTo>
                  <a:lnTo>
                    <a:pt x="2533283" y="212842"/>
                  </a:lnTo>
                  <a:lnTo>
                    <a:pt x="2545120" y="212842"/>
                  </a:lnTo>
                  <a:lnTo>
                    <a:pt x="2556958" y="212842"/>
                  </a:lnTo>
                  <a:lnTo>
                    <a:pt x="2568796" y="212842"/>
                  </a:lnTo>
                  <a:lnTo>
                    <a:pt x="2580634" y="212842"/>
                  </a:lnTo>
                  <a:lnTo>
                    <a:pt x="2592471" y="212842"/>
                  </a:lnTo>
                  <a:lnTo>
                    <a:pt x="2604309" y="212842"/>
                  </a:lnTo>
                  <a:lnTo>
                    <a:pt x="2616147" y="212842"/>
                  </a:lnTo>
                  <a:lnTo>
                    <a:pt x="2627985" y="212842"/>
                  </a:lnTo>
                  <a:lnTo>
                    <a:pt x="2639822" y="212842"/>
                  </a:lnTo>
                  <a:lnTo>
                    <a:pt x="2651660" y="212842"/>
                  </a:lnTo>
                  <a:lnTo>
                    <a:pt x="2663498" y="212842"/>
                  </a:lnTo>
                  <a:lnTo>
                    <a:pt x="2675336" y="212842"/>
                  </a:lnTo>
                  <a:lnTo>
                    <a:pt x="2687174" y="212842"/>
                  </a:lnTo>
                  <a:lnTo>
                    <a:pt x="2699011" y="212842"/>
                  </a:lnTo>
                  <a:lnTo>
                    <a:pt x="2710849" y="212842"/>
                  </a:lnTo>
                  <a:lnTo>
                    <a:pt x="2722687" y="212842"/>
                  </a:lnTo>
                  <a:lnTo>
                    <a:pt x="2734525" y="212842"/>
                  </a:lnTo>
                  <a:lnTo>
                    <a:pt x="2746362" y="212842"/>
                  </a:lnTo>
                  <a:lnTo>
                    <a:pt x="2758200" y="212842"/>
                  </a:lnTo>
                  <a:lnTo>
                    <a:pt x="2770038" y="212842"/>
                  </a:lnTo>
                  <a:lnTo>
                    <a:pt x="2781876" y="212842"/>
                  </a:lnTo>
                  <a:lnTo>
                    <a:pt x="2793713" y="212842"/>
                  </a:lnTo>
                  <a:lnTo>
                    <a:pt x="2805551" y="212842"/>
                  </a:lnTo>
                  <a:lnTo>
                    <a:pt x="2817389" y="212842"/>
                  </a:lnTo>
                  <a:lnTo>
                    <a:pt x="2829227" y="212842"/>
                  </a:lnTo>
                  <a:lnTo>
                    <a:pt x="2841065" y="212842"/>
                  </a:lnTo>
                  <a:lnTo>
                    <a:pt x="2852902" y="212842"/>
                  </a:lnTo>
                  <a:lnTo>
                    <a:pt x="2864740" y="212842"/>
                  </a:lnTo>
                  <a:lnTo>
                    <a:pt x="2876578" y="212842"/>
                  </a:lnTo>
                  <a:lnTo>
                    <a:pt x="2888416" y="212842"/>
                  </a:lnTo>
                  <a:lnTo>
                    <a:pt x="2900253" y="212842"/>
                  </a:lnTo>
                  <a:lnTo>
                    <a:pt x="2912091" y="212842"/>
                  </a:lnTo>
                  <a:lnTo>
                    <a:pt x="2923929" y="212842"/>
                  </a:lnTo>
                  <a:lnTo>
                    <a:pt x="2935767" y="212842"/>
                  </a:lnTo>
                  <a:lnTo>
                    <a:pt x="2947604" y="212842"/>
                  </a:lnTo>
                  <a:lnTo>
                    <a:pt x="2959442" y="212842"/>
                  </a:lnTo>
                  <a:lnTo>
                    <a:pt x="2971280" y="212842"/>
                  </a:lnTo>
                  <a:lnTo>
                    <a:pt x="2983118" y="212842"/>
                  </a:lnTo>
                  <a:lnTo>
                    <a:pt x="2994956" y="212842"/>
                  </a:lnTo>
                  <a:lnTo>
                    <a:pt x="3006793" y="212842"/>
                  </a:lnTo>
                  <a:lnTo>
                    <a:pt x="3018631" y="212842"/>
                  </a:lnTo>
                  <a:lnTo>
                    <a:pt x="3030469" y="212842"/>
                  </a:lnTo>
                  <a:lnTo>
                    <a:pt x="3042307" y="212842"/>
                  </a:lnTo>
                  <a:lnTo>
                    <a:pt x="3054144" y="212842"/>
                  </a:lnTo>
                  <a:lnTo>
                    <a:pt x="3065982" y="212842"/>
                  </a:lnTo>
                  <a:lnTo>
                    <a:pt x="3077820" y="212842"/>
                  </a:lnTo>
                  <a:lnTo>
                    <a:pt x="3089658" y="212842"/>
                  </a:lnTo>
                  <a:lnTo>
                    <a:pt x="3101496" y="212842"/>
                  </a:lnTo>
                  <a:lnTo>
                    <a:pt x="3113333" y="212842"/>
                  </a:lnTo>
                  <a:lnTo>
                    <a:pt x="3125171" y="212842"/>
                  </a:lnTo>
                  <a:lnTo>
                    <a:pt x="3137009" y="212842"/>
                  </a:lnTo>
                  <a:lnTo>
                    <a:pt x="3148847" y="212842"/>
                  </a:lnTo>
                  <a:lnTo>
                    <a:pt x="3160684" y="212842"/>
                  </a:lnTo>
                  <a:lnTo>
                    <a:pt x="3172522" y="212842"/>
                  </a:lnTo>
                  <a:lnTo>
                    <a:pt x="3184360" y="212842"/>
                  </a:lnTo>
                  <a:lnTo>
                    <a:pt x="3196198" y="212842"/>
                  </a:lnTo>
                  <a:lnTo>
                    <a:pt x="3208035" y="212842"/>
                  </a:lnTo>
                  <a:lnTo>
                    <a:pt x="3219873" y="212842"/>
                  </a:lnTo>
                  <a:lnTo>
                    <a:pt x="3231711" y="212842"/>
                  </a:lnTo>
                  <a:lnTo>
                    <a:pt x="3243549" y="212842"/>
                  </a:lnTo>
                  <a:lnTo>
                    <a:pt x="3255387" y="212842"/>
                  </a:lnTo>
                  <a:lnTo>
                    <a:pt x="3267224" y="212842"/>
                  </a:lnTo>
                  <a:lnTo>
                    <a:pt x="3279062" y="212842"/>
                  </a:lnTo>
                  <a:lnTo>
                    <a:pt x="3290900" y="212842"/>
                  </a:lnTo>
                  <a:lnTo>
                    <a:pt x="3302738" y="212842"/>
                  </a:lnTo>
                  <a:lnTo>
                    <a:pt x="3314575" y="212842"/>
                  </a:lnTo>
                  <a:lnTo>
                    <a:pt x="3326413" y="212842"/>
                  </a:lnTo>
                  <a:lnTo>
                    <a:pt x="3338251" y="212842"/>
                  </a:lnTo>
                  <a:lnTo>
                    <a:pt x="3350089" y="212842"/>
                  </a:lnTo>
                  <a:lnTo>
                    <a:pt x="3361926" y="212842"/>
                  </a:lnTo>
                  <a:lnTo>
                    <a:pt x="3373764" y="212842"/>
                  </a:lnTo>
                  <a:lnTo>
                    <a:pt x="3385602" y="212842"/>
                  </a:lnTo>
                  <a:lnTo>
                    <a:pt x="3397440" y="212842"/>
                  </a:lnTo>
                  <a:lnTo>
                    <a:pt x="3409278" y="212842"/>
                  </a:lnTo>
                  <a:lnTo>
                    <a:pt x="3421115" y="212842"/>
                  </a:lnTo>
                  <a:lnTo>
                    <a:pt x="3432953" y="212842"/>
                  </a:lnTo>
                  <a:lnTo>
                    <a:pt x="3444791" y="212842"/>
                  </a:lnTo>
                  <a:lnTo>
                    <a:pt x="3456629" y="212842"/>
                  </a:lnTo>
                  <a:lnTo>
                    <a:pt x="3468466" y="212842"/>
                  </a:lnTo>
                  <a:lnTo>
                    <a:pt x="3480304" y="212842"/>
                  </a:lnTo>
                  <a:lnTo>
                    <a:pt x="3492142" y="212842"/>
                  </a:lnTo>
                  <a:lnTo>
                    <a:pt x="3503980" y="212842"/>
                  </a:lnTo>
                  <a:lnTo>
                    <a:pt x="3515818" y="212842"/>
                  </a:lnTo>
                  <a:lnTo>
                    <a:pt x="3515818" y="212842"/>
                  </a:lnTo>
                  <a:lnTo>
                    <a:pt x="3527655" y="212842"/>
                  </a:lnTo>
                  <a:lnTo>
                    <a:pt x="3539493" y="212842"/>
                  </a:lnTo>
                  <a:lnTo>
                    <a:pt x="3551331" y="212842"/>
                  </a:lnTo>
                  <a:lnTo>
                    <a:pt x="3563169" y="212842"/>
                  </a:lnTo>
                  <a:lnTo>
                    <a:pt x="3575006" y="212842"/>
                  </a:lnTo>
                  <a:lnTo>
                    <a:pt x="3586844" y="212842"/>
                  </a:lnTo>
                  <a:lnTo>
                    <a:pt x="3598682" y="212842"/>
                  </a:lnTo>
                  <a:lnTo>
                    <a:pt x="3610520" y="212842"/>
                  </a:lnTo>
                  <a:lnTo>
                    <a:pt x="3622357" y="212842"/>
                  </a:lnTo>
                  <a:lnTo>
                    <a:pt x="3634195" y="212842"/>
                  </a:lnTo>
                  <a:lnTo>
                    <a:pt x="3646033" y="212842"/>
                  </a:lnTo>
                  <a:lnTo>
                    <a:pt x="3657871" y="212842"/>
                  </a:lnTo>
                  <a:lnTo>
                    <a:pt x="3669709" y="212842"/>
                  </a:lnTo>
                  <a:lnTo>
                    <a:pt x="3681546" y="212842"/>
                  </a:lnTo>
                  <a:lnTo>
                    <a:pt x="3693384" y="212842"/>
                  </a:lnTo>
                  <a:lnTo>
                    <a:pt x="3705222" y="212842"/>
                  </a:lnTo>
                  <a:lnTo>
                    <a:pt x="3717060" y="212842"/>
                  </a:lnTo>
                  <a:lnTo>
                    <a:pt x="3728897" y="212842"/>
                  </a:lnTo>
                  <a:lnTo>
                    <a:pt x="3740735" y="212842"/>
                  </a:lnTo>
                  <a:lnTo>
                    <a:pt x="3752573" y="212842"/>
                  </a:lnTo>
                  <a:lnTo>
                    <a:pt x="3764411" y="212842"/>
                  </a:lnTo>
                  <a:lnTo>
                    <a:pt x="3776248" y="212842"/>
                  </a:lnTo>
                  <a:lnTo>
                    <a:pt x="3788086" y="212842"/>
                  </a:lnTo>
                  <a:lnTo>
                    <a:pt x="3799924" y="212842"/>
                  </a:lnTo>
                  <a:lnTo>
                    <a:pt x="3811762" y="212842"/>
                  </a:lnTo>
                  <a:lnTo>
                    <a:pt x="3823600" y="212842"/>
                  </a:lnTo>
                  <a:lnTo>
                    <a:pt x="3835437" y="212842"/>
                  </a:lnTo>
                  <a:lnTo>
                    <a:pt x="3847275" y="212842"/>
                  </a:lnTo>
                  <a:lnTo>
                    <a:pt x="3859113" y="212842"/>
                  </a:lnTo>
                  <a:lnTo>
                    <a:pt x="3870951" y="212842"/>
                  </a:lnTo>
                  <a:lnTo>
                    <a:pt x="3882788" y="212842"/>
                  </a:lnTo>
                  <a:lnTo>
                    <a:pt x="3894626" y="212842"/>
                  </a:lnTo>
                  <a:lnTo>
                    <a:pt x="3906464" y="212842"/>
                  </a:lnTo>
                  <a:lnTo>
                    <a:pt x="3918302" y="212842"/>
                  </a:lnTo>
                  <a:lnTo>
                    <a:pt x="3930139" y="212842"/>
                  </a:lnTo>
                  <a:lnTo>
                    <a:pt x="3941977" y="212842"/>
                  </a:lnTo>
                  <a:lnTo>
                    <a:pt x="3953815" y="212842"/>
                  </a:lnTo>
                  <a:lnTo>
                    <a:pt x="3965653" y="212842"/>
                  </a:lnTo>
                  <a:lnTo>
                    <a:pt x="3977491" y="212842"/>
                  </a:lnTo>
                  <a:lnTo>
                    <a:pt x="3989328" y="212842"/>
                  </a:lnTo>
                  <a:lnTo>
                    <a:pt x="4001166" y="212842"/>
                  </a:lnTo>
                  <a:lnTo>
                    <a:pt x="4013004" y="212842"/>
                  </a:lnTo>
                  <a:lnTo>
                    <a:pt x="4024842" y="212842"/>
                  </a:lnTo>
                  <a:lnTo>
                    <a:pt x="4036679" y="212842"/>
                  </a:lnTo>
                  <a:lnTo>
                    <a:pt x="4048517" y="212842"/>
                  </a:lnTo>
                  <a:lnTo>
                    <a:pt x="4060355" y="212842"/>
                  </a:lnTo>
                  <a:lnTo>
                    <a:pt x="4072193" y="212842"/>
                  </a:lnTo>
                  <a:lnTo>
                    <a:pt x="4084031" y="212842"/>
                  </a:lnTo>
                  <a:lnTo>
                    <a:pt x="4095868" y="212842"/>
                  </a:lnTo>
                  <a:lnTo>
                    <a:pt x="4107706" y="212842"/>
                  </a:lnTo>
                  <a:lnTo>
                    <a:pt x="4119544" y="212842"/>
                  </a:lnTo>
                  <a:lnTo>
                    <a:pt x="4131382" y="212842"/>
                  </a:lnTo>
                  <a:lnTo>
                    <a:pt x="4143219" y="212842"/>
                  </a:lnTo>
                  <a:lnTo>
                    <a:pt x="4155057" y="212842"/>
                  </a:lnTo>
                  <a:lnTo>
                    <a:pt x="4166895" y="212842"/>
                  </a:lnTo>
                  <a:lnTo>
                    <a:pt x="4178733" y="212842"/>
                  </a:lnTo>
                  <a:lnTo>
                    <a:pt x="4190570" y="212842"/>
                  </a:lnTo>
                  <a:lnTo>
                    <a:pt x="4202408" y="212842"/>
                  </a:lnTo>
                  <a:lnTo>
                    <a:pt x="4214246" y="212842"/>
                  </a:lnTo>
                  <a:lnTo>
                    <a:pt x="4226084" y="212842"/>
                  </a:lnTo>
                  <a:lnTo>
                    <a:pt x="4237922" y="212842"/>
                  </a:lnTo>
                  <a:lnTo>
                    <a:pt x="4249759" y="212842"/>
                  </a:lnTo>
                  <a:lnTo>
                    <a:pt x="4261597" y="212842"/>
                  </a:lnTo>
                  <a:lnTo>
                    <a:pt x="4273435" y="212842"/>
                  </a:lnTo>
                  <a:lnTo>
                    <a:pt x="4285273" y="212842"/>
                  </a:lnTo>
                  <a:lnTo>
                    <a:pt x="4297110" y="212842"/>
                  </a:lnTo>
                  <a:lnTo>
                    <a:pt x="4308948" y="212842"/>
                  </a:lnTo>
                  <a:lnTo>
                    <a:pt x="4320786" y="212842"/>
                  </a:lnTo>
                  <a:lnTo>
                    <a:pt x="4332624" y="212842"/>
                  </a:lnTo>
                  <a:lnTo>
                    <a:pt x="4344461" y="212842"/>
                  </a:lnTo>
                  <a:lnTo>
                    <a:pt x="4356299" y="212842"/>
                  </a:lnTo>
                  <a:lnTo>
                    <a:pt x="4368137" y="212842"/>
                  </a:lnTo>
                  <a:lnTo>
                    <a:pt x="4379975" y="212842"/>
                  </a:lnTo>
                  <a:lnTo>
                    <a:pt x="4391813" y="212842"/>
                  </a:lnTo>
                  <a:lnTo>
                    <a:pt x="4403650" y="212842"/>
                  </a:lnTo>
                  <a:lnTo>
                    <a:pt x="4415488" y="212842"/>
                  </a:lnTo>
                  <a:lnTo>
                    <a:pt x="4427326" y="212842"/>
                  </a:lnTo>
                  <a:lnTo>
                    <a:pt x="4439164" y="212842"/>
                  </a:lnTo>
                  <a:lnTo>
                    <a:pt x="4451001" y="212842"/>
                  </a:lnTo>
                  <a:lnTo>
                    <a:pt x="4462839" y="212842"/>
                  </a:lnTo>
                  <a:lnTo>
                    <a:pt x="4474677" y="212842"/>
                  </a:lnTo>
                  <a:lnTo>
                    <a:pt x="4486515" y="212842"/>
                  </a:lnTo>
                  <a:lnTo>
                    <a:pt x="4498352" y="212842"/>
                  </a:lnTo>
                  <a:lnTo>
                    <a:pt x="4510190" y="212842"/>
                  </a:lnTo>
                  <a:lnTo>
                    <a:pt x="4522028" y="212842"/>
                  </a:lnTo>
                  <a:lnTo>
                    <a:pt x="4533866" y="212842"/>
                  </a:lnTo>
                  <a:lnTo>
                    <a:pt x="4545704" y="212842"/>
                  </a:lnTo>
                  <a:lnTo>
                    <a:pt x="4557541" y="212842"/>
                  </a:lnTo>
                  <a:lnTo>
                    <a:pt x="4569379" y="212842"/>
                  </a:lnTo>
                  <a:lnTo>
                    <a:pt x="4581217" y="212842"/>
                  </a:lnTo>
                  <a:lnTo>
                    <a:pt x="4593055" y="212842"/>
                  </a:lnTo>
                  <a:lnTo>
                    <a:pt x="4604892" y="212842"/>
                  </a:lnTo>
                  <a:lnTo>
                    <a:pt x="4616730" y="212842"/>
                  </a:lnTo>
                  <a:lnTo>
                    <a:pt x="4628568" y="212842"/>
                  </a:lnTo>
                  <a:lnTo>
                    <a:pt x="4640406" y="212842"/>
                  </a:lnTo>
                  <a:lnTo>
                    <a:pt x="4652244" y="212842"/>
                  </a:lnTo>
                  <a:lnTo>
                    <a:pt x="4664081" y="212842"/>
                  </a:lnTo>
                  <a:lnTo>
                    <a:pt x="4675919" y="212842"/>
                  </a:lnTo>
                  <a:lnTo>
                    <a:pt x="4687757" y="212842"/>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30896"/>
              <a:ext cx="4687757" cy="212913"/>
            </a:xfrm>
            <a:custGeom>
              <a:avLst/>
              <a:pathLst>
                <a:path w="4687757" h="2129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71"/>
                  </a:lnTo>
                  <a:lnTo>
                    <a:pt x="2355716" y="83"/>
                  </a:lnTo>
                  <a:lnTo>
                    <a:pt x="2367554" y="98"/>
                  </a:lnTo>
                  <a:lnTo>
                    <a:pt x="2379391" y="115"/>
                  </a:lnTo>
                  <a:lnTo>
                    <a:pt x="2391229" y="136"/>
                  </a:lnTo>
                  <a:lnTo>
                    <a:pt x="2403067" y="160"/>
                  </a:lnTo>
                  <a:lnTo>
                    <a:pt x="2414905" y="188"/>
                  </a:lnTo>
                  <a:lnTo>
                    <a:pt x="2426743" y="221"/>
                  </a:lnTo>
                  <a:lnTo>
                    <a:pt x="2438580" y="259"/>
                  </a:lnTo>
                  <a:lnTo>
                    <a:pt x="2450418" y="305"/>
                  </a:lnTo>
                  <a:lnTo>
                    <a:pt x="2462256" y="358"/>
                  </a:lnTo>
                  <a:lnTo>
                    <a:pt x="2474094" y="421"/>
                  </a:lnTo>
                  <a:lnTo>
                    <a:pt x="2485931" y="495"/>
                  </a:lnTo>
                  <a:lnTo>
                    <a:pt x="2497769" y="582"/>
                  </a:lnTo>
                  <a:lnTo>
                    <a:pt x="2509607" y="684"/>
                  </a:lnTo>
                  <a:lnTo>
                    <a:pt x="2521445" y="803"/>
                  </a:lnTo>
                  <a:lnTo>
                    <a:pt x="2533283" y="943"/>
                  </a:lnTo>
                  <a:lnTo>
                    <a:pt x="2545120" y="1108"/>
                  </a:lnTo>
                  <a:lnTo>
                    <a:pt x="2556958" y="1301"/>
                  </a:lnTo>
                  <a:lnTo>
                    <a:pt x="2568796" y="1528"/>
                  </a:lnTo>
                  <a:lnTo>
                    <a:pt x="2580634" y="1794"/>
                  </a:lnTo>
                  <a:lnTo>
                    <a:pt x="2592471" y="2106"/>
                  </a:lnTo>
                  <a:lnTo>
                    <a:pt x="2604309" y="2471"/>
                  </a:lnTo>
                  <a:lnTo>
                    <a:pt x="2616147" y="2898"/>
                  </a:lnTo>
                  <a:lnTo>
                    <a:pt x="2627985" y="3399"/>
                  </a:lnTo>
                  <a:lnTo>
                    <a:pt x="2639822" y="3984"/>
                  </a:lnTo>
                  <a:lnTo>
                    <a:pt x="2651660" y="4668"/>
                  </a:lnTo>
                  <a:lnTo>
                    <a:pt x="2663498" y="5465"/>
                  </a:lnTo>
                  <a:lnTo>
                    <a:pt x="2675336" y="6395"/>
                  </a:lnTo>
                  <a:lnTo>
                    <a:pt x="2687174" y="7478"/>
                  </a:lnTo>
                  <a:lnTo>
                    <a:pt x="2699011" y="8736"/>
                  </a:lnTo>
                  <a:lnTo>
                    <a:pt x="2710849" y="10195"/>
                  </a:lnTo>
                  <a:lnTo>
                    <a:pt x="2722687" y="11883"/>
                  </a:lnTo>
                  <a:lnTo>
                    <a:pt x="2734525" y="13832"/>
                  </a:lnTo>
                  <a:lnTo>
                    <a:pt x="2746362" y="16076"/>
                  </a:lnTo>
                  <a:lnTo>
                    <a:pt x="2758200" y="18648"/>
                  </a:lnTo>
                  <a:lnTo>
                    <a:pt x="2770038" y="21588"/>
                  </a:lnTo>
                  <a:lnTo>
                    <a:pt x="2781876" y="24931"/>
                  </a:lnTo>
                  <a:lnTo>
                    <a:pt x="2793713" y="28715"/>
                  </a:lnTo>
                  <a:lnTo>
                    <a:pt x="2805551" y="32972"/>
                  </a:lnTo>
                  <a:lnTo>
                    <a:pt x="2817389" y="37730"/>
                  </a:lnTo>
                  <a:lnTo>
                    <a:pt x="2829227" y="43012"/>
                  </a:lnTo>
                  <a:lnTo>
                    <a:pt x="2841065" y="48826"/>
                  </a:lnTo>
                  <a:lnTo>
                    <a:pt x="2852902" y="55171"/>
                  </a:lnTo>
                  <a:lnTo>
                    <a:pt x="2864740" y="62030"/>
                  </a:lnTo>
                  <a:lnTo>
                    <a:pt x="2876578" y="69365"/>
                  </a:lnTo>
                  <a:lnTo>
                    <a:pt x="2888416" y="77125"/>
                  </a:lnTo>
                  <a:lnTo>
                    <a:pt x="2900253" y="85238"/>
                  </a:lnTo>
                  <a:lnTo>
                    <a:pt x="2912091" y="93615"/>
                  </a:lnTo>
                  <a:lnTo>
                    <a:pt x="2923929" y="102157"/>
                  </a:lnTo>
                  <a:lnTo>
                    <a:pt x="2935767" y="110755"/>
                  </a:lnTo>
                  <a:lnTo>
                    <a:pt x="2947604" y="119297"/>
                  </a:lnTo>
                  <a:lnTo>
                    <a:pt x="2959442" y="127675"/>
                  </a:lnTo>
                  <a:lnTo>
                    <a:pt x="2971280" y="135787"/>
                  </a:lnTo>
                  <a:lnTo>
                    <a:pt x="2983118" y="143547"/>
                  </a:lnTo>
                  <a:lnTo>
                    <a:pt x="2994956" y="150883"/>
                  </a:lnTo>
                  <a:lnTo>
                    <a:pt x="3006793" y="157741"/>
                  </a:lnTo>
                  <a:lnTo>
                    <a:pt x="3018631" y="164087"/>
                  </a:lnTo>
                  <a:lnTo>
                    <a:pt x="3030469" y="169901"/>
                  </a:lnTo>
                  <a:lnTo>
                    <a:pt x="3042307" y="175182"/>
                  </a:lnTo>
                  <a:lnTo>
                    <a:pt x="3054144" y="179941"/>
                  </a:lnTo>
                  <a:lnTo>
                    <a:pt x="3065982" y="184198"/>
                  </a:lnTo>
                  <a:lnTo>
                    <a:pt x="3077820" y="187981"/>
                  </a:lnTo>
                  <a:lnTo>
                    <a:pt x="3089658" y="191325"/>
                  </a:lnTo>
                  <a:lnTo>
                    <a:pt x="3101496" y="194264"/>
                  </a:lnTo>
                  <a:lnTo>
                    <a:pt x="3113333" y="196837"/>
                  </a:lnTo>
                  <a:lnTo>
                    <a:pt x="3125171" y="199080"/>
                  </a:lnTo>
                  <a:lnTo>
                    <a:pt x="3137009" y="201030"/>
                  </a:lnTo>
                  <a:lnTo>
                    <a:pt x="3148847" y="202718"/>
                  </a:lnTo>
                  <a:lnTo>
                    <a:pt x="3160684" y="204177"/>
                  </a:lnTo>
                  <a:lnTo>
                    <a:pt x="3172522" y="205435"/>
                  </a:lnTo>
                  <a:lnTo>
                    <a:pt x="3184360" y="206518"/>
                  </a:lnTo>
                  <a:lnTo>
                    <a:pt x="3196198" y="207447"/>
                  </a:lnTo>
                  <a:lnTo>
                    <a:pt x="3208035" y="208245"/>
                  </a:lnTo>
                  <a:lnTo>
                    <a:pt x="3219873" y="208929"/>
                  </a:lnTo>
                  <a:lnTo>
                    <a:pt x="3231711" y="209514"/>
                  </a:lnTo>
                  <a:lnTo>
                    <a:pt x="3243549" y="210014"/>
                  </a:lnTo>
                  <a:lnTo>
                    <a:pt x="3255387" y="210442"/>
                  </a:lnTo>
                  <a:lnTo>
                    <a:pt x="3267224" y="210807"/>
                  </a:lnTo>
                  <a:lnTo>
                    <a:pt x="3279062" y="211119"/>
                  </a:lnTo>
                  <a:lnTo>
                    <a:pt x="3290900" y="211385"/>
                  </a:lnTo>
                  <a:lnTo>
                    <a:pt x="3302738" y="211611"/>
                  </a:lnTo>
                  <a:lnTo>
                    <a:pt x="3314575" y="211805"/>
                  </a:lnTo>
                  <a:lnTo>
                    <a:pt x="3326413" y="211969"/>
                  </a:lnTo>
                  <a:lnTo>
                    <a:pt x="3338251" y="212110"/>
                  </a:lnTo>
                  <a:lnTo>
                    <a:pt x="3350089" y="212229"/>
                  </a:lnTo>
                  <a:lnTo>
                    <a:pt x="3361926" y="212331"/>
                  </a:lnTo>
                  <a:lnTo>
                    <a:pt x="3373764" y="212418"/>
                  </a:lnTo>
                  <a:lnTo>
                    <a:pt x="3385602" y="212492"/>
                  </a:lnTo>
                  <a:lnTo>
                    <a:pt x="3397440" y="212554"/>
                  </a:lnTo>
                  <a:lnTo>
                    <a:pt x="3409278" y="212608"/>
                  </a:lnTo>
                  <a:lnTo>
                    <a:pt x="3421115" y="212653"/>
                  </a:lnTo>
                  <a:lnTo>
                    <a:pt x="3432953" y="212692"/>
                  </a:lnTo>
                  <a:lnTo>
                    <a:pt x="3444791" y="212725"/>
                  </a:lnTo>
                  <a:lnTo>
                    <a:pt x="3456629" y="212753"/>
                  </a:lnTo>
                  <a:lnTo>
                    <a:pt x="3468466" y="212777"/>
                  </a:lnTo>
                  <a:lnTo>
                    <a:pt x="3480304" y="212797"/>
                  </a:lnTo>
                  <a:lnTo>
                    <a:pt x="3492142" y="212815"/>
                  </a:lnTo>
                  <a:lnTo>
                    <a:pt x="3503980" y="212829"/>
                  </a:lnTo>
                  <a:lnTo>
                    <a:pt x="3515818" y="212842"/>
                  </a:lnTo>
                  <a:lnTo>
                    <a:pt x="3515818" y="212913"/>
                  </a:lnTo>
                  <a:lnTo>
                    <a:pt x="3527655" y="212913"/>
                  </a:lnTo>
                  <a:lnTo>
                    <a:pt x="3539493" y="212913"/>
                  </a:lnTo>
                  <a:lnTo>
                    <a:pt x="3551331" y="212913"/>
                  </a:lnTo>
                  <a:lnTo>
                    <a:pt x="3563169" y="212913"/>
                  </a:lnTo>
                  <a:lnTo>
                    <a:pt x="3575006" y="212913"/>
                  </a:lnTo>
                  <a:lnTo>
                    <a:pt x="3586844" y="212913"/>
                  </a:lnTo>
                  <a:lnTo>
                    <a:pt x="3598682" y="212913"/>
                  </a:lnTo>
                  <a:lnTo>
                    <a:pt x="3610520" y="212913"/>
                  </a:lnTo>
                  <a:lnTo>
                    <a:pt x="3622357" y="212913"/>
                  </a:lnTo>
                  <a:lnTo>
                    <a:pt x="3634195" y="212913"/>
                  </a:lnTo>
                  <a:lnTo>
                    <a:pt x="3646033" y="212913"/>
                  </a:lnTo>
                  <a:lnTo>
                    <a:pt x="3657871" y="212913"/>
                  </a:lnTo>
                  <a:lnTo>
                    <a:pt x="3669709" y="212913"/>
                  </a:lnTo>
                  <a:lnTo>
                    <a:pt x="3681546" y="212913"/>
                  </a:lnTo>
                  <a:lnTo>
                    <a:pt x="3693384" y="212913"/>
                  </a:lnTo>
                  <a:lnTo>
                    <a:pt x="3705222" y="212913"/>
                  </a:lnTo>
                  <a:lnTo>
                    <a:pt x="3717060" y="212913"/>
                  </a:lnTo>
                  <a:lnTo>
                    <a:pt x="3728897" y="212913"/>
                  </a:lnTo>
                  <a:lnTo>
                    <a:pt x="3740735" y="212913"/>
                  </a:lnTo>
                  <a:lnTo>
                    <a:pt x="3752573" y="212913"/>
                  </a:lnTo>
                  <a:lnTo>
                    <a:pt x="3764411" y="212913"/>
                  </a:lnTo>
                  <a:lnTo>
                    <a:pt x="3776248" y="212913"/>
                  </a:lnTo>
                  <a:lnTo>
                    <a:pt x="3788086" y="212913"/>
                  </a:lnTo>
                  <a:lnTo>
                    <a:pt x="3799924" y="212913"/>
                  </a:lnTo>
                  <a:lnTo>
                    <a:pt x="3811762" y="212913"/>
                  </a:lnTo>
                  <a:lnTo>
                    <a:pt x="3823600" y="212913"/>
                  </a:lnTo>
                  <a:lnTo>
                    <a:pt x="3835437" y="212913"/>
                  </a:lnTo>
                  <a:lnTo>
                    <a:pt x="3847275" y="212913"/>
                  </a:lnTo>
                  <a:lnTo>
                    <a:pt x="3859113" y="212913"/>
                  </a:lnTo>
                  <a:lnTo>
                    <a:pt x="3870951" y="212913"/>
                  </a:lnTo>
                  <a:lnTo>
                    <a:pt x="3882788" y="212913"/>
                  </a:lnTo>
                  <a:lnTo>
                    <a:pt x="3894626" y="212913"/>
                  </a:lnTo>
                  <a:lnTo>
                    <a:pt x="3906464" y="212913"/>
                  </a:lnTo>
                  <a:lnTo>
                    <a:pt x="3918302" y="212913"/>
                  </a:lnTo>
                  <a:lnTo>
                    <a:pt x="3930139" y="212913"/>
                  </a:lnTo>
                  <a:lnTo>
                    <a:pt x="3941977" y="212913"/>
                  </a:lnTo>
                  <a:lnTo>
                    <a:pt x="3953815" y="212913"/>
                  </a:lnTo>
                  <a:lnTo>
                    <a:pt x="3965653" y="212913"/>
                  </a:lnTo>
                  <a:lnTo>
                    <a:pt x="3977491" y="212913"/>
                  </a:lnTo>
                  <a:lnTo>
                    <a:pt x="3989328" y="212913"/>
                  </a:lnTo>
                  <a:lnTo>
                    <a:pt x="4001166" y="212913"/>
                  </a:lnTo>
                  <a:lnTo>
                    <a:pt x="4013004" y="212913"/>
                  </a:lnTo>
                  <a:lnTo>
                    <a:pt x="4024842" y="212913"/>
                  </a:lnTo>
                  <a:lnTo>
                    <a:pt x="4036679" y="212913"/>
                  </a:lnTo>
                  <a:lnTo>
                    <a:pt x="4048517" y="212913"/>
                  </a:lnTo>
                  <a:lnTo>
                    <a:pt x="4060355" y="212913"/>
                  </a:lnTo>
                  <a:lnTo>
                    <a:pt x="4072193" y="212913"/>
                  </a:lnTo>
                  <a:lnTo>
                    <a:pt x="4084031" y="212913"/>
                  </a:lnTo>
                  <a:lnTo>
                    <a:pt x="4095868" y="212913"/>
                  </a:lnTo>
                  <a:lnTo>
                    <a:pt x="4107706" y="212913"/>
                  </a:lnTo>
                  <a:lnTo>
                    <a:pt x="4119544" y="212913"/>
                  </a:lnTo>
                  <a:lnTo>
                    <a:pt x="4131382" y="212913"/>
                  </a:lnTo>
                  <a:lnTo>
                    <a:pt x="4143219" y="212913"/>
                  </a:lnTo>
                  <a:lnTo>
                    <a:pt x="4155057" y="212913"/>
                  </a:lnTo>
                  <a:lnTo>
                    <a:pt x="4166895" y="212913"/>
                  </a:lnTo>
                  <a:lnTo>
                    <a:pt x="4178733" y="212913"/>
                  </a:lnTo>
                  <a:lnTo>
                    <a:pt x="4190570" y="212913"/>
                  </a:lnTo>
                  <a:lnTo>
                    <a:pt x="4202408" y="212913"/>
                  </a:lnTo>
                  <a:lnTo>
                    <a:pt x="4214246" y="212913"/>
                  </a:lnTo>
                  <a:lnTo>
                    <a:pt x="4226084" y="212913"/>
                  </a:lnTo>
                  <a:lnTo>
                    <a:pt x="4237922" y="212913"/>
                  </a:lnTo>
                  <a:lnTo>
                    <a:pt x="4249759" y="212913"/>
                  </a:lnTo>
                  <a:lnTo>
                    <a:pt x="4261597" y="212913"/>
                  </a:lnTo>
                  <a:lnTo>
                    <a:pt x="4273435" y="212913"/>
                  </a:lnTo>
                  <a:lnTo>
                    <a:pt x="4285273" y="212913"/>
                  </a:lnTo>
                  <a:lnTo>
                    <a:pt x="4297110" y="212913"/>
                  </a:lnTo>
                  <a:lnTo>
                    <a:pt x="4308948" y="212913"/>
                  </a:lnTo>
                  <a:lnTo>
                    <a:pt x="4320786" y="212913"/>
                  </a:lnTo>
                  <a:lnTo>
                    <a:pt x="4332624" y="212913"/>
                  </a:lnTo>
                  <a:lnTo>
                    <a:pt x="4344461" y="212913"/>
                  </a:lnTo>
                  <a:lnTo>
                    <a:pt x="4356299" y="212913"/>
                  </a:lnTo>
                  <a:lnTo>
                    <a:pt x="4368137" y="212913"/>
                  </a:lnTo>
                  <a:lnTo>
                    <a:pt x="4379975" y="212913"/>
                  </a:lnTo>
                  <a:lnTo>
                    <a:pt x="4391813" y="212913"/>
                  </a:lnTo>
                  <a:lnTo>
                    <a:pt x="4403650" y="212913"/>
                  </a:lnTo>
                  <a:lnTo>
                    <a:pt x="4415488" y="212913"/>
                  </a:lnTo>
                  <a:lnTo>
                    <a:pt x="4427326" y="212913"/>
                  </a:lnTo>
                  <a:lnTo>
                    <a:pt x="4439164" y="212913"/>
                  </a:lnTo>
                  <a:lnTo>
                    <a:pt x="4451001" y="212913"/>
                  </a:lnTo>
                  <a:lnTo>
                    <a:pt x="4462839" y="212913"/>
                  </a:lnTo>
                  <a:lnTo>
                    <a:pt x="4474677" y="212913"/>
                  </a:lnTo>
                  <a:lnTo>
                    <a:pt x="4486515" y="212913"/>
                  </a:lnTo>
                  <a:lnTo>
                    <a:pt x="4498352" y="212913"/>
                  </a:lnTo>
                  <a:lnTo>
                    <a:pt x="4510190" y="212913"/>
                  </a:lnTo>
                  <a:lnTo>
                    <a:pt x="4522028" y="212913"/>
                  </a:lnTo>
                  <a:lnTo>
                    <a:pt x="4533866" y="212913"/>
                  </a:lnTo>
                  <a:lnTo>
                    <a:pt x="4545704" y="212913"/>
                  </a:lnTo>
                  <a:lnTo>
                    <a:pt x="4557541" y="212913"/>
                  </a:lnTo>
                  <a:lnTo>
                    <a:pt x="4569379" y="212913"/>
                  </a:lnTo>
                  <a:lnTo>
                    <a:pt x="4581217" y="212913"/>
                  </a:lnTo>
                  <a:lnTo>
                    <a:pt x="4593055" y="212913"/>
                  </a:lnTo>
                  <a:lnTo>
                    <a:pt x="4604892" y="212913"/>
                  </a:lnTo>
                  <a:lnTo>
                    <a:pt x="4616730" y="212913"/>
                  </a:lnTo>
                  <a:lnTo>
                    <a:pt x="4628568" y="212913"/>
                  </a:lnTo>
                  <a:lnTo>
                    <a:pt x="4640406" y="212913"/>
                  </a:lnTo>
                  <a:lnTo>
                    <a:pt x="4652244" y="212913"/>
                  </a:lnTo>
                  <a:lnTo>
                    <a:pt x="4664081" y="212913"/>
                  </a:lnTo>
                  <a:lnTo>
                    <a:pt x="4675919" y="212913"/>
                  </a:lnTo>
                  <a:lnTo>
                    <a:pt x="4687757" y="212913"/>
                  </a:lnTo>
                </a:path>
              </a:pathLst>
            </a:custGeom>
            <a:ln w="40651" cap="flat">
              <a:solidFill>
                <a:srgbClr val="F26A21">
                  <a:alpha val="100000"/>
                </a:srgbClr>
              </a:solidFill>
              <a:prstDash val="solid"/>
              <a:round/>
            </a:ln>
          </p:spPr>
          <p:txBody>
            <a:bodyPr/>
            <a:lstStyle/>
            <a:p/>
          </p:txBody>
        </p:sp>
        <p:sp>
          <p:nvSpPr>
            <p:cNvPr id="32" name="pl32"/>
            <p:cNvSpPr/>
            <p:nvPr/>
          </p:nvSpPr>
          <p:spPr>
            <a:xfrm>
              <a:off x="2482252" y="1969709"/>
              <a:ext cx="4687757" cy="425756"/>
            </a:xfrm>
            <a:custGeom>
              <a:avLst/>
              <a:pathLst>
                <a:path w="4687757" h="425756">
                  <a:moveTo>
                    <a:pt x="0" y="425756"/>
                  </a:moveTo>
                  <a:lnTo>
                    <a:pt x="11837" y="425756"/>
                  </a:lnTo>
                  <a:lnTo>
                    <a:pt x="23675" y="425756"/>
                  </a:lnTo>
                  <a:lnTo>
                    <a:pt x="35513" y="425756"/>
                  </a:lnTo>
                  <a:lnTo>
                    <a:pt x="47351" y="425756"/>
                  </a:lnTo>
                  <a:lnTo>
                    <a:pt x="59188" y="425756"/>
                  </a:lnTo>
                  <a:lnTo>
                    <a:pt x="71026" y="425756"/>
                  </a:lnTo>
                  <a:lnTo>
                    <a:pt x="82864" y="425756"/>
                  </a:lnTo>
                  <a:lnTo>
                    <a:pt x="94702" y="425756"/>
                  </a:lnTo>
                  <a:lnTo>
                    <a:pt x="106539" y="425756"/>
                  </a:lnTo>
                  <a:lnTo>
                    <a:pt x="118377" y="425756"/>
                  </a:lnTo>
                  <a:lnTo>
                    <a:pt x="130215" y="425756"/>
                  </a:lnTo>
                  <a:lnTo>
                    <a:pt x="142053" y="425756"/>
                  </a:lnTo>
                  <a:lnTo>
                    <a:pt x="153891" y="425756"/>
                  </a:lnTo>
                  <a:lnTo>
                    <a:pt x="165728" y="425756"/>
                  </a:lnTo>
                  <a:lnTo>
                    <a:pt x="177566" y="425756"/>
                  </a:lnTo>
                  <a:lnTo>
                    <a:pt x="189404" y="425756"/>
                  </a:lnTo>
                  <a:lnTo>
                    <a:pt x="201242" y="425756"/>
                  </a:lnTo>
                  <a:lnTo>
                    <a:pt x="213079" y="425756"/>
                  </a:lnTo>
                  <a:lnTo>
                    <a:pt x="224917" y="425756"/>
                  </a:lnTo>
                  <a:lnTo>
                    <a:pt x="236755" y="425756"/>
                  </a:lnTo>
                  <a:lnTo>
                    <a:pt x="248593" y="425756"/>
                  </a:lnTo>
                  <a:lnTo>
                    <a:pt x="260430" y="425756"/>
                  </a:lnTo>
                  <a:lnTo>
                    <a:pt x="272268" y="425756"/>
                  </a:lnTo>
                  <a:lnTo>
                    <a:pt x="284106" y="425756"/>
                  </a:lnTo>
                  <a:lnTo>
                    <a:pt x="295944" y="425756"/>
                  </a:lnTo>
                  <a:lnTo>
                    <a:pt x="307782" y="425756"/>
                  </a:lnTo>
                  <a:lnTo>
                    <a:pt x="319619" y="425756"/>
                  </a:lnTo>
                  <a:lnTo>
                    <a:pt x="331457" y="425756"/>
                  </a:lnTo>
                  <a:lnTo>
                    <a:pt x="343295" y="425756"/>
                  </a:lnTo>
                  <a:lnTo>
                    <a:pt x="355133" y="425756"/>
                  </a:lnTo>
                  <a:lnTo>
                    <a:pt x="366970" y="425756"/>
                  </a:lnTo>
                  <a:lnTo>
                    <a:pt x="378808" y="425756"/>
                  </a:lnTo>
                  <a:lnTo>
                    <a:pt x="390646" y="425756"/>
                  </a:lnTo>
                  <a:lnTo>
                    <a:pt x="402484" y="425756"/>
                  </a:lnTo>
                  <a:lnTo>
                    <a:pt x="414321" y="425756"/>
                  </a:lnTo>
                  <a:lnTo>
                    <a:pt x="426159" y="425756"/>
                  </a:lnTo>
                  <a:lnTo>
                    <a:pt x="437997" y="425756"/>
                  </a:lnTo>
                  <a:lnTo>
                    <a:pt x="449835" y="425756"/>
                  </a:lnTo>
                  <a:lnTo>
                    <a:pt x="461673" y="425756"/>
                  </a:lnTo>
                  <a:lnTo>
                    <a:pt x="473510" y="425756"/>
                  </a:lnTo>
                  <a:lnTo>
                    <a:pt x="485348" y="425756"/>
                  </a:lnTo>
                  <a:lnTo>
                    <a:pt x="497186" y="425756"/>
                  </a:lnTo>
                  <a:lnTo>
                    <a:pt x="509024" y="425756"/>
                  </a:lnTo>
                  <a:lnTo>
                    <a:pt x="520861" y="425756"/>
                  </a:lnTo>
                  <a:lnTo>
                    <a:pt x="532699" y="425756"/>
                  </a:lnTo>
                  <a:lnTo>
                    <a:pt x="544537" y="425756"/>
                  </a:lnTo>
                  <a:lnTo>
                    <a:pt x="556375" y="425756"/>
                  </a:lnTo>
                  <a:lnTo>
                    <a:pt x="568213" y="425756"/>
                  </a:lnTo>
                  <a:lnTo>
                    <a:pt x="580050" y="425756"/>
                  </a:lnTo>
                  <a:lnTo>
                    <a:pt x="591888" y="425756"/>
                  </a:lnTo>
                  <a:lnTo>
                    <a:pt x="603726" y="425756"/>
                  </a:lnTo>
                  <a:lnTo>
                    <a:pt x="615564" y="425756"/>
                  </a:lnTo>
                  <a:lnTo>
                    <a:pt x="627401" y="425756"/>
                  </a:lnTo>
                  <a:lnTo>
                    <a:pt x="639239" y="425756"/>
                  </a:lnTo>
                  <a:lnTo>
                    <a:pt x="651077" y="425756"/>
                  </a:lnTo>
                  <a:lnTo>
                    <a:pt x="662915" y="425756"/>
                  </a:lnTo>
                  <a:lnTo>
                    <a:pt x="674752" y="425756"/>
                  </a:lnTo>
                  <a:lnTo>
                    <a:pt x="686590" y="425756"/>
                  </a:lnTo>
                  <a:lnTo>
                    <a:pt x="698428" y="425756"/>
                  </a:lnTo>
                  <a:lnTo>
                    <a:pt x="710266" y="425756"/>
                  </a:lnTo>
                  <a:lnTo>
                    <a:pt x="722104" y="425756"/>
                  </a:lnTo>
                  <a:lnTo>
                    <a:pt x="733941" y="425756"/>
                  </a:lnTo>
                  <a:lnTo>
                    <a:pt x="745779" y="425756"/>
                  </a:lnTo>
                  <a:lnTo>
                    <a:pt x="757617" y="425756"/>
                  </a:lnTo>
                  <a:lnTo>
                    <a:pt x="769455" y="425756"/>
                  </a:lnTo>
                  <a:lnTo>
                    <a:pt x="781292" y="425756"/>
                  </a:lnTo>
                  <a:lnTo>
                    <a:pt x="793130" y="425756"/>
                  </a:lnTo>
                  <a:lnTo>
                    <a:pt x="804968" y="425756"/>
                  </a:lnTo>
                  <a:lnTo>
                    <a:pt x="816806" y="425756"/>
                  </a:lnTo>
                  <a:lnTo>
                    <a:pt x="828643" y="425756"/>
                  </a:lnTo>
                  <a:lnTo>
                    <a:pt x="840481" y="425756"/>
                  </a:lnTo>
                  <a:lnTo>
                    <a:pt x="852319" y="425756"/>
                  </a:lnTo>
                  <a:lnTo>
                    <a:pt x="864157" y="425756"/>
                  </a:lnTo>
                  <a:lnTo>
                    <a:pt x="875995" y="425756"/>
                  </a:lnTo>
                  <a:lnTo>
                    <a:pt x="887832" y="425756"/>
                  </a:lnTo>
                  <a:lnTo>
                    <a:pt x="899670" y="425756"/>
                  </a:lnTo>
                  <a:lnTo>
                    <a:pt x="911508" y="425756"/>
                  </a:lnTo>
                  <a:lnTo>
                    <a:pt x="923346" y="425756"/>
                  </a:lnTo>
                  <a:lnTo>
                    <a:pt x="935183" y="425756"/>
                  </a:lnTo>
                  <a:lnTo>
                    <a:pt x="947021" y="425756"/>
                  </a:lnTo>
                  <a:lnTo>
                    <a:pt x="958859" y="425756"/>
                  </a:lnTo>
                  <a:lnTo>
                    <a:pt x="970697" y="425756"/>
                  </a:lnTo>
                  <a:lnTo>
                    <a:pt x="982534" y="425756"/>
                  </a:lnTo>
                  <a:lnTo>
                    <a:pt x="994372" y="425756"/>
                  </a:lnTo>
                  <a:lnTo>
                    <a:pt x="1006210" y="425756"/>
                  </a:lnTo>
                  <a:lnTo>
                    <a:pt x="1018048" y="425756"/>
                  </a:lnTo>
                  <a:lnTo>
                    <a:pt x="1029886" y="425756"/>
                  </a:lnTo>
                  <a:lnTo>
                    <a:pt x="1041723" y="425756"/>
                  </a:lnTo>
                  <a:lnTo>
                    <a:pt x="1053561" y="425756"/>
                  </a:lnTo>
                  <a:lnTo>
                    <a:pt x="1065399" y="425756"/>
                  </a:lnTo>
                  <a:lnTo>
                    <a:pt x="1077237" y="425756"/>
                  </a:lnTo>
                  <a:lnTo>
                    <a:pt x="1089074" y="425756"/>
                  </a:lnTo>
                  <a:lnTo>
                    <a:pt x="1100912" y="425756"/>
                  </a:lnTo>
                  <a:lnTo>
                    <a:pt x="1112750" y="425756"/>
                  </a:lnTo>
                  <a:lnTo>
                    <a:pt x="1124588" y="425756"/>
                  </a:lnTo>
                  <a:lnTo>
                    <a:pt x="1136426" y="425756"/>
                  </a:lnTo>
                  <a:lnTo>
                    <a:pt x="1148263" y="425756"/>
                  </a:lnTo>
                  <a:lnTo>
                    <a:pt x="1160101" y="425756"/>
                  </a:lnTo>
                  <a:lnTo>
                    <a:pt x="1171939" y="425756"/>
                  </a:lnTo>
                  <a:lnTo>
                    <a:pt x="1171939" y="425756"/>
                  </a:lnTo>
                  <a:lnTo>
                    <a:pt x="1183777" y="425756"/>
                  </a:lnTo>
                  <a:lnTo>
                    <a:pt x="1195614" y="425756"/>
                  </a:lnTo>
                  <a:lnTo>
                    <a:pt x="1207452" y="425756"/>
                  </a:lnTo>
                  <a:lnTo>
                    <a:pt x="1219290" y="425756"/>
                  </a:lnTo>
                  <a:lnTo>
                    <a:pt x="1231128" y="425756"/>
                  </a:lnTo>
                  <a:lnTo>
                    <a:pt x="1242965" y="425756"/>
                  </a:lnTo>
                  <a:lnTo>
                    <a:pt x="1254803" y="425756"/>
                  </a:lnTo>
                  <a:lnTo>
                    <a:pt x="1266641" y="425756"/>
                  </a:lnTo>
                  <a:lnTo>
                    <a:pt x="1278479" y="425756"/>
                  </a:lnTo>
                  <a:lnTo>
                    <a:pt x="1290317" y="425756"/>
                  </a:lnTo>
                  <a:lnTo>
                    <a:pt x="1302154" y="425756"/>
                  </a:lnTo>
                  <a:lnTo>
                    <a:pt x="1313992" y="425756"/>
                  </a:lnTo>
                  <a:lnTo>
                    <a:pt x="1325830" y="425756"/>
                  </a:lnTo>
                  <a:lnTo>
                    <a:pt x="1337668" y="425756"/>
                  </a:lnTo>
                  <a:lnTo>
                    <a:pt x="1349505" y="425756"/>
                  </a:lnTo>
                  <a:lnTo>
                    <a:pt x="1361343" y="425756"/>
                  </a:lnTo>
                  <a:lnTo>
                    <a:pt x="1373181" y="425756"/>
                  </a:lnTo>
                  <a:lnTo>
                    <a:pt x="1385019" y="425756"/>
                  </a:lnTo>
                  <a:lnTo>
                    <a:pt x="1396856" y="425756"/>
                  </a:lnTo>
                  <a:lnTo>
                    <a:pt x="1408694" y="425756"/>
                  </a:lnTo>
                  <a:lnTo>
                    <a:pt x="1420532" y="425756"/>
                  </a:lnTo>
                  <a:lnTo>
                    <a:pt x="1432370" y="425756"/>
                  </a:lnTo>
                  <a:lnTo>
                    <a:pt x="1444208" y="425756"/>
                  </a:lnTo>
                  <a:lnTo>
                    <a:pt x="1456045" y="425756"/>
                  </a:lnTo>
                  <a:lnTo>
                    <a:pt x="1467883" y="425756"/>
                  </a:lnTo>
                  <a:lnTo>
                    <a:pt x="1479721" y="425756"/>
                  </a:lnTo>
                  <a:lnTo>
                    <a:pt x="1491559" y="425756"/>
                  </a:lnTo>
                  <a:lnTo>
                    <a:pt x="1503396" y="425756"/>
                  </a:lnTo>
                  <a:lnTo>
                    <a:pt x="1515234" y="425756"/>
                  </a:lnTo>
                  <a:lnTo>
                    <a:pt x="1527072" y="425756"/>
                  </a:lnTo>
                  <a:lnTo>
                    <a:pt x="1538910" y="425756"/>
                  </a:lnTo>
                  <a:lnTo>
                    <a:pt x="1550748" y="425756"/>
                  </a:lnTo>
                  <a:lnTo>
                    <a:pt x="1562585" y="425756"/>
                  </a:lnTo>
                  <a:lnTo>
                    <a:pt x="1574423" y="425756"/>
                  </a:lnTo>
                  <a:lnTo>
                    <a:pt x="1586261" y="425756"/>
                  </a:lnTo>
                  <a:lnTo>
                    <a:pt x="1598099" y="425756"/>
                  </a:lnTo>
                  <a:lnTo>
                    <a:pt x="1609936" y="425756"/>
                  </a:lnTo>
                  <a:lnTo>
                    <a:pt x="1621774" y="425756"/>
                  </a:lnTo>
                  <a:lnTo>
                    <a:pt x="1633612" y="425756"/>
                  </a:lnTo>
                  <a:lnTo>
                    <a:pt x="1645450" y="425756"/>
                  </a:lnTo>
                  <a:lnTo>
                    <a:pt x="1657287" y="425756"/>
                  </a:lnTo>
                  <a:lnTo>
                    <a:pt x="1669125" y="425756"/>
                  </a:lnTo>
                  <a:lnTo>
                    <a:pt x="1680963" y="425756"/>
                  </a:lnTo>
                  <a:lnTo>
                    <a:pt x="1692801" y="425756"/>
                  </a:lnTo>
                  <a:lnTo>
                    <a:pt x="1704639" y="425756"/>
                  </a:lnTo>
                  <a:lnTo>
                    <a:pt x="1716476" y="425756"/>
                  </a:lnTo>
                  <a:lnTo>
                    <a:pt x="1728314" y="425756"/>
                  </a:lnTo>
                  <a:lnTo>
                    <a:pt x="1740152" y="425756"/>
                  </a:lnTo>
                  <a:lnTo>
                    <a:pt x="1751990" y="425756"/>
                  </a:lnTo>
                  <a:lnTo>
                    <a:pt x="1763827" y="425756"/>
                  </a:lnTo>
                  <a:lnTo>
                    <a:pt x="1775665" y="425756"/>
                  </a:lnTo>
                  <a:lnTo>
                    <a:pt x="1787503" y="425756"/>
                  </a:lnTo>
                  <a:lnTo>
                    <a:pt x="1799341" y="425756"/>
                  </a:lnTo>
                  <a:lnTo>
                    <a:pt x="1811178" y="425756"/>
                  </a:lnTo>
                  <a:lnTo>
                    <a:pt x="1823016" y="425756"/>
                  </a:lnTo>
                  <a:lnTo>
                    <a:pt x="1834854" y="425756"/>
                  </a:lnTo>
                  <a:lnTo>
                    <a:pt x="1846692" y="425756"/>
                  </a:lnTo>
                  <a:lnTo>
                    <a:pt x="1858530" y="425756"/>
                  </a:lnTo>
                  <a:lnTo>
                    <a:pt x="1870367" y="425756"/>
                  </a:lnTo>
                  <a:lnTo>
                    <a:pt x="1882205" y="425756"/>
                  </a:lnTo>
                  <a:lnTo>
                    <a:pt x="1894043" y="425756"/>
                  </a:lnTo>
                  <a:lnTo>
                    <a:pt x="1905881" y="425756"/>
                  </a:lnTo>
                  <a:lnTo>
                    <a:pt x="1917718" y="425756"/>
                  </a:lnTo>
                  <a:lnTo>
                    <a:pt x="1929556" y="425756"/>
                  </a:lnTo>
                  <a:lnTo>
                    <a:pt x="1941394" y="425756"/>
                  </a:lnTo>
                  <a:lnTo>
                    <a:pt x="1953232" y="425756"/>
                  </a:lnTo>
                  <a:lnTo>
                    <a:pt x="1965069" y="425756"/>
                  </a:lnTo>
                  <a:lnTo>
                    <a:pt x="1976907" y="425756"/>
                  </a:lnTo>
                  <a:lnTo>
                    <a:pt x="1988745" y="425756"/>
                  </a:lnTo>
                  <a:lnTo>
                    <a:pt x="2000583" y="425756"/>
                  </a:lnTo>
                  <a:lnTo>
                    <a:pt x="2012421" y="425756"/>
                  </a:lnTo>
                  <a:lnTo>
                    <a:pt x="2024258" y="425756"/>
                  </a:lnTo>
                  <a:lnTo>
                    <a:pt x="2036096" y="425756"/>
                  </a:lnTo>
                  <a:lnTo>
                    <a:pt x="2047934" y="425756"/>
                  </a:lnTo>
                  <a:lnTo>
                    <a:pt x="2059772" y="425756"/>
                  </a:lnTo>
                  <a:lnTo>
                    <a:pt x="2071609" y="425756"/>
                  </a:lnTo>
                  <a:lnTo>
                    <a:pt x="2083447" y="425756"/>
                  </a:lnTo>
                  <a:lnTo>
                    <a:pt x="2095285" y="425756"/>
                  </a:lnTo>
                  <a:lnTo>
                    <a:pt x="2107123" y="425756"/>
                  </a:lnTo>
                  <a:lnTo>
                    <a:pt x="2118961" y="425756"/>
                  </a:lnTo>
                  <a:lnTo>
                    <a:pt x="2130798" y="425756"/>
                  </a:lnTo>
                  <a:lnTo>
                    <a:pt x="2142636" y="425756"/>
                  </a:lnTo>
                  <a:lnTo>
                    <a:pt x="2154474" y="425756"/>
                  </a:lnTo>
                  <a:lnTo>
                    <a:pt x="2166312" y="425756"/>
                  </a:lnTo>
                  <a:lnTo>
                    <a:pt x="2178149" y="425756"/>
                  </a:lnTo>
                  <a:lnTo>
                    <a:pt x="2189987" y="425756"/>
                  </a:lnTo>
                  <a:lnTo>
                    <a:pt x="2201825" y="425756"/>
                  </a:lnTo>
                  <a:lnTo>
                    <a:pt x="2213663" y="425756"/>
                  </a:lnTo>
                  <a:lnTo>
                    <a:pt x="2225500" y="425756"/>
                  </a:lnTo>
                  <a:lnTo>
                    <a:pt x="2237338" y="425756"/>
                  </a:lnTo>
                  <a:lnTo>
                    <a:pt x="2249176" y="425756"/>
                  </a:lnTo>
                  <a:lnTo>
                    <a:pt x="2261014" y="425756"/>
                  </a:lnTo>
                  <a:lnTo>
                    <a:pt x="2272852" y="425756"/>
                  </a:lnTo>
                  <a:lnTo>
                    <a:pt x="2284689" y="425756"/>
                  </a:lnTo>
                  <a:lnTo>
                    <a:pt x="2296527" y="425756"/>
                  </a:lnTo>
                  <a:lnTo>
                    <a:pt x="2308365" y="425756"/>
                  </a:lnTo>
                  <a:lnTo>
                    <a:pt x="2320203" y="425756"/>
                  </a:lnTo>
                  <a:lnTo>
                    <a:pt x="2332040" y="425756"/>
                  </a:lnTo>
                  <a:lnTo>
                    <a:pt x="2343878" y="425756"/>
                  </a:lnTo>
                  <a:lnTo>
                    <a:pt x="2343878" y="425613"/>
                  </a:lnTo>
                  <a:lnTo>
                    <a:pt x="2355716" y="425588"/>
                  </a:lnTo>
                  <a:lnTo>
                    <a:pt x="2367554" y="425558"/>
                  </a:lnTo>
                  <a:lnTo>
                    <a:pt x="2379391" y="425524"/>
                  </a:lnTo>
                  <a:lnTo>
                    <a:pt x="2391229" y="425483"/>
                  </a:lnTo>
                  <a:lnTo>
                    <a:pt x="2403067" y="425435"/>
                  </a:lnTo>
                  <a:lnTo>
                    <a:pt x="2414905" y="425379"/>
                  </a:lnTo>
                  <a:lnTo>
                    <a:pt x="2426743" y="425313"/>
                  </a:lnTo>
                  <a:lnTo>
                    <a:pt x="2438580" y="425236"/>
                  </a:lnTo>
                  <a:lnTo>
                    <a:pt x="2450418" y="425145"/>
                  </a:lnTo>
                  <a:lnTo>
                    <a:pt x="2462256" y="425038"/>
                  </a:lnTo>
                  <a:lnTo>
                    <a:pt x="2474094" y="424912"/>
                  </a:lnTo>
                  <a:lnTo>
                    <a:pt x="2485931" y="424765"/>
                  </a:lnTo>
                  <a:lnTo>
                    <a:pt x="2497769" y="424591"/>
                  </a:lnTo>
                  <a:lnTo>
                    <a:pt x="2509607" y="424388"/>
                  </a:lnTo>
                  <a:lnTo>
                    <a:pt x="2521445" y="424148"/>
                  </a:lnTo>
                  <a:lnTo>
                    <a:pt x="2533283" y="423868"/>
                  </a:lnTo>
                  <a:lnTo>
                    <a:pt x="2545120" y="423538"/>
                  </a:lnTo>
                  <a:lnTo>
                    <a:pt x="2556958" y="423152"/>
                  </a:lnTo>
                  <a:lnTo>
                    <a:pt x="2568796" y="422698"/>
                  </a:lnTo>
                  <a:lnTo>
                    <a:pt x="2580634" y="422167"/>
                  </a:lnTo>
                  <a:lnTo>
                    <a:pt x="2592471" y="421543"/>
                  </a:lnTo>
                  <a:lnTo>
                    <a:pt x="2604309" y="420813"/>
                  </a:lnTo>
                  <a:lnTo>
                    <a:pt x="2616147" y="419958"/>
                  </a:lnTo>
                  <a:lnTo>
                    <a:pt x="2627985" y="418957"/>
                  </a:lnTo>
                  <a:lnTo>
                    <a:pt x="2639822" y="417787"/>
                  </a:lnTo>
                  <a:lnTo>
                    <a:pt x="2651660" y="416420"/>
                  </a:lnTo>
                  <a:lnTo>
                    <a:pt x="2663498" y="414824"/>
                  </a:lnTo>
                  <a:lnTo>
                    <a:pt x="2675336" y="412964"/>
                  </a:lnTo>
                  <a:lnTo>
                    <a:pt x="2687174" y="410799"/>
                  </a:lnTo>
                  <a:lnTo>
                    <a:pt x="2699011" y="408283"/>
                  </a:lnTo>
                  <a:lnTo>
                    <a:pt x="2710849" y="405365"/>
                  </a:lnTo>
                  <a:lnTo>
                    <a:pt x="2722687" y="401988"/>
                  </a:lnTo>
                  <a:lnTo>
                    <a:pt x="2734525" y="398090"/>
                  </a:lnTo>
                  <a:lnTo>
                    <a:pt x="2746362" y="393604"/>
                  </a:lnTo>
                  <a:lnTo>
                    <a:pt x="2758200" y="388458"/>
                  </a:lnTo>
                  <a:lnTo>
                    <a:pt x="2770038" y="382579"/>
                  </a:lnTo>
                  <a:lnTo>
                    <a:pt x="2781876" y="375892"/>
                  </a:lnTo>
                  <a:lnTo>
                    <a:pt x="2793713" y="368325"/>
                  </a:lnTo>
                  <a:lnTo>
                    <a:pt x="2805551" y="359811"/>
                  </a:lnTo>
                  <a:lnTo>
                    <a:pt x="2817389" y="350294"/>
                  </a:lnTo>
                  <a:lnTo>
                    <a:pt x="2829227" y="339731"/>
                  </a:lnTo>
                  <a:lnTo>
                    <a:pt x="2841065" y="328102"/>
                  </a:lnTo>
                  <a:lnTo>
                    <a:pt x="2852902" y="315412"/>
                  </a:lnTo>
                  <a:lnTo>
                    <a:pt x="2864740" y="301695"/>
                  </a:lnTo>
                  <a:lnTo>
                    <a:pt x="2876578" y="287024"/>
                  </a:lnTo>
                  <a:lnTo>
                    <a:pt x="2888416" y="271504"/>
                  </a:lnTo>
                  <a:lnTo>
                    <a:pt x="2900253" y="255279"/>
                  </a:lnTo>
                  <a:lnTo>
                    <a:pt x="2912091" y="238524"/>
                  </a:lnTo>
                  <a:lnTo>
                    <a:pt x="2923929" y="221440"/>
                  </a:lnTo>
                  <a:lnTo>
                    <a:pt x="2935767" y="204244"/>
                  </a:lnTo>
                  <a:lnTo>
                    <a:pt x="2947604" y="187160"/>
                  </a:lnTo>
                  <a:lnTo>
                    <a:pt x="2959442" y="170405"/>
                  </a:lnTo>
                  <a:lnTo>
                    <a:pt x="2971280" y="154180"/>
                  </a:lnTo>
                  <a:lnTo>
                    <a:pt x="2983118" y="138660"/>
                  </a:lnTo>
                  <a:lnTo>
                    <a:pt x="2994956" y="123988"/>
                  </a:lnTo>
                  <a:lnTo>
                    <a:pt x="3006793" y="110272"/>
                  </a:lnTo>
                  <a:lnTo>
                    <a:pt x="3018631" y="97581"/>
                  </a:lnTo>
                  <a:lnTo>
                    <a:pt x="3030469" y="85952"/>
                  </a:lnTo>
                  <a:lnTo>
                    <a:pt x="3042307" y="75390"/>
                  </a:lnTo>
                  <a:lnTo>
                    <a:pt x="3054144" y="65872"/>
                  </a:lnTo>
                  <a:lnTo>
                    <a:pt x="3065982" y="57359"/>
                  </a:lnTo>
                  <a:lnTo>
                    <a:pt x="3077820" y="49792"/>
                  </a:lnTo>
                  <a:lnTo>
                    <a:pt x="3089658" y="43105"/>
                  </a:lnTo>
                  <a:lnTo>
                    <a:pt x="3101496" y="37226"/>
                  </a:lnTo>
                  <a:lnTo>
                    <a:pt x="3113333" y="32080"/>
                  </a:lnTo>
                  <a:lnTo>
                    <a:pt x="3125171" y="27594"/>
                  </a:lnTo>
                  <a:lnTo>
                    <a:pt x="3137009" y="23696"/>
                  </a:lnTo>
                  <a:lnTo>
                    <a:pt x="3148847" y="20319"/>
                  </a:lnTo>
                  <a:lnTo>
                    <a:pt x="3160684" y="17400"/>
                  </a:lnTo>
                  <a:lnTo>
                    <a:pt x="3172522" y="14885"/>
                  </a:lnTo>
                  <a:lnTo>
                    <a:pt x="3184360" y="12720"/>
                  </a:lnTo>
                  <a:lnTo>
                    <a:pt x="3196198" y="10860"/>
                  </a:lnTo>
                  <a:lnTo>
                    <a:pt x="3208035" y="9264"/>
                  </a:lnTo>
                  <a:lnTo>
                    <a:pt x="3219873" y="7897"/>
                  </a:lnTo>
                  <a:lnTo>
                    <a:pt x="3231711" y="6727"/>
                  </a:lnTo>
                  <a:lnTo>
                    <a:pt x="3243549" y="5726"/>
                  </a:lnTo>
                  <a:lnTo>
                    <a:pt x="3255387" y="4871"/>
                  </a:lnTo>
                  <a:lnTo>
                    <a:pt x="3267224" y="4140"/>
                  </a:lnTo>
                  <a:lnTo>
                    <a:pt x="3279062" y="3517"/>
                  </a:lnTo>
                  <a:lnTo>
                    <a:pt x="3290900" y="2985"/>
                  </a:lnTo>
                  <a:lnTo>
                    <a:pt x="3302738" y="2532"/>
                  </a:lnTo>
                  <a:lnTo>
                    <a:pt x="3314575" y="2145"/>
                  </a:lnTo>
                  <a:lnTo>
                    <a:pt x="3326413" y="1816"/>
                  </a:lnTo>
                  <a:lnTo>
                    <a:pt x="3338251" y="1535"/>
                  </a:lnTo>
                  <a:lnTo>
                    <a:pt x="3350089" y="1296"/>
                  </a:lnTo>
                  <a:lnTo>
                    <a:pt x="3361926" y="1093"/>
                  </a:lnTo>
                  <a:lnTo>
                    <a:pt x="3373764" y="919"/>
                  </a:lnTo>
                  <a:lnTo>
                    <a:pt x="3385602" y="772"/>
                  </a:lnTo>
                  <a:lnTo>
                    <a:pt x="3397440" y="646"/>
                  </a:lnTo>
                  <a:lnTo>
                    <a:pt x="3409278" y="539"/>
                  </a:lnTo>
                  <a:lnTo>
                    <a:pt x="3421115" y="448"/>
                  </a:lnTo>
                  <a:lnTo>
                    <a:pt x="3432953" y="370"/>
                  </a:lnTo>
                  <a:lnTo>
                    <a:pt x="3444791" y="304"/>
                  </a:lnTo>
                  <a:lnTo>
                    <a:pt x="3456629" y="248"/>
                  </a:lnTo>
                  <a:lnTo>
                    <a:pt x="3468466" y="201"/>
                  </a:lnTo>
                  <a:lnTo>
                    <a:pt x="3480304" y="160"/>
                  </a:lnTo>
                  <a:lnTo>
                    <a:pt x="3492142" y="125"/>
                  </a:lnTo>
                  <a:lnTo>
                    <a:pt x="3503980" y="96"/>
                  </a:lnTo>
                  <a:lnTo>
                    <a:pt x="3515818" y="71"/>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756723"/>
              <a:ext cx="4687757" cy="425756"/>
            </a:xfrm>
            <a:custGeom>
              <a:avLst/>
              <a:pathLst>
                <a:path w="4687757" h="425756">
                  <a:moveTo>
                    <a:pt x="0" y="71"/>
                  </a:moveTo>
                  <a:lnTo>
                    <a:pt x="11837" y="83"/>
                  </a:lnTo>
                  <a:lnTo>
                    <a:pt x="23675" y="98"/>
                  </a:lnTo>
                  <a:lnTo>
                    <a:pt x="35513" y="115"/>
                  </a:lnTo>
                  <a:lnTo>
                    <a:pt x="47351" y="136"/>
                  </a:lnTo>
                  <a:lnTo>
                    <a:pt x="59188" y="160"/>
                  </a:lnTo>
                  <a:lnTo>
                    <a:pt x="71026" y="188"/>
                  </a:lnTo>
                  <a:lnTo>
                    <a:pt x="82864" y="221"/>
                  </a:lnTo>
                  <a:lnTo>
                    <a:pt x="94702" y="259"/>
                  </a:lnTo>
                  <a:lnTo>
                    <a:pt x="106539" y="305"/>
                  </a:lnTo>
                  <a:lnTo>
                    <a:pt x="118377" y="358"/>
                  </a:lnTo>
                  <a:lnTo>
                    <a:pt x="130215" y="421"/>
                  </a:lnTo>
                  <a:lnTo>
                    <a:pt x="142053" y="495"/>
                  </a:lnTo>
                  <a:lnTo>
                    <a:pt x="153891" y="582"/>
                  </a:lnTo>
                  <a:lnTo>
                    <a:pt x="165728" y="684"/>
                  </a:lnTo>
                  <a:lnTo>
                    <a:pt x="177566" y="803"/>
                  </a:lnTo>
                  <a:lnTo>
                    <a:pt x="189404" y="943"/>
                  </a:lnTo>
                  <a:lnTo>
                    <a:pt x="201242" y="1108"/>
                  </a:lnTo>
                  <a:lnTo>
                    <a:pt x="213079" y="1301"/>
                  </a:lnTo>
                  <a:lnTo>
                    <a:pt x="224917" y="1528"/>
                  </a:lnTo>
                  <a:lnTo>
                    <a:pt x="236755" y="1794"/>
                  </a:lnTo>
                  <a:lnTo>
                    <a:pt x="248593" y="2106"/>
                  </a:lnTo>
                  <a:lnTo>
                    <a:pt x="260430" y="2471"/>
                  </a:lnTo>
                  <a:lnTo>
                    <a:pt x="272268" y="2898"/>
                  </a:lnTo>
                  <a:lnTo>
                    <a:pt x="284106" y="3399"/>
                  </a:lnTo>
                  <a:lnTo>
                    <a:pt x="295944" y="3984"/>
                  </a:lnTo>
                  <a:lnTo>
                    <a:pt x="307782" y="4668"/>
                  </a:lnTo>
                  <a:lnTo>
                    <a:pt x="319619" y="5465"/>
                  </a:lnTo>
                  <a:lnTo>
                    <a:pt x="331457" y="6395"/>
                  </a:lnTo>
                  <a:lnTo>
                    <a:pt x="343295" y="7478"/>
                  </a:lnTo>
                  <a:lnTo>
                    <a:pt x="355133" y="8736"/>
                  </a:lnTo>
                  <a:lnTo>
                    <a:pt x="366970" y="10195"/>
                  </a:lnTo>
                  <a:lnTo>
                    <a:pt x="378808" y="11883"/>
                  </a:lnTo>
                  <a:lnTo>
                    <a:pt x="390646" y="13832"/>
                  </a:lnTo>
                  <a:lnTo>
                    <a:pt x="402484" y="16076"/>
                  </a:lnTo>
                  <a:lnTo>
                    <a:pt x="414321" y="18648"/>
                  </a:lnTo>
                  <a:lnTo>
                    <a:pt x="426159" y="21588"/>
                  </a:lnTo>
                  <a:lnTo>
                    <a:pt x="437997" y="24931"/>
                  </a:lnTo>
                  <a:lnTo>
                    <a:pt x="449835" y="28715"/>
                  </a:lnTo>
                  <a:lnTo>
                    <a:pt x="461673" y="32972"/>
                  </a:lnTo>
                  <a:lnTo>
                    <a:pt x="473510" y="37730"/>
                  </a:lnTo>
                  <a:lnTo>
                    <a:pt x="485348" y="43012"/>
                  </a:lnTo>
                  <a:lnTo>
                    <a:pt x="497186" y="48826"/>
                  </a:lnTo>
                  <a:lnTo>
                    <a:pt x="509024" y="55171"/>
                  </a:lnTo>
                  <a:lnTo>
                    <a:pt x="520861" y="62030"/>
                  </a:lnTo>
                  <a:lnTo>
                    <a:pt x="532699" y="69365"/>
                  </a:lnTo>
                  <a:lnTo>
                    <a:pt x="544537" y="77125"/>
                  </a:lnTo>
                  <a:lnTo>
                    <a:pt x="556375" y="85238"/>
                  </a:lnTo>
                  <a:lnTo>
                    <a:pt x="568213" y="93615"/>
                  </a:lnTo>
                  <a:lnTo>
                    <a:pt x="580050" y="102157"/>
                  </a:lnTo>
                  <a:lnTo>
                    <a:pt x="591888" y="110755"/>
                  </a:lnTo>
                  <a:lnTo>
                    <a:pt x="603726" y="119297"/>
                  </a:lnTo>
                  <a:lnTo>
                    <a:pt x="615564" y="127675"/>
                  </a:lnTo>
                  <a:lnTo>
                    <a:pt x="627401" y="135787"/>
                  </a:lnTo>
                  <a:lnTo>
                    <a:pt x="639239" y="143547"/>
                  </a:lnTo>
                  <a:lnTo>
                    <a:pt x="651077" y="150883"/>
                  </a:lnTo>
                  <a:lnTo>
                    <a:pt x="662915" y="157741"/>
                  </a:lnTo>
                  <a:lnTo>
                    <a:pt x="674752" y="164087"/>
                  </a:lnTo>
                  <a:lnTo>
                    <a:pt x="686590" y="169901"/>
                  </a:lnTo>
                  <a:lnTo>
                    <a:pt x="698428" y="175182"/>
                  </a:lnTo>
                  <a:lnTo>
                    <a:pt x="710266" y="179941"/>
                  </a:lnTo>
                  <a:lnTo>
                    <a:pt x="722104" y="184198"/>
                  </a:lnTo>
                  <a:lnTo>
                    <a:pt x="733941" y="187981"/>
                  </a:lnTo>
                  <a:lnTo>
                    <a:pt x="745779" y="191325"/>
                  </a:lnTo>
                  <a:lnTo>
                    <a:pt x="757617" y="194264"/>
                  </a:lnTo>
                  <a:lnTo>
                    <a:pt x="769455" y="196837"/>
                  </a:lnTo>
                  <a:lnTo>
                    <a:pt x="781292" y="199080"/>
                  </a:lnTo>
                  <a:lnTo>
                    <a:pt x="793130" y="201030"/>
                  </a:lnTo>
                  <a:lnTo>
                    <a:pt x="804968" y="202718"/>
                  </a:lnTo>
                  <a:lnTo>
                    <a:pt x="816806" y="204177"/>
                  </a:lnTo>
                  <a:lnTo>
                    <a:pt x="828643" y="205435"/>
                  </a:lnTo>
                  <a:lnTo>
                    <a:pt x="840481" y="206518"/>
                  </a:lnTo>
                  <a:lnTo>
                    <a:pt x="852319" y="207447"/>
                  </a:lnTo>
                  <a:lnTo>
                    <a:pt x="864157" y="208245"/>
                  </a:lnTo>
                  <a:lnTo>
                    <a:pt x="875995" y="208929"/>
                  </a:lnTo>
                  <a:lnTo>
                    <a:pt x="887832" y="209514"/>
                  </a:lnTo>
                  <a:lnTo>
                    <a:pt x="899670" y="210014"/>
                  </a:lnTo>
                  <a:lnTo>
                    <a:pt x="911508" y="210442"/>
                  </a:lnTo>
                  <a:lnTo>
                    <a:pt x="923346" y="210807"/>
                  </a:lnTo>
                  <a:lnTo>
                    <a:pt x="935183" y="211119"/>
                  </a:lnTo>
                  <a:lnTo>
                    <a:pt x="947021" y="211385"/>
                  </a:lnTo>
                  <a:lnTo>
                    <a:pt x="958859" y="211611"/>
                  </a:lnTo>
                  <a:lnTo>
                    <a:pt x="970697" y="211805"/>
                  </a:lnTo>
                  <a:lnTo>
                    <a:pt x="982534" y="211969"/>
                  </a:lnTo>
                  <a:lnTo>
                    <a:pt x="994372" y="212110"/>
                  </a:lnTo>
                  <a:lnTo>
                    <a:pt x="1006210" y="212229"/>
                  </a:lnTo>
                  <a:lnTo>
                    <a:pt x="1018048" y="212331"/>
                  </a:lnTo>
                  <a:lnTo>
                    <a:pt x="1029886" y="212418"/>
                  </a:lnTo>
                  <a:lnTo>
                    <a:pt x="1041723" y="212492"/>
                  </a:lnTo>
                  <a:lnTo>
                    <a:pt x="1053561" y="212554"/>
                  </a:lnTo>
                  <a:lnTo>
                    <a:pt x="1065399" y="212608"/>
                  </a:lnTo>
                  <a:lnTo>
                    <a:pt x="1077237" y="212653"/>
                  </a:lnTo>
                  <a:lnTo>
                    <a:pt x="1089074" y="212692"/>
                  </a:lnTo>
                  <a:lnTo>
                    <a:pt x="1100912" y="212725"/>
                  </a:lnTo>
                  <a:lnTo>
                    <a:pt x="1112750" y="212753"/>
                  </a:lnTo>
                  <a:lnTo>
                    <a:pt x="1124588" y="212777"/>
                  </a:lnTo>
                  <a:lnTo>
                    <a:pt x="1136426" y="212797"/>
                  </a:lnTo>
                  <a:lnTo>
                    <a:pt x="1148263" y="212815"/>
                  </a:lnTo>
                  <a:lnTo>
                    <a:pt x="1160101" y="212829"/>
                  </a:lnTo>
                  <a:lnTo>
                    <a:pt x="1171939" y="212842"/>
                  </a:lnTo>
                  <a:lnTo>
                    <a:pt x="1171939" y="212985"/>
                  </a:lnTo>
                  <a:lnTo>
                    <a:pt x="1183777" y="212997"/>
                  </a:lnTo>
                  <a:lnTo>
                    <a:pt x="1195614" y="213012"/>
                  </a:lnTo>
                  <a:lnTo>
                    <a:pt x="1207452" y="213029"/>
                  </a:lnTo>
                  <a:lnTo>
                    <a:pt x="1219290" y="213050"/>
                  </a:lnTo>
                  <a:lnTo>
                    <a:pt x="1231128" y="213073"/>
                  </a:lnTo>
                  <a:lnTo>
                    <a:pt x="1242965" y="213101"/>
                  </a:lnTo>
                  <a:lnTo>
                    <a:pt x="1254803" y="213134"/>
                  </a:lnTo>
                  <a:lnTo>
                    <a:pt x="1266641" y="213173"/>
                  </a:lnTo>
                  <a:lnTo>
                    <a:pt x="1278479" y="213219"/>
                  </a:lnTo>
                  <a:lnTo>
                    <a:pt x="1290317" y="213272"/>
                  </a:lnTo>
                  <a:lnTo>
                    <a:pt x="1302154" y="213335"/>
                  </a:lnTo>
                  <a:lnTo>
                    <a:pt x="1313992" y="213409"/>
                  </a:lnTo>
                  <a:lnTo>
                    <a:pt x="1325830" y="213496"/>
                  </a:lnTo>
                  <a:lnTo>
                    <a:pt x="1337668" y="213597"/>
                  </a:lnTo>
                  <a:lnTo>
                    <a:pt x="1349505" y="213717"/>
                  </a:lnTo>
                  <a:lnTo>
                    <a:pt x="1361343" y="213857"/>
                  </a:lnTo>
                  <a:lnTo>
                    <a:pt x="1373181" y="214022"/>
                  </a:lnTo>
                  <a:lnTo>
                    <a:pt x="1385019" y="214215"/>
                  </a:lnTo>
                  <a:lnTo>
                    <a:pt x="1396856" y="214442"/>
                  </a:lnTo>
                  <a:lnTo>
                    <a:pt x="1408694" y="214708"/>
                  </a:lnTo>
                  <a:lnTo>
                    <a:pt x="1420532" y="215019"/>
                  </a:lnTo>
                  <a:lnTo>
                    <a:pt x="1432370" y="215385"/>
                  </a:lnTo>
                  <a:lnTo>
                    <a:pt x="1444208" y="215812"/>
                  </a:lnTo>
                  <a:lnTo>
                    <a:pt x="1456045" y="216313"/>
                  </a:lnTo>
                  <a:lnTo>
                    <a:pt x="1467883" y="216898"/>
                  </a:lnTo>
                  <a:lnTo>
                    <a:pt x="1479721" y="217581"/>
                  </a:lnTo>
                  <a:lnTo>
                    <a:pt x="1491559" y="218379"/>
                  </a:lnTo>
                  <a:lnTo>
                    <a:pt x="1503396" y="219309"/>
                  </a:lnTo>
                  <a:lnTo>
                    <a:pt x="1515234" y="220392"/>
                  </a:lnTo>
                  <a:lnTo>
                    <a:pt x="1527072" y="221649"/>
                  </a:lnTo>
                  <a:lnTo>
                    <a:pt x="1538910" y="223109"/>
                  </a:lnTo>
                  <a:lnTo>
                    <a:pt x="1550748" y="224797"/>
                  </a:lnTo>
                  <a:lnTo>
                    <a:pt x="1562585" y="226746"/>
                  </a:lnTo>
                  <a:lnTo>
                    <a:pt x="1574423" y="228989"/>
                  </a:lnTo>
                  <a:lnTo>
                    <a:pt x="1586261" y="231562"/>
                  </a:lnTo>
                  <a:lnTo>
                    <a:pt x="1598099" y="234502"/>
                  </a:lnTo>
                  <a:lnTo>
                    <a:pt x="1609936" y="237845"/>
                  </a:lnTo>
                  <a:lnTo>
                    <a:pt x="1621774" y="241629"/>
                  </a:lnTo>
                  <a:lnTo>
                    <a:pt x="1633612" y="245885"/>
                  </a:lnTo>
                  <a:lnTo>
                    <a:pt x="1645450" y="250644"/>
                  </a:lnTo>
                  <a:lnTo>
                    <a:pt x="1657287" y="255925"/>
                  </a:lnTo>
                  <a:lnTo>
                    <a:pt x="1669125" y="261740"/>
                  </a:lnTo>
                  <a:lnTo>
                    <a:pt x="1680963" y="268085"/>
                  </a:lnTo>
                  <a:lnTo>
                    <a:pt x="1692801" y="274943"/>
                  </a:lnTo>
                  <a:lnTo>
                    <a:pt x="1704639" y="282279"/>
                  </a:lnTo>
                  <a:lnTo>
                    <a:pt x="1716476" y="290039"/>
                  </a:lnTo>
                  <a:lnTo>
                    <a:pt x="1728314" y="298152"/>
                  </a:lnTo>
                  <a:lnTo>
                    <a:pt x="1740152" y="306529"/>
                  </a:lnTo>
                  <a:lnTo>
                    <a:pt x="1751990" y="315071"/>
                  </a:lnTo>
                  <a:lnTo>
                    <a:pt x="1763827" y="323669"/>
                  </a:lnTo>
                  <a:lnTo>
                    <a:pt x="1775665" y="332211"/>
                  </a:lnTo>
                  <a:lnTo>
                    <a:pt x="1787503" y="340589"/>
                  </a:lnTo>
                  <a:lnTo>
                    <a:pt x="1799341" y="348701"/>
                  </a:lnTo>
                  <a:lnTo>
                    <a:pt x="1811178" y="356461"/>
                  </a:lnTo>
                  <a:lnTo>
                    <a:pt x="1823016" y="363797"/>
                  </a:lnTo>
                  <a:lnTo>
                    <a:pt x="1834854" y="370655"/>
                  </a:lnTo>
                  <a:lnTo>
                    <a:pt x="1846692" y="377000"/>
                  </a:lnTo>
                  <a:lnTo>
                    <a:pt x="1858530" y="382815"/>
                  </a:lnTo>
                  <a:lnTo>
                    <a:pt x="1870367" y="388096"/>
                  </a:lnTo>
                  <a:lnTo>
                    <a:pt x="1882205" y="392855"/>
                  </a:lnTo>
                  <a:lnTo>
                    <a:pt x="1894043" y="397112"/>
                  </a:lnTo>
                  <a:lnTo>
                    <a:pt x="1905881" y="400895"/>
                  </a:lnTo>
                  <a:lnTo>
                    <a:pt x="1917718" y="404239"/>
                  </a:lnTo>
                  <a:lnTo>
                    <a:pt x="1929556" y="407178"/>
                  </a:lnTo>
                  <a:lnTo>
                    <a:pt x="1941394" y="409751"/>
                  </a:lnTo>
                  <a:lnTo>
                    <a:pt x="1953232" y="411994"/>
                  </a:lnTo>
                  <a:lnTo>
                    <a:pt x="1965069" y="413943"/>
                  </a:lnTo>
                  <a:lnTo>
                    <a:pt x="1976907" y="415632"/>
                  </a:lnTo>
                  <a:lnTo>
                    <a:pt x="1988745" y="417091"/>
                  </a:lnTo>
                  <a:lnTo>
                    <a:pt x="2000583" y="418349"/>
                  </a:lnTo>
                  <a:lnTo>
                    <a:pt x="2012421" y="419431"/>
                  </a:lnTo>
                  <a:lnTo>
                    <a:pt x="2024258" y="420361"/>
                  </a:lnTo>
                  <a:lnTo>
                    <a:pt x="2036096" y="421159"/>
                  </a:lnTo>
                  <a:lnTo>
                    <a:pt x="2047934" y="421843"/>
                  </a:lnTo>
                  <a:lnTo>
                    <a:pt x="2059772" y="422428"/>
                  </a:lnTo>
                  <a:lnTo>
                    <a:pt x="2071609" y="422928"/>
                  </a:lnTo>
                  <a:lnTo>
                    <a:pt x="2083447" y="423356"/>
                  </a:lnTo>
                  <a:lnTo>
                    <a:pt x="2095285" y="423721"/>
                  </a:lnTo>
                  <a:lnTo>
                    <a:pt x="2107123" y="424033"/>
                  </a:lnTo>
                  <a:lnTo>
                    <a:pt x="2118961" y="424298"/>
                  </a:lnTo>
                  <a:lnTo>
                    <a:pt x="2130798" y="424525"/>
                  </a:lnTo>
                  <a:lnTo>
                    <a:pt x="2142636" y="424718"/>
                  </a:lnTo>
                  <a:lnTo>
                    <a:pt x="2154474" y="424883"/>
                  </a:lnTo>
                  <a:lnTo>
                    <a:pt x="2166312" y="425023"/>
                  </a:lnTo>
                  <a:lnTo>
                    <a:pt x="2178149" y="425143"/>
                  </a:lnTo>
                  <a:lnTo>
                    <a:pt x="2189987" y="425245"/>
                  </a:lnTo>
                  <a:lnTo>
                    <a:pt x="2201825" y="425332"/>
                  </a:lnTo>
                  <a:lnTo>
                    <a:pt x="2213663" y="425405"/>
                  </a:lnTo>
                  <a:lnTo>
                    <a:pt x="2225500" y="425468"/>
                  </a:lnTo>
                  <a:lnTo>
                    <a:pt x="2237338" y="425522"/>
                  </a:lnTo>
                  <a:lnTo>
                    <a:pt x="2249176" y="425567"/>
                  </a:lnTo>
                  <a:lnTo>
                    <a:pt x="2261014" y="425606"/>
                  </a:lnTo>
                  <a:lnTo>
                    <a:pt x="2272852" y="425639"/>
                  </a:lnTo>
                  <a:lnTo>
                    <a:pt x="2284689" y="425667"/>
                  </a:lnTo>
                  <a:lnTo>
                    <a:pt x="2296527" y="425691"/>
                  </a:lnTo>
                  <a:lnTo>
                    <a:pt x="2308365" y="425711"/>
                  </a:lnTo>
                  <a:lnTo>
                    <a:pt x="2320203" y="425728"/>
                  </a:lnTo>
                  <a:lnTo>
                    <a:pt x="2332040" y="425743"/>
                  </a:lnTo>
                  <a:lnTo>
                    <a:pt x="2343878" y="425756"/>
                  </a:lnTo>
                  <a:lnTo>
                    <a:pt x="2343878" y="425684"/>
                  </a:lnTo>
                  <a:lnTo>
                    <a:pt x="2355716" y="425659"/>
                  </a:lnTo>
                  <a:lnTo>
                    <a:pt x="2367554" y="425630"/>
                  </a:lnTo>
                  <a:lnTo>
                    <a:pt x="2379391" y="425595"/>
                  </a:lnTo>
                  <a:lnTo>
                    <a:pt x="2391229" y="425555"/>
                  </a:lnTo>
                  <a:lnTo>
                    <a:pt x="2403067" y="425507"/>
                  </a:lnTo>
                  <a:lnTo>
                    <a:pt x="2414905" y="425451"/>
                  </a:lnTo>
                  <a:lnTo>
                    <a:pt x="2426743" y="425385"/>
                  </a:lnTo>
                  <a:lnTo>
                    <a:pt x="2438580" y="425307"/>
                  </a:lnTo>
                  <a:lnTo>
                    <a:pt x="2450418" y="425216"/>
                  </a:lnTo>
                  <a:lnTo>
                    <a:pt x="2462256" y="425109"/>
                  </a:lnTo>
                  <a:lnTo>
                    <a:pt x="2474094" y="424984"/>
                  </a:lnTo>
                  <a:lnTo>
                    <a:pt x="2485931" y="424836"/>
                  </a:lnTo>
                  <a:lnTo>
                    <a:pt x="2497769" y="424663"/>
                  </a:lnTo>
                  <a:lnTo>
                    <a:pt x="2509607" y="424459"/>
                  </a:lnTo>
                  <a:lnTo>
                    <a:pt x="2521445" y="424220"/>
                  </a:lnTo>
                  <a:lnTo>
                    <a:pt x="2533283" y="423939"/>
                  </a:lnTo>
                  <a:lnTo>
                    <a:pt x="2545120" y="423610"/>
                  </a:lnTo>
                  <a:lnTo>
                    <a:pt x="2556958" y="423223"/>
                  </a:lnTo>
                  <a:lnTo>
                    <a:pt x="2568796" y="422770"/>
                  </a:lnTo>
                  <a:lnTo>
                    <a:pt x="2580634" y="422238"/>
                  </a:lnTo>
                  <a:lnTo>
                    <a:pt x="2592471" y="421615"/>
                  </a:lnTo>
                  <a:lnTo>
                    <a:pt x="2604309" y="420884"/>
                  </a:lnTo>
                  <a:lnTo>
                    <a:pt x="2616147" y="420029"/>
                  </a:lnTo>
                  <a:lnTo>
                    <a:pt x="2627985" y="419028"/>
                  </a:lnTo>
                  <a:lnTo>
                    <a:pt x="2639822" y="417858"/>
                  </a:lnTo>
                  <a:lnTo>
                    <a:pt x="2651660" y="416491"/>
                  </a:lnTo>
                  <a:lnTo>
                    <a:pt x="2663498" y="414895"/>
                  </a:lnTo>
                  <a:lnTo>
                    <a:pt x="2675336" y="413036"/>
                  </a:lnTo>
                  <a:lnTo>
                    <a:pt x="2687174" y="410871"/>
                  </a:lnTo>
                  <a:lnTo>
                    <a:pt x="2699011" y="408355"/>
                  </a:lnTo>
                  <a:lnTo>
                    <a:pt x="2710849" y="405437"/>
                  </a:lnTo>
                  <a:lnTo>
                    <a:pt x="2722687" y="402060"/>
                  </a:lnTo>
                  <a:lnTo>
                    <a:pt x="2734525" y="398161"/>
                  </a:lnTo>
                  <a:lnTo>
                    <a:pt x="2746362" y="393675"/>
                  </a:lnTo>
                  <a:lnTo>
                    <a:pt x="2758200" y="388529"/>
                  </a:lnTo>
                  <a:lnTo>
                    <a:pt x="2770038" y="382650"/>
                  </a:lnTo>
                  <a:lnTo>
                    <a:pt x="2781876" y="375963"/>
                  </a:lnTo>
                  <a:lnTo>
                    <a:pt x="2793713" y="368397"/>
                  </a:lnTo>
                  <a:lnTo>
                    <a:pt x="2805551" y="359883"/>
                  </a:lnTo>
                  <a:lnTo>
                    <a:pt x="2817389" y="350365"/>
                  </a:lnTo>
                  <a:lnTo>
                    <a:pt x="2829227" y="339803"/>
                  </a:lnTo>
                  <a:lnTo>
                    <a:pt x="2841065" y="328174"/>
                  </a:lnTo>
                  <a:lnTo>
                    <a:pt x="2852902" y="315483"/>
                  </a:lnTo>
                  <a:lnTo>
                    <a:pt x="2864740" y="301767"/>
                  </a:lnTo>
                  <a:lnTo>
                    <a:pt x="2876578" y="287095"/>
                  </a:lnTo>
                  <a:lnTo>
                    <a:pt x="2888416" y="271575"/>
                  </a:lnTo>
                  <a:lnTo>
                    <a:pt x="2900253" y="255350"/>
                  </a:lnTo>
                  <a:lnTo>
                    <a:pt x="2912091" y="238595"/>
                  </a:lnTo>
                  <a:lnTo>
                    <a:pt x="2923929" y="221511"/>
                  </a:lnTo>
                  <a:lnTo>
                    <a:pt x="2935767" y="204315"/>
                  </a:lnTo>
                  <a:lnTo>
                    <a:pt x="2947604" y="187231"/>
                  </a:lnTo>
                  <a:lnTo>
                    <a:pt x="2959442" y="170476"/>
                  </a:lnTo>
                  <a:lnTo>
                    <a:pt x="2971280" y="154251"/>
                  </a:lnTo>
                  <a:lnTo>
                    <a:pt x="2983118" y="138731"/>
                  </a:lnTo>
                  <a:lnTo>
                    <a:pt x="2994956" y="124060"/>
                  </a:lnTo>
                  <a:lnTo>
                    <a:pt x="3006793" y="110343"/>
                  </a:lnTo>
                  <a:lnTo>
                    <a:pt x="3018631" y="97653"/>
                  </a:lnTo>
                  <a:lnTo>
                    <a:pt x="3030469" y="86024"/>
                  </a:lnTo>
                  <a:lnTo>
                    <a:pt x="3042307" y="75461"/>
                  </a:lnTo>
                  <a:lnTo>
                    <a:pt x="3054144" y="65944"/>
                  </a:lnTo>
                  <a:lnTo>
                    <a:pt x="3065982" y="57430"/>
                  </a:lnTo>
                  <a:lnTo>
                    <a:pt x="3077820" y="49863"/>
                  </a:lnTo>
                  <a:lnTo>
                    <a:pt x="3089658" y="43176"/>
                  </a:lnTo>
                  <a:lnTo>
                    <a:pt x="3101496" y="37297"/>
                  </a:lnTo>
                  <a:lnTo>
                    <a:pt x="3113333" y="32152"/>
                  </a:lnTo>
                  <a:lnTo>
                    <a:pt x="3125171" y="27665"/>
                  </a:lnTo>
                  <a:lnTo>
                    <a:pt x="3137009" y="23767"/>
                  </a:lnTo>
                  <a:lnTo>
                    <a:pt x="3148847" y="20390"/>
                  </a:lnTo>
                  <a:lnTo>
                    <a:pt x="3160684" y="17472"/>
                  </a:lnTo>
                  <a:lnTo>
                    <a:pt x="3172522" y="14956"/>
                  </a:lnTo>
                  <a:lnTo>
                    <a:pt x="3184360" y="12791"/>
                  </a:lnTo>
                  <a:lnTo>
                    <a:pt x="3196198" y="10931"/>
                  </a:lnTo>
                  <a:lnTo>
                    <a:pt x="3208035" y="9336"/>
                  </a:lnTo>
                  <a:lnTo>
                    <a:pt x="3219873" y="7968"/>
                  </a:lnTo>
                  <a:lnTo>
                    <a:pt x="3231711" y="6798"/>
                  </a:lnTo>
                  <a:lnTo>
                    <a:pt x="3243549" y="5797"/>
                  </a:lnTo>
                  <a:lnTo>
                    <a:pt x="3255387" y="4942"/>
                  </a:lnTo>
                  <a:lnTo>
                    <a:pt x="3267224" y="4212"/>
                  </a:lnTo>
                  <a:lnTo>
                    <a:pt x="3279062" y="3589"/>
                  </a:lnTo>
                  <a:lnTo>
                    <a:pt x="3290900" y="3057"/>
                  </a:lnTo>
                  <a:lnTo>
                    <a:pt x="3302738" y="2603"/>
                  </a:lnTo>
                  <a:lnTo>
                    <a:pt x="3314575" y="2217"/>
                  </a:lnTo>
                  <a:lnTo>
                    <a:pt x="3326413" y="1887"/>
                  </a:lnTo>
                  <a:lnTo>
                    <a:pt x="3338251" y="1607"/>
                  </a:lnTo>
                  <a:lnTo>
                    <a:pt x="3350089" y="1368"/>
                  </a:lnTo>
                  <a:lnTo>
                    <a:pt x="3361926" y="1164"/>
                  </a:lnTo>
                  <a:lnTo>
                    <a:pt x="3373764" y="991"/>
                  </a:lnTo>
                  <a:lnTo>
                    <a:pt x="3385602" y="843"/>
                  </a:lnTo>
                  <a:lnTo>
                    <a:pt x="3397440" y="717"/>
                  </a:lnTo>
                  <a:lnTo>
                    <a:pt x="3409278" y="610"/>
                  </a:lnTo>
                  <a:lnTo>
                    <a:pt x="3421115" y="519"/>
                  </a:lnTo>
                  <a:lnTo>
                    <a:pt x="3432953" y="442"/>
                  </a:lnTo>
                  <a:lnTo>
                    <a:pt x="3444791" y="376"/>
                  </a:lnTo>
                  <a:lnTo>
                    <a:pt x="3456629" y="320"/>
                  </a:lnTo>
                  <a:lnTo>
                    <a:pt x="3468466" y="272"/>
                  </a:lnTo>
                  <a:lnTo>
                    <a:pt x="3480304" y="231"/>
                  </a:lnTo>
                  <a:lnTo>
                    <a:pt x="3492142" y="197"/>
                  </a:lnTo>
                  <a:lnTo>
                    <a:pt x="3503980" y="167"/>
                  </a:lnTo>
                  <a:lnTo>
                    <a:pt x="3515818" y="14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247191"/>
              <a:ext cx="4687757" cy="1064354"/>
            </a:xfrm>
            <a:custGeom>
              <a:avLst/>
              <a:pathLst>
                <a:path w="4687757" h="1064354">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985"/>
                  </a:lnTo>
                  <a:lnTo>
                    <a:pt x="2355716" y="213010"/>
                  </a:lnTo>
                  <a:lnTo>
                    <a:pt x="2367554" y="213039"/>
                  </a:lnTo>
                  <a:lnTo>
                    <a:pt x="2379391" y="213074"/>
                  </a:lnTo>
                  <a:lnTo>
                    <a:pt x="2391229" y="213114"/>
                  </a:lnTo>
                  <a:lnTo>
                    <a:pt x="2403067" y="213162"/>
                  </a:lnTo>
                  <a:lnTo>
                    <a:pt x="2414905" y="213218"/>
                  </a:lnTo>
                  <a:lnTo>
                    <a:pt x="2426743" y="213284"/>
                  </a:lnTo>
                  <a:lnTo>
                    <a:pt x="2438580" y="213362"/>
                  </a:lnTo>
                  <a:lnTo>
                    <a:pt x="2450418" y="213453"/>
                  </a:lnTo>
                  <a:lnTo>
                    <a:pt x="2462256" y="213560"/>
                  </a:lnTo>
                  <a:lnTo>
                    <a:pt x="2474094" y="213685"/>
                  </a:lnTo>
                  <a:lnTo>
                    <a:pt x="2485931" y="213833"/>
                  </a:lnTo>
                  <a:lnTo>
                    <a:pt x="2497769" y="214006"/>
                  </a:lnTo>
                  <a:lnTo>
                    <a:pt x="2509607" y="214210"/>
                  </a:lnTo>
                  <a:lnTo>
                    <a:pt x="2521445" y="214449"/>
                  </a:lnTo>
                  <a:lnTo>
                    <a:pt x="2533283" y="214730"/>
                  </a:lnTo>
                  <a:lnTo>
                    <a:pt x="2545120" y="215059"/>
                  </a:lnTo>
                  <a:lnTo>
                    <a:pt x="2556958" y="215446"/>
                  </a:lnTo>
                  <a:lnTo>
                    <a:pt x="2568796" y="215899"/>
                  </a:lnTo>
                  <a:lnTo>
                    <a:pt x="2580634" y="216431"/>
                  </a:lnTo>
                  <a:lnTo>
                    <a:pt x="2592471" y="217054"/>
                  </a:lnTo>
                  <a:lnTo>
                    <a:pt x="2604309" y="217785"/>
                  </a:lnTo>
                  <a:lnTo>
                    <a:pt x="2616147" y="218640"/>
                  </a:lnTo>
                  <a:lnTo>
                    <a:pt x="2627985" y="219641"/>
                  </a:lnTo>
                  <a:lnTo>
                    <a:pt x="2639822" y="220811"/>
                  </a:lnTo>
                  <a:lnTo>
                    <a:pt x="2651660" y="222178"/>
                  </a:lnTo>
                  <a:lnTo>
                    <a:pt x="2663498" y="223774"/>
                  </a:lnTo>
                  <a:lnTo>
                    <a:pt x="2675336" y="225633"/>
                  </a:lnTo>
                  <a:lnTo>
                    <a:pt x="2687174" y="227798"/>
                  </a:lnTo>
                  <a:lnTo>
                    <a:pt x="2699011" y="230314"/>
                  </a:lnTo>
                  <a:lnTo>
                    <a:pt x="2710849" y="233232"/>
                  </a:lnTo>
                  <a:lnTo>
                    <a:pt x="2722687" y="236609"/>
                  </a:lnTo>
                  <a:lnTo>
                    <a:pt x="2734525" y="240508"/>
                  </a:lnTo>
                  <a:lnTo>
                    <a:pt x="2746362" y="244994"/>
                  </a:lnTo>
                  <a:lnTo>
                    <a:pt x="2758200" y="250140"/>
                  </a:lnTo>
                  <a:lnTo>
                    <a:pt x="2770038" y="256019"/>
                  </a:lnTo>
                  <a:lnTo>
                    <a:pt x="2781876" y="262705"/>
                  </a:lnTo>
                  <a:lnTo>
                    <a:pt x="2793713" y="270272"/>
                  </a:lnTo>
                  <a:lnTo>
                    <a:pt x="2805551" y="278786"/>
                  </a:lnTo>
                  <a:lnTo>
                    <a:pt x="2817389" y="288304"/>
                  </a:lnTo>
                  <a:lnTo>
                    <a:pt x="2829227" y="298866"/>
                  </a:lnTo>
                  <a:lnTo>
                    <a:pt x="2841065" y="310495"/>
                  </a:lnTo>
                  <a:lnTo>
                    <a:pt x="2852902" y="323186"/>
                  </a:lnTo>
                  <a:lnTo>
                    <a:pt x="2864740" y="336902"/>
                  </a:lnTo>
                  <a:lnTo>
                    <a:pt x="2876578" y="351574"/>
                  </a:lnTo>
                  <a:lnTo>
                    <a:pt x="2888416" y="367094"/>
                  </a:lnTo>
                  <a:lnTo>
                    <a:pt x="2900253" y="383319"/>
                  </a:lnTo>
                  <a:lnTo>
                    <a:pt x="2912091" y="400074"/>
                  </a:lnTo>
                  <a:lnTo>
                    <a:pt x="2923929" y="417158"/>
                  </a:lnTo>
                  <a:lnTo>
                    <a:pt x="2935767" y="434354"/>
                  </a:lnTo>
                  <a:lnTo>
                    <a:pt x="2947604" y="451438"/>
                  </a:lnTo>
                  <a:lnTo>
                    <a:pt x="2959442" y="468193"/>
                  </a:lnTo>
                  <a:lnTo>
                    <a:pt x="2971280" y="484418"/>
                  </a:lnTo>
                  <a:lnTo>
                    <a:pt x="2983118" y="499938"/>
                  </a:lnTo>
                  <a:lnTo>
                    <a:pt x="2994956" y="514609"/>
                  </a:lnTo>
                  <a:lnTo>
                    <a:pt x="3006793" y="528326"/>
                  </a:lnTo>
                  <a:lnTo>
                    <a:pt x="3018631" y="541016"/>
                  </a:lnTo>
                  <a:lnTo>
                    <a:pt x="3030469" y="552645"/>
                  </a:lnTo>
                  <a:lnTo>
                    <a:pt x="3042307" y="563208"/>
                  </a:lnTo>
                  <a:lnTo>
                    <a:pt x="3054144" y="572725"/>
                  </a:lnTo>
                  <a:lnTo>
                    <a:pt x="3065982" y="581239"/>
                  </a:lnTo>
                  <a:lnTo>
                    <a:pt x="3077820" y="588806"/>
                  </a:lnTo>
                  <a:lnTo>
                    <a:pt x="3089658" y="595493"/>
                  </a:lnTo>
                  <a:lnTo>
                    <a:pt x="3101496" y="601372"/>
                  </a:lnTo>
                  <a:lnTo>
                    <a:pt x="3113333" y="606517"/>
                  </a:lnTo>
                  <a:lnTo>
                    <a:pt x="3125171" y="611004"/>
                  </a:lnTo>
                  <a:lnTo>
                    <a:pt x="3137009" y="614902"/>
                  </a:lnTo>
                  <a:lnTo>
                    <a:pt x="3148847" y="618279"/>
                  </a:lnTo>
                  <a:lnTo>
                    <a:pt x="3160684" y="621197"/>
                  </a:lnTo>
                  <a:lnTo>
                    <a:pt x="3172522" y="623713"/>
                  </a:lnTo>
                  <a:lnTo>
                    <a:pt x="3184360" y="625878"/>
                  </a:lnTo>
                  <a:lnTo>
                    <a:pt x="3196198" y="627738"/>
                  </a:lnTo>
                  <a:lnTo>
                    <a:pt x="3208035" y="629333"/>
                  </a:lnTo>
                  <a:lnTo>
                    <a:pt x="3219873" y="630701"/>
                  </a:lnTo>
                  <a:lnTo>
                    <a:pt x="3231711" y="631871"/>
                  </a:lnTo>
                  <a:lnTo>
                    <a:pt x="3243549" y="632872"/>
                  </a:lnTo>
                  <a:lnTo>
                    <a:pt x="3255387" y="633727"/>
                  </a:lnTo>
                  <a:lnTo>
                    <a:pt x="3267224" y="634457"/>
                  </a:lnTo>
                  <a:lnTo>
                    <a:pt x="3279062" y="635080"/>
                  </a:lnTo>
                  <a:lnTo>
                    <a:pt x="3290900" y="635612"/>
                  </a:lnTo>
                  <a:lnTo>
                    <a:pt x="3302738" y="636066"/>
                  </a:lnTo>
                  <a:lnTo>
                    <a:pt x="3314575" y="636452"/>
                  </a:lnTo>
                  <a:lnTo>
                    <a:pt x="3326413" y="636782"/>
                  </a:lnTo>
                  <a:lnTo>
                    <a:pt x="3338251" y="637062"/>
                  </a:lnTo>
                  <a:lnTo>
                    <a:pt x="3350089" y="637301"/>
                  </a:lnTo>
                  <a:lnTo>
                    <a:pt x="3361926" y="637505"/>
                  </a:lnTo>
                  <a:lnTo>
                    <a:pt x="3373764" y="637678"/>
                  </a:lnTo>
                  <a:lnTo>
                    <a:pt x="3385602" y="637826"/>
                  </a:lnTo>
                  <a:lnTo>
                    <a:pt x="3397440" y="637952"/>
                  </a:lnTo>
                  <a:lnTo>
                    <a:pt x="3409278" y="638059"/>
                  </a:lnTo>
                  <a:lnTo>
                    <a:pt x="3421115" y="638150"/>
                  </a:lnTo>
                  <a:lnTo>
                    <a:pt x="3432953" y="638227"/>
                  </a:lnTo>
                  <a:lnTo>
                    <a:pt x="3444791" y="638293"/>
                  </a:lnTo>
                  <a:lnTo>
                    <a:pt x="3456629" y="638349"/>
                  </a:lnTo>
                  <a:lnTo>
                    <a:pt x="3468466" y="638397"/>
                  </a:lnTo>
                  <a:lnTo>
                    <a:pt x="3480304" y="638438"/>
                  </a:lnTo>
                  <a:lnTo>
                    <a:pt x="3492142" y="638472"/>
                  </a:lnTo>
                  <a:lnTo>
                    <a:pt x="3503980" y="638502"/>
                  </a:lnTo>
                  <a:lnTo>
                    <a:pt x="3515818" y="638527"/>
                  </a:lnTo>
                  <a:lnTo>
                    <a:pt x="3515818" y="638812"/>
                  </a:lnTo>
                  <a:lnTo>
                    <a:pt x="3527655" y="638837"/>
                  </a:lnTo>
                  <a:lnTo>
                    <a:pt x="3539493" y="638867"/>
                  </a:lnTo>
                  <a:lnTo>
                    <a:pt x="3551331" y="638901"/>
                  </a:lnTo>
                  <a:lnTo>
                    <a:pt x="3563169" y="638942"/>
                  </a:lnTo>
                  <a:lnTo>
                    <a:pt x="3575006" y="638990"/>
                  </a:lnTo>
                  <a:lnTo>
                    <a:pt x="3586844" y="639046"/>
                  </a:lnTo>
                  <a:lnTo>
                    <a:pt x="3598682" y="639112"/>
                  </a:lnTo>
                  <a:lnTo>
                    <a:pt x="3610520" y="639189"/>
                  </a:lnTo>
                  <a:lnTo>
                    <a:pt x="3622357" y="639280"/>
                  </a:lnTo>
                  <a:lnTo>
                    <a:pt x="3634195" y="639387"/>
                  </a:lnTo>
                  <a:lnTo>
                    <a:pt x="3646033" y="639513"/>
                  </a:lnTo>
                  <a:lnTo>
                    <a:pt x="3657871" y="639661"/>
                  </a:lnTo>
                  <a:lnTo>
                    <a:pt x="3669709" y="639834"/>
                  </a:lnTo>
                  <a:lnTo>
                    <a:pt x="3681546" y="640038"/>
                  </a:lnTo>
                  <a:lnTo>
                    <a:pt x="3693384" y="640277"/>
                  </a:lnTo>
                  <a:lnTo>
                    <a:pt x="3705222" y="640557"/>
                  </a:lnTo>
                  <a:lnTo>
                    <a:pt x="3717060" y="640887"/>
                  </a:lnTo>
                  <a:lnTo>
                    <a:pt x="3728897" y="641273"/>
                  </a:lnTo>
                  <a:lnTo>
                    <a:pt x="3740735" y="641727"/>
                  </a:lnTo>
                  <a:lnTo>
                    <a:pt x="3752573" y="642259"/>
                  </a:lnTo>
                  <a:lnTo>
                    <a:pt x="3764411" y="642882"/>
                  </a:lnTo>
                  <a:lnTo>
                    <a:pt x="3776248" y="643612"/>
                  </a:lnTo>
                  <a:lnTo>
                    <a:pt x="3788086" y="644467"/>
                  </a:lnTo>
                  <a:lnTo>
                    <a:pt x="3799924" y="645468"/>
                  </a:lnTo>
                  <a:lnTo>
                    <a:pt x="3811762" y="646638"/>
                  </a:lnTo>
                  <a:lnTo>
                    <a:pt x="3823600" y="648006"/>
                  </a:lnTo>
                  <a:lnTo>
                    <a:pt x="3835437" y="649601"/>
                  </a:lnTo>
                  <a:lnTo>
                    <a:pt x="3847275" y="651461"/>
                  </a:lnTo>
                  <a:lnTo>
                    <a:pt x="3859113" y="653626"/>
                  </a:lnTo>
                  <a:lnTo>
                    <a:pt x="3870951" y="656142"/>
                  </a:lnTo>
                  <a:lnTo>
                    <a:pt x="3882788" y="659060"/>
                  </a:lnTo>
                  <a:lnTo>
                    <a:pt x="3894626" y="662437"/>
                  </a:lnTo>
                  <a:lnTo>
                    <a:pt x="3906464" y="666335"/>
                  </a:lnTo>
                  <a:lnTo>
                    <a:pt x="3918302" y="670822"/>
                  </a:lnTo>
                  <a:lnTo>
                    <a:pt x="3930139" y="675967"/>
                  </a:lnTo>
                  <a:lnTo>
                    <a:pt x="3941977" y="681846"/>
                  </a:lnTo>
                  <a:lnTo>
                    <a:pt x="3953815" y="688533"/>
                  </a:lnTo>
                  <a:lnTo>
                    <a:pt x="3965653" y="696100"/>
                  </a:lnTo>
                  <a:lnTo>
                    <a:pt x="3977491" y="704614"/>
                  </a:lnTo>
                  <a:lnTo>
                    <a:pt x="3989328" y="714131"/>
                  </a:lnTo>
                  <a:lnTo>
                    <a:pt x="4001166" y="724694"/>
                  </a:lnTo>
                  <a:lnTo>
                    <a:pt x="4013004" y="736323"/>
                  </a:lnTo>
                  <a:lnTo>
                    <a:pt x="4024842" y="749013"/>
                  </a:lnTo>
                  <a:lnTo>
                    <a:pt x="4036679" y="762730"/>
                  </a:lnTo>
                  <a:lnTo>
                    <a:pt x="4048517" y="777401"/>
                  </a:lnTo>
                  <a:lnTo>
                    <a:pt x="4060355" y="792921"/>
                  </a:lnTo>
                  <a:lnTo>
                    <a:pt x="4072193" y="809146"/>
                  </a:lnTo>
                  <a:lnTo>
                    <a:pt x="4084031" y="825901"/>
                  </a:lnTo>
                  <a:lnTo>
                    <a:pt x="4095868" y="842985"/>
                  </a:lnTo>
                  <a:lnTo>
                    <a:pt x="4107706" y="860181"/>
                  </a:lnTo>
                  <a:lnTo>
                    <a:pt x="4119544" y="877265"/>
                  </a:lnTo>
                  <a:lnTo>
                    <a:pt x="4131382" y="894020"/>
                  </a:lnTo>
                  <a:lnTo>
                    <a:pt x="4143219" y="910245"/>
                  </a:lnTo>
                  <a:lnTo>
                    <a:pt x="4155057" y="925765"/>
                  </a:lnTo>
                  <a:lnTo>
                    <a:pt x="4166895" y="940437"/>
                  </a:lnTo>
                  <a:lnTo>
                    <a:pt x="4178733" y="954153"/>
                  </a:lnTo>
                  <a:lnTo>
                    <a:pt x="4190570" y="966844"/>
                  </a:lnTo>
                  <a:lnTo>
                    <a:pt x="4202408" y="978473"/>
                  </a:lnTo>
                  <a:lnTo>
                    <a:pt x="4214246" y="989035"/>
                  </a:lnTo>
                  <a:lnTo>
                    <a:pt x="4226084" y="998553"/>
                  </a:lnTo>
                  <a:lnTo>
                    <a:pt x="4237922" y="1007067"/>
                  </a:lnTo>
                  <a:lnTo>
                    <a:pt x="4249759" y="1014633"/>
                  </a:lnTo>
                  <a:lnTo>
                    <a:pt x="4261597" y="1021320"/>
                  </a:lnTo>
                  <a:lnTo>
                    <a:pt x="4273435" y="1027199"/>
                  </a:lnTo>
                  <a:lnTo>
                    <a:pt x="4285273" y="1032345"/>
                  </a:lnTo>
                  <a:lnTo>
                    <a:pt x="4297110" y="1036831"/>
                  </a:lnTo>
                  <a:lnTo>
                    <a:pt x="4308948" y="1040730"/>
                  </a:lnTo>
                  <a:lnTo>
                    <a:pt x="4320786" y="1044107"/>
                  </a:lnTo>
                  <a:lnTo>
                    <a:pt x="4332624" y="1047025"/>
                  </a:lnTo>
                  <a:lnTo>
                    <a:pt x="4344461" y="1049541"/>
                  </a:lnTo>
                  <a:lnTo>
                    <a:pt x="4356299" y="1051705"/>
                  </a:lnTo>
                  <a:lnTo>
                    <a:pt x="4368137" y="1053565"/>
                  </a:lnTo>
                  <a:lnTo>
                    <a:pt x="4379975" y="1055161"/>
                  </a:lnTo>
                  <a:lnTo>
                    <a:pt x="4391813" y="1056528"/>
                  </a:lnTo>
                  <a:lnTo>
                    <a:pt x="4403650" y="1057698"/>
                  </a:lnTo>
                  <a:lnTo>
                    <a:pt x="4415488" y="1058699"/>
                  </a:lnTo>
                  <a:lnTo>
                    <a:pt x="4427326" y="1059554"/>
                  </a:lnTo>
                  <a:lnTo>
                    <a:pt x="4439164" y="1060285"/>
                  </a:lnTo>
                  <a:lnTo>
                    <a:pt x="4451001" y="1060908"/>
                  </a:lnTo>
                  <a:lnTo>
                    <a:pt x="4462839" y="1061440"/>
                  </a:lnTo>
                  <a:lnTo>
                    <a:pt x="4474677" y="1061893"/>
                  </a:lnTo>
                  <a:lnTo>
                    <a:pt x="4486515" y="1062280"/>
                  </a:lnTo>
                  <a:lnTo>
                    <a:pt x="4498352" y="1062609"/>
                  </a:lnTo>
                  <a:lnTo>
                    <a:pt x="4510190" y="1062890"/>
                  </a:lnTo>
                  <a:lnTo>
                    <a:pt x="4522028" y="1063129"/>
                  </a:lnTo>
                  <a:lnTo>
                    <a:pt x="4533866" y="1063333"/>
                  </a:lnTo>
                  <a:lnTo>
                    <a:pt x="4545704" y="1063506"/>
                  </a:lnTo>
                  <a:lnTo>
                    <a:pt x="4557541" y="1063654"/>
                  </a:lnTo>
                  <a:lnTo>
                    <a:pt x="4569379" y="1063779"/>
                  </a:lnTo>
                  <a:lnTo>
                    <a:pt x="4581217" y="1063886"/>
                  </a:lnTo>
                  <a:lnTo>
                    <a:pt x="4593055" y="1063977"/>
                  </a:lnTo>
                  <a:lnTo>
                    <a:pt x="4604892" y="1064055"/>
                  </a:lnTo>
                  <a:lnTo>
                    <a:pt x="4616730" y="1064121"/>
                  </a:lnTo>
                  <a:lnTo>
                    <a:pt x="4628568" y="1064177"/>
                  </a:lnTo>
                  <a:lnTo>
                    <a:pt x="4640406" y="1064225"/>
                  </a:lnTo>
                  <a:lnTo>
                    <a:pt x="4652244" y="1064265"/>
                  </a:lnTo>
                  <a:lnTo>
                    <a:pt x="4664081" y="1064300"/>
                  </a:lnTo>
                  <a:lnTo>
                    <a:pt x="4675919" y="1064329"/>
                  </a:lnTo>
                  <a:lnTo>
                    <a:pt x="4687757" y="1064354"/>
                  </a:lnTo>
                </a:path>
              </a:pathLst>
            </a:custGeom>
            <a:ln w="40651" cap="flat">
              <a:solidFill>
                <a:srgbClr val="E8E8E8">
                  <a:alpha val="100000"/>
                </a:srgbClr>
              </a:solidFill>
              <a:prstDash val="solid"/>
              <a:round/>
            </a:ln>
          </p:spPr>
          <p:txBody>
            <a:bodyPr/>
            <a:lstStyle/>
            <a:p/>
          </p:txBody>
        </p:sp>
        <p:sp>
          <p:nvSpPr>
            <p:cNvPr id="35" name="pl35"/>
            <p:cNvSpPr/>
            <p:nvPr/>
          </p:nvSpPr>
          <p:spPr>
            <a:xfrm>
              <a:off x="2482252" y="1330896"/>
              <a:ext cx="4687757" cy="638598"/>
            </a:xfrm>
            <a:custGeom>
              <a:avLst/>
              <a:pathLst>
                <a:path w="4687757" h="638598">
                  <a:moveTo>
                    <a:pt x="0" y="638598"/>
                  </a:moveTo>
                  <a:lnTo>
                    <a:pt x="11837" y="638573"/>
                  </a:lnTo>
                  <a:lnTo>
                    <a:pt x="23675" y="638544"/>
                  </a:lnTo>
                  <a:lnTo>
                    <a:pt x="35513" y="638509"/>
                  </a:lnTo>
                  <a:lnTo>
                    <a:pt x="47351" y="638468"/>
                  </a:lnTo>
                  <a:lnTo>
                    <a:pt x="59188" y="638421"/>
                  </a:lnTo>
                  <a:lnTo>
                    <a:pt x="71026" y="638364"/>
                  </a:lnTo>
                  <a:lnTo>
                    <a:pt x="82864" y="638299"/>
                  </a:lnTo>
                  <a:lnTo>
                    <a:pt x="94702" y="638221"/>
                  </a:lnTo>
                  <a:lnTo>
                    <a:pt x="106539" y="638130"/>
                  </a:lnTo>
                  <a:lnTo>
                    <a:pt x="118377" y="638023"/>
                  </a:lnTo>
                  <a:lnTo>
                    <a:pt x="130215" y="637897"/>
                  </a:lnTo>
                  <a:lnTo>
                    <a:pt x="142053" y="637750"/>
                  </a:lnTo>
                  <a:lnTo>
                    <a:pt x="153891" y="637576"/>
                  </a:lnTo>
                  <a:lnTo>
                    <a:pt x="165728" y="637373"/>
                  </a:lnTo>
                  <a:lnTo>
                    <a:pt x="177566" y="637134"/>
                  </a:lnTo>
                  <a:lnTo>
                    <a:pt x="189404" y="636853"/>
                  </a:lnTo>
                  <a:lnTo>
                    <a:pt x="201242" y="636524"/>
                  </a:lnTo>
                  <a:lnTo>
                    <a:pt x="213079" y="636137"/>
                  </a:lnTo>
                  <a:lnTo>
                    <a:pt x="224917" y="635684"/>
                  </a:lnTo>
                  <a:lnTo>
                    <a:pt x="236755" y="635152"/>
                  </a:lnTo>
                  <a:lnTo>
                    <a:pt x="248593" y="634528"/>
                  </a:lnTo>
                  <a:lnTo>
                    <a:pt x="260430" y="633798"/>
                  </a:lnTo>
                  <a:lnTo>
                    <a:pt x="272268" y="632943"/>
                  </a:lnTo>
                  <a:lnTo>
                    <a:pt x="284106" y="631942"/>
                  </a:lnTo>
                  <a:lnTo>
                    <a:pt x="295944" y="630772"/>
                  </a:lnTo>
                  <a:lnTo>
                    <a:pt x="307782" y="629405"/>
                  </a:lnTo>
                  <a:lnTo>
                    <a:pt x="319619" y="627809"/>
                  </a:lnTo>
                  <a:lnTo>
                    <a:pt x="331457" y="625949"/>
                  </a:lnTo>
                  <a:lnTo>
                    <a:pt x="343295" y="623784"/>
                  </a:lnTo>
                  <a:lnTo>
                    <a:pt x="355133" y="621268"/>
                  </a:lnTo>
                  <a:lnTo>
                    <a:pt x="366970" y="618350"/>
                  </a:lnTo>
                  <a:lnTo>
                    <a:pt x="378808" y="614973"/>
                  </a:lnTo>
                  <a:lnTo>
                    <a:pt x="390646" y="611075"/>
                  </a:lnTo>
                  <a:lnTo>
                    <a:pt x="402484" y="606589"/>
                  </a:lnTo>
                  <a:lnTo>
                    <a:pt x="414321" y="601443"/>
                  </a:lnTo>
                  <a:lnTo>
                    <a:pt x="426159" y="595564"/>
                  </a:lnTo>
                  <a:lnTo>
                    <a:pt x="437997" y="588877"/>
                  </a:lnTo>
                  <a:lnTo>
                    <a:pt x="449835" y="581310"/>
                  </a:lnTo>
                  <a:lnTo>
                    <a:pt x="461673" y="572797"/>
                  </a:lnTo>
                  <a:lnTo>
                    <a:pt x="473510" y="563279"/>
                  </a:lnTo>
                  <a:lnTo>
                    <a:pt x="485348" y="552717"/>
                  </a:lnTo>
                  <a:lnTo>
                    <a:pt x="497186" y="541088"/>
                  </a:lnTo>
                  <a:lnTo>
                    <a:pt x="509024" y="528397"/>
                  </a:lnTo>
                  <a:lnTo>
                    <a:pt x="520861" y="514681"/>
                  </a:lnTo>
                  <a:lnTo>
                    <a:pt x="532699" y="500009"/>
                  </a:lnTo>
                  <a:lnTo>
                    <a:pt x="544537" y="484489"/>
                  </a:lnTo>
                  <a:lnTo>
                    <a:pt x="556375" y="468264"/>
                  </a:lnTo>
                  <a:lnTo>
                    <a:pt x="568213" y="451509"/>
                  </a:lnTo>
                  <a:lnTo>
                    <a:pt x="580050" y="434425"/>
                  </a:lnTo>
                  <a:lnTo>
                    <a:pt x="591888" y="417229"/>
                  </a:lnTo>
                  <a:lnTo>
                    <a:pt x="603726" y="400145"/>
                  </a:lnTo>
                  <a:lnTo>
                    <a:pt x="615564" y="383390"/>
                  </a:lnTo>
                  <a:lnTo>
                    <a:pt x="627401" y="367165"/>
                  </a:lnTo>
                  <a:lnTo>
                    <a:pt x="639239" y="351645"/>
                  </a:lnTo>
                  <a:lnTo>
                    <a:pt x="651077" y="336974"/>
                  </a:lnTo>
                  <a:lnTo>
                    <a:pt x="662915" y="323257"/>
                  </a:lnTo>
                  <a:lnTo>
                    <a:pt x="674752" y="310567"/>
                  </a:lnTo>
                  <a:lnTo>
                    <a:pt x="686590" y="298938"/>
                  </a:lnTo>
                  <a:lnTo>
                    <a:pt x="698428" y="288375"/>
                  </a:lnTo>
                  <a:lnTo>
                    <a:pt x="710266" y="278858"/>
                  </a:lnTo>
                  <a:lnTo>
                    <a:pt x="722104" y="270344"/>
                  </a:lnTo>
                  <a:lnTo>
                    <a:pt x="733941" y="262777"/>
                  </a:lnTo>
                  <a:lnTo>
                    <a:pt x="745779" y="256090"/>
                  </a:lnTo>
                  <a:lnTo>
                    <a:pt x="757617" y="250211"/>
                  </a:lnTo>
                  <a:lnTo>
                    <a:pt x="769455" y="245065"/>
                  </a:lnTo>
                  <a:lnTo>
                    <a:pt x="781292" y="240579"/>
                  </a:lnTo>
                  <a:lnTo>
                    <a:pt x="793130" y="236681"/>
                  </a:lnTo>
                  <a:lnTo>
                    <a:pt x="804968" y="233304"/>
                  </a:lnTo>
                  <a:lnTo>
                    <a:pt x="816806" y="230386"/>
                  </a:lnTo>
                  <a:lnTo>
                    <a:pt x="828643" y="227870"/>
                  </a:lnTo>
                  <a:lnTo>
                    <a:pt x="840481" y="225705"/>
                  </a:lnTo>
                  <a:lnTo>
                    <a:pt x="852319" y="223845"/>
                  </a:lnTo>
                  <a:lnTo>
                    <a:pt x="864157" y="222249"/>
                  </a:lnTo>
                  <a:lnTo>
                    <a:pt x="875995" y="220882"/>
                  </a:lnTo>
                  <a:lnTo>
                    <a:pt x="887832" y="219712"/>
                  </a:lnTo>
                  <a:lnTo>
                    <a:pt x="899670" y="218711"/>
                  </a:lnTo>
                  <a:lnTo>
                    <a:pt x="911508" y="217856"/>
                  </a:lnTo>
                  <a:lnTo>
                    <a:pt x="923346" y="217126"/>
                  </a:lnTo>
                  <a:lnTo>
                    <a:pt x="935183" y="216502"/>
                  </a:lnTo>
                  <a:lnTo>
                    <a:pt x="947021" y="215971"/>
                  </a:lnTo>
                  <a:lnTo>
                    <a:pt x="958859" y="215517"/>
                  </a:lnTo>
                  <a:lnTo>
                    <a:pt x="970697" y="215131"/>
                  </a:lnTo>
                  <a:lnTo>
                    <a:pt x="982534" y="214801"/>
                  </a:lnTo>
                  <a:lnTo>
                    <a:pt x="994372" y="214520"/>
                  </a:lnTo>
                  <a:lnTo>
                    <a:pt x="1006210" y="214281"/>
                  </a:lnTo>
                  <a:lnTo>
                    <a:pt x="1018048" y="214078"/>
                  </a:lnTo>
                  <a:lnTo>
                    <a:pt x="1029886" y="213904"/>
                  </a:lnTo>
                  <a:lnTo>
                    <a:pt x="1041723" y="213757"/>
                  </a:lnTo>
                  <a:lnTo>
                    <a:pt x="1053561" y="213631"/>
                  </a:lnTo>
                  <a:lnTo>
                    <a:pt x="1065399" y="213524"/>
                  </a:lnTo>
                  <a:lnTo>
                    <a:pt x="1077237" y="213433"/>
                  </a:lnTo>
                  <a:lnTo>
                    <a:pt x="1089074" y="213356"/>
                  </a:lnTo>
                  <a:lnTo>
                    <a:pt x="1100912" y="213290"/>
                  </a:lnTo>
                  <a:lnTo>
                    <a:pt x="1112750" y="213234"/>
                  </a:lnTo>
                  <a:lnTo>
                    <a:pt x="1124588" y="213186"/>
                  </a:lnTo>
                  <a:lnTo>
                    <a:pt x="1136426" y="213145"/>
                  </a:lnTo>
                  <a:lnTo>
                    <a:pt x="1148263" y="213111"/>
                  </a:lnTo>
                  <a:lnTo>
                    <a:pt x="1160101" y="213081"/>
                  </a:lnTo>
                  <a:lnTo>
                    <a:pt x="1171939" y="213056"/>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1179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11832"/>
              <a:ext cx="4687757" cy="638384"/>
            </a:xfrm>
            <a:custGeom>
              <a:avLst/>
              <a:pathLst>
                <a:path w="4687757" h="638384">
                  <a:moveTo>
                    <a:pt x="0" y="638384"/>
                  </a:moveTo>
                  <a:lnTo>
                    <a:pt x="11837" y="638346"/>
                  </a:lnTo>
                  <a:lnTo>
                    <a:pt x="23675" y="638302"/>
                  </a:lnTo>
                  <a:lnTo>
                    <a:pt x="35513" y="638250"/>
                  </a:lnTo>
                  <a:lnTo>
                    <a:pt x="47351" y="638189"/>
                  </a:lnTo>
                  <a:lnTo>
                    <a:pt x="59188" y="638118"/>
                  </a:lnTo>
                  <a:lnTo>
                    <a:pt x="71026" y="638034"/>
                  </a:lnTo>
                  <a:lnTo>
                    <a:pt x="82864" y="637935"/>
                  </a:lnTo>
                  <a:lnTo>
                    <a:pt x="94702" y="637818"/>
                  </a:lnTo>
                  <a:lnTo>
                    <a:pt x="106539" y="637682"/>
                  </a:lnTo>
                  <a:lnTo>
                    <a:pt x="118377" y="637521"/>
                  </a:lnTo>
                  <a:lnTo>
                    <a:pt x="130215" y="637333"/>
                  </a:lnTo>
                  <a:lnTo>
                    <a:pt x="142053" y="637111"/>
                  </a:lnTo>
                  <a:lnTo>
                    <a:pt x="153891" y="636851"/>
                  </a:lnTo>
                  <a:lnTo>
                    <a:pt x="165728" y="636546"/>
                  </a:lnTo>
                  <a:lnTo>
                    <a:pt x="177566" y="636187"/>
                  </a:lnTo>
                  <a:lnTo>
                    <a:pt x="189404" y="635766"/>
                  </a:lnTo>
                  <a:lnTo>
                    <a:pt x="201242" y="635272"/>
                  </a:lnTo>
                  <a:lnTo>
                    <a:pt x="213079" y="634692"/>
                  </a:lnTo>
                  <a:lnTo>
                    <a:pt x="224917" y="634012"/>
                  </a:lnTo>
                  <a:lnTo>
                    <a:pt x="236755" y="633214"/>
                  </a:lnTo>
                  <a:lnTo>
                    <a:pt x="248593" y="632279"/>
                  </a:lnTo>
                  <a:lnTo>
                    <a:pt x="260430" y="631184"/>
                  </a:lnTo>
                  <a:lnTo>
                    <a:pt x="272268" y="629901"/>
                  </a:lnTo>
                  <a:lnTo>
                    <a:pt x="284106" y="628400"/>
                  </a:lnTo>
                  <a:lnTo>
                    <a:pt x="295944" y="626645"/>
                  </a:lnTo>
                  <a:lnTo>
                    <a:pt x="307782" y="624594"/>
                  </a:lnTo>
                  <a:lnTo>
                    <a:pt x="319619" y="622201"/>
                  </a:lnTo>
                  <a:lnTo>
                    <a:pt x="331457" y="619411"/>
                  </a:lnTo>
                  <a:lnTo>
                    <a:pt x="343295" y="616163"/>
                  </a:lnTo>
                  <a:lnTo>
                    <a:pt x="355133" y="612389"/>
                  </a:lnTo>
                  <a:lnTo>
                    <a:pt x="366970" y="608012"/>
                  </a:lnTo>
                  <a:lnTo>
                    <a:pt x="378808" y="602947"/>
                  </a:lnTo>
                  <a:lnTo>
                    <a:pt x="390646" y="597100"/>
                  </a:lnTo>
                  <a:lnTo>
                    <a:pt x="402484" y="590370"/>
                  </a:lnTo>
                  <a:lnTo>
                    <a:pt x="414321" y="582651"/>
                  </a:lnTo>
                  <a:lnTo>
                    <a:pt x="426159" y="573833"/>
                  </a:lnTo>
                  <a:lnTo>
                    <a:pt x="437997" y="563803"/>
                  </a:lnTo>
                  <a:lnTo>
                    <a:pt x="449835" y="552452"/>
                  </a:lnTo>
                  <a:lnTo>
                    <a:pt x="461673" y="539682"/>
                  </a:lnTo>
                  <a:lnTo>
                    <a:pt x="473510" y="525406"/>
                  </a:lnTo>
                  <a:lnTo>
                    <a:pt x="485348" y="509562"/>
                  </a:lnTo>
                  <a:lnTo>
                    <a:pt x="497186" y="492118"/>
                  </a:lnTo>
                  <a:lnTo>
                    <a:pt x="509024" y="473082"/>
                  </a:lnTo>
                  <a:lnTo>
                    <a:pt x="520861" y="452508"/>
                  </a:lnTo>
                  <a:lnTo>
                    <a:pt x="532699" y="430500"/>
                  </a:lnTo>
                  <a:lnTo>
                    <a:pt x="544537" y="407221"/>
                  </a:lnTo>
                  <a:lnTo>
                    <a:pt x="556375" y="382883"/>
                  </a:lnTo>
                  <a:lnTo>
                    <a:pt x="568213" y="357751"/>
                  </a:lnTo>
                  <a:lnTo>
                    <a:pt x="580050" y="332124"/>
                  </a:lnTo>
                  <a:lnTo>
                    <a:pt x="591888" y="306331"/>
                  </a:lnTo>
                  <a:lnTo>
                    <a:pt x="603726" y="280704"/>
                  </a:lnTo>
                  <a:lnTo>
                    <a:pt x="615564" y="255572"/>
                  </a:lnTo>
                  <a:lnTo>
                    <a:pt x="627401" y="231234"/>
                  </a:lnTo>
                  <a:lnTo>
                    <a:pt x="639239" y="207954"/>
                  </a:lnTo>
                  <a:lnTo>
                    <a:pt x="651077" y="185947"/>
                  </a:lnTo>
                  <a:lnTo>
                    <a:pt x="662915" y="165373"/>
                  </a:lnTo>
                  <a:lnTo>
                    <a:pt x="674752" y="146337"/>
                  </a:lnTo>
                  <a:lnTo>
                    <a:pt x="686590" y="128893"/>
                  </a:lnTo>
                  <a:lnTo>
                    <a:pt x="698428" y="113049"/>
                  </a:lnTo>
                  <a:lnTo>
                    <a:pt x="710266" y="98773"/>
                  </a:lnTo>
                  <a:lnTo>
                    <a:pt x="722104" y="86002"/>
                  </a:lnTo>
                  <a:lnTo>
                    <a:pt x="733941" y="74652"/>
                  </a:lnTo>
                  <a:lnTo>
                    <a:pt x="745779" y="64622"/>
                  </a:lnTo>
                  <a:lnTo>
                    <a:pt x="757617" y="55803"/>
                  </a:lnTo>
                  <a:lnTo>
                    <a:pt x="769455" y="48085"/>
                  </a:lnTo>
                  <a:lnTo>
                    <a:pt x="781292" y="41355"/>
                  </a:lnTo>
                  <a:lnTo>
                    <a:pt x="793130" y="35508"/>
                  </a:lnTo>
                  <a:lnTo>
                    <a:pt x="804968" y="30442"/>
                  </a:lnTo>
                  <a:lnTo>
                    <a:pt x="816806" y="26065"/>
                  </a:lnTo>
                  <a:lnTo>
                    <a:pt x="828643" y="22291"/>
                  </a:lnTo>
                  <a:lnTo>
                    <a:pt x="840481" y="19044"/>
                  </a:lnTo>
                  <a:lnTo>
                    <a:pt x="852319" y="16254"/>
                  </a:lnTo>
                  <a:lnTo>
                    <a:pt x="864157" y="13861"/>
                  </a:lnTo>
                  <a:lnTo>
                    <a:pt x="875995" y="11810"/>
                  </a:lnTo>
                  <a:lnTo>
                    <a:pt x="887832" y="10055"/>
                  </a:lnTo>
                  <a:lnTo>
                    <a:pt x="899670" y="8554"/>
                  </a:lnTo>
                  <a:lnTo>
                    <a:pt x="911508" y="7271"/>
                  </a:lnTo>
                  <a:lnTo>
                    <a:pt x="923346" y="6175"/>
                  </a:lnTo>
                  <a:lnTo>
                    <a:pt x="935183" y="5240"/>
                  </a:lnTo>
                  <a:lnTo>
                    <a:pt x="947021" y="4443"/>
                  </a:lnTo>
                  <a:lnTo>
                    <a:pt x="958859" y="3762"/>
                  </a:lnTo>
                  <a:lnTo>
                    <a:pt x="970697" y="3183"/>
                  </a:lnTo>
                  <a:lnTo>
                    <a:pt x="982534" y="2689"/>
                  </a:lnTo>
                  <a:lnTo>
                    <a:pt x="994372" y="2268"/>
                  </a:lnTo>
                  <a:lnTo>
                    <a:pt x="1006210" y="1909"/>
                  </a:lnTo>
                  <a:lnTo>
                    <a:pt x="1018048" y="1603"/>
                  </a:lnTo>
                  <a:lnTo>
                    <a:pt x="1029886" y="1343"/>
                  </a:lnTo>
                  <a:lnTo>
                    <a:pt x="1041723" y="1122"/>
                  </a:lnTo>
                  <a:lnTo>
                    <a:pt x="1053561" y="933"/>
                  </a:lnTo>
                  <a:lnTo>
                    <a:pt x="1065399" y="773"/>
                  </a:lnTo>
                  <a:lnTo>
                    <a:pt x="1077237" y="636"/>
                  </a:lnTo>
                  <a:lnTo>
                    <a:pt x="1089074" y="520"/>
                  </a:lnTo>
                  <a:lnTo>
                    <a:pt x="1100912" y="421"/>
                  </a:lnTo>
                  <a:lnTo>
                    <a:pt x="1112750" y="337"/>
                  </a:lnTo>
                  <a:lnTo>
                    <a:pt x="1124588" y="265"/>
                  </a:lnTo>
                  <a:lnTo>
                    <a:pt x="1136426" y="204"/>
                  </a:lnTo>
                  <a:lnTo>
                    <a:pt x="1148263" y="153"/>
                  </a:lnTo>
                  <a:lnTo>
                    <a:pt x="1160101" y="108"/>
                  </a:lnTo>
                  <a:lnTo>
                    <a:pt x="1171939" y="71"/>
                  </a:lnTo>
                  <a:lnTo>
                    <a:pt x="1171939" y="0"/>
                  </a:lnTo>
                  <a:lnTo>
                    <a:pt x="1183777" y="25"/>
                  </a:lnTo>
                  <a:lnTo>
                    <a:pt x="1195614" y="54"/>
                  </a:lnTo>
                  <a:lnTo>
                    <a:pt x="1207452" y="89"/>
                  </a:lnTo>
                  <a:lnTo>
                    <a:pt x="1219290" y="129"/>
                  </a:lnTo>
                  <a:lnTo>
                    <a:pt x="1231128" y="177"/>
                  </a:lnTo>
                  <a:lnTo>
                    <a:pt x="1242965" y="233"/>
                  </a:lnTo>
                  <a:lnTo>
                    <a:pt x="1254803" y="299"/>
                  </a:lnTo>
                  <a:lnTo>
                    <a:pt x="1266641" y="377"/>
                  </a:lnTo>
                  <a:lnTo>
                    <a:pt x="1278479" y="468"/>
                  </a:lnTo>
                  <a:lnTo>
                    <a:pt x="1290317" y="575"/>
                  </a:lnTo>
                  <a:lnTo>
                    <a:pt x="1302154" y="700"/>
                  </a:lnTo>
                  <a:lnTo>
                    <a:pt x="1313992" y="848"/>
                  </a:lnTo>
                  <a:lnTo>
                    <a:pt x="1325830" y="1021"/>
                  </a:lnTo>
                  <a:lnTo>
                    <a:pt x="1337668" y="1225"/>
                  </a:lnTo>
                  <a:lnTo>
                    <a:pt x="1349505" y="1464"/>
                  </a:lnTo>
                  <a:lnTo>
                    <a:pt x="1361343" y="1745"/>
                  </a:lnTo>
                  <a:lnTo>
                    <a:pt x="1373181" y="2074"/>
                  </a:lnTo>
                  <a:lnTo>
                    <a:pt x="1385019" y="2461"/>
                  </a:lnTo>
                  <a:lnTo>
                    <a:pt x="1396856" y="2914"/>
                  </a:lnTo>
                  <a:lnTo>
                    <a:pt x="1408694" y="3446"/>
                  </a:lnTo>
                  <a:lnTo>
                    <a:pt x="1420532" y="4069"/>
                  </a:lnTo>
                  <a:lnTo>
                    <a:pt x="1432370" y="4799"/>
                  </a:lnTo>
                  <a:lnTo>
                    <a:pt x="1444208" y="5655"/>
                  </a:lnTo>
                  <a:lnTo>
                    <a:pt x="1456045" y="6655"/>
                  </a:lnTo>
                  <a:lnTo>
                    <a:pt x="1467883" y="7826"/>
                  </a:lnTo>
                  <a:lnTo>
                    <a:pt x="1479721" y="9193"/>
                  </a:lnTo>
                  <a:lnTo>
                    <a:pt x="1491559" y="10788"/>
                  </a:lnTo>
                  <a:lnTo>
                    <a:pt x="1503396" y="12648"/>
                  </a:lnTo>
                  <a:lnTo>
                    <a:pt x="1515234" y="14813"/>
                  </a:lnTo>
                  <a:lnTo>
                    <a:pt x="1527072" y="17329"/>
                  </a:lnTo>
                  <a:lnTo>
                    <a:pt x="1538910" y="20247"/>
                  </a:lnTo>
                  <a:lnTo>
                    <a:pt x="1550748" y="23624"/>
                  </a:lnTo>
                  <a:lnTo>
                    <a:pt x="1562585" y="27522"/>
                  </a:lnTo>
                  <a:lnTo>
                    <a:pt x="1574423" y="32009"/>
                  </a:lnTo>
                  <a:lnTo>
                    <a:pt x="1586261" y="37155"/>
                  </a:lnTo>
                  <a:lnTo>
                    <a:pt x="1598099" y="43034"/>
                  </a:lnTo>
                  <a:lnTo>
                    <a:pt x="1609936" y="49720"/>
                  </a:lnTo>
                  <a:lnTo>
                    <a:pt x="1621774" y="57287"/>
                  </a:lnTo>
                  <a:lnTo>
                    <a:pt x="1633612" y="65801"/>
                  </a:lnTo>
                  <a:lnTo>
                    <a:pt x="1645450" y="75318"/>
                  </a:lnTo>
                  <a:lnTo>
                    <a:pt x="1657287" y="85881"/>
                  </a:lnTo>
                  <a:lnTo>
                    <a:pt x="1669125" y="97510"/>
                  </a:lnTo>
                  <a:lnTo>
                    <a:pt x="1680963" y="110201"/>
                  </a:lnTo>
                  <a:lnTo>
                    <a:pt x="1692801" y="123917"/>
                  </a:lnTo>
                  <a:lnTo>
                    <a:pt x="1704639" y="138589"/>
                  </a:lnTo>
                  <a:lnTo>
                    <a:pt x="1716476" y="154108"/>
                  </a:lnTo>
                  <a:lnTo>
                    <a:pt x="1728314" y="170333"/>
                  </a:lnTo>
                  <a:lnTo>
                    <a:pt x="1740152" y="187088"/>
                  </a:lnTo>
                  <a:lnTo>
                    <a:pt x="1751990" y="204173"/>
                  </a:lnTo>
                  <a:lnTo>
                    <a:pt x="1763827" y="221368"/>
                  </a:lnTo>
                  <a:lnTo>
                    <a:pt x="1775665" y="238453"/>
                  </a:lnTo>
                  <a:lnTo>
                    <a:pt x="1787503" y="255208"/>
                  </a:lnTo>
                  <a:lnTo>
                    <a:pt x="1799341" y="271433"/>
                  </a:lnTo>
                  <a:lnTo>
                    <a:pt x="1811178" y="286952"/>
                  </a:lnTo>
                  <a:lnTo>
                    <a:pt x="1823016" y="301624"/>
                  </a:lnTo>
                  <a:lnTo>
                    <a:pt x="1834854" y="315340"/>
                  </a:lnTo>
                  <a:lnTo>
                    <a:pt x="1846692" y="328031"/>
                  </a:lnTo>
                  <a:lnTo>
                    <a:pt x="1858530" y="339660"/>
                  </a:lnTo>
                  <a:lnTo>
                    <a:pt x="1870367" y="350223"/>
                  </a:lnTo>
                  <a:lnTo>
                    <a:pt x="1882205" y="359740"/>
                  </a:lnTo>
                  <a:lnTo>
                    <a:pt x="1894043" y="368254"/>
                  </a:lnTo>
                  <a:lnTo>
                    <a:pt x="1905881" y="375821"/>
                  </a:lnTo>
                  <a:lnTo>
                    <a:pt x="1917718" y="382507"/>
                  </a:lnTo>
                  <a:lnTo>
                    <a:pt x="1929556" y="388386"/>
                  </a:lnTo>
                  <a:lnTo>
                    <a:pt x="1941394" y="393532"/>
                  </a:lnTo>
                  <a:lnTo>
                    <a:pt x="1953232" y="398019"/>
                  </a:lnTo>
                  <a:lnTo>
                    <a:pt x="1965069" y="401917"/>
                  </a:lnTo>
                  <a:lnTo>
                    <a:pt x="1976907" y="405294"/>
                  </a:lnTo>
                  <a:lnTo>
                    <a:pt x="1988745" y="408212"/>
                  </a:lnTo>
                  <a:lnTo>
                    <a:pt x="2000583" y="410728"/>
                  </a:lnTo>
                  <a:lnTo>
                    <a:pt x="2012421" y="412893"/>
                  </a:lnTo>
                  <a:lnTo>
                    <a:pt x="2024258" y="414753"/>
                  </a:lnTo>
                  <a:lnTo>
                    <a:pt x="2036096" y="416348"/>
                  </a:lnTo>
                  <a:lnTo>
                    <a:pt x="2047934" y="417715"/>
                  </a:lnTo>
                  <a:lnTo>
                    <a:pt x="2059772" y="418886"/>
                  </a:lnTo>
                  <a:lnTo>
                    <a:pt x="2071609" y="419886"/>
                  </a:lnTo>
                  <a:lnTo>
                    <a:pt x="2083447" y="420742"/>
                  </a:lnTo>
                  <a:lnTo>
                    <a:pt x="2095285" y="421472"/>
                  </a:lnTo>
                  <a:lnTo>
                    <a:pt x="2107123" y="422095"/>
                  </a:lnTo>
                  <a:lnTo>
                    <a:pt x="2118961" y="422627"/>
                  </a:lnTo>
                  <a:lnTo>
                    <a:pt x="2130798" y="423080"/>
                  </a:lnTo>
                  <a:lnTo>
                    <a:pt x="2142636" y="423467"/>
                  </a:lnTo>
                  <a:lnTo>
                    <a:pt x="2154474" y="423796"/>
                  </a:lnTo>
                  <a:lnTo>
                    <a:pt x="2166312" y="424077"/>
                  </a:lnTo>
                  <a:lnTo>
                    <a:pt x="2178149" y="424316"/>
                  </a:lnTo>
                  <a:lnTo>
                    <a:pt x="2189987" y="424520"/>
                  </a:lnTo>
                  <a:lnTo>
                    <a:pt x="2201825" y="424693"/>
                  </a:lnTo>
                  <a:lnTo>
                    <a:pt x="2213663" y="424841"/>
                  </a:lnTo>
                  <a:lnTo>
                    <a:pt x="2225500" y="424966"/>
                  </a:lnTo>
                  <a:lnTo>
                    <a:pt x="2237338" y="425073"/>
                  </a:lnTo>
                  <a:lnTo>
                    <a:pt x="2249176" y="425164"/>
                  </a:lnTo>
                  <a:lnTo>
                    <a:pt x="2261014" y="425242"/>
                  </a:lnTo>
                  <a:lnTo>
                    <a:pt x="2272852" y="425308"/>
                  </a:lnTo>
                  <a:lnTo>
                    <a:pt x="2284689" y="425364"/>
                  </a:lnTo>
                  <a:lnTo>
                    <a:pt x="2296527" y="425412"/>
                  </a:lnTo>
                  <a:lnTo>
                    <a:pt x="2308365" y="425452"/>
                  </a:lnTo>
                  <a:lnTo>
                    <a:pt x="2320203" y="425487"/>
                  </a:lnTo>
                  <a:lnTo>
                    <a:pt x="2332040" y="425516"/>
                  </a:lnTo>
                  <a:lnTo>
                    <a:pt x="2343878" y="425541"/>
                  </a:lnTo>
                  <a:lnTo>
                    <a:pt x="2343878" y="425684"/>
                  </a:lnTo>
                  <a:lnTo>
                    <a:pt x="2355716" y="425684"/>
                  </a:lnTo>
                  <a:lnTo>
                    <a:pt x="2367554" y="425684"/>
                  </a:lnTo>
                  <a:lnTo>
                    <a:pt x="2379391" y="425684"/>
                  </a:lnTo>
                  <a:lnTo>
                    <a:pt x="2391229" y="425684"/>
                  </a:lnTo>
                  <a:lnTo>
                    <a:pt x="2403067" y="425684"/>
                  </a:lnTo>
                  <a:lnTo>
                    <a:pt x="2414905" y="425684"/>
                  </a:lnTo>
                  <a:lnTo>
                    <a:pt x="2426743" y="425684"/>
                  </a:lnTo>
                  <a:lnTo>
                    <a:pt x="2438580" y="425684"/>
                  </a:lnTo>
                  <a:lnTo>
                    <a:pt x="2450418" y="425684"/>
                  </a:lnTo>
                  <a:lnTo>
                    <a:pt x="2462256" y="425684"/>
                  </a:lnTo>
                  <a:lnTo>
                    <a:pt x="2474094" y="425684"/>
                  </a:lnTo>
                  <a:lnTo>
                    <a:pt x="2485931" y="425684"/>
                  </a:lnTo>
                  <a:lnTo>
                    <a:pt x="2497769" y="425684"/>
                  </a:lnTo>
                  <a:lnTo>
                    <a:pt x="2509607" y="425684"/>
                  </a:lnTo>
                  <a:lnTo>
                    <a:pt x="2521445" y="425684"/>
                  </a:lnTo>
                  <a:lnTo>
                    <a:pt x="2533283" y="425684"/>
                  </a:lnTo>
                  <a:lnTo>
                    <a:pt x="2545120" y="425684"/>
                  </a:lnTo>
                  <a:lnTo>
                    <a:pt x="2556958" y="425684"/>
                  </a:lnTo>
                  <a:lnTo>
                    <a:pt x="2568796" y="425684"/>
                  </a:lnTo>
                  <a:lnTo>
                    <a:pt x="2580634" y="425684"/>
                  </a:lnTo>
                  <a:lnTo>
                    <a:pt x="2592471" y="425684"/>
                  </a:lnTo>
                  <a:lnTo>
                    <a:pt x="2604309" y="425684"/>
                  </a:lnTo>
                  <a:lnTo>
                    <a:pt x="2616147" y="425684"/>
                  </a:lnTo>
                  <a:lnTo>
                    <a:pt x="2627985" y="425684"/>
                  </a:lnTo>
                  <a:lnTo>
                    <a:pt x="2639822" y="425684"/>
                  </a:lnTo>
                  <a:lnTo>
                    <a:pt x="2651660" y="425684"/>
                  </a:lnTo>
                  <a:lnTo>
                    <a:pt x="2663498" y="425684"/>
                  </a:lnTo>
                  <a:lnTo>
                    <a:pt x="2675336" y="425684"/>
                  </a:lnTo>
                  <a:lnTo>
                    <a:pt x="2687174" y="425684"/>
                  </a:lnTo>
                  <a:lnTo>
                    <a:pt x="2699011" y="425684"/>
                  </a:lnTo>
                  <a:lnTo>
                    <a:pt x="2710849" y="425684"/>
                  </a:lnTo>
                  <a:lnTo>
                    <a:pt x="2722687" y="425684"/>
                  </a:lnTo>
                  <a:lnTo>
                    <a:pt x="2734525" y="425684"/>
                  </a:lnTo>
                  <a:lnTo>
                    <a:pt x="2746362" y="425684"/>
                  </a:lnTo>
                  <a:lnTo>
                    <a:pt x="2758200" y="425684"/>
                  </a:lnTo>
                  <a:lnTo>
                    <a:pt x="2770038" y="425684"/>
                  </a:lnTo>
                  <a:lnTo>
                    <a:pt x="2781876" y="425684"/>
                  </a:lnTo>
                  <a:lnTo>
                    <a:pt x="2793713" y="425684"/>
                  </a:lnTo>
                  <a:lnTo>
                    <a:pt x="2805551" y="425684"/>
                  </a:lnTo>
                  <a:lnTo>
                    <a:pt x="2817389" y="425684"/>
                  </a:lnTo>
                  <a:lnTo>
                    <a:pt x="2829227" y="425684"/>
                  </a:lnTo>
                  <a:lnTo>
                    <a:pt x="2841065" y="425684"/>
                  </a:lnTo>
                  <a:lnTo>
                    <a:pt x="2852902" y="425684"/>
                  </a:lnTo>
                  <a:lnTo>
                    <a:pt x="2864740" y="425684"/>
                  </a:lnTo>
                  <a:lnTo>
                    <a:pt x="2876578" y="425684"/>
                  </a:lnTo>
                  <a:lnTo>
                    <a:pt x="2888416" y="425684"/>
                  </a:lnTo>
                  <a:lnTo>
                    <a:pt x="2900253" y="425684"/>
                  </a:lnTo>
                  <a:lnTo>
                    <a:pt x="2912091" y="425684"/>
                  </a:lnTo>
                  <a:lnTo>
                    <a:pt x="2923929" y="425684"/>
                  </a:lnTo>
                  <a:lnTo>
                    <a:pt x="2935767" y="425684"/>
                  </a:lnTo>
                  <a:lnTo>
                    <a:pt x="2947604" y="425684"/>
                  </a:lnTo>
                  <a:lnTo>
                    <a:pt x="2959442" y="425684"/>
                  </a:lnTo>
                  <a:lnTo>
                    <a:pt x="2971280" y="425684"/>
                  </a:lnTo>
                  <a:lnTo>
                    <a:pt x="2983118" y="425684"/>
                  </a:lnTo>
                  <a:lnTo>
                    <a:pt x="2994956" y="425684"/>
                  </a:lnTo>
                  <a:lnTo>
                    <a:pt x="3006793" y="425684"/>
                  </a:lnTo>
                  <a:lnTo>
                    <a:pt x="3018631" y="425684"/>
                  </a:lnTo>
                  <a:lnTo>
                    <a:pt x="3030469" y="425684"/>
                  </a:lnTo>
                  <a:lnTo>
                    <a:pt x="3042307" y="425684"/>
                  </a:lnTo>
                  <a:lnTo>
                    <a:pt x="3054144" y="425684"/>
                  </a:lnTo>
                  <a:lnTo>
                    <a:pt x="3065982" y="425684"/>
                  </a:lnTo>
                  <a:lnTo>
                    <a:pt x="3077820" y="425684"/>
                  </a:lnTo>
                  <a:lnTo>
                    <a:pt x="3089658" y="425684"/>
                  </a:lnTo>
                  <a:lnTo>
                    <a:pt x="3101496" y="425684"/>
                  </a:lnTo>
                  <a:lnTo>
                    <a:pt x="3113333" y="425684"/>
                  </a:lnTo>
                  <a:lnTo>
                    <a:pt x="3125171" y="425684"/>
                  </a:lnTo>
                  <a:lnTo>
                    <a:pt x="3137009" y="425684"/>
                  </a:lnTo>
                  <a:lnTo>
                    <a:pt x="3148847" y="425684"/>
                  </a:lnTo>
                  <a:lnTo>
                    <a:pt x="3160684" y="425684"/>
                  </a:lnTo>
                  <a:lnTo>
                    <a:pt x="3172522" y="425684"/>
                  </a:lnTo>
                  <a:lnTo>
                    <a:pt x="3184360" y="425684"/>
                  </a:lnTo>
                  <a:lnTo>
                    <a:pt x="3196198" y="425684"/>
                  </a:lnTo>
                  <a:lnTo>
                    <a:pt x="3208035" y="425684"/>
                  </a:lnTo>
                  <a:lnTo>
                    <a:pt x="3219873" y="425684"/>
                  </a:lnTo>
                  <a:lnTo>
                    <a:pt x="3231711" y="425684"/>
                  </a:lnTo>
                  <a:lnTo>
                    <a:pt x="3243549" y="425684"/>
                  </a:lnTo>
                  <a:lnTo>
                    <a:pt x="3255387" y="425684"/>
                  </a:lnTo>
                  <a:lnTo>
                    <a:pt x="3267224" y="425684"/>
                  </a:lnTo>
                  <a:lnTo>
                    <a:pt x="3279062" y="425684"/>
                  </a:lnTo>
                  <a:lnTo>
                    <a:pt x="3290900" y="425684"/>
                  </a:lnTo>
                  <a:lnTo>
                    <a:pt x="3302738" y="425684"/>
                  </a:lnTo>
                  <a:lnTo>
                    <a:pt x="3314575" y="425684"/>
                  </a:lnTo>
                  <a:lnTo>
                    <a:pt x="3326413" y="425684"/>
                  </a:lnTo>
                  <a:lnTo>
                    <a:pt x="3338251" y="425684"/>
                  </a:lnTo>
                  <a:lnTo>
                    <a:pt x="3350089" y="425684"/>
                  </a:lnTo>
                  <a:lnTo>
                    <a:pt x="3361926" y="425684"/>
                  </a:lnTo>
                  <a:lnTo>
                    <a:pt x="3373764" y="425684"/>
                  </a:lnTo>
                  <a:lnTo>
                    <a:pt x="3385602" y="425684"/>
                  </a:lnTo>
                  <a:lnTo>
                    <a:pt x="3397440" y="425684"/>
                  </a:lnTo>
                  <a:lnTo>
                    <a:pt x="3409278" y="425684"/>
                  </a:lnTo>
                  <a:lnTo>
                    <a:pt x="3421115" y="425684"/>
                  </a:lnTo>
                  <a:lnTo>
                    <a:pt x="3432953" y="425684"/>
                  </a:lnTo>
                  <a:lnTo>
                    <a:pt x="3444791" y="425684"/>
                  </a:lnTo>
                  <a:lnTo>
                    <a:pt x="3456629" y="425684"/>
                  </a:lnTo>
                  <a:lnTo>
                    <a:pt x="3468466" y="425684"/>
                  </a:lnTo>
                  <a:lnTo>
                    <a:pt x="3480304" y="425684"/>
                  </a:lnTo>
                  <a:lnTo>
                    <a:pt x="3492142" y="425684"/>
                  </a:lnTo>
                  <a:lnTo>
                    <a:pt x="3503980" y="425684"/>
                  </a:lnTo>
                  <a:lnTo>
                    <a:pt x="3515818" y="425684"/>
                  </a:lnTo>
                  <a:lnTo>
                    <a:pt x="3515818" y="425684"/>
                  </a:lnTo>
                  <a:lnTo>
                    <a:pt x="3527655" y="425684"/>
                  </a:lnTo>
                  <a:lnTo>
                    <a:pt x="3539493" y="425684"/>
                  </a:lnTo>
                  <a:lnTo>
                    <a:pt x="3551331" y="425684"/>
                  </a:lnTo>
                  <a:lnTo>
                    <a:pt x="3563169" y="425684"/>
                  </a:lnTo>
                  <a:lnTo>
                    <a:pt x="3575006" y="425684"/>
                  </a:lnTo>
                  <a:lnTo>
                    <a:pt x="3586844" y="425684"/>
                  </a:lnTo>
                  <a:lnTo>
                    <a:pt x="3598682" y="425684"/>
                  </a:lnTo>
                  <a:lnTo>
                    <a:pt x="3610520" y="425684"/>
                  </a:lnTo>
                  <a:lnTo>
                    <a:pt x="3622357" y="425684"/>
                  </a:lnTo>
                  <a:lnTo>
                    <a:pt x="3634195" y="425684"/>
                  </a:lnTo>
                  <a:lnTo>
                    <a:pt x="3646033" y="425684"/>
                  </a:lnTo>
                  <a:lnTo>
                    <a:pt x="3657871" y="425684"/>
                  </a:lnTo>
                  <a:lnTo>
                    <a:pt x="3669709" y="425684"/>
                  </a:lnTo>
                  <a:lnTo>
                    <a:pt x="3681546" y="425684"/>
                  </a:lnTo>
                  <a:lnTo>
                    <a:pt x="3693384" y="425684"/>
                  </a:lnTo>
                  <a:lnTo>
                    <a:pt x="3705222" y="425684"/>
                  </a:lnTo>
                  <a:lnTo>
                    <a:pt x="3717060" y="425684"/>
                  </a:lnTo>
                  <a:lnTo>
                    <a:pt x="3728897" y="425684"/>
                  </a:lnTo>
                  <a:lnTo>
                    <a:pt x="3740735" y="425684"/>
                  </a:lnTo>
                  <a:lnTo>
                    <a:pt x="3752573" y="425684"/>
                  </a:lnTo>
                  <a:lnTo>
                    <a:pt x="3764411" y="425684"/>
                  </a:lnTo>
                  <a:lnTo>
                    <a:pt x="3776248" y="425684"/>
                  </a:lnTo>
                  <a:lnTo>
                    <a:pt x="3788086" y="425684"/>
                  </a:lnTo>
                  <a:lnTo>
                    <a:pt x="3799924" y="425684"/>
                  </a:lnTo>
                  <a:lnTo>
                    <a:pt x="3811762" y="425684"/>
                  </a:lnTo>
                  <a:lnTo>
                    <a:pt x="3823600" y="425684"/>
                  </a:lnTo>
                  <a:lnTo>
                    <a:pt x="3835437" y="425684"/>
                  </a:lnTo>
                  <a:lnTo>
                    <a:pt x="3847275" y="425684"/>
                  </a:lnTo>
                  <a:lnTo>
                    <a:pt x="3859113" y="425684"/>
                  </a:lnTo>
                  <a:lnTo>
                    <a:pt x="3870951" y="425684"/>
                  </a:lnTo>
                  <a:lnTo>
                    <a:pt x="3882788" y="425684"/>
                  </a:lnTo>
                  <a:lnTo>
                    <a:pt x="3894626" y="425684"/>
                  </a:lnTo>
                  <a:lnTo>
                    <a:pt x="3906464" y="425684"/>
                  </a:lnTo>
                  <a:lnTo>
                    <a:pt x="3918302" y="425684"/>
                  </a:lnTo>
                  <a:lnTo>
                    <a:pt x="3930139" y="425684"/>
                  </a:lnTo>
                  <a:lnTo>
                    <a:pt x="3941977" y="425684"/>
                  </a:lnTo>
                  <a:lnTo>
                    <a:pt x="3953815" y="425684"/>
                  </a:lnTo>
                  <a:lnTo>
                    <a:pt x="3965653" y="425684"/>
                  </a:lnTo>
                  <a:lnTo>
                    <a:pt x="3977491" y="425684"/>
                  </a:lnTo>
                  <a:lnTo>
                    <a:pt x="3989328" y="425684"/>
                  </a:lnTo>
                  <a:lnTo>
                    <a:pt x="4001166" y="425684"/>
                  </a:lnTo>
                  <a:lnTo>
                    <a:pt x="4013004" y="425684"/>
                  </a:lnTo>
                  <a:lnTo>
                    <a:pt x="4024842" y="425684"/>
                  </a:lnTo>
                  <a:lnTo>
                    <a:pt x="4036679" y="425684"/>
                  </a:lnTo>
                  <a:lnTo>
                    <a:pt x="4048517" y="425684"/>
                  </a:lnTo>
                  <a:lnTo>
                    <a:pt x="4060355" y="425684"/>
                  </a:lnTo>
                  <a:lnTo>
                    <a:pt x="4072193" y="425684"/>
                  </a:lnTo>
                  <a:lnTo>
                    <a:pt x="4084031" y="425684"/>
                  </a:lnTo>
                  <a:lnTo>
                    <a:pt x="4095868" y="425684"/>
                  </a:lnTo>
                  <a:lnTo>
                    <a:pt x="4107706" y="425684"/>
                  </a:lnTo>
                  <a:lnTo>
                    <a:pt x="4119544" y="425684"/>
                  </a:lnTo>
                  <a:lnTo>
                    <a:pt x="4131382" y="425684"/>
                  </a:lnTo>
                  <a:lnTo>
                    <a:pt x="4143219" y="425684"/>
                  </a:lnTo>
                  <a:lnTo>
                    <a:pt x="4155057" y="425684"/>
                  </a:lnTo>
                  <a:lnTo>
                    <a:pt x="4166895" y="425684"/>
                  </a:lnTo>
                  <a:lnTo>
                    <a:pt x="4178733" y="425684"/>
                  </a:lnTo>
                  <a:lnTo>
                    <a:pt x="4190570" y="425684"/>
                  </a:lnTo>
                  <a:lnTo>
                    <a:pt x="4202408" y="425684"/>
                  </a:lnTo>
                  <a:lnTo>
                    <a:pt x="4214246" y="425684"/>
                  </a:lnTo>
                  <a:lnTo>
                    <a:pt x="4226084" y="425684"/>
                  </a:lnTo>
                  <a:lnTo>
                    <a:pt x="4237922" y="425684"/>
                  </a:lnTo>
                  <a:lnTo>
                    <a:pt x="4249759" y="425684"/>
                  </a:lnTo>
                  <a:lnTo>
                    <a:pt x="4261597" y="425684"/>
                  </a:lnTo>
                  <a:lnTo>
                    <a:pt x="4273435" y="425684"/>
                  </a:lnTo>
                  <a:lnTo>
                    <a:pt x="4285273" y="425684"/>
                  </a:lnTo>
                  <a:lnTo>
                    <a:pt x="4297110" y="425684"/>
                  </a:lnTo>
                  <a:lnTo>
                    <a:pt x="4308948" y="425684"/>
                  </a:lnTo>
                  <a:lnTo>
                    <a:pt x="4320786" y="425684"/>
                  </a:lnTo>
                  <a:lnTo>
                    <a:pt x="4332624" y="425684"/>
                  </a:lnTo>
                  <a:lnTo>
                    <a:pt x="4344461" y="425684"/>
                  </a:lnTo>
                  <a:lnTo>
                    <a:pt x="4356299" y="425684"/>
                  </a:lnTo>
                  <a:lnTo>
                    <a:pt x="4368137" y="425684"/>
                  </a:lnTo>
                  <a:lnTo>
                    <a:pt x="4379975" y="425684"/>
                  </a:lnTo>
                  <a:lnTo>
                    <a:pt x="4391813" y="425684"/>
                  </a:lnTo>
                  <a:lnTo>
                    <a:pt x="4403650" y="425684"/>
                  </a:lnTo>
                  <a:lnTo>
                    <a:pt x="4415488" y="425684"/>
                  </a:lnTo>
                  <a:lnTo>
                    <a:pt x="4427326" y="425684"/>
                  </a:lnTo>
                  <a:lnTo>
                    <a:pt x="4439164" y="425684"/>
                  </a:lnTo>
                  <a:lnTo>
                    <a:pt x="4451001" y="425684"/>
                  </a:lnTo>
                  <a:lnTo>
                    <a:pt x="4462839" y="425684"/>
                  </a:lnTo>
                  <a:lnTo>
                    <a:pt x="4474677" y="425684"/>
                  </a:lnTo>
                  <a:lnTo>
                    <a:pt x="4486515" y="425684"/>
                  </a:lnTo>
                  <a:lnTo>
                    <a:pt x="4498352" y="425684"/>
                  </a:lnTo>
                  <a:lnTo>
                    <a:pt x="4510190" y="425684"/>
                  </a:lnTo>
                  <a:lnTo>
                    <a:pt x="4522028" y="425684"/>
                  </a:lnTo>
                  <a:lnTo>
                    <a:pt x="4533866" y="425684"/>
                  </a:lnTo>
                  <a:lnTo>
                    <a:pt x="4545704" y="425684"/>
                  </a:lnTo>
                  <a:lnTo>
                    <a:pt x="4557541" y="425684"/>
                  </a:lnTo>
                  <a:lnTo>
                    <a:pt x="4569379" y="425684"/>
                  </a:lnTo>
                  <a:lnTo>
                    <a:pt x="4581217" y="425684"/>
                  </a:lnTo>
                  <a:lnTo>
                    <a:pt x="4593055" y="425684"/>
                  </a:lnTo>
                  <a:lnTo>
                    <a:pt x="4604892" y="425684"/>
                  </a:lnTo>
                  <a:lnTo>
                    <a:pt x="4616730" y="425684"/>
                  </a:lnTo>
                  <a:lnTo>
                    <a:pt x="4628568" y="425684"/>
                  </a:lnTo>
                  <a:lnTo>
                    <a:pt x="4640406" y="425684"/>
                  </a:lnTo>
                  <a:lnTo>
                    <a:pt x="4652244" y="425684"/>
                  </a:lnTo>
                  <a:lnTo>
                    <a:pt x="4664081" y="425684"/>
                  </a:lnTo>
                  <a:lnTo>
                    <a:pt x="4675919" y="425684"/>
                  </a:lnTo>
                  <a:lnTo>
                    <a:pt x="4687757" y="425684"/>
                  </a:lnTo>
                </a:path>
              </a:pathLst>
            </a:custGeom>
            <a:ln w="40651" cap="flat">
              <a:solidFill>
                <a:srgbClr val="E8E8E8">
                  <a:alpha val="100000"/>
                </a:srgbClr>
              </a:solidFill>
              <a:prstDash val="solid"/>
              <a:round/>
            </a:ln>
          </p:spPr>
          <p:txBody>
            <a:bodyPr/>
            <a:lstStyle/>
            <a:p/>
          </p:txBody>
        </p:sp>
        <p:sp>
          <p:nvSpPr>
            <p:cNvPr id="38" name="pl38"/>
            <p:cNvSpPr/>
            <p:nvPr/>
          </p:nvSpPr>
          <p:spPr>
            <a:xfrm>
              <a:off x="2482252" y="3247191"/>
              <a:ext cx="4687757" cy="1064283"/>
            </a:xfrm>
            <a:custGeom>
              <a:avLst/>
              <a:pathLst>
                <a:path w="4687757" h="1064283">
                  <a:moveTo>
                    <a:pt x="0" y="1064283"/>
                  </a:moveTo>
                  <a:lnTo>
                    <a:pt x="11837" y="1064245"/>
                  </a:lnTo>
                  <a:lnTo>
                    <a:pt x="23675" y="1064201"/>
                  </a:lnTo>
                  <a:lnTo>
                    <a:pt x="35513" y="1064149"/>
                  </a:lnTo>
                  <a:lnTo>
                    <a:pt x="47351" y="1064088"/>
                  </a:lnTo>
                  <a:lnTo>
                    <a:pt x="59188" y="1064017"/>
                  </a:lnTo>
                  <a:lnTo>
                    <a:pt x="71026" y="1063932"/>
                  </a:lnTo>
                  <a:lnTo>
                    <a:pt x="82864" y="1063834"/>
                  </a:lnTo>
                  <a:lnTo>
                    <a:pt x="94702" y="1063717"/>
                  </a:lnTo>
                  <a:lnTo>
                    <a:pt x="106539" y="1063581"/>
                  </a:lnTo>
                  <a:lnTo>
                    <a:pt x="118377" y="1063420"/>
                  </a:lnTo>
                  <a:lnTo>
                    <a:pt x="130215" y="1063232"/>
                  </a:lnTo>
                  <a:lnTo>
                    <a:pt x="142053" y="1063010"/>
                  </a:lnTo>
                  <a:lnTo>
                    <a:pt x="153891" y="1062750"/>
                  </a:lnTo>
                  <a:lnTo>
                    <a:pt x="165728" y="1062445"/>
                  </a:lnTo>
                  <a:lnTo>
                    <a:pt x="177566" y="1062086"/>
                  </a:lnTo>
                  <a:lnTo>
                    <a:pt x="189404" y="1061665"/>
                  </a:lnTo>
                  <a:lnTo>
                    <a:pt x="201242" y="1061171"/>
                  </a:lnTo>
                  <a:lnTo>
                    <a:pt x="213079" y="1060591"/>
                  </a:lnTo>
                  <a:lnTo>
                    <a:pt x="224917" y="1059911"/>
                  </a:lnTo>
                  <a:lnTo>
                    <a:pt x="236755" y="1059113"/>
                  </a:lnTo>
                  <a:lnTo>
                    <a:pt x="248593" y="1058178"/>
                  </a:lnTo>
                  <a:lnTo>
                    <a:pt x="260430" y="1057083"/>
                  </a:lnTo>
                  <a:lnTo>
                    <a:pt x="272268" y="1055800"/>
                  </a:lnTo>
                  <a:lnTo>
                    <a:pt x="284106" y="1054299"/>
                  </a:lnTo>
                  <a:lnTo>
                    <a:pt x="295944" y="1052544"/>
                  </a:lnTo>
                  <a:lnTo>
                    <a:pt x="307782" y="1050493"/>
                  </a:lnTo>
                  <a:lnTo>
                    <a:pt x="319619" y="1048100"/>
                  </a:lnTo>
                  <a:lnTo>
                    <a:pt x="331457" y="1045310"/>
                  </a:lnTo>
                  <a:lnTo>
                    <a:pt x="343295" y="1042062"/>
                  </a:lnTo>
                  <a:lnTo>
                    <a:pt x="355133" y="1038288"/>
                  </a:lnTo>
                  <a:lnTo>
                    <a:pt x="366970" y="1033911"/>
                  </a:lnTo>
                  <a:lnTo>
                    <a:pt x="378808" y="1028846"/>
                  </a:lnTo>
                  <a:lnTo>
                    <a:pt x="390646" y="1022999"/>
                  </a:lnTo>
                  <a:lnTo>
                    <a:pt x="402484" y="1016269"/>
                  </a:lnTo>
                  <a:lnTo>
                    <a:pt x="414321" y="1008550"/>
                  </a:lnTo>
                  <a:lnTo>
                    <a:pt x="426159" y="999732"/>
                  </a:lnTo>
                  <a:lnTo>
                    <a:pt x="437997" y="989702"/>
                  </a:lnTo>
                  <a:lnTo>
                    <a:pt x="449835" y="978351"/>
                  </a:lnTo>
                  <a:lnTo>
                    <a:pt x="461673" y="965581"/>
                  </a:lnTo>
                  <a:lnTo>
                    <a:pt x="473510" y="951305"/>
                  </a:lnTo>
                  <a:lnTo>
                    <a:pt x="485348" y="935461"/>
                  </a:lnTo>
                  <a:lnTo>
                    <a:pt x="497186" y="918017"/>
                  </a:lnTo>
                  <a:lnTo>
                    <a:pt x="509024" y="898981"/>
                  </a:lnTo>
                  <a:lnTo>
                    <a:pt x="520861" y="878407"/>
                  </a:lnTo>
                  <a:lnTo>
                    <a:pt x="532699" y="856399"/>
                  </a:lnTo>
                  <a:lnTo>
                    <a:pt x="544537" y="833120"/>
                  </a:lnTo>
                  <a:lnTo>
                    <a:pt x="556375" y="808782"/>
                  </a:lnTo>
                  <a:lnTo>
                    <a:pt x="568213" y="783649"/>
                  </a:lnTo>
                  <a:lnTo>
                    <a:pt x="580050" y="758023"/>
                  </a:lnTo>
                  <a:lnTo>
                    <a:pt x="591888" y="732230"/>
                  </a:lnTo>
                  <a:lnTo>
                    <a:pt x="603726" y="706603"/>
                  </a:lnTo>
                  <a:lnTo>
                    <a:pt x="615564" y="681471"/>
                  </a:lnTo>
                  <a:lnTo>
                    <a:pt x="627401" y="657133"/>
                  </a:lnTo>
                  <a:lnTo>
                    <a:pt x="639239" y="633853"/>
                  </a:lnTo>
                  <a:lnTo>
                    <a:pt x="651077" y="611846"/>
                  </a:lnTo>
                  <a:lnTo>
                    <a:pt x="662915" y="591272"/>
                  </a:lnTo>
                  <a:lnTo>
                    <a:pt x="674752" y="572236"/>
                  </a:lnTo>
                  <a:lnTo>
                    <a:pt x="686590" y="554792"/>
                  </a:lnTo>
                  <a:lnTo>
                    <a:pt x="698428" y="538948"/>
                  </a:lnTo>
                  <a:lnTo>
                    <a:pt x="710266" y="524672"/>
                  </a:lnTo>
                  <a:lnTo>
                    <a:pt x="722104" y="511901"/>
                  </a:lnTo>
                  <a:lnTo>
                    <a:pt x="733941" y="500551"/>
                  </a:lnTo>
                  <a:lnTo>
                    <a:pt x="745779" y="490521"/>
                  </a:lnTo>
                  <a:lnTo>
                    <a:pt x="757617" y="481702"/>
                  </a:lnTo>
                  <a:lnTo>
                    <a:pt x="769455" y="473984"/>
                  </a:lnTo>
                  <a:lnTo>
                    <a:pt x="781292" y="467254"/>
                  </a:lnTo>
                  <a:lnTo>
                    <a:pt x="793130" y="461407"/>
                  </a:lnTo>
                  <a:lnTo>
                    <a:pt x="804968" y="456341"/>
                  </a:lnTo>
                  <a:lnTo>
                    <a:pt x="816806" y="451964"/>
                  </a:lnTo>
                  <a:lnTo>
                    <a:pt x="828643" y="448190"/>
                  </a:lnTo>
                  <a:lnTo>
                    <a:pt x="840481" y="444943"/>
                  </a:lnTo>
                  <a:lnTo>
                    <a:pt x="852319" y="442153"/>
                  </a:lnTo>
                  <a:lnTo>
                    <a:pt x="864157" y="439760"/>
                  </a:lnTo>
                  <a:lnTo>
                    <a:pt x="875995" y="437709"/>
                  </a:lnTo>
                  <a:lnTo>
                    <a:pt x="887832" y="435954"/>
                  </a:lnTo>
                  <a:lnTo>
                    <a:pt x="899670" y="434453"/>
                  </a:lnTo>
                  <a:lnTo>
                    <a:pt x="911508" y="433170"/>
                  </a:lnTo>
                  <a:lnTo>
                    <a:pt x="923346" y="432074"/>
                  </a:lnTo>
                  <a:lnTo>
                    <a:pt x="935183" y="431139"/>
                  </a:lnTo>
                  <a:lnTo>
                    <a:pt x="947021" y="430342"/>
                  </a:lnTo>
                  <a:lnTo>
                    <a:pt x="958859" y="429661"/>
                  </a:lnTo>
                  <a:lnTo>
                    <a:pt x="970697" y="429082"/>
                  </a:lnTo>
                  <a:lnTo>
                    <a:pt x="982534" y="428587"/>
                  </a:lnTo>
                  <a:lnTo>
                    <a:pt x="994372" y="428166"/>
                  </a:lnTo>
                  <a:lnTo>
                    <a:pt x="1006210" y="427808"/>
                  </a:lnTo>
                  <a:lnTo>
                    <a:pt x="1018048" y="427502"/>
                  </a:lnTo>
                  <a:lnTo>
                    <a:pt x="1029886" y="427242"/>
                  </a:lnTo>
                  <a:lnTo>
                    <a:pt x="1041723" y="427021"/>
                  </a:lnTo>
                  <a:lnTo>
                    <a:pt x="1053561" y="426832"/>
                  </a:lnTo>
                  <a:lnTo>
                    <a:pt x="1065399" y="426672"/>
                  </a:lnTo>
                  <a:lnTo>
                    <a:pt x="1077237" y="426535"/>
                  </a:lnTo>
                  <a:lnTo>
                    <a:pt x="1089074" y="426419"/>
                  </a:lnTo>
                  <a:lnTo>
                    <a:pt x="1100912" y="426320"/>
                  </a:lnTo>
                  <a:lnTo>
                    <a:pt x="1112750" y="426236"/>
                  </a:lnTo>
                  <a:lnTo>
                    <a:pt x="1124588" y="426164"/>
                  </a:lnTo>
                  <a:lnTo>
                    <a:pt x="1136426" y="426103"/>
                  </a:lnTo>
                  <a:lnTo>
                    <a:pt x="1148263" y="426052"/>
                  </a:lnTo>
                  <a:lnTo>
                    <a:pt x="1160101" y="426007"/>
                  </a:lnTo>
                  <a:lnTo>
                    <a:pt x="1171939" y="425970"/>
                  </a:lnTo>
                  <a:lnTo>
                    <a:pt x="1171939" y="425827"/>
                  </a:lnTo>
                  <a:lnTo>
                    <a:pt x="1183777" y="425840"/>
                  </a:lnTo>
                  <a:lnTo>
                    <a:pt x="1195614" y="425854"/>
                  </a:lnTo>
                  <a:lnTo>
                    <a:pt x="1207452" y="425872"/>
                  </a:lnTo>
                  <a:lnTo>
                    <a:pt x="1219290" y="425892"/>
                  </a:lnTo>
                  <a:lnTo>
                    <a:pt x="1231128" y="425916"/>
                  </a:lnTo>
                  <a:lnTo>
                    <a:pt x="1242965" y="425944"/>
                  </a:lnTo>
                  <a:lnTo>
                    <a:pt x="1254803" y="425977"/>
                  </a:lnTo>
                  <a:lnTo>
                    <a:pt x="1266641" y="426016"/>
                  </a:lnTo>
                  <a:lnTo>
                    <a:pt x="1278479" y="426061"/>
                  </a:lnTo>
                  <a:lnTo>
                    <a:pt x="1290317" y="426115"/>
                  </a:lnTo>
                  <a:lnTo>
                    <a:pt x="1302154" y="426177"/>
                  </a:lnTo>
                  <a:lnTo>
                    <a:pt x="1313992" y="426251"/>
                  </a:lnTo>
                  <a:lnTo>
                    <a:pt x="1325830" y="426338"/>
                  </a:lnTo>
                  <a:lnTo>
                    <a:pt x="1337668" y="426440"/>
                  </a:lnTo>
                  <a:lnTo>
                    <a:pt x="1349505" y="426559"/>
                  </a:lnTo>
                  <a:lnTo>
                    <a:pt x="1361343" y="426700"/>
                  </a:lnTo>
                  <a:lnTo>
                    <a:pt x="1373181" y="426864"/>
                  </a:lnTo>
                  <a:lnTo>
                    <a:pt x="1385019" y="427058"/>
                  </a:lnTo>
                  <a:lnTo>
                    <a:pt x="1396856" y="427284"/>
                  </a:lnTo>
                  <a:lnTo>
                    <a:pt x="1408694" y="427550"/>
                  </a:lnTo>
                  <a:lnTo>
                    <a:pt x="1420532" y="427862"/>
                  </a:lnTo>
                  <a:lnTo>
                    <a:pt x="1432370" y="428227"/>
                  </a:lnTo>
                  <a:lnTo>
                    <a:pt x="1444208" y="428655"/>
                  </a:lnTo>
                  <a:lnTo>
                    <a:pt x="1456045" y="429155"/>
                  </a:lnTo>
                  <a:lnTo>
                    <a:pt x="1467883" y="429740"/>
                  </a:lnTo>
                  <a:lnTo>
                    <a:pt x="1479721" y="430424"/>
                  </a:lnTo>
                  <a:lnTo>
                    <a:pt x="1491559" y="431222"/>
                  </a:lnTo>
                  <a:lnTo>
                    <a:pt x="1503396" y="432151"/>
                  </a:lnTo>
                  <a:lnTo>
                    <a:pt x="1515234" y="433234"/>
                  </a:lnTo>
                  <a:lnTo>
                    <a:pt x="1527072" y="434492"/>
                  </a:lnTo>
                  <a:lnTo>
                    <a:pt x="1538910" y="435951"/>
                  </a:lnTo>
                  <a:lnTo>
                    <a:pt x="1550748" y="437639"/>
                  </a:lnTo>
                  <a:lnTo>
                    <a:pt x="1562585" y="439589"/>
                  </a:lnTo>
                  <a:lnTo>
                    <a:pt x="1574423" y="441832"/>
                  </a:lnTo>
                  <a:lnTo>
                    <a:pt x="1586261" y="444405"/>
                  </a:lnTo>
                  <a:lnTo>
                    <a:pt x="1598099" y="447344"/>
                  </a:lnTo>
                  <a:lnTo>
                    <a:pt x="1609936" y="450687"/>
                  </a:lnTo>
                  <a:lnTo>
                    <a:pt x="1621774" y="454471"/>
                  </a:lnTo>
                  <a:lnTo>
                    <a:pt x="1633612" y="458728"/>
                  </a:lnTo>
                  <a:lnTo>
                    <a:pt x="1645450" y="463487"/>
                  </a:lnTo>
                  <a:lnTo>
                    <a:pt x="1657287" y="468768"/>
                  </a:lnTo>
                  <a:lnTo>
                    <a:pt x="1669125" y="474582"/>
                  </a:lnTo>
                  <a:lnTo>
                    <a:pt x="1680963" y="480928"/>
                  </a:lnTo>
                  <a:lnTo>
                    <a:pt x="1692801" y="487786"/>
                  </a:lnTo>
                  <a:lnTo>
                    <a:pt x="1704639" y="495122"/>
                  </a:lnTo>
                  <a:lnTo>
                    <a:pt x="1716476" y="502882"/>
                  </a:lnTo>
                  <a:lnTo>
                    <a:pt x="1728314" y="510994"/>
                  </a:lnTo>
                  <a:lnTo>
                    <a:pt x="1740152" y="519372"/>
                  </a:lnTo>
                  <a:lnTo>
                    <a:pt x="1751990" y="527914"/>
                  </a:lnTo>
                  <a:lnTo>
                    <a:pt x="1763827" y="536512"/>
                  </a:lnTo>
                  <a:lnTo>
                    <a:pt x="1775665" y="545054"/>
                  </a:lnTo>
                  <a:lnTo>
                    <a:pt x="1787503" y="553431"/>
                  </a:lnTo>
                  <a:lnTo>
                    <a:pt x="1799341" y="561544"/>
                  </a:lnTo>
                  <a:lnTo>
                    <a:pt x="1811178" y="569304"/>
                  </a:lnTo>
                  <a:lnTo>
                    <a:pt x="1823016" y="576639"/>
                  </a:lnTo>
                  <a:lnTo>
                    <a:pt x="1834854" y="583498"/>
                  </a:lnTo>
                  <a:lnTo>
                    <a:pt x="1846692" y="589843"/>
                  </a:lnTo>
                  <a:lnTo>
                    <a:pt x="1858530" y="595657"/>
                  </a:lnTo>
                  <a:lnTo>
                    <a:pt x="1870367" y="600939"/>
                  </a:lnTo>
                  <a:lnTo>
                    <a:pt x="1882205" y="605697"/>
                  </a:lnTo>
                  <a:lnTo>
                    <a:pt x="1894043" y="609954"/>
                  </a:lnTo>
                  <a:lnTo>
                    <a:pt x="1905881" y="613738"/>
                  </a:lnTo>
                  <a:lnTo>
                    <a:pt x="1917718" y="617081"/>
                  </a:lnTo>
                  <a:lnTo>
                    <a:pt x="1929556" y="620021"/>
                  </a:lnTo>
                  <a:lnTo>
                    <a:pt x="1941394" y="622593"/>
                  </a:lnTo>
                  <a:lnTo>
                    <a:pt x="1953232" y="624837"/>
                  </a:lnTo>
                  <a:lnTo>
                    <a:pt x="1965069" y="626786"/>
                  </a:lnTo>
                  <a:lnTo>
                    <a:pt x="1976907" y="628474"/>
                  </a:lnTo>
                  <a:lnTo>
                    <a:pt x="1988745" y="629933"/>
                  </a:lnTo>
                  <a:lnTo>
                    <a:pt x="2000583" y="631191"/>
                  </a:lnTo>
                  <a:lnTo>
                    <a:pt x="2012421" y="632274"/>
                  </a:lnTo>
                  <a:lnTo>
                    <a:pt x="2024258" y="633204"/>
                  </a:lnTo>
                  <a:lnTo>
                    <a:pt x="2036096" y="634001"/>
                  </a:lnTo>
                  <a:lnTo>
                    <a:pt x="2047934" y="634685"/>
                  </a:lnTo>
                  <a:lnTo>
                    <a:pt x="2059772" y="635270"/>
                  </a:lnTo>
                  <a:lnTo>
                    <a:pt x="2071609" y="635771"/>
                  </a:lnTo>
                  <a:lnTo>
                    <a:pt x="2083447" y="636198"/>
                  </a:lnTo>
                  <a:lnTo>
                    <a:pt x="2095285" y="636563"/>
                  </a:lnTo>
                  <a:lnTo>
                    <a:pt x="2107123" y="636875"/>
                  </a:lnTo>
                  <a:lnTo>
                    <a:pt x="2118961" y="637141"/>
                  </a:lnTo>
                  <a:lnTo>
                    <a:pt x="2130798" y="637368"/>
                  </a:lnTo>
                  <a:lnTo>
                    <a:pt x="2142636" y="637561"/>
                  </a:lnTo>
                  <a:lnTo>
                    <a:pt x="2154474" y="637726"/>
                  </a:lnTo>
                  <a:lnTo>
                    <a:pt x="2166312" y="637866"/>
                  </a:lnTo>
                  <a:lnTo>
                    <a:pt x="2178149" y="637985"/>
                  </a:lnTo>
                  <a:lnTo>
                    <a:pt x="2189987" y="638087"/>
                  </a:lnTo>
                  <a:lnTo>
                    <a:pt x="2201825" y="638174"/>
                  </a:lnTo>
                  <a:lnTo>
                    <a:pt x="2213663" y="638248"/>
                  </a:lnTo>
                  <a:lnTo>
                    <a:pt x="2225500" y="638311"/>
                  </a:lnTo>
                  <a:lnTo>
                    <a:pt x="2237338" y="638364"/>
                  </a:lnTo>
                  <a:lnTo>
                    <a:pt x="2249176" y="638410"/>
                  </a:lnTo>
                  <a:lnTo>
                    <a:pt x="2261014" y="638448"/>
                  </a:lnTo>
                  <a:lnTo>
                    <a:pt x="2272852" y="638481"/>
                  </a:lnTo>
                  <a:lnTo>
                    <a:pt x="2284689" y="638509"/>
                  </a:lnTo>
                  <a:lnTo>
                    <a:pt x="2296527" y="638533"/>
                  </a:lnTo>
                  <a:lnTo>
                    <a:pt x="2308365" y="638554"/>
                  </a:lnTo>
                  <a:lnTo>
                    <a:pt x="2320203" y="638571"/>
                  </a:lnTo>
                  <a:lnTo>
                    <a:pt x="2332040" y="638586"/>
                  </a:lnTo>
                  <a:lnTo>
                    <a:pt x="2343878" y="638598"/>
                  </a:lnTo>
                  <a:lnTo>
                    <a:pt x="2343878" y="638455"/>
                  </a:lnTo>
                  <a:lnTo>
                    <a:pt x="2355716" y="638418"/>
                  </a:lnTo>
                  <a:lnTo>
                    <a:pt x="2367554" y="638374"/>
                  </a:lnTo>
                  <a:lnTo>
                    <a:pt x="2379391" y="638322"/>
                  </a:lnTo>
                  <a:lnTo>
                    <a:pt x="2391229" y="638261"/>
                  </a:lnTo>
                  <a:lnTo>
                    <a:pt x="2403067" y="638189"/>
                  </a:lnTo>
                  <a:lnTo>
                    <a:pt x="2414905" y="638105"/>
                  </a:lnTo>
                  <a:lnTo>
                    <a:pt x="2426743" y="638006"/>
                  </a:lnTo>
                  <a:lnTo>
                    <a:pt x="2438580" y="637890"/>
                  </a:lnTo>
                  <a:lnTo>
                    <a:pt x="2450418" y="637753"/>
                  </a:lnTo>
                  <a:lnTo>
                    <a:pt x="2462256" y="637593"/>
                  </a:lnTo>
                  <a:lnTo>
                    <a:pt x="2474094" y="637404"/>
                  </a:lnTo>
                  <a:lnTo>
                    <a:pt x="2485931" y="637183"/>
                  </a:lnTo>
                  <a:lnTo>
                    <a:pt x="2497769" y="636923"/>
                  </a:lnTo>
                  <a:lnTo>
                    <a:pt x="2509607" y="636617"/>
                  </a:lnTo>
                  <a:lnTo>
                    <a:pt x="2521445" y="636259"/>
                  </a:lnTo>
                  <a:lnTo>
                    <a:pt x="2533283" y="635838"/>
                  </a:lnTo>
                  <a:lnTo>
                    <a:pt x="2545120" y="635344"/>
                  </a:lnTo>
                  <a:lnTo>
                    <a:pt x="2556958" y="634764"/>
                  </a:lnTo>
                  <a:lnTo>
                    <a:pt x="2568796" y="634084"/>
                  </a:lnTo>
                  <a:lnTo>
                    <a:pt x="2580634" y="633286"/>
                  </a:lnTo>
                  <a:lnTo>
                    <a:pt x="2592471" y="632351"/>
                  </a:lnTo>
                  <a:lnTo>
                    <a:pt x="2604309" y="631255"/>
                  </a:lnTo>
                  <a:lnTo>
                    <a:pt x="2616147" y="629973"/>
                  </a:lnTo>
                  <a:lnTo>
                    <a:pt x="2627985" y="628471"/>
                  </a:lnTo>
                  <a:lnTo>
                    <a:pt x="2639822" y="626716"/>
                  </a:lnTo>
                  <a:lnTo>
                    <a:pt x="2651660" y="624665"/>
                  </a:lnTo>
                  <a:lnTo>
                    <a:pt x="2663498" y="622272"/>
                  </a:lnTo>
                  <a:lnTo>
                    <a:pt x="2675336" y="619482"/>
                  </a:lnTo>
                  <a:lnTo>
                    <a:pt x="2687174" y="616235"/>
                  </a:lnTo>
                  <a:lnTo>
                    <a:pt x="2699011" y="612461"/>
                  </a:lnTo>
                  <a:lnTo>
                    <a:pt x="2710849" y="608084"/>
                  </a:lnTo>
                  <a:lnTo>
                    <a:pt x="2722687" y="603018"/>
                  </a:lnTo>
                  <a:lnTo>
                    <a:pt x="2734525" y="597171"/>
                  </a:lnTo>
                  <a:lnTo>
                    <a:pt x="2746362" y="590441"/>
                  </a:lnTo>
                  <a:lnTo>
                    <a:pt x="2758200" y="582723"/>
                  </a:lnTo>
                  <a:lnTo>
                    <a:pt x="2770038" y="573904"/>
                  </a:lnTo>
                  <a:lnTo>
                    <a:pt x="2781876" y="563874"/>
                  </a:lnTo>
                  <a:lnTo>
                    <a:pt x="2793713" y="552524"/>
                  </a:lnTo>
                  <a:lnTo>
                    <a:pt x="2805551" y="539753"/>
                  </a:lnTo>
                  <a:lnTo>
                    <a:pt x="2817389" y="525477"/>
                  </a:lnTo>
                  <a:lnTo>
                    <a:pt x="2829227" y="509633"/>
                  </a:lnTo>
                  <a:lnTo>
                    <a:pt x="2841065" y="492190"/>
                  </a:lnTo>
                  <a:lnTo>
                    <a:pt x="2852902" y="473154"/>
                  </a:lnTo>
                  <a:lnTo>
                    <a:pt x="2864740" y="452579"/>
                  </a:lnTo>
                  <a:lnTo>
                    <a:pt x="2876578" y="430572"/>
                  </a:lnTo>
                  <a:lnTo>
                    <a:pt x="2888416" y="407292"/>
                  </a:lnTo>
                  <a:lnTo>
                    <a:pt x="2900253" y="382954"/>
                  </a:lnTo>
                  <a:lnTo>
                    <a:pt x="2912091" y="357822"/>
                  </a:lnTo>
                  <a:lnTo>
                    <a:pt x="2923929" y="332196"/>
                  </a:lnTo>
                  <a:lnTo>
                    <a:pt x="2935767" y="306402"/>
                  </a:lnTo>
                  <a:lnTo>
                    <a:pt x="2947604" y="280776"/>
                  </a:lnTo>
                  <a:lnTo>
                    <a:pt x="2959442" y="255643"/>
                  </a:lnTo>
                  <a:lnTo>
                    <a:pt x="2971280" y="231306"/>
                  </a:lnTo>
                  <a:lnTo>
                    <a:pt x="2983118" y="208026"/>
                  </a:lnTo>
                  <a:lnTo>
                    <a:pt x="2994956" y="186018"/>
                  </a:lnTo>
                  <a:lnTo>
                    <a:pt x="3006793" y="165444"/>
                  </a:lnTo>
                  <a:lnTo>
                    <a:pt x="3018631" y="146408"/>
                  </a:lnTo>
                  <a:lnTo>
                    <a:pt x="3030469" y="128965"/>
                  </a:lnTo>
                  <a:lnTo>
                    <a:pt x="3042307" y="113121"/>
                  </a:lnTo>
                  <a:lnTo>
                    <a:pt x="3054144" y="98845"/>
                  </a:lnTo>
                  <a:lnTo>
                    <a:pt x="3065982" y="86074"/>
                  </a:lnTo>
                  <a:lnTo>
                    <a:pt x="3077820" y="74724"/>
                  </a:lnTo>
                  <a:lnTo>
                    <a:pt x="3089658" y="64693"/>
                  </a:lnTo>
                  <a:lnTo>
                    <a:pt x="3101496" y="55875"/>
                  </a:lnTo>
                  <a:lnTo>
                    <a:pt x="3113333" y="48156"/>
                  </a:lnTo>
                  <a:lnTo>
                    <a:pt x="3125171" y="41427"/>
                  </a:lnTo>
                  <a:lnTo>
                    <a:pt x="3137009" y="35579"/>
                  </a:lnTo>
                  <a:lnTo>
                    <a:pt x="3148847" y="30514"/>
                  </a:lnTo>
                  <a:lnTo>
                    <a:pt x="3160684" y="26137"/>
                  </a:lnTo>
                  <a:lnTo>
                    <a:pt x="3172522" y="22363"/>
                  </a:lnTo>
                  <a:lnTo>
                    <a:pt x="3184360" y="19115"/>
                  </a:lnTo>
                  <a:lnTo>
                    <a:pt x="3196198" y="16326"/>
                  </a:lnTo>
                  <a:lnTo>
                    <a:pt x="3208035" y="13932"/>
                  </a:lnTo>
                  <a:lnTo>
                    <a:pt x="3219873" y="11881"/>
                  </a:lnTo>
                  <a:lnTo>
                    <a:pt x="3231711" y="10126"/>
                  </a:lnTo>
                  <a:lnTo>
                    <a:pt x="3243549" y="8625"/>
                  </a:lnTo>
                  <a:lnTo>
                    <a:pt x="3255387" y="7342"/>
                  </a:lnTo>
                  <a:lnTo>
                    <a:pt x="3267224" y="6247"/>
                  </a:lnTo>
                  <a:lnTo>
                    <a:pt x="3279062" y="5312"/>
                  </a:lnTo>
                  <a:lnTo>
                    <a:pt x="3290900" y="4514"/>
                  </a:lnTo>
                  <a:lnTo>
                    <a:pt x="3302738" y="3834"/>
                  </a:lnTo>
                  <a:lnTo>
                    <a:pt x="3314575" y="3254"/>
                  </a:lnTo>
                  <a:lnTo>
                    <a:pt x="3326413" y="2760"/>
                  </a:lnTo>
                  <a:lnTo>
                    <a:pt x="3338251" y="2339"/>
                  </a:lnTo>
                  <a:lnTo>
                    <a:pt x="3350089" y="1980"/>
                  </a:lnTo>
                  <a:lnTo>
                    <a:pt x="3361926" y="1675"/>
                  </a:lnTo>
                  <a:lnTo>
                    <a:pt x="3373764" y="1415"/>
                  </a:lnTo>
                  <a:lnTo>
                    <a:pt x="3385602" y="1193"/>
                  </a:lnTo>
                  <a:lnTo>
                    <a:pt x="3397440" y="1005"/>
                  </a:lnTo>
                  <a:lnTo>
                    <a:pt x="3409278" y="844"/>
                  </a:lnTo>
                  <a:lnTo>
                    <a:pt x="3421115" y="708"/>
                  </a:lnTo>
                  <a:lnTo>
                    <a:pt x="3432953" y="592"/>
                  </a:lnTo>
                  <a:lnTo>
                    <a:pt x="3444791" y="493"/>
                  </a:lnTo>
                  <a:lnTo>
                    <a:pt x="3456629" y="408"/>
                  </a:lnTo>
                  <a:lnTo>
                    <a:pt x="3468466" y="337"/>
                  </a:lnTo>
                  <a:lnTo>
                    <a:pt x="3480304" y="276"/>
                  </a:lnTo>
                  <a:lnTo>
                    <a:pt x="3492142" y="224"/>
                  </a:lnTo>
                  <a:lnTo>
                    <a:pt x="3503980" y="180"/>
                  </a:lnTo>
                  <a:lnTo>
                    <a:pt x="3515818" y="142"/>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311760"/>
              <a:ext cx="4687757" cy="425684"/>
            </a:xfrm>
            <a:custGeom>
              <a:avLst/>
              <a:pathLst>
                <a:path w="4687757" h="425684">
                  <a:moveTo>
                    <a:pt x="0" y="425684"/>
                  </a:moveTo>
                  <a:lnTo>
                    <a:pt x="11837" y="425672"/>
                  </a:lnTo>
                  <a:lnTo>
                    <a:pt x="23675" y="425657"/>
                  </a:lnTo>
                  <a:lnTo>
                    <a:pt x="35513" y="425640"/>
                  </a:lnTo>
                  <a:lnTo>
                    <a:pt x="47351" y="425619"/>
                  </a:lnTo>
                  <a:lnTo>
                    <a:pt x="59188" y="425596"/>
                  </a:lnTo>
                  <a:lnTo>
                    <a:pt x="71026" y="425567"/>
                  </a:lnTo>
                  <a:lnTo>
                    <a:pt x="82864" y="425535"/>
                  </a:lnTo>
                  <a:lnTo>
                    <a:pt x="94702" y="425496"/>
                  </a:lnTo>
                  <a:lnTo>
                    <a:pt x="106539" y="425450"/>
                  </a:lnTo>
                  <a:lnTo>
                    <a:pt x="118377" y="425397"/>
                  </a:lnTo>
                  <a:lnTo>
                    <a:pt x="130215" y="425334"/>
                  </a:lnTo>
                  <a:lnTo>
                    <a:pt x="142053" y="425260"/>
                  </a:lnTo>
                  <a:lnTo>
                    <a:pt x="153891" y="425173"/>
                  </a:lnTo>
                  <a:lnTo>
                    <a:pt x="165728" y="425072"/>
                  </a:lnTo>
                  <a:lnTo>
                    <a:pt x="177566" y="424952"/>
                  </a:lnTo>
                  <a:lnTo>
                    <a:pt x="189404" y="424812"/>
                  </a:lnTo>
                  <a:lnTo>
                    <a:pt x="201242" y="424647"/>
                  </a:lnTo>
                  <a:lnTo>
                    <a:pt x="213079" y="424454"/>
                  </a:lnTo>
                  <a:lnTo>
                    <a:pt x="224917" y="424227"/>
                  </a:lnTo>
                  <a:lnTo>
                    <a:pt x="236755" y="423961"/>
                  </a:lnTo>
                  <a:lnTo>
                    <a:pt x="248593" y="423649"/>
                  </a:lnTo>
                  <a:lnTo>
                    <a:pt x="260430" y="423284"/>
                  </a:lnTo>
                  <a:lnTo>
                    <a:pt x="272268" y="422857"/>
                  </a:lnTo>
                  <a:lnTo>
                    <a:pt x="284106" y="422356"/>
                  </a:lnTo>
                  <a:lnTo>
                    <a:pt x="295944" y="421771"/>
                  </a:lnTo>
                  <a:lnTo>
                    <a:pt x="307782" y="421088"/>
                  </a:lnTo>
                  <a:lnTo>
                    <a:pt x="319619" y="420290"/>
                  </a:lnTo>
                  <a:lnTo>
                    <a:pt x="331457" y="419360"/>
                  </a:lnTo>
                  <a:lnTo>
                    <a:pt x="343295" y="418277"/>
                  </a:lnTo>
                  <a:lnTo>
                    <a:pt x="355133" y="417019"/>
                  </a:lnTo>
                  <a:lnTo>
                    <a:pt x="366970" y="415560"/>
                  </a:lnTo>
                  <a:lnTo>
                    <a:pt x="378808" y="413872"/>
                  </a:lnTo>
                  <a:lnTo>
                    <a:pt x="390646" y="411923"/>
                  </a:lnTo>
                  <a:lnTo>
                    <a:pt x="402484" y="409680"/>
                  </a:lnTo>
                  <a:lnTo>
                    <a:pt x="414321" y="407107"/>
                  </a:lnTo>
                  <a:lnTo>
                    <a:pt x="426159" y="404167"/>
                  </a:lnTo>
                  <a:lnTo>
                    <a:pt x="437997" y="400824"/>
                  </a:lnTo>
                  <a:lnTo>
                    <a:pt x="449835" y="397040"/>
                  </a:lnTo>
                  <a:lnTo>
                    <a:pt x="461673" y="392784"/>
                  </a:lnTo>
                  <a:lnTo>
                    <a:pt x="473510" y="388025"/>
                  </a:lnTo>
                  <a:lnTo>
                    <a:pt x="485348" y="382744"/>
                  </a:lnTo>
                  <a:lnTo>
                    <a:pt x="497186" y="376929"/>
                  </a:lnTo>
                  <a:lnTo>
                    <a:pt x="509024" y="370584"/>
                  </a:lnTo>
                  <a:lnTo>
                    <a:pt x="520861" y="363726"/>
                  </a:lnTo>
                  <a:lnTo>
                    <a:pt x="532699" y="356390"/>
                  </a:lnTo>
                  <a:lnTo>
                    <a:pt x="544537" y="348630"/>
                  </a:lnTo>
                  <a:lnTo>
                    <a:pt x="556375" y="340517"/>
                  </a:lnTo>
                  <a:lnTo>
                    <a:pt x="568213" y="332140"/>
                  </a:lnTo>
                  <a:lnTo>
                    <a:pt x="580050" y="323598"/>
                  </a:lnTo>
                  <a:lnTo>
                    <a:pt x="591888" y="315000"/>
                  </a:lnTo>
                  <a:lnTo>
                    <a:pt x="603726" y="306458"/>
                  </a:lnTo>
                  <a:lnTo>
                    <a:pt x="615564" y="298080"/>
                  </a:lnTo>
                  <a:lnTo>
                    <a:pt x="627401" y="289968"/>
                  </a:lnTo>
                  <a:lnTo>
                    <a:pt x="639239" y="282208"/>
                  </a:lnTo>
                  <a:lnTo>
                    <a:pt x="651077" y="274872"/>
                  </a:lnTo>
                  <a:lnTo>
                    <a:pt x="662915" y="268014"/>
                  </a:lnTo>
                  <a:lnTo>
                    <a:pt x="674752" y="261669"/>
                  </a:lnTo>
                  <a:lnTo>
                    <a:pt x="686590" y="255854"/>
                  </a:lnTo>
                  <a:lnTo>
                    <a:pt x="698428" y="250573"/>
                  </a:lnTo>
                  <a:lnTo>
                    <a:pt x="710266" y="245814"/>
                  </a:lnTo>
                  <a:lnTo>
                    <a:pt x="722104" y="241557"/>
                  </a:lnTo>
                  <a:lnTo>
                    <a:pt x="733941" y="237774"/>
                  </a:lnTo>
                  <a:lnTo>
                    <a:pt x="745779" y="234430"/>
                  </a:lnTo>
                  <a:lnTo>
                    <a:pt x="757617" y="231491"/>
                  </a:lnTo>
                  <a:lnTo>
                    <a:pt x="769455" y="228918"/>
                  </a:lnTo>
                  <a:lnTo>
                    <a:pt x="781292" y="226675"/>
                  </a:lnTo>
                  <a:lnTo>
                    <a:pt x="793130" y="224726"/>
                  </a:lnTo>
                  <a:lnTo>
                    <a:pt x="804968" y="223037"/>
                  </a:lnTo>
                  <a:lnTo>
                    <a:pt x="816806" y="221578"/>
                  </a:lnTo>
                  <a:lnTo>
                    <a:pt x="828643" y="220320"/>
                  </a:lnTo>
                  <a:lnTo>
                    <a:pt x="840481" y="219238"/>
                  </a:lnTo>
                  <a:lnTo>
                    <a:pt x="852319" y="218308"/>
                  </a:lnTo>
                  <a:lnTo>
                    <a:pt x="864157" y="217510"/>
                  </a:lnTo>
                  <a:lnTo>
                    <a:pt x="875995" y="216826"/>
                  </a:lnTo>
                  <a:lnTo>
                    <a:pt x="887832" y="216241"/>
                  </a:lnTo>
                  <a:lnTo>
                    <a:pt x="899670" y="215741"/>
                  </a:lnTo>
                  <a:lnTo>
                    <a:pt x="911508" y="215313"/>
                  </a:lnTo>
                  <a:lnTo>
                    <a:pt x="923346" y="214948"/>
                  </a:lnTo>
                  <a:lnTo>
                    <a:pt x="935183" y="214636"/>
                  </a:lnTo>
                  <a:lnTo>
                    <a:pt x="947021" y="214371"/>
                  </a:lnTo>
                  <a:lnTo>
                    <a:pt x="958859" y="214144"/>
                  </a:lnTo>
                  <a:lnTo>
                    <a:pt x="970697" y="213951"/>
                  </a:lnTo>
                  <a:lnTo>
                    <a:pt x="982534" y="213786"/>
                  </a:lnTo>
                  <a:lnTo>
                    <a:pt x="994372" y="213645"/>
                  </a:lnTo>
                  <a:lnTo>
                    <a:pt x="1006210" y="213526"/>
                  </a:lnTo>
                  <a:lnTo>
                    <a:pt x="1018048" y="213424"/>
                  </a:lnTo>
                  <a:lnTo>
                    <a:pt x="1029886" y="213337"/>
                  </a:lnTo>
                  <a:lnTo>
                    <a:pt x="1041723" y="213264"/>
                  </a:lnTo>
                  <a:lnTo>
                    <a:pt x="1053561" y="213201"/>
                  </a:lnTo>
                  <a:lnTo>
                    <a:pt x="1065399" y="213147"/>
                  </a:lnTo>
                  <a:lnTo>
                    <a:pt x="1077237" y="213102"/>
                  </a:lnTo>
                  <a:lnTo>
                    <a:pt x="1089074" y="213063"/>
                  </a:lnTo>
                  <a:lnTo>
                    <a:pt x="1100912" y="213030"/>
                  </a:lnTo>
                  <a:lnTo>
                    <a:pt x="1112750" y="213002"/>
                  </a:lnTo>
                  <a:lnTo>
                    <a:pt x="1124588" y="212978"/>
                  </a:lnTo>
                  <a:lnTo>
                    <a:pt x="1136426" y="212958"/>
                  </a:lnTo>
                  <a:lnTo>
                    <a:pt x="1148263" y="212941"/>
                  </a:lnTo>
                  <a:lnTo>
                    <a:pt x="1160101" y="212926"/>
                  </a:lnTo>
                  <a:lnTo>
                    <a:pt x="1171939" y="212913"/>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950430"/>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1969709"/>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770"/>
                  </a:lnTo>
                  <a:lnTo>
                    <a:pt x="1183777" y="212758"/>
                  </a:lnTo>
                  <a:lnTo>
                    <a:pt x="1195614" y="212743"/>
                  </a:lnTo>
                  <a:lnTo>
                    <a:pt x="1207452" y="212726"/>
                  </a:lnTo>
                  <a:lnTo>
                    <a:pt x="1219290" y="212706"/>
                  </a:lnTo>
                  <a:lnTo>
                    <a:pt x="1231128" y="212682"/>
                  </a:lnTo>
                  <a:lnTo>
                    <a:pt x="1242965" y="212654"/>
                  </a:lnTo>
                  <a:lnTo>
                    <a:pt x="1254803" y="212621"/>
                  </a:lnTo>
                  <a:lnTo>
                    <a:pt x="1266641" y="212582"/>
                  </a:lnTo>
                  <a:lnTo>
                    <a:pt x="1278479" y="212536"/>
                  </a:lnTo>
                  <a:lnTo>
                    <a:pt x="1290317" y="212483"/>
                  </a:lnTo>
                  <a:lnTo>
                    <a:pt x="1302154" y="212420"/>
                  </a:lnTo>
                  <a:lnTo>
                    <a:pt x="1313992" y="212346"/>
                  </a:lnTo>
                  <a:lnTo>
                    <a:pt x="1325830" y="212260"/>
                  </a:lnTo>
                  <a:lnTo>
                    <a:pt x="1337668" y="212158"/>
                  </a:lnTo>
                  <a:lnTo>
                    <a:pt x="1349505" y="212038"/>
                  </a:lnTo>
                  <a:lnTo>
                    <a:pt x="1361343" y="211898"/>
                  </a:lnTo>
                  <a:lnTo>
                    <a:pt x="1373181" y="211733"/>
                  </a:lnTo>
                  <a:lnTo>
                    <a:pt x="1385019" y="211540"/>
                  </a:lnTo>
                  <a:lnTo>
                    <a:pt x="1396856" y="211313"/>
                  </a:lnTo>
                  <a:lnTo>
                    <a:pt x="1408694" y="211047"/>
                  </a:lnTo>
                  <a:lnTo>
                    <a:pt x="1420532" y="210736"/>
                  </a:lnTo>
                  <a:lnTo>
                    <a:pt x="1432370" y="210371"/>
                  </a:lnTo>
                  <a:lnTo>
                    <a:pt x="1444208" y="209943"/>
                  </a:lnTo>
                  <a:lnTo>
                    <a:pt x="1456045" y="209443"/>
                  </a:lnTo>
                  <a:lnTo>
                    <a:pt x="1467883" y="208857"/>
                  </a:lnTo>
                  <a:lnTo>
                    <a:pt x="1479721" y="208174"/>
                  </a:lnTo>
                  <a:lnTo>
                    <a:pt x="1491559" y="207376"/>
                  </a:lnTo>
                  <a:lnTo>
                    <a:pt x="1503396" y="206446"/>
                  </a:lnTo>
                  <a:lnTo>
                    <a:pt x="1515234" y="205364"/>
                  </a:lnTo>
                  <a:lnTo>
                    <a:pt x="1527072" y="204106"/>
                  </a:lnTo>
                  <a:lnTo>
                    <a:pt x="1538910" y="202647"/>
                  </a:lnTo>
                  <a:lnTo>
                    <a:pt x="1550748" y="200958"/>
                  </a:lnTo>
                  <a:lnTo>
                    <a:pt x="1562585" y="199009"/>
                  </a:lnTo>
                  <a:lnTo>
                    <a:pt x="1574423" y="196766"/>
                  </a:lnTo>
                  <a:lnTo>
                    <a:pt x="1586261" y="194193"/>
                  </a:lnTo>
                  <a:lnTo>
                    <a:pt x="1598099" y="191253"/>
                  </a:lnTo>
                  <a:lnTo>
                    <a:pt x="1609936" y="187910"/>
                  </a:lnTo>
                  <a:lnTo>
                    <a:pt x="1621774" y="184127"/>
                  </a:lnTo>
                  <a:lnTo>
                    <a:pt x="1633612" y="179870"/>
                  </a:lnTo>
                  <a:lnTo>
                    <a:pt x="1645450" y="175111"/>
                  </a:lnTo>
                  <a:lnTo>
                    <a:pt x="1657287" y="169830"/>
                  </a:lnTo>
                  <a:lnTo>
                    <a:pt x="1669125" y="164015"/>
                  </a:lnTo>
                  <a:lnTo>
                    <a:pt x="1680963" y="157670"/>
                  </a:lnTo>
                  <a:lnTo>
                    <a:pt x="1692801" y="150812"/>
                  </a:lnTo>
                  <a:lnTo>
                    <a:pt x="1704639" y="143476"/>
                  </a:lnTo>
                  <a:lnTo>
                    <a:pt x="1716476" y="135716"/>
                  </a:lnTo>
                  <a:lnTo>
                    <a:pt x="1728314" y="127604"/>
                  </a:lnTo>
                  <a:lnTo>
                    <a:pt x="1740152" y="119226"/>
                  </a:lnTo>
                  <a:lnTo>
                    <a:pt x="1751990" y="110684"/>
                  </a:lnTo>
                  <a:lnTo>
                    <a:pt x="1763827" y="102086"/>
                  </a:lnTo>
                  <a:lnTo>
                    <a:pt x="1775665" y="93544"/>
                  </a:lnTo>
                  <a:lnTo>
                    <a:pt x="1787503" y="85166"/>
                  </a:lnTo>
                  <a:lnTo>
                    <a:pt x="1799341" y="77054"/>
                  </a:lnTo>
                  <a:lnTo>
                    <a:pt x="1811178" y="69294"/>
                  </a:lnTo>
                  <a:lnTo>
                    <a:pt x="1823016" y="61958"/>
                  </a:lnTo>
                  <a:lnTo>
                    <a:pt x="1834854" y="55100"/>
                  </a:lnTo>
                  <a:lnTo>
                    <a:pt x="1846692" y="48755"/>
                  </a:lnTo>
                  <a:lnTo>
                    <a:pt x="1858530" y="42940"/>
                  </a:lnTo>
                  <a:lnTo>
                    <a:pt x="1870367" y="37659"/>
                  </a:lnTo>
                  <a:lnTo>
                    <a:pt x="1882205" y="32900"/>
                  </a:lnTo>
                  <a:lnTo>
                    <a:pt x="1894043" y="28643"/>
                  </a:lnTo>
                  <a:lnTo>
                    <a:pt x="1905881" y="24860"/>
                  </a:lnTo>
                  <a:lnTo>
                    <a:pt x="1917718" y="21517"/>
                  </a:lnTo>
                  <a:lnTo>
                    <a:pt x="1929556" y="18577"/>
                  </a:lnTo>
                  <a:lnTo>
                    <a:pt x="1941394" y="16004"/>
                  </a:lnTo>
                  <a:lnTo>
                    <a:pt x="1953232" y="13761"/>
                  </a:lnTo>
                  <a:lnTo>
                    <a:pt x="1965069" y="11812"/>
                  </a:lnTo>
                  <a:lnTo>
                    <a:pt x="1976907" y="10123"/>
                  </a:lnTo>
                  <a:lnTo>
                    <a:pt x="1988745" y="8664"/>
                  </a:lnTo>
                  <a:lnTo>
                    <a:pt x="2000583" y="7406"/>
                  </a:lnTo>
                  <a:lnTo>
                    <a:pt x="2012421" y="6324"/>
                  </a:lnTo>
                  <a:lnTo>
                    <a:pt x="2024258" y="5394"/>
                  </a:lnTo>
                  <a:lnTo>
                    <a:pt x="2036096" y="4596"/>
                  </a:lnTo>
                  <a:lnTo>
                    <a:pt x="2047934" y="3913"/>
                  </a:lnTo>
                  <a:lnTo>
                    <a:pt x="2059772" y="3327"/>
                  </a:lnTo>
                  <a:lnTo>
                    <a:pt x="2071609" y="2827"/>
                  </a:lnTo>
                  <a:lnTo>
                    <a:pt x="2083447" y="2399"/>
                  </a:lnTo>
                  <a:lnTo>
                    <a:pt x="2095285" y="2034"/>
                  </a:lnTo>
                  <a:lnTo>
                    <a:pt x="2107123" y="1723"/>
                  </a:lnTo>
                  <a:lnTo>
                    <a:pt x="2118961" y="1457"/>
                  </a:lnTo>
                  <a:lnTo>
                    <a:pt x="2130798" y="1230"/>
                  </a:lnTo>
                  <a:lnTo>
                    <a:pt x="2142636" y="1037"/>
                  </a:lnTo>
                  <a:lnTo>
                    <a:pt x="2154474" y="872"/>
                  </a:lnTo>
                  <a:lnTo>
                    <a:pt x="2166312" y="732"/>
                  </a:lnTo>
                  <a:lnTo>
                    <a:pt x="2178149" y="612"/>
                  </a:lnTo>
                  <a:lnTo>
                    <a:pt x="2189987" y="510"/>
                  </a:lnTo>
                  <a:lnTo>
                    <a:pt x="2201825" y="424"/>
                  </a:lnTo>
                  <a:lnTo>
                    <a:pt x="2213663" y="350"/>
                  </a:lnTo>
                  <a:lnTo>
                    <a:pt x="2225500" y="287"/>
                  </a:lnTo>
                  <a:lnTo>
                    <a:pt x="2237338" y="234"/>
                  </a:lnTo>
                  <a:lnTo>
                    <a:pt x="2249176" y="188"/>
                  </a:lnTo>
                  <a:lnTo>
                    <a:pt x="2261014" y="149"/>
                  </a:lnTo>
                  <a:lnTo>
                    <a:pt x="2272852" y="116"/>
                  </a:lnTo>
                  <a:lnTo>
                    <a:pt x="2284689" y="88"/>
                  </a:lnTo>
                  <a:lnTo>
                    <a:pt x="2296527" y="64"/>
                  </a:lnTo>
                  <a:lnTo>
                    <a:pt x="2308365" y="44"/>
                  </a:lnTo>
                  <a:lnTo>
                    <a:pt x="2320203" y="27"/>
                  </a:lnTo>
                  <a:lnTo>
                    <a:pt x="2332040" y="12"/>
                  </a:lnTo>
                  <a:lnTo>
                    <a:pt x="2343878" y="0"/>
                  </a:lnTo>
                  <a:lnTo>
                    <a:pt x="2343878" y="0"/>
                  </a:lnTo>
                  <a:lnTo>
                    <a:pt x="2355716" y="12"/>
                  </a:lnTo>
                  <a:lnTo>
                    <a:pt x="2367554" y="27"/>
                  </a:lnTo>
                  <a:lnTo>
                    <a:pt x="2379391" y="44"/>
                  </a:lnTo>
                  <a:lnTo>
                    <a:pt x="2391229" y="64"/>
                  </a:lnTo>
                  <a:lnTo>
                    <a:pt x="2403067" y="88"/>
                  </a:lnTo>
                  <a:lnTo>
                    <a:pt x="2414905" y="116"/>
                  </a:lnTo>
                  <a:lnTo>
                    <a:pt x="2426743" y="149"/>
                  </a:lnTo>
                  <a:lnTo>
                    <a:pt x="2438580" y="188"/>
                  </a:lnTo>
                  <a:lnTo>
                    <a:pt x="2450418" y="234"/>
                  </a:lnTo>
                  <a:lnTo>
                    <a:pt x="2462256" y="287"/>
                  </a:lnTo>
                  <a:lnTo>
                    <a:pt x="2474094" y="350"/>
                  </a:lnTo>
                  <a:lnTo>
                    <a:pt x="2485931" y="424"/>
                  </a:lnTo>
                  <a:lnTo>
                    <a:pt x="2497769" y="510"/>
                  </a:lnTo>
                  <a:lnTo>
                    <a:pt x="2509607" y="612"/>
                  </a:lnTo>
                  <a:lnTo>
                    <a:pt x="2521445" y="732"/>
                  </a:lnTo>
                  <a:lnTo>
                    <a:pt x="2533283" y="872"/>
                  </a:lnTo>
                  <a:lnTo>
                    <a:pt x="2545120" y="1037"/>
                  </a:lnTo>
                  <a:lnTo>
                    <a:pt x="2556958" y="1230"/>
                  </a:lnTo>
                  <a:lnTo>
                    <a:pt x="2568796" y="1457"/>
                  </a:lnTo>
                  <a:lnTo>
                    <a:pt x="2580634" y="1723"/>
                  </a:lnTo>
                  <a:lnTo>
                    <a:pt x="2592471" y="2034"/>
                  </a:lnTo>
                  <a:lnTo>
                    <a:pt x="2604309" y="2399"/>
                  </a:lnTo>
                  <a:lnTo>
                    <a:pt x="2616147" y="2827"/>
                  </a:lnTo>
                  <a:lnTo>
                    <a:pt x="2627985" y="3327"/>
                  </a:lnTo>
                  <a:lnTo>
                    <a:pt x="2639822" y="3913"/>
                  </a:lnTo>
                  <a:lnTo>
                    <a:pt x="2651660" y="4596"/>
                  </a:lnTo>
                  <a:lnTo>
                    <a:pt x="2663498" y="5394"/>
                  </a:lnTo>
                  <a:lnTo>
                    <a:pt x="2675336" y="6324"/>
                  </a:lnTo>
                  <a:lnTo>
                    <a:pt x="2687174" y="7406"/>
                  </a:lnTo>
                  <a:lnTo>
                    <a:pt x="2699011" y="8664"/>
                  </a:lnTo>
                  <a:lnTo>
                    <a:pt x="2710849" y="10123"/>
                  </a:lnTo>
                  <a:lnTo>
                    <a:pt x="2722687" y="11812"/>
                  </a:lnTo>
                  <a:lnTo>
                    <a:pt x="2734525" y="13761"/>
                  </a:lnTo>
                  <a:lnTo>
                    <a:pt x="2746362" y="16004"/>
                  </a:lnTo>
                  <a:lnTo>
                    <a:pt x="2758200" y="18577"/>
                  </a:lnTo>
                  <a:lnTo>
                    <a:pt x="2770038" y="21517"/>
                  </a:lnTo>
                  <a:lnTo>
                    <a:pt x="2781876" y="24860"/>
                  </a:lnTo>
                  <a:lnTo>
                    <a:pt x="2793713" y="28643"/>
                  </a:lnTo>
                  <a:lnTo>
                    <a:pt x="2805551" y="32900"/>
                  </a:lnTo>
                  <a:lnTo>
                    <a:pt x="2817389" y="37659"/>
                  </a:lnTo>
                  <a:lnTo>
                    <a:pt x="2829227" y="42940"/>
                  </a:lnTo>
                  <a:lnTo>
                    <a:pt x="2841065" y="48755"/>
                  </a:lnTo>
                  <a:lnTo>
                    <a:pt x="2852902" y="55100"/>
                  </a:lnTo>
                  <a:lnTo>
                    <a:pt x="2864740" y="61958"/>
                  </a:lnTo>
                  <a:lnTo>
                    <a:pt x="2876578" y="69294"/>
                  </a:lnTo>
                  <a:lnTo>
                    <a:pt x="2888416" y="77054"/>
                  </a:lnTo>
                  <a:lnTo>
                    <a:pt x="2900253" y="85166"/>
                  </a:lnTo>
                  <a:lnTo>
                    <a:pt x="2912091" y="93544"/>
                  </a:lnTo>
                  <a:lnTo>
                    <a:pt x="2923929" y="102086"/>
                  </a:lnTo>
                  <a:lnTo>
                    <a:pt x="2935767" y="110684"/>
                  </a:lnTo>
                  <a:lnTo>
                    <a:pt x="2947604" y="119226"/>
                  </a:lnTo>
                  <a:lnTo>
                    <a:pt x="2959442" y="127604"/>
                  </a:lnTo>
                  <a:lnTo>
                    <a:pt x="2971280" y="135716"/>
                  </a:lnTo>
                  <a:lnTo>
                    <a:pt x="2983118" y="143476"/>
                  </a:lnTo>
                  <a:lnTo>
                    <a:pt x="2994956" y="150812"/>
                  </a:lnTo>
                  <a:lnTo>
                    <a:pt x="3006793" y="157670"/>
                  </a:lnTo>
                  <a:lnTo>
                    <a:pt x="3018631" y="164015"/>
                  </a:lnTo>
                  <a:lnTo>
                    <a:pt x="3030469" y="169830"/>
                  </a:lnTo>
                  <a:lnTo>
                    <a:pt x="3042307" y="175111"/>
                  </a:lnTo>
                  <a:lnTo>
                    <a:pt x="3054144" y="179870"/>
                  </a:lnTo>
                  <a:lnTo>
                    <a:pt x="3065982" y="184127"/>
                  </a:lnTo>
                  <a:lnTo>
                    <a:pt x="3077820" y="187910"/>
                  </a:lnTo>
                  <a:lnTo>
                    <a:pt x="3089658" y="191253"/>
                  </a:lnTo>
                  <a:lnTo>
                    <a:pt x="3101496" y="194193"/>
                  </a:lnTo>
                  <a:lnTo>
                    <a:pt x="3113333" y="196766"/>
                  </a:lnTo>
                  <a:lnTo>
                    <a:pt x="3125171" y="199009"/>
                  </a:lnTo>
                  <a:lnTo>
                    <a:pt x="3137009" y="200958"/>
                  </a:lnTo>
                  <a:lnTo>
                    <a:pt x="3148847" y="202647"/>
                  </a:lnTo>
                  <a:lnTo>
                    <a:pt x="3160684" y="204106"/>
                  </a:lnTo>
                  <a:lnTo>
                    <a:pt x="3172522" y="205364"/>
                  </a:lnTo>
                  <a:lnTo>
                    <a:pt x="3184360" y="206446"/>
                  </a:lnTo>
                  <a:lnTo>
                    <a:pt x="3196198" y="207376"/>
                  </a:lnTo>
                  <a:lnTo>
                    <a:pt x="3208035" y="208174"/>
                  </a:lnTo>
                  <a:lnTo>
                    <a:pt x="3219873" y="208857"/>
                  </a:lnTo>
                  <a:lnTo>
                    <a:pt x="3231711" y="209443"/>
                  </a:lnTo>
                  <a:lnTo>
                    <a:pt x="3243549" y="209943"/>
                  </a:lnTo>
                  <a:lnTo>
                    <a:pt x="3255387" y="210371"/>
                  </a:lnTo>
                  <a:lnTo>
                    <a:pt x="3267224" y="210736"/>
                  </a:lnTo>
                  <a:lnTo>
                    <a:pt x="3279062" y="211047"/>
                  </a:lnTo>
                  <a:lnTo>
                    <a:pt x="3290900" y="211313"/>
                  </a:lnTo>
                  <a:lnTo>
                    <a:pt x="3302738" y="211540"/>
                  </a:lnTo>
                  <a:lnTo>
                    <a:pt x="3314575" y="211733"/>
                  </a:lnTo>
                  <a:lnTo>
                    <a:pt x="3326413" y="211898"/>
                  </a:lnTo>
                  <a:lnTo>
                    <a:pt x="3338251" y="212038"/>
                  </a:lnTo>
                  <a:lnTo>
                    <a:pt x="3350089" y="212158"/>
                  </a:lnTo>
                  <a:lnTo>
                    <a:pt x="3361926" y="212260"/>
                  </a:lnTo>
                  <a:lnTo>
                    <a:pt x="3373764" y="212346"/>
                  </a:lnTo>
                  <a:lnTo>
                    <a:pt x="3385602" y="212420"/>
                  </a:lnTo>
                  <a:lnTo>
                    <a:pt x="3397440" y="212483"/>
                  </a:lnTo>
                  <a:lnTo>
                    <a:pt x="3409278" y="212536"/>
                  </a:lnTo>
                  <a:lnTo>
                    <a:pt x="3421115" y="212582"/>
                  </a:lnTo>
                  <a:lnTo>
                    <a:pt x="3432953" y="212621"/>
                  </a:lnTo>
                  <a:lnTo>
                    <a:pt x="3444791" y="212654"/>
                  </a:lnTo>
                  <a:lnTo>
                    <a:pt x="3456629" y="212682"/>
                  </a:lnTo>
                  <a:lnTo>
                    <a:pt x="3468466" y="212706"/>
                  </a:lnTo>
                  <a:lnTo>
                    <a:pt x="3480304" y="212726"/>
                  </a:lnTo>
                  <a:lnTo>
                    <a:pt x="3492142" y="212743"/>
                  </a:lnTo>
                  <a:lnTo>
                    <a:pt x="3503980" y="212758"/>
                  </a:lnTo>
                  <a:lnTo>
                    <a:pt x="3515818" y="212770"/>
                  </a:lnTo>
                  <a:lnTo>
                    <a:pt x="3515818" y="212770"/>
                  </a:lnTo>
                  <a:lnTo>
                    <a:pt x="3527655" y="212758"/>
                  </a:lnTo>
                  <a:lnTo>
                    <a:pt x="3539493" y="212743"/>
                  </a:lnTo>
                  <a:lnTo>
                    <a:pt x="3551331" y="212726"/>
                  </a:lnTo>
                  <a:lnTo>
                    <a:pt x="3563169" y="212706"/>
                  </a:lnTo>
                  <a:lnTo>
                    <a:pt x="3575006" y="212682"/>
                  </a:lnTo>
                  <a:lnTo>
                    <a:pt x="3586844" y="212654"/>
                  </a:lnTo>
                  <a:lnTo>
                    <a:pt x="3598682" y="212621"/>
                  </a:lnTo>
                  <a:lnTo>
                    <a:pt x="3610520" y="212582"/>
                  </a:lnTo>
                  <a:lnTo>
                    <a:pt x="3622357" y="212536"/>
                  </a:lnTo>
                  <a:lnTo>
                    <a:pt x="3634195" y="212483"/>
                  </a:lnTo>
                  <a:lnTo>
                    <a:pt x="3646033" y="212420"/>
                  </a:lnTo>
                  <a:lnTo>
                    <a:pt x="3657871" y="212346"/>
                  </a:lnTo>
                  <a:lnTo>
                    <a:pt x="3669709" y="212260"/>
                  </a:lnTo>
                  <a:lnTo>
                    <a:pt x="3681546" y="212158"/>
                  </a:lnTo>
                  <a:lnTo>
                    <a:pt x="3693384" y="212038"/>
                  </a:lnTo>
                  <a:lnTo>
                    <a:pt x="3705222" y="211898"/>
                  </a:lnTo>
                  <a:lnTo>
                    <a:pt x="3717060" y="211733"/>
                  </a:lnTo>
                  <a:lnTo>
                    <a:pt x="3728897" y="211540"/>
                  </a:lnTo>
                  <a:lnTo>
                    <a:pt x="3740735" y="211313"/>
                  </a:lnTo>
                  <a:lnTo>
                    <a:pt x="3752573" y="211047"/>
                  </a:lnTo>
                  <a:lnTo>
                    <a:pt x="3764411" y="210736"/>
                  </a:lnTo>
                  <a:lnTo>
                    <a:pt x="3776248" y="210371"/>
                  </a:lnTo>
                  <a:lnTo>
                    <a:pt x="3788086" y="209943"/>
                  </a:lnTo>
                  <a:lnTo>
                    <a:pt x="3799924" y="209443"/>
                  </a:lnTo>
                  <a:lnTo>
                    <a:pt x="3811762" y="208857"/>
                  </a:lnTo>
                  <a:lnTo>
                    <a:pt x="3823600" y="208174"/>
                  </a:lnTo>
                  <a:lnTo>
                    <a:pt x="3835437" y="207376"/>
                  </a:lnTo>
                  <a:lnTo>
                    <a:pt x="3847275" y="206446"/>
                  </a:lnTo>
                  <a:lnTo>
                    <a:pt x="3859113" y="205364"/>
                  </a:lnTo>
                  <a:lnTo>
                    <a:pt x="3870951" y="204106"/>
                  </a:lnTo>
                  <a:lnTo>
                    <a:pt x="3882788" y="202647"/>
                  </a:lnTo>
                  <a:lnTo>
                    <a:pt x="3894626" y="200958"/>
                  </a:lnTo>
                  <a:lnTo>
                    <a:pt x="3906464" y="199009"/>
                  </a:lnTo>
                  <a:lnTo>
                    <a:pt x="3918302" y="196766"/>
                  </a:lnTo>
                  <a:lnTo>
                    <a:pt x="3930139" y="194193"/>
                  </a:lnTo>
                  <a:lnTo>
                    <a:pt x="3941977" y="191253"/>
                  </a:lnTo>
                  <a:lnTo>
                    <a:pt x="3953815" y="187910"/>
                  </a:lnTo>
                  <a:lnTo>
                    <a:pt x="3965653" y="184127"/>
                  </a:lnTo>
                  <a:lnTo>
                    <a:pt x="3977491" y="179870"/>
                  </a:lnTo>
                  <a:lnTo>
                    <a:pt x="3989328" y="175111"/>
                  </a:lnTo>
                  <a:lnTo>
                    <a:pt x="4001166" y="169830"/>
                  </a:lnTo>
                  <a:lnTo>
                    <a:pt x="4013004" y="164015"/>
                  </a:lnTo>
                  <a:lnTo>
                    <a:pt x="4024842" y="157670"/>
                  </a:lnTo>
                  <a:lnTo>
                    <a:pt x="4036679" y="150812"/>
                  </a:lnTo>
                  <a:lnTo>
                    <a:pt x="4048517" y="143476"/>
                  </a:lnTo>
                  <a:lnTo>
                    <a:pt x="4060355" y="135716"/>
                  </a:lnTo>
                  <a:lnTo>
                    <a:pt x="4072193" y="127604"/>
                  </a:lnTo>
                  <a:lnTo>
                    <a:pt x="4084031" y="119226"/>
                  </a:lnTo>
                  <a:lnTo>
                    <a:pt x="4095868" y="110684"/>
                  </a:lnTo>
                  <a:lnTo>
                    <a:pt x="4107706" y="102086"/>
                  </a:lnTo>
                  <a:lnTo>
                    <a:pt x="4119544" y="93544"/>
                  </a:lnTo>
                  <a:lnTo>
                    <a:pt x="4131382" y="85166"/>
                  </a:lnTo>
                  <a:lnTo>
                    <a:pt x="4143219" y="77054"/>
                  </a:lnTo>
                  <a:lnTo>
                    <a:pt x="4155057" y="69294"/>
                  </a:lnTo>
                  <a:lnTo>
                    <a:pt x="4166895" y="61958"/>
                  </a:lnTo>
                  <a:lnTo>
                    <a:pt x="4178733" y="55100"/>
                  </a:lnTo>
                  <a:lnTo>
                    <a:pt x="4190570" y="48755"/>
                  </a:lnTo>
                  <a:lnTo>
                    <a:pt x="4202408" y="42940"/>
                  </a:lnTo>
                  <a:lnTo>
                    <a:pt x="4214246" y="37659"/>
                  </a:lnTo>
                  <a:lnTo>
                    <a:pt x="4226084" y="32900"/>
                  </a:lnTo>
                  <a:lnTo>
                    <a:pt x="4237922" y="28643"/>
                  </a:lnTo>
                  <a:lnTo>
                    <a:pt x="4249759" y="24860"/>
                  </a:lnTo>
                  <a:lnTo>
                    <a:pt x="4261597" y="21517"/>
                  </a:lnTo>
                  <a:lnTo>
                    <a:pt x="4273435" y="18577"/>
                  </a:lnTo>
                  <a:lnTo>
                    <a:pt x="4285273" y="16004"/>
                  </a:lnTo>
                  <a:lnTo>
                    <a:pt x="4297110" y="13761"/>
                  </a:lnTo>
                  <a:lnTo>
                    <a:pt x="4308948" y="11812"/>
                  </a:lnTo>
                  <a:lnTo>
                    <a:pt x="4320786" y="10123"/>
                  </a:lnTo>
                  <a:lnTo>
                    <a:pt x="4332624" y="8664"/>
                  </a:lnTo>
                  <a:lnTo>
                    <a:pt x="4344461" y="7406"/>
                  </a:lnTo>
                  <a:lnTo>
                    <a:pt x="4356299" y="6324"/>
                  </a:lnTo>
                  <a:lnTo>
                    <a:pt x="4368137" y="5394"/>
                  </a:lnTo>
                  <a:lnTo>
                    <a:pt x="4379975" y="4596"/>
                  </a:lnTo>
                  <a:lnTo>
                    <a:pt x="4391813" y="3913"/>
                  </a:lnTo>
                  <a:lnTo>
                    <a:pt x="4403650" y="3327"/>
                  </a:lnTo>
                  <a:lnTo>
                    <a:pt x="4415488" y="2827"/>
                  </a:lnTo>
                  <a:lnTo>
                    <a:pt x="4427326" y="2399"/>
                  </a:lnTo>
                  <a:lnTo>
                    <a:pt x="4439164" y="2034"/>
                  </a:lnTo>
                  <a:lnTo>
                    <a:pt x="4451001" y="1723"/>
                  </a:lnTo>
                  <a:lnTo>
                    <a:pt x="4462839" y="1457"/>
                  </a:lnTo>
                  <a:lnTo>
                    <a:pt x="4474677" y="1230"/>
                  </a:lnTo>
                  <a:lnTo>
                    <a:pt x="4486515" y="1037"/>
                  </a:lnTo>
                  <a:lnTo>
                    <a:pt x="4498352" y="872"/>
                  </a:lnTo>
                  <a:lnTo>
                    <a:pt x="4510190" y="732"/>
                  </a:lnTo>
                  <a:lnTo>
                    <a:pt x="4522028" y="612"/>
                  </a:lnTo>
                  <a:lnTo>
                    <a:pt x="4533866" y="510"/>
                  </a:lnTo>
                  <a:lnTo>
                    <a:pt x="4545704" y="424"/>
                  </a:lnTo>
                  <a:lnTo>
                    <a:pt x="4557541" y="350"/>
                  </a:lnTo>
                  <a:lnTo>
                    <a:pt x="4569379" y="287"/>
                  </a:lnTo>
                  <a:lnTo>
                    <a:pt x="4581217" y="234"/>
                  </a:lnTo>
                  <a:lnTo>
                    <a:pt x="4593055" y="188"/>
                  </a:lnTo>
                  <a:lnTo>
                    <a:pt x="4604892" y="149"/>
                  </a:lnTo>
                  <a:lnTo>
                    <a:pt x="4616730" y="116"/>
                  </a:lnTo>
                  <a:lnTo>
                    <a:pt x="4628568" y="88"/>
                  </a:lnTo>
                  <a:lnTo>
                    <a:pt x="4640406" y="64"/>
                  </a:lnTo>
                  <a:lnTo>
                    <a:pt x="4652244" y="44"/>
                  </a:lnTo>
                  <a:lnTo>
                    <a:pt x="4664081" y="27"/>
                  </a:lnTo>
                  <a:lnTo>
                    <a:pt x="4675919" y="12"/>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53762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673305"/>
              <a:ext cx="4687757" cy="1063997"/>
            </a:xfrm>
            <a:custGeom>
              <a:avLst/>
              <a:pathLst>
                <a:path w="4687757" h="1063997">
                  <a:moveTo>
                    <a:pt x="0" y="0"/>
                  </a:moveTo>
                  <a:lnTo>
                    <a:pt x="11837" y="62"/>
                  </a:lnTo>
                  <a:lnTo>
                    <a:pt x="23675" y="136"/>
                  </a:lnTo>
                  <a:lnTo>
                    <a:pt x="35513" y="222"/>
                  </a:lnTo>
                  <a:lnTo>
                    <a:pt x="47351" y="324"/>
                  </a:lnTo>
                  <a:lnTo>
                    <a:pt x="59188" y="443"/>
                  </a:lnTo>
                  <a:lnTo>
                    <a:pt x="71026" y="583"/>
                  </a:lnTo>
                  <a:lnTo>
                    <a:pt x="82864" y="748"/>
                  </a:lnTo>
                  <a:lnTo>
                    <a:pt x="94702" y="942"/>
                  </a:lnTo>
                  <a:lnTo>
                    <a:pt x="106539" y="1170"/>
                  </a:lnTo>
                  <a:lnTo>
                    <a:pt x="118377" y="1437"/>
                  </a:lnTo>
                  <a:lnTo>
                    <a:pt x="130215" y="1751"/>
                  </a:lnTo>
                  <a:lnTo>
                    <a:pt x="142053" y="2120"/>
                  </a:lnTo>
                  <a:lnTo>
                    <a:pt x="153891" y="2554"/>
                  </a:lnTo>
                  <a:lnTo>
                    <a:pt x="165728" y="3063"/>
                  </a:lnTo>
                  <a:lnTo>
                    <a:pt x="177566" y="3661"/>
                  </a:lnTo>
                  <a:lnTo>
                    <a:pt x="189404" y="4362"/>
                  </a:lnTo>
                  <a:lnTo>
                    <a:pt x="201242" y="5186"/>
                  </a:lnTo>
                  <a:lnTo>
                    <a:pt x="213079" y="6152"/>
                  </a:lnTo>
                  <a:lnTo>
                    <a:pt x="224917" y="7286"/>
                  </a:lnTo>
                  <a:lnTo>
                    <a:pt x="236755" y="8615"/>
                  </a:lnTo>
                  <a:lnTo>
                    <a:pt x="248593" y="10173"/>
                  </a:lnTo>
                  <a:lnTo>
                    <a:pt x="260430" y="11999"/>
                  </a:lnTo>
                  <a:lnTo>
                    <a:pt x="272268" y="14137"/>
                  </a:lnTo>
                  <a:lnTo>
                    <a:pt x="284106" y="16639"/>
                  </a:lnTo>
                  <a:lnTo>
                    <a:pt x="295944" y="19565"/>
                  </a:lnTo>
                  <a:lnTo>
                    <a:pt x="307782" y="22983"/>
                  </a:lnTo>
                  <a:lnTo>
                    <a:pt x="319619" y="26972"/>
                  </a:lnTo>
                  <a:lnTo>
                    <a:pt x="331457" y="31621"/>
                  </a:lnTo>
                  <a:lnTo>
                    <a:pt x="343295" y="37034"/>
                  </a:lnTo>
                  <a:lnTo>
                    <a:pt x="355133" y="43323"/>
                  </a:lnTo>
                  <a:lnTo>
                    <a:pt x="366970" y="50619"/>
                  </a:lnTo>
                  <a:lnTo>
                    <a:pt x="378808" y="59061"/>
                  </a:lnTo>
                  <a:lnTo>
                    <a:pt x="390646" y="68807"/>
                  </a:lnTo>
                  <a:lnTo>
                    <a:pt x="402484" y="80023"/>
                  </a:lnTo>
                  <a:lnTo>
                    <a:pt x="414321" y="92887"/>
                  </a:lnTo>
                  <a:lnTo>
                    <a:pt x="426159" y="107585"/>
                  </a:lnTo>
                  <a:lnTo>
                    <a:pt x="437997" y="124302"/>
                  </a:lnTo>
                  <a:lnTo>
                    <a:pt x="449835" y="143219"/>
                  </a:lnTo>
                  <a:lnTo>
                    <a:pt x="461673" y="164503"/>
                  </a:lnTo>
                  <a:lnTo>
                    <a:pt x="473510" y="188297"/>
                  </a:lnTo>
                  <a:lnTo>
                    <a:pt x="485348" y="214703"/>
                  </a:lnTo>
                  <a:lnTo>
                    <a:pt x="497186" y="243776"/>
                  </a:lnTo>
                  <a:lnTo>
                    <a:pt x="509024" y="275502"/>
                  </a:lnTo>
                  <a:lnTo>
                    <a:pt x="520861" y="309793"/>
                  </a:lnTo>
                  <a:lnTo>
                    <a:pt x="532699" y="346472"/>
                  </a:lnTo>
                  <a:lnTo>
                    <a:pt x="544537" y="385272"/>
                  </a:lnTo>
                  <a:lnTo>
                    <a:pt x="556375" y="425834"/>
                  </a:lnTo>
                  <a:lnTo>
                    <a:pt x="568213" y="467722"/>
                  </a:lnTo>
                  <a:lnTo>
                    <a:pt x="580050" y="510432"/>
                  </a:lnTo>
                  <a:lnTo>
                    <a:pt x="591888" y="553422"/>
                  </a:lnTo>
                  <a:lnTo>
                    <a:pt x="603726" y="596132"/>
                  </a:lnTo>
                  <a:lnTo>
                    <a:pt x="615564" y="638020"/>
                  </a:lnTo>
                  <a:lnTo>
                    <a:pt x="627401" y="678582"/>
                  </a:lnTo>
                  <a:lnTo>
                    <a:pt x="639239" y="717382"/>
                  </a:lnTo>
                  <a:lnTo>
                    <a:pt x="651077" y="754061"/>
                  </a:lnTo>
                  <a:lnTo>
                    <a:pt x="662915" y="788352"/>
                  </a:lnTo>
                  <a:lnTo>
                    <a:pt x="674752" y="820078"/>
                  </a:lnTo>
                  <a:lnTo>
                    <a:pt x="686590" y="849151"/>
                  </a:lnTo>
                  <a:lnTo>
                    <a:pt x="698428" y="875557"/>
                  </a:lnTo>
                  <a:lnTo>
                    <a:pt x="710266" y="899351"/>
                  </a:lnTo>
                  <a:lnTo>
                    <a:pt x="722104" y="920635"/>
                  </a:lnTo>
                  <a:lnTo>
                    <a:pt x="733941" y="939552"/>
                  </a:lnTo>
                  <a:lnTo>
                    <a:pt x="745779" y="956269"/>
                  </a:lnTo>
                  <a:lnTo>
                    <a:pt x="757617" y="970967"/>
                  </a:lnTo>
                  <a:lnTo>
                    <a:pt x="769455" y="983831"/>
                  </a:lnTo>
                  <a:lnTo>
                    <a:pt x="781292" y="995047"/>
                  </a:lnTo>
                  <a:lnTo>
                    <a:pt x="793130" y="1004793"/>
                  </a:lnTo>
                  <a:lnTo>
                    <a:pt x="804968" y="1013235"/>
                  </a:lnTo>
                  <a:lnTo>
                    <a:pt x="816806" y="1020530"/>
                  </a:lnTo>
                  <a:lnTo>
                    <a:pt x="828643" y="1026820"/>
                  </a:lnTo>
                  <a:lnTo>
                    <a:pt x="840481" y="1032233"/>
                  </a:lnTo>
                  <a:lnTo>
                    <a:pt x="852319" y="1036882"/>
                  </a:lnTo>
                  <a:lnTo>
                    <a:pt x="864157" y="1040871"/>
                  </a:lnTo>
                  <a:lnTo>
                    <a:pt x="875995" y="1044289"/>
                  </a:lnTo>
                  <a:lnTo>
                    <a:pt x="887832" y="1047215"/>
                  </a:lnTo>
                  <a:lnTo>
                    <a:pt x="899670" y="1049717"/>
                  </a:lnTo>
                  <a:lnTo>
                    <a:pt x="911508" y="1051855"/>
                  </a:lnTo>
                  <a:lnTo>
                    <a:pt x="923346" y="1053680"/>
                  </a:lnTo>
                  <a:lnTo>
                    <a:pt x="935183" y="1055239"/>
                  </a:lnTo>
                  <a:lnTo>
                    <a:pt x="947021" y="1056568"/>
                  </a:lnTo>
                  <a:lnTo>
                    <a:pt x="958859" y="1057702"/>
                  </a:lnTo>
                  <a:lnTo>
                    <a:pt x="970697" y="1058668"/>
                  </a:lnTo>
                  <a:lnTo>
                    <a:pt x="982534" y="1059492"/>
                  </a:lnTo>
                  <a:lnTo>
                    <a:pt x="994372" y="1060193"/>
                  </a:lnTo>
                  <a:lnTo>
                    <a:pt x="1006210" y="1060791"/>
                  </a:lnTo>
                  <a:lnTo>
                    <a:pt x="1018048" y="1061300"/>
                  </a:lnTo>
                  <a:lnTo>
                    <a:pt x="1029886" y="1061734"/>
                  </a:lnTo>
                  <a:lnTo>
                    <a:pt x="1041723" y="1062103"/>
                  </a:lnTo>
                  <a:lnTo>
                    <a:pt x="1053561" y="1062417"/>
                  </a:lnTo>
                  <a:lnTo>
                    <a:pt x="1065399" y="1062684"/>
                  </a:lnTo>
                  <a:lnTo>
                    <a:pt x="1077237" y="1062912"/>
                  </a:lnTo>
                  <a:lnTo>
                    <a:pt x="1089074" y="1063106"/>
                  </a:lnTo>
                  <a:lnTo>
                    <a:pt x="1100912" y="1063271"/>
                  </a:lnTo>
                  <a:lnTo>
                    <a:pt x="1112750" y="1063411"/>
                  </a:lnTo>
                  <a:lnTo>
                    <a:pt x="1124588" y="1063530"/>
                  </a:lnTo>
                  <a:lnTo>
                    <a:pt x="1136426" y="1063632"/>
                  </a:lnTo>
                  <a:lnTo>
                    <a:pt x="1148263" y="1063718"/>
                  </a:lnTo>
                  <a:lnTo>
                    <a:pt x="1160101" y="1063792"/>
                  </a:lnTo>
                  <a:lnTo>
                    <a:pt x="1171939" y="1063854"/>
                  </a:lnTo>
                  <a:lnTo>
                    <a:pt x="1171939" y="1063997"/>
                  </a:lnTo>
                  <a:lnTo>
                    <a:pt x="1183777" y="1063960"/>
                  </a:lnTo>
                  <a:lnTo>
                    <a:pt x="1195614" y="1063916"/>
                  </a:lnTo>
                  <a:lnTo>
                    <a:pt x="1207452" y="1063864"/>
                  </a:lnTo>
                  <a:lnTo>
                    <a:pt x="1219290" y="1063803"/>
                  </a:lnTo>
                  <a:lnTo>
                    <a:pt x="1231128" y="1063731"/>
                  </a:lnTo>
                  <a:lnTo>
                    <a:pt x="1242965" y="1063647"/>
                  </a:lnTo>
                  <a:lnTo>
                    <a:pt x="1254803" y="1063548"/>
                  </a:lnTo>
                  <a:lnTo>
                    <a:pt x="1266641" y="1063432"/>
                  </a:lnTo>
                  <a:lnTo>
                    <a:pt x="1278479" y="1063295"/>
                  </a:lnTo>
                  <a:lnTo>
                    <a:pt x="1290317" y="1063135"/>
                  </a:lnTo>
                  <a:lnTo>
                    <a:pt x="1302154" y="1062946"/>
                  </a:lnTo>
                  <a:lnTo>
                    <a:pt x="1313992" y="1062725"/>
                  </a:lnTo>
                  <a:lnTo>
                    <a:pt x="1325830" y="1062465"/>
                  </a:lnTo>
                  <a:lnTo>
                    <a:pt x="1337668" y="1062159"/>
                  </a:lnTo>
                  <a:lnTo>
                    <a:pt x="1349505" y="1061801"/>
                  </a:lnTo>
                  <a:lnTo>
                    <a:pt x="1361343" y="1061380"/>
                  </a:lnTo>
                  <a:lnTo>
                    <a:pt x="1373181" y="1060886"/>
                  </a:lnTo>
                  <a:lnTo>
                    <a:pt x="1385019" y="1060306"/>
                  </a:lnTo>
                  <a:lnTo>
                    <a:pt x="1396856" y="1059625"/>
                  </a:lnTo>
                  <a:lnTo>
                    <a:pt x="1408694" y="1058828"/>
                  </a:lnTo>
                  <a:lnTo>
                    <a:pt x="1420532" y="1057893"/>
                  </a:lnTo>
                  <a:lnTo>
                    <a:pt x="1432370" y="1056797"/>
                  </a:lnTo>
                  <a:lnTo>
                    <a:pt x="1444208" y="1055515"/>
                  </a:lnTo>
                  <a:lnTo>
                    <a:pt x="1456045" y="1054013"/>
                  </a:lnTo>
                  <a:lnTo>
                    <a:pt x="1467883" y="1052258"/>
                  </a:lnTo>
                  <a:lnTo>
                    <a:pt x="1479721" y="1050207"/>
                  </a:lnTo>
                  <a:lnTo>
                    <a:pt x="1491559" y="1047814"/>
                  </a:lnTo>
                  <a:lnTo>
                    <a:pt x="1503396" y="1045024"/>
                  </a:lnTo>
                  <a:lnTo>
                    <a:pt x="1515234" y="1041777"/>
                  </a:lnTo>
                  <a:lnTo>
                    <a:pt x="1527072" y="1038003"/>
                  </a:lnTo>
                  <a:lnTo>
                    <a:pt x="1538910" y="1033626"/>
                  </a:lnTo>
                  <a:lnTo>
                    <a:pt x="1550748" y="1028560"/>
                  </a:lnTo>
                  <a:lnTo>
                    <a:pt x="1562585" y="1022713"/>
                  </a:lnTo>
                  <a:lnTo>
                    <a:pt x="1574423" y="1015983"/>
                  </a:lnTo>
                  <a:lnTo>
                    <a:pt x="1586261" y="1008265"/>
                  </a:lnTo>
                  <a:lnTo>
                    <a:pt x="1598099" y="999446"/>
                  </a:lnTo>
                  <a:lnTo>
                    <a:pt x="1609936" y="989416"/>
                  </a:lnTo>
                  <a:lnTo>
                    <a:pt x="1621774" y="978066"/>
                  </a:lnTo>
                  <a:lnTo>
                    <a:pt x="1633612" y="965295"/>
                  </a:lnTo>
                  <a:lnTo>
                    <a:pt x="1645450" y="951019"/>
                  </a:lnTo>
                  <a:lnTo>
                    <a:pt x="1657287" y="935175"/>
                  </a:lnTo>
                  <a:lnTo>
                    <a:pt x="1669125" y="917731"/>
                  </a:lnTo>
                  <a:lnTo>
                    <a:pt x="1680963" y="898696"/>
                  </a:lnTo>
                  <a:lnTo>
                    <a:pt x="1692801" y="878121"/>
                  </a:lnTo>
                  <a:lnTo>
                    <a:pt x="1704639" y="856114"/>
                  </a:lnTo>
                  <a:lnTo>
                    <a:pt x="1716476" y="832834"/>
                  </a:lnTo>
                  <a:lnTo>
                    <a:pt x="1728314" y="808496"/>
                  </a:lnTo>
                  <a:lnTo>
                    <a:pt x="1740152" y="783364"/>
                  </a:lnTo>
                  <a:lnTo>
                    <a:pt x="1751990" y="757738"/>
                  </a:lnTo>
                  <a:lnTo>
                    <a:pt x="1763827" y="731944"/>
                  </a:lnTo>
                  <a:lnTo>
                    <a:pt x="1775665" y="706318"/>
                  </a:lnTo>
                  <a:lnTo>
                    <a:pt x="1787503" y="681185"/>
                  </a:lnTo>
                  <a:lnTo>
                    <a:pt x="1799341" y="656848"/>
                  </a:lnTo>
                  <a:lnTo>
                    <a:pt x="1811178" y="633568"/>
                  </a:lnTo>
                  <a:lnTo>
                    <a:pt x="1823016" y="611560"/>
                  </a:lnTo>
                  <a:lnTo>
                    <a:pt x="1834854" y="590986"/>
                  </a:lnTo>
                  <a:lnTo>
                    <a:pt x="1846692" y="571950"/>
                  </a:lnTo>
                  <a:lnTo>
                    <a:pt x="1858530" y="554507"/>
                  </a:lnTo>
                  <a:lnTo>
                    <a:pt x="1870367" y="538663"/>
                  </a:lnTo>
                  <a:lnTo>
                    <a:pt x="1882205" y="524387"/>
                  </a:lnTo>
                  <a:lnTo>
                    <a:pt x="1894043" y="511616"/>
                  </a:lnTo>
                  <a:lnTo>
                    <a:pt x="1905881" y="500265"/>
                  </a:lnTo>
                  <a:lnTo>
                    <a:pt x="1917718" y="490235"/>
                  </a:lnTo>
                  <a:lnTo>
                    <a:pt x="1929556" y="481417"/>
                  </a:lnTo>
                  <a:lnTo>
                    <a:pt x="1941394" y="473698"/>
                  </a:lnTo>
                  <a:lnTo>
                    <a:pt x="1953232" y="466969"/>
                  </a:lnTo>
                  <a:lnTo>
                    <a:pt x="1965069" y="461121"/>
                  </a:lnTo>
                  <a:lnTo>
                    <a:pt x="1976907" y="456056"/>
                  </a:lnTo>
                  <a:lnTo>
                    <a:pt x="1988745" y="451679"/>
                  </a:lnTo>
                  <a:lnTo>
                    <a:pt x="2000583" y="447905"/>
                  </a:lnTo>
                  <a:lnTo>
                    <a:pt x="2012421" y="444657"/>
                  </a:lnTo>
                  <a:lnTo>
                    <a:pt x="2024258" y="441868"/>
                  </a:lnTo>
                  <a:lnTo>
                    <a:pt x="2036096" y="439474"/>
                  </a:lnTo>
                  <a:lnTo>
                    <a:pt x="2047934" y="437423"/>
                  </a:lnTo>
                  <a:lnTo>
                    <a:pt x="2059772" y="435668"/>
                  </a:lnTo>
                  <a:lnTo>
                    <a:pt x="2071609" y="434167"/>
                  </a:lnTo>
                  <a:lnTo>
                    <a:pt x="2083447" y="432884"/>
                  </a:lnTo>
                  <a:lnTo>
                    <a:pt x="2095285" y="431789"/>
                  </a:lnTo>
                  <a:lnTo>
                    <a:pt x="2107123" y="430854"/>
                  </a:lnTo>
                  <a:lnTo>
                    <a:pt x="2118961" y="430056"/>
                  </a:lnTo>
                  <a:lnTo>
                    <a:pt x="2130798" y="429376"/>
                  </a:lnTo>
                  <a:lnTo>
                    <a:pt x="2142636" y="428796"/>
                  </a:lnTo>
                  <a:lnTo>
                    <a:pt x="2154474" y="428302"/>
                  </a:lnTo>
                  <a:lnTo>
                    <a:pt x="2166312" y="427881"/>
                  </a:lnTo>
                  <a:lnTo>
                    <a:pt x="2178149" y="427522"/>
                  </a:lnTo>
                  <a:lnTo>
                    <a:pt x="2189987" y="427217"/>
                  </a:lnTo>
                  <a:lnTo>
                    <a:pt x="2201825" y="426957"/>
                  </a:lnTo>
                  <a:lnTo>
                    <a:pt x="2213663" y="426735"/>
                  </a:lnTo>
                  <a:lnTo>
                    <a:pt x="2225500" y="426547"/>
                  </a:lnTo>
                  <a:lnTo>
                    <a:pt x="2237338" y="426386"/>
                  </a:lnTo>
                  <a:lnTo>
                    <a:pt x="2249176" y="426250"/>
                  </a:lnTo>
                  <a:lnTo>
                    <a:pt x="2261014" y="426134"/>
                  </a:lnTo>
                  <a:lnTo>
                    <a:pt x="2272852" y="426035"/>
                  </a:lnTo>
                  <a:lnTo>
                    <a:pt x="2284689" y="425950"/>
                  </a:lnTo>
                  <a:lnTo>
                    <a:pt x="2296527" y="425879"/>
                  </a:lnTo>
                  <a:lnTo>
                    <a:pt x="2308365" y="425818"/>
                  </a:lnTo>
                  <a:lnTo>
                    <a:pt x="2320203" y="425766"/>
                  </a:lnTo>
                  <a:lnTo>
                    <a:pt x="2332040" y="425722"/>
                  </a:lnTo>
                  <a:lnTo>
                    <a:pt x="2343878" y="425684"/>
                  </a:lnTo>
                  <a:lnTo>
                    <a:pt x="2343878" y="425470"/>
                  </a:lnTo>
                  <a:lnTo>
                    <a:pt x="2355716" y="425470"/>
                  </a:lnTo>
                  <a:lnTo>
                    <a:pt x="2367554" y="425470"/>
                  </a:lnTo>
                  <a:lnTo>
                    <a:pt x="2379391" y="425470"/>
                  </a:lnTo>
                  <a:lnTo>
                    <a:pt x="2391229" y="425470"/>
                  </a:lnTo>
                  <a:lnTo>
                    <a:pt x="2403067" y="425470"/>
                  </a:lnTo>
                  <a:lnTo>
                    <a:pt x="2414905" y="425470"/>
                  </a:lnTo>
                  <a:lnTo>
                    <a:pt x="2426743" y="425470"/>
                  </a:lnTo>
                  <a:lnTo>
                    <a:pt x="2438580" y="425470"/>
                  </a:lnTo>
                  <a:lnTo>
                    <a:pt x="2450418" y="425470"/>
                  </a:lnTo>
                  <a:lnTo>
                    <a:pt x="2462256" y="425470"/>
                  </a:lnTo>
                  <a:lnTo>
                    <a:pt x="2474094" y="425470"/>
                  </a:lnTo>
                  <a:lnTo>
                    <a:pt x="2485931" y="425470"/>
                  </a:lnTo>
                  <a:lnTo>
                    <a:pt x="2497769" y="425470"/>
                  </a:lnTo>
                  <a:lnTo>
                    <a:pt x="2509607" y="425470"/>
                  </a:lnTo>
                  <a:lnTo>
                    <a:pt x="2521445" y="425470"/>
                  </a:lnTo>
                  <a:lnTo>
                    <a:pt x="2533283" y="425470"/>
                  </a:lnTo>
                  <a:lnTo>
                    <a:pt x="2545120" y="425470"/>
                  </a:lnTo>
                  <a:lnTo>
                    <a:pt x="2556958" y="425470"/>
                  </a:lnTo>
                  <a:lnTo>
                    <a:pt x="2568796" y="425470"/>
                  </a:lnTo>
                  <a:lnTo>
                    <a:pt x="2580634" y="425470"/>
                  </a:lnTo>
                  <a:lnTo>
                    <a:pt x="2592471" y="425470"/>
                  </a:lnTo>
                  <a:lnTo>
                    <a:pt x="2604309" y="425470"/>
                  </a:lnTo>
                  <a:lnTo>
                    <a:pt x="2616147" y="425470"/>
                  </a:lnTo>
                  <a:lnTo>
                    <a:pt x="2627985" y="425470"/>
                  </a:lnTo>
                  <a:lnTo>
                    <a:pt x="2639822" y="425470"/>
                  </a:lnTo>
                  <a:lnTo>
                    <a:pt x="2651660" y="425470"/>
                  </a:lnTo>
                  <a:lnTo>
                    <a:pt x="2663498" y="425470"/>
                  </a:lnTo>
                  <a:lnTo>
                    <a:pt x="2675336" y="425470"/>
                  </a:lnTo>
                  <a:lnTo>
                    <a:pt x="2687174" y="425470"/>
                  </a:lnTo>
                  <a:lnTo>
                    <a:pt x="2699011" y="425470"/>
                  </a:lnTo>
                  <a:lnTo>
                    <a:pt x="2710849" y="425470"/>
                  </a:lnTo>
                  <a:lnTo>
                    <a:pt x="2722687" y="425470"/>
                  </a:lnTo>
                  <a:lnTo>
                    <a:pt x="2734525" y="425470"/>
                  </a:lnTo>
                  <a:lnTo>
                    <a:pt x="2746362" y="425470"/>
                  </a:lnTo>
                  <a:lnTo>
                    <a:pt x="2758200" y="425470"/>
                  </a:lnTo>
                  <a:lnTo>
                    <a:pt x="2770038" y="425470"/>
                  </a:lnTo>
                  <a:lnTo>
                    <a:pt x="2781876" y="425470"/>
                  </a:lnTo>
                  <a:lnTo>
                    <a:pt x="2793713" y="425470"/>
                  </a:lnTo>
                  <a:lnTo>
                    <a:pt x="2805551" y="425470"/>
                  </a:lnTo>
                  <a:lnTo>
                    <a:pt x="2817389" y="425470"/>
                  </a:lnTo>
                  <a:lnTo>
                    <a:pt x="2829227" y="425470"/>
                  </a:lnTo>
                  <a:lnTo>
                    <a:pt x="2841065" y="425470"/>
                  </a:lnTo>
                  <a:lnTo>
                    <a:pt x="2852902" y="425470"/>
                  </a:lnTo>
                  <a:lnTo>
                    <a:pt x="2864740" y="425470"/>
                  </a:lnTo>
                  <a:lnTo>
                    <a:pt x="2876578" y="425470"/>
                  </a:lnTo>
                  <a:lnTo>
                    <a:pt x="2888416" y="425470"/>
                  </a:lnTo>
                  <a:lnTo>
                    <a:pt x="2900253" y="425470"/>
                  </a:lnTo>
                  <a:lnTo>
                    <a:pt x="2912091" y="425470"/>
                  </a:lnTo>
                  <a:lnTo>
                    <a:pt x="2923929" y="425470"/>
                  </a:lnTo>
                  <a:lnTo>
                    <a:pt x="2935767" y="425470"/>
                  </a:lnTo>
                  <a:lnTo>
                    <a:pt x="2947604" y="425470"/>
                  </a:lnTo>
                  <a:lnTo>
                    <a:pt x="2959442" y="425470"/>
                  </a:lnTo>
                  <a:lnTo>
                    <a:pt x="2971280" y="425470"/>
                  </a:lnTo>
                  <a:lnTo>
                    <a:pt x="2983118" y="425470"/>
                  </a:lnTo>
                  <a:lnTo>
                    <a:pt x="2994956" y="425470"/>
                  </a:lnTo>
                  <a:lnTo>
                    <a:pt x="3006793" y="425470"/>
                  </a:lnTo>
                  <a:lnTo>
                    <a:pt x="3018631" y="425470"/>
                  </a:lnTo>
                  <a:lnTo>
                    <a:pt x="3030469" y="425470"/>
                  </a:lnTo>
                  <a:lnTo>
                    <a:pt x="3042307" y="425470"/>
                  </a:lnTo>
                  <a:lnTo>
                    <a:pt x="3054144" y="425470"/>
                  </a:lnTo>
                  <a:lnTo>
                    <a:pt x="3065982" y="425470"/>
                  </a:lnTo>
                  <a:lnTo>
                    <a:pt x="3077820" y="425470"/>
                  </a:lnTo>
                  <a:lnTo>
                    <a:pt x="3089658" y="425470"/>
                  </a:lnTo>
                  <a:lnTo>
                    <a:pt x="3101496" y="425470"/>
                  </a:lnTo>
                  <a:lnTo>
                    <a:pt x="3113333" y="425470"/>
                  </a:lnTo>
                  <a:lnTo>
                    <a:pt x="3125171" y="425470"/>
                  </a:lnTo>
                  <a:lnTo>
                    <a:pt x="3137009" y="425470"/>
                  </a:lnTo>
                  <a:lnTo>
                    <a:pt x="3148847" y="425470"/>
                  </a:lnTo>
                  <a:lnTo>
                    <a:pt x="3160684" y="425470"/>
                  </a:lnTo>
                  <a:lnTo>
                    <a:pt x="3172522" y="425470"/>
                  </a:lnTo>
                  <a:lnTo>
                    <a:pt x="3184360" y="425470"/>
                  </a:lnTo>
                  <a:lnTo>
                    <a:pt x="3196198" y="425470"/>
                  </a:lnTo>
                  <a:lnTo>
                    <a:pt x="3208035" y="425470"/>
                  </a:lnTo>
                  <a:lnTo>
                    <a:pt x="3219873" y="425470"/>
                  </a:lnTo>
                  <a:lnTo>
                    <a:pt x="3231711" y="425470"/>
                  </a:lnTo>
                  <a:lnTo>
                    <a:pt x="3243549" y="425470"/>
                  </a:lnTo>
                  <a:lnTo>
                    <a:pt x="3255387" y="425470"/>
                  </a:lnTo>
                  <a:lnTo>
                    <a:pt x="3267224" y="425470"/>
                  </a:lnTo>
                  <a:lnTo>
                    <a:pt x="3279062" y="425470"/>
                  </a:lnTo>
                  <a:lnTo>
                    <a:pt x="3290900" y="425470"/>
                  </a:lnTo>
                  <a:lnTo>
                    <a:pt x="3302738" y="425470"/>
                  </a:lnTo>
                  <a:lnTo>
                    <a:pt x="3314575" y="425470"/>
                  </a:lnTo>
                  <a:lnTo>
                    <a:pt x="3326413" y="425470"/>
                  </a:lnTo>
                  <a:lnTo>
                    <a:pt x="3338251" y="425470"/>
                  </a:lnTo>
                  <a:lnTo>
                    <a:pt x="3350089" y="425470"/>
                  </a:lnTo>
                  <a:lnTo>
                    <a:pt x="3361926" y="425470"/>
                  </a:lnTo>
                  <a:lnTo>
                    <a:pt x="3373764" y="425470"/>
                  </a:lnTo>
                  <a:lnTo>
                    <a:pt x="3385602" y="425470"/>
                  </a:lnTo>
                  <a:lnTo>
                    <a:pt x="3397440" y="425470"/>
                  </a:lnTo>
                  <a:lnTo>
                    <a:pt x="3409278" y="425470"/>
                  </a:lnTo>
                  <a:lnTo>
                    <a:pt x="3421115" y="425470"/>
                  </a:lnTo>
                  <a:lnTo>
                    <a:pt x="3432953" y="425470"/>
                  </a:lnTo>
                  <a:lnTo>
                    <a:pt x="3444791" y="425470"/>
                  </a:lnTo>
                  <a:lnTo>
                    <a:pt x="3456629" y="425470"/>
                  </a:lnTo>
                  <a:lnTo>
                    <a:pt x="3468466" y="425470"/>
                  </a:lnTo>
                  <a:lnTo>
                    <a:pt x="3480304" y="425470"/>
                  </a:lnTo>
                  <a:lnTo>
                    <a:pt x="3492142" y="425470"/>
                  </a:lnTo>
                  <a:lnTo>
                    <a:pt x="3503980" y="425470"/>
                  </a:lnTo>
                  <a:lnTo>
                    <a:pt x="3515818" y="425470"/>
                  </a:lnTo>
                  <a:lnTo>
                    <a:pt x="3515818" y="425399"/>
                  </a:lnTo>
                  <a:lnTo>
                    <a:pt x="3527655" y="425386"/>
                  </a:lnTo>
                  <a:lnTo>
                    <a:pt x="3539493" y="425371"/>
                  </a:lnTo>
                  <a:lnTo>
                    <a:pt x="3551331" y="425354"/>
                  </a:lnTo>
                  <a:lnTo>
                    <a:pt x="3563169" y="425334"/>
                  </a:lnTo>
                  <a:lnTo>
                    <a:pt x="3575006" y="425310"/>
                  </a:lnTo>
                  <a:lnTo>
                    <a:pt x="3586844" y="425282"/>
                  </a:lnTo>
                  <a:lnTo>
                    <a:pt x="3598682" y="425249"/>
                  </a:lnTo>
                  <a:lnTo>
                    <a:pt x="3610520" y="425210"/>
                  </a:lnTo>
                  <a:lnTo>
                    <a:pt x="3622357" y="425165"/>
                  </a:lnTo>
                  <a:lnTo>
                    <a:pt x="3634195" y="425111"/>
                  </a:lnTo>
                  <a:lnTo>
                    <a:pt x="3646033" y="425048"/>
                  </a:lnTo>
                  <a:lnTo>
                    <a:pt x="3657871" y="424975"/>
                  </a:lnTo>
                  <a:lnTo>
                    <a:pt x="3669709" y="424888"/>
                  </a:lnTo>
                  <a:lnTo>
                    <a:pt x="3681546" y="424786"/>
                  </a:lnTo>
                  <a:lnTo>
                    <a:pt x="3693384" y="424666"/>
                  </a:lnTo>
                  <a:lnTo>
                    <a:pt x="3705222" y="424526"/>
                  </a:lnTo>
                  <a:lnTo>
                    <a:pt x="3717060" y="424361"/>
                  </a:lnTo>
                  <a:lnTo>
                    <a:pt x="3728897" y="424168"/>
                  </a:lnTo>
                  <a:lnTo>
                    <a:pt x="3740735" y="423941"/>
                  </a:lnTo>
                  <a:lnTo>
                    <a:pt x="3752573" y="423676"/>
                  </a:lnTo>
                  <a:lnTo>
                    <a:pt x="3764411" y="423364"/>
                  </a:lnTo>
                  <a:lnTo>
                    <a:pt x="3776248" y="422999"/>
                  </a:lnTo>
                  <a:lnTo>
                    <a:pt x="3788086" y="422571"/>
                  </a:lnTo>
                  <a:lnTo>
                    <a:pt x="3799924" y="422071"/>
                  </a:lnTo>
                  <a:lnTo>
                    <a:pt x="3811762" y="421486"/>
                  </a:lnTo>
                  <a:lnTo>
                    <a:pt x="3823600" y="420802"/>
                  </a:lnTo>
                  <a:lnTo>
                    <a:pt x="3835437" y="420004"/>
                  </a:lnTo>
                  <a:lnTo>
                    <a:pt x="3847275" y="419074"/>
                  </a:lnTo>
                  <a:lnTo>
                    <a:pt x="3859113" y="417992"/>
                  </a:lnTo>
                  <a:lnTo>
                    <a:pt x="3870951" y="416734"/>
                  </a:lnTo>
                  <a:lnTo>
                    <a:pt x="3882788" y="415275"/>
                  </a:lnTo>
                  <a:lnTo>
                    <a:pt x="3894626" y="413586"/>
                  </a:lnTo>
                  <a:lnTo>
                    <a:pt x="3906464" y="411637"/>
                  </a:lnTo>
                  <a:lnTo>
                    <a:pt x="3918302" y="409394"/>
                  </a:lnTo>
                  <a:lnTo>
                    <a:pt x="3930139" y="406821"/>
                  </a:lnTo>
                  <a:lnTo>
                    <a:pt x="3941977" y="403882"/>
                  </a:lnTo>
                  <a:lnTo>
                    <a:pt x="3953815" y="400538"/>
                  </a:lnTo>
                  <a:lnTo>
                    <a:pt x="3965653" y="396755"/>
                  </a:lnTo>
                  <a:lnTo>
                    <a:pt x="3977491" y="392498"/>
                  </a:lnTo>
                  <a:lnTo>
                    <a:pt x="3989328" y="387739"/>
                  </a:lnTo>
                  <a:lnTo>
                    <a:pt x="4001166" y="382458"/>
                  </a:lnTo>
                  <a:lnTo>
                    <a:pt x="4013004" y="376643"/>
                  </a:lnTo>
                  <a:lnTo>
                    <a:pt x="4024842" y="370298"/>
                  </a:lnTo>
                  <a:lnTo>
                    <a:pt x="4036679" y="363440"/>
                  </a:lnTo>
                  <a:lnTo>
                    <a:pt x="4048517" y="356104"/>
                  </a:lnTo>
                  <a:lnTo>
                    <a:pt x="4060355" y="348344"/>
                  </a:lnTo>
                  <a:lnTo>
                    <a:pt x="4072193" y="340232"/>
                  </a:lnTo>
                  <a:lnTo>
                    <a:pt x="4084031" y="331854"/>
                  </a:lnTo>
                  <a:lnTo>
                    <a:pt x="4095868" y="323312"/>
                  </a:lnTo>
                  <a:lnTo>
                    <a:pt x="4107706" y="314714"/>
                  </a:lnTo>
                  <a:lnTo>
                    <a:pt x="4119544" y="306172"/>
                  </a:lnTo>
                  <a:lnTo>
                    <a:pt x="4131382" y="297795"/>
                  </a:lnTo>
                  <a:lnTo>
                    <a:pt x="4143219" y="289682"/>
                  </a:lnTo>
                  <a:lnTo>
                    <a:pt x="4155057" y="281922"/>
                  </a:lnTo>
                  <a:lnTo>
                    <a:pt x="4166895" y="274586"/>
                  </a:lnTo>
                  <a:lnTo>
                    <a:pt x="4178733" y="267728"/>
                  </a:lnTo>
                  <a:lnTo>
                    <a:pt x="4190570" y="261383"/>
                  </a:lnTo>
                  <a:lnTo>
                    <a:pt x="4202408" y="255568"/>
                  </a:lnTo>
                  <a:lnTo>
                    <a:pt x="4214246" y="250287"/>
                  </a:lnTo>
                  <a:lnTo>
                    <a:pt x="4226084" y="245528"/>
                  </a:lnTo>
                  <a:lnTo>
                    <a:pt x="4237922" y="241272"/>
                  </a:lnTo>
                  <a:lnTo>
                    <a:pt x="4249759" y="237488"/>
                  </a:lnTo>
                  <a:lnTo>
                    <a:pt x="4261597" y="234145"/>
                  </a:lnTo>
                  <a:lnTo>
                    <a:pt x="4273435" y="231205"/>
                  </a:lnTo>
                  <a:lnTo>
                    <a:pt x="4285273" y="228632"/>
                  </a:lnTo>
                  <a:lnTo>
                    <a:pt x="4297110" y="226389"/>
                  </a:lnTo>
                  <a:lnTo>
                    <a:pt x="4308948" y="224440"/>
                  </a:lnTo>
                  <a:lnTo>
                    <a:pt x="4320786" y="222752"/>
                  </a:lnTo>
                  <a:lnTo>
                    <a:pt x="4332624" y="221292"/>
                  </a:lnTo>
                  <a:lnTo>
                    <a:pt x="4344461" y="220035"/>
                  </a:lnTo>
                  <a:lnTo>
                    <a:pt x="4356299" y="218952"/>
                  </a:lnTo>
                  <a:lnTo>
                    <a:pt x="4368137" y="218022"/>
                  </a:lnTo>
                  <a:lnTo>
                    <a:pt x="4379975" y="217224"/>
                  </a:lnTo>
                  <a:lnTo>
                    <a:pt x="4391813" y="216541"/>
                  </a:lnTo>
                  <a:lnTo>
                    <a:pt x="4403650" y="215956"/>
                  </a:lnTo>
                  <a:lnTo>
                    <a:pt x="4415488" y="215455"/>
                  </a:lnTo>
                  <a:lnTo>
                    <a:pt x="4427326" y="215028"/>
                  </a:lnTo>
                  <a:lnTo>
                    <a:pt x="4439164" y="214662"/>
                  </a:lnTo>
                  <a:lnTo>
                    <a:pt x="4451001" y="214351"/>
                  </a:lnTo>
                  <a:lnTo>
                    <a:pt x="4462839" y="214085"/>
                  </a:lnTo>
                  <a:lnTo>
                    <a:pt x="4474677" y="213858"/>
                  </a:lnTo>
                  <a:lnTo>
                    <a:pt x="4486515" y="213665"/>
                  </a:lnTo>
                  <a:lnTo>
                    <a:pt x="4498352" y="213500"/>
                  </a:lnTo>
                  <a:lnTo>
                    <a:pt x="4510190" y="213360"/>
                  </a:lnTo>
                  <a:lnTo>
                    <a:pt x="4522028" y="213240"/>
                  </a:lnTo>
                  <a:lnTo>
                    <a:pt x="4533866" y="213139"/>
                  </a:lnTo>
                  <a:lnTo>
                    <a:pt x="4545704" y="213052"/>
                  </a:lnTo>
                  <a:lnTo>
                    <a:pt x="4557541" y="212978"/>
                  </a:lnTo>
                  <a:lnTo>
                    <a:pt x="4569379" y="212915"/>
                  </a:lnTo>
                  <a:lnTo>
                    <a:pt x="4581217" y="212862"/>
                  </a:lnTo>
                  <a:lnTo>
                    <a:pt x="4593055" y="212816"/>
                  </a:lnTo>
                  <a:lnTo>
                    <a:pt x="4604892" y="212777"/>
                  </a:lnTo>
                  <a:lnTo>
                    <a:pt x="4616730" y="212744"/>
                  </a:lnTo>
                  <a:lnTo>
                    <a:pt x="4628568" y="212716"/>
                  </a:lnTo>
                  <a:lnTo>
                    <a:pt x="4640406" y="212693"/>
                  </a:lnTo>
                  <a:lnTo>
                    <a:pt x="4652244" y="212672"/>
                  </a:lnTo>
                  <a:lnTo>
                    <a:pt x="4664081" y="212655"/>
                  </a:lnTo>
                  <a:lnTo>
                    <a:pt x="4675919" y="212640"/>
                  </a:lnTo>
                  <a:lnTo>
                    <a:pt x="4687757" y="212628"/>
                  </a:lnTo>
                </a:path>
              </a:pathLst>
            </a:custGeom>
            <a:ln w="40651" cap="flat">
              <a:solidFill>
                <a:srgbClr val="E8E8E8">
                  <a:alpha val="100000"/>
                </a:srgbClr>
              </a:solidFill>
              <a:prstDash val="solid"/>
              <a:round/>
            </a:ln>
          </p:spPr>
          <p:txBody>
            <a:bodyPr/>
            <a:lstStyle/>
            <a:p/>
          </p:txBody>
        </p:sp>
        <p:sp>
          <p:nvSpPr>
            <p:cNvPr id="44" name="pl44"/>
            <p:cNvSpPr/>
            <p:nvPr/>
          </p:nvSpPr>
          <p:spPr>
            <a:xfrm>
              <a:off x="2482252" y="1543881"/>
              <a:ext cx="4687757" cy="1064426"/>
            </a:xfrm>
            <a:custGeom>
              <a:avLst/>
              <a:pathLst>
                <a:path w="4687757" h="1064426">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3127"/>
                  </a:lnTo>
                  <a:lnTo>
                    <a:pt x="2355716" y="213178"/>
                  </a:lnTo>
                  <a:lnTo>
                    <a:pt x="2367554" y="213236"/>
                  </a:lnTo>
                  <a:lnTo>
                    <a:pt x="2379391" y="213306"/>
                  </a:lnTo>
                  <a:lnTo>
                    <a:pt x="2391229" y="213387"/>
                  </a:lnTo>
                  <a:lnTo>
                    <a:pt x="2403067" y="213482"/>
                  </a:lnTo>
                  <a:lnTo>
                    <a:pt x="2414905" y="213595"/>
                  </a:lnTo>
                  <a:lnTo>
                    <a:pt x="2426743" y="213727"/>
                  </a:lnTo>
                  <a:lnTo>
                    <a:pt x="2438580" y="213882"/>
                  </a:lnTo>
                  <a:lnTo>
                    <a:pt x="2450418" y="214064"/>
                  </a:lnTo>
                  <a:lnTo>
                    <a:pt x="2462256" y="214278"/>
                  </a:lnTo>
                  <a:lnTo>
                    <a:pt x="2474094" y="214529"/>
                  </a:lnTo>
                  <a:lnTo>
                    <a:pt x="2485931" y="214824"/>
                  </a:lnTo>
                  <a:lnTo>
                    <a:pt x="2497769" y="215171"/>
                  </a:lnTo>
                  <a:lnTo>
                    <a:pt x="2509607" y="215578"/>
                  </a:lnTo>
                  <a:lnTo>
                    <a:pt x="2521445" y="216056"/>
                  </a:lnTo>
                  <a:lnTo>
                    <a:pt x="2533283" y="216618"/>
                  </a:lnTo>
                  <a:lnTo>
                    <a:pt x="2545120" y="217276"/>
                  </a:lnTo>
                  <a:lnTo>
                    <a:pt x="2556958" y="218050"/>
                  </a:lnTo>
                  <a:lnTo>
                    <a:pt x="2568796" y="218957"/>
                  </a:lnTo>
                  <a:lnTo>
                    <a:pt x="2580634" y="220020"/>
                  </a:lnTo>
                  <a:lnTo>
                    <a:pt x="2592471" y="221267"/>
                  </a:lnTo>
                  <a:lnTo>
                    <a:pt x="2604309" y="222727"/>
                  </a:lnTo>
                  <a:lnTo>
                    <a:pt x="2616147" y="224438"/>
                  </a:lnTo>
                  <a:lnTo>
                    <a:pt x="2627985" y="226439"/>
                  </a:lnTo>
                  <a:lnTo>
                    <a:pt x="2639822" y="228780"/>
                  </a:lnTo>
                  <a:lnTo>
                    <a:pt x="2651660" y="231514"/>
                  </a:lnTo>
                  <a:lnTo>
                    <a:pt x="2663498" y="234705"/>
                  </a:lnTo>
                  <a:lnTo>
                    <a:pt x="2675336" y="238425"/>
                  </a:lnTo>
                  <a:lnTo>
                    <a:pt x="2687174" y="242755"/>
                  </a:lnTo>
                  <a:lnTo>
                    <a:pt x="2699011" y="247787"/>
                  </a:lnTo>
                  <a:lnTo>
                    <a:pt x="2710849" y="253623"/>
                  </a:lnTo>
                  <a:lnTo>
                    <a:pt x="2722687" y="260377"/>
                  </a:lnTo>
                  <a:lnTo>
                    <a:pt x="2734525" y="268173"/>
                  </a:lnTo>
                  <a:lnTo>
                    <a:pt x="2746362" y="277146"/>
                  </a:lnTo>
                  <a:lnTo>
                    <a:pt x="2758200" y="287438"/>
                  </a:lnTo>
                  <a:lnTo>
                    <a:pt x="2770038" y="299196"/>
                  </a:lnTo>
                  <a:lnTo>
                    <a:pt x="2781876" y="312569"/>
                  </a:lnTo>
                  <a:lnTo>
                    <a:pt x="2793713" y="327703"/>
                  </a:lnTo>
                  <a:lnTo>
                    <a:pt x="2805551" y="344730"/>
                  </a:lnTo>
                  <a:lnTo>
                    <a:pt x="2817389" y="363765"/>
                  </a:lnTo>
                  <a:lnTo>
                    <a:pt x="2829227" y="384890"/>
                  </a:lnTo>
                  <a:lnTo>
                    <a:pt x="2841065" y="408149"/>
                  </a:lnTo>
                  <a:lnTo>
                    <a:pt x="2852902" y="433530"/>
                  </a:lnTo>
                  <a:lnTo>
                    <a:pt x="2864740" y="460962"/>
                  </a:lnTo>
                  <a:lnTo>
                    <a:pt x="2876578" y="490306"/>
                  </a:lnTo>
                  <a:lnTo>
                    <a:pt x="2888416" y="521345"/>
                  </a:lnTo>
                  <a:lnTo>
                    <a:pt x="2900253" y="553795"/>
                  </a:lnTo>
                  <a:lnTo>
                    <a:pt x="2912091" y="587305"/>
                  </a:lnTo>
                  <a:lnTo>
                    <a:pt x="2923929" y="621474"/>
                  </a:lnTo>
                  <a:lnTo>
                    <a:pt x="2935767" y="655865"/>
                  </a:lnTo>
                  <a:lnTo>
                    <a:pt x="2947604" y="690034"/>
                  </a:lnTo>
                  <a:lnTo>
                    <a:pt x="2959442" y="723544"/>
                  </a:lnTo>
                  <a:lnTo>
                    <a:pt x="2971280" y="755994"/>
                  </a:lnTo>
                  <a:lnTo>
                    <a:pt x="2983118" y="787033"/>
                  </a:lnTo>
                  <a:lnTo>
                    <a:pt x="2994956" y="816377"/>
                  </a:lnTo>
                  <a:lnTo>
                    <a:pt x="3006793" y="843809"/>
                  </a:lnTo>
                  <a:lnTo>
                    <a:pt x="3018631" y="869190"/>
                  </a:lnTo>
                  <a:lnTo>
                    <a:pt x="3030469" y="892449"/>
                  </a:lnTo>
                  <a:lnTo>
                    <a:pt x="3042307" y="913574"/>
                  </a:lnTo>
                  <a:lnTo>
                    <a:pt x="3054144" y="932609"/>
                  </a:lnTo>
                  <a:lnTo>
                    <a:pt x="3065982" y="949636"/>
                  </a:lnTo>
                  <a:lnTo>
                    <a:pt x="3077820" y="964770"/>
                  </a:lnTo>
                  <a:lnTo>
                    <a:pt x="3089658" y="978143"/>
                  </a:lnTo>
                  <a:lnTo>
                    <a:pt x="3101496" y="989901"/>
                  </a:lnTo>
                  <a:lnTo>
                    <a:pt x="3113333" y="1000193"/>
                  </a:lnTo>
                  <a:lnTo>
                    <a:pt x="3125171" y="1009166"/>
                  </a:lnTo>
                  <a:lnTo>
                    <a:pt x="3137009" y="1016962"/>
                  </a:lnTo>
                  <a:lnTo>
                    <a:pt x="3148847" y="1023716"/>
                  </a:lnTo>
                  <a:lnTo>
                    <a:pt x="3160684" y="1029552"/>
                  </a:lnTo>
                  <a:lnTo>
                    <a:pt x="3172522" y="1034584"/>
                  </a:lnTo>
                  <a:lnTo>
                    <a:pt x="3184360" y="1038914"/>
                  </a:lnTo>
                  <a:lnTo>
                    <a:pt x="3196198" y="1042634"/>
                  </a:lnTo>
                  <a:lnTo>
                    <a:pt x="3208035" y="1045825"/>
                  </a:lnTo>
                  <a:lnTo>
                    <a:pt x="3219873" y="1048559"/>
                  </a:lnTo>
                  <a:lnTo>
                    <a:pt x="3231711" y="1050900"/>
                  </a:lnTo>
                  <a:lnTo>
                    <a:pt x="3243549" y="1052901"/>
                  </a:lnTo>
                  <a:lnTo>
                    <a:pt x="3255387" y="1054612"/>
                  </a:lnTo>
                  <a:lnTo>
                    <a:pt x="3267224" y="1056072"/>
                  </a:lnTo>
                  <a:lnTo>
                    <a:pt x="3279062" y="1057319"/>
                  </a:lnTo>
                  <a:lnTo>
                    <a:pt x="3290900" y="1058382"/>
                  </a:lnTo>
                  <a:lnTo>
                    <a:pt x="3302738" y="1059289"/>
                  </a:lnTo>
                  <a:lnTo>
                    <a:pt x="3314575" y="1060062"/>
                  </a:lnTo>
                  <a:lnTo>
                    <a:pt x="3326413" y="1060721"/>
                  </a:lnTo>
                  <a:lnTo>
                    <a:pt x="3338251" y="1061283"/>
                  </a:lnTo>
                  <a:lnTo>
                    <a:pt x="3350089" y="1061761"/>
                  </a:lnTo>
                  <a:lnTo>
                    <a:pt x="3361926" y="1062168"/>
                  </a:lnTo>
                  <a:lnTo>
                    <a:pt x="3373764" y="1062515"/>
                  </a:lnTo>
                  <a:lnTo>
                    <a:pt x="3385602" y="1062810"/>
                  </a:lnTo>
                  <a:lnTo>
                    <a:pt x="3397440" y="1063061"/>
                  </a:lnTo>
                  <a:lnTo>
                    <a:pt x="3409278" y="1063275"/>
                  </a:lnTo>
                  <a:lnTo>
                    <a:pt x="3421115" y="1063457"/>
                  </a:lnTo>
                  <a:lnTo>
                    <a:pt x="3432953" y="1063612"/>
                  </a:lnTo>
                  <a:lnTo>
                    <a:pt x="3444791" y="1063744"/>
                  </a:lnTo>
                  <a:lnTo>
                    <a:pt x="3456629" y="1063857"/>
                  </a:lnTo>
                  <a:lnTo>
                    <a:pt x="3468466" y="1063952"/>
                  </a:lnTo>
                  <a:lnTo>
                    <a:pt x="3480304" y="1064033"/>
                  </a:lnTo>
                  <a:lnTo>
                    <a:pt x="3492142" y="1064103"/>
                  </a:lnTo>
                  <a:lnTo>
                    <a:pt x="3503980" y="1064161"/>
                  </a:lnTo>
                  <a:lnTo>
                    <a:pt x="3515818" y="1064211"/>
                  </a:lnTo>
                  <a:lnTo>
                    <a:pt x="3515818" y="1064426"/>
                  </a:lnTo>
                  <a:lnTo>
                    <a:pt x="3527655" y="1064413"/>
                  </a:lnTo>
                  <a:lnTo>
                    <a:pt x="3539493" y="1064398"/>
                  </a:lnTo>
                  <a:lnTo>
                    <a:pt x="3551331" y="1064381"/>
                  </a:lnTo>
                  <a:lnTo>
                    <a:pt x="3563169" y="1064361"/>
                  </a:lnTo>
                  <a:lnTo>
                    <a:pt x="3575006" y="1064337"/>
                  </a:lnTo>
                  <a:lnTo>
                    <a:pt x="3586844" y="1064309"/>
                  </a:lnTo>
                  <a:lnTo>
                    <a:pt x="3598682" y="1064276"/>
                  </a:lnTo>
                  <a:lnTo>
                    <a:pt x="3610520" y="1064237"/>
                  </a:lnTo>
                  <a:lnTo>
                    <a:pt x="3622357" y="1064192"/>
                  </a:lnTo>
                  <a:lnTo>
                    <a:pt x="3634195" y="1064138"/>
                  </a:lnTo>
                  <a:lnTo>
                    <a:pt x="3646033" y="1064075"/>
                  </a:lnTo>
                  <a:lnTo>
                    <a:pt x="3657871" y="1064001"/>
                  </a:lnTo>
                  <a:lnTo>
                    <a:pt x="3669709" y="1063915"/>
                  </a:lnTo>
                  <a:lnTo>
                    <a:pt x="3681546" y="1063813"/>
                  </a:lnTo>
                  <a:lnTo>
                    <a:pt x="3693384" y="1063693"/>
                  </a:lnTo>
                  <a:lnTo>
                    <a:pt x="3705222" y="1063553"/>
                  </a:lnTo>
                  <a:lnTo>
                    <a:pt x="3717060" y="1063388"/>
                  </a:lnTo>
                  <a:lnTo>
                    <a:pt x="3728897" y="1063195"/>
                  </a:lnTo>
                  <a:lnTo>
                    <a:pt x="3740735" y="1062968"/>
                  </a:lnTo>
                  <a:lnTo>
                    <a:pt x="3752573" y="1062703"/>
                  </a:lnTo>
                  <a:lnTo>
                    <a:pt x="3764411" y="1062391"/>
                  </a:lnTo>
                  <a:lnTo>
                    <a:pt x="3776248" y="1062026"/>
                  </a:lnTo>
                  <a:lnTo>
                    <a:pt x="3788086" y="1061598"/>
                  </a:lnTo>
                  <a:lnTo>
                    <a:pt x="3799924" y="1061098"/>
                  </a:lnTo>
                  <a:lnTo>
                    <a:pt x="3811762" y="1060513"/>
                  </a:lnTo>
                  <a:lnTo>
                    <a:pt x="3823600" y="1059829"/>
                  </a:lnTo>
                  <a:lnTo>
                    <a:pt x="3835437" y="1059031"/>
                  </a:lnTo>
                  <a:lnTo>
                    <a:pt x="3847275" y="1058101"/>
                  </a:lnTo>
                  <a:lnTo>
                    <a:pt x="3859113" y="1057019"/>
                  </a:lnTo>
                  <a:lnTo>
                    <a:pt x="3870951" y="1055761"/>
                  </a:lnTo>
                  <a:lnTo>
                    <a:pt x="3882788" y="1054302"/>
                  </a:lnTo>
                  <a:lnTo>
                    <a:pt x="3894626" y="1052613"/>
                  </a:lnTo>
                  <a:lnTo>
                    <a:pt x="3906464" y="1050664"/>
                  </a:lnTo>
                  <a:lnTo>
                    <a:pt x="3918302" y="1048421"/>
                  </a:lnTo>
                  <a:lnTo>
                    <a:pt x="3930139" y="1045848"/>
                  </a:lnTo>
                  <a:lnTo>
                    <a:pt x="3941977" y="1042909"/>
                  </a:lnTo>
                  <a:lnTo>
                    <a:pt x="3953815" y="1039565"/>
                  </a:lnTo>
                  <a:lnTo>
                    <a:pt x="3965653" y="1035782"/>
                  </a:lnTo>
                  <a:lnTo>
                    <a:pt x="3977491" y="1031525"/>
                  </a:lnTo>
                  <a:lnTo>
                    <a:pt x="3989328" y="1026766"/>
                  </a:lnTo>
                  <a:lnTo>
                    <a:pt x="4001166" y="1021485"/>
                  </a:lnTo>
                  <a:lnTo>
                    <a:pt x="4013004" y="1015670"/>
                  </a:lnTo>
                  <a:lnTo>
                    <a:pt x="4024842" y="1009325"/>
                  </a:lnTo>
                  <a:lnTo>
                    <a:pt x="4036679" y="1002467"/>
                  </a:lnTo>
                  <a:lnTo>
                    <a:pt x="4048517" y="995131"/>
                  </a:lnTo>
                  <a:lnTo>
                    <a:pt x="4060355" y="987371"/>
                  </a:lnTo>
                  <a:lnTo>
                    <a:pt x="4072193" y="979259"/>
                  </a:lnTo>
                  <a:lnTo>
                    <a:pt x="4084031" y="970881"/>
                  </a:lnTo>
                  <a:lnTo>
                    <a:pt x="4095868" y="962339"/>
                  </a:lnTo>
                  <a:lnTo>
                    <a:pt x="4107706" y="953741"/>
                  </a:lnTo>
                  <a:lnTo>
                    <a:pt x="4119544" y="945199"/>
                  </a:lnTo>
                  <a:lnTo>
                    <a:pt x="4131382" y="936822"/>
                  </a:lnTo>
                  <a:lnTo>
                    <a:pt x="4143219" y="928709"/>
                  </a:lnTo>
                  <a:lnTo>
                    <a:pt x="4155057" y="920949"/>
                  </a:lnTo>
                  <a:lnTo>
                    <a:pt x="4166895" y="913613"/>
                  </a:lnTo>
                  <a:lnTo>
                    <a:pt x="4178733" y="906755"/>
                  </a:lnTo>
                  <a:lnTo>
                    <a:pt x="4190570" y="900410"/>
                  </a:lnTo>
                  <a:lnTo>
                    <a:pt x="4202408" y="894595"/>
                  </a:lnTo>
                  <a:lnTo>
                    <a:pt x="4214246" y="889314"/>
                  </a:lnTo>
                  <a:lnTo>
                    <a:pt x="4226084" y="884555"/>
                  </a:lnTo>
                  <a:lnTo>
                    <a:pt x="4237922" y="880299"/>
                  </a:lnTo>
                  <a:lnTo>
                    <a:pt x="4249759" y="876515"/>
                  </a:lnTo>
                  <a:lnTo>
                    <a:pt x="4261597" y="873172"/>
                  </a:lnTo>
                  <a:lnTo>
                    <a:pt x="4273435" y="870232"/>
                  </a:lnTo>
                  <a:lnTo>
                    <a:pt x="4285273" y="867659"/>
                  </a:lnTo>
                  <a:lnTo>
                    <a:pt x="4297110" y="865416"/>
                  </a:lnTo>
                  <a:lnTo>
                    <a:pt x="4308948" y="863467"/>
                  </a:lnTo>
                  <a:lnTo>
                    <a:pt x="4320786" y="861778"/>
                  </a:lnTo>
                  <a:lnTo>
                    <a:pt x="4332624" y="860319"/>
                  </a:lnTo>
                  <a:lnTo>
                    <a:pt x="4344461" y="859062"/>
                  </a:lnTo>
                  <a:lnTo>
                    <a:pt x="4356299" y="857979"/>
                  </a:lnTo>
                  <a:lnTo>
                    <a:pt x="4368137" y="857049"/>
                  </a:lnTo>
                  <a:lnTo>
                    <a:pt x="4379975" y="856251"/>
                  </a:lnTo>
                  <a:lnTo>
                    <a:pt x="4391813" y="855568"/>
                  </a:lnTo>
                  <a:lnTo>
                    <a:pt x="4403650" y="854983"/>
                  </a:lnTo>
                  <a:lnTo>
                    <a:pt x="4415488" y="854482"/>
                  </a:lnTo>
                  <a:lnTo>
                    <a:pt x="4427326" y="854055"/>
                  </a:lnTo>
                  <a:lnTo>
                    <a:pt x="4439164" y="853689"/>
                  </a:lnTo>
                  <a:lnTo>
                    <a:pt x="4451001" y="853378"/>
                  </a:lnTo>
                  <a:lnTo>
                    <a:pt x="4462839" y="853112"/>
                  </a:lnTo>
                  <a:lnTo>
                    <a:pt x="4474677" y="852885"/>
                  </a:lnTo>
                  <a:lnTo>
                    <a:pt x="4486515" y="852692"/>
                  </a:lnTo>
                  <a:lnTo>
                    <a:pt x="4498352" y="852527"/>
                  </a:lnTo>
                  <a:lnTo>
                    <a:pt x="4510190" y="852387"/>
                  </a:lnTo>
                  <a:lnTo>
                    <a:pt x="4522028" y="852267"/>
                  </a:lnTo>
                  <a:lnTo>
                    <a:pt x="4533866" y="852166"/>
                  </a:lnTo>
                  <a:lnTo>
                    <a:pt x="4545704" y="852079"/>
                  </a:lnTo>
                  <a:lnTo>
                    <a:pt x="4557541" y="852005"/>
                  </a:lnTo>
                  <a:lnTo>
                    <a:pt x="4569379" y="851942"/>
                  </a:lnTo>
                  <a:lnTo>
                    <a:pt x="4581217" y="851889"/>
                  </a:lnTo>
                  <a:lnTo>
                    <a:pt x="4593055" y="851843"/>
                  </a:lnTo>
                  <a:lnTo>
                    <a:pt x="4604892" y="851804"/>
                  </a:lnTo>
                  <a:lnTo>
                    <a:pt x="4616730" y="851771"/>
                  </a:lnTo>
                  <a:lnTo>
                    <a:pt x="4628568" y="851743"/>
                  </a:lnTo>
                  <a:lnTo>
                    <a:pt x="4640406" y="851720"/>
                  </a:lnTo>
                  <a:lnTo>
                    <a:pt x="4652244" y="851699"/>
                  </a:lnTo>
                  <a:lnTo>
                    <a:pt x="4664081" y="851682"/>
                  </a:lnTo>
                  <a:lnTo>
                    <a:pt x="4675919" y="851667"/>
                  </a:lnTo>
                  <a:lnTo>
                    <a:pt x="4687757" y="851655"/>
                  </a:lnTo>
                </a:path>
              </a:pathLst>
            </a:custGeom>
            <a:ln w="40651" cap="flat">
              <a:solidFill>
                <a:srgbClr val="E8E8E8">
                  <a:alpha val="100000"/>
                </a:srgbClr>
              </a:solidFill>
              <a:prstDash val="solid"/>
              <a:round/>
            </a:ln>
          </p:spPr>
          <p:txBody>
            <a:bodyPr/>
            <a:lstStyle/>
            <a:p/>
          </p:txBody>
        </p:sp>
        <p:sp>
          <p:nvSpPr>
            <p:cNvPr id="45" name="pl45"/>
            <p:cNvSpPr/>
            <p:nvPr/>
          </p:nvSpPr>
          <p:spPr>
            <a:xfrm>
              <a:off x="2482252" y="3886290"/>
              <a:ext cx="4687757" cy="1277054"/>
            </a:xfrm>
            <a:custGeom>
              <a:avLst/>
              <a:pathLst>
                <a:path w="4687757" h="1277054">
                  <a:moveTo>
                    <a:pt x="0" y="0"/>
                  </a:moveTo>
                  <a:lnTo>
                    <a:pt x="11837" y="75"/>
                  </a:lnTo>
                  <a:lnTo>
                    <a:pt x="23675" y="163"/>
                  </a:lnTo>
                  <a:lnTo>
                    <a:pt x="35513" y="267"/>
                  </a:lnTo>
                  <a:lnTo>
                    <a:pt x="47351" y="389"/>
                  </a:lnTo>
                  <a:lnTo>
                    <a:pt x="59188" y="532"/>
                  </a:lnTo>
                  <a:lnTo>
                    <a:pt x="71026" y="700"/>
                  </a:lnTo>
                  <a:lnTo>
                    <a:pt x="82864" y="898"/>
                  </a:lnTo>
                  <a:lnTo>
                    <a:pt x="94702" y="1131"/>
                  </a:lnTo>
                  <a:lnTo>
                    <a:pt x="106539" y="1404"/>
                  </a:lnTo>
                  <a:lnTo>
                    <a:pt x="118377" y="1725"/>
                  </a:lnTo>
                  <a:lnTo>
                    <a:pt x="130215" y="2102"/>
                  </a:lnTo>
                  <a:lnTo>
                    <a:pt x="142053" y="2545"/>
                  </a:lnTo>
                  <a:lnTo>
                    <a:pt x="153891" y="3065"/>
                  </a:lnTo>
                  <a:lnTo>
                    <a:pt x="165728" y="3675"/>
                  </a:lnTo>
                  <a:lnTo>
                    <a:pt x="177566" y="4393"/>
                  </a:lnTo>
                  <a:lnTo>
                    <a:pt x="189404" y="5235"/>
                  </a:lnTo>
                  <a:lnTo>
                    <a:pt x="201242" y="6223"/>
                  </a:lnTo>
                  <a:lnTo>
                    <a:pt x="213079" y="7383"/>
                  </a:lnTo>
                  <a:lnTo>
                    <a:pt x="224917" y="8743"/>
                  </a:lnTo>
                  <a:lnTo>
                    <a:pt x="236755" y="10338"/>
                  </a:lnTo>
                  <a:lnTo>
                    <a:pt x="248593" y="12208"/>
                  </a:lnTo>
                  <a:lnTo>
                    <a:pt x="260430" y="14399"/>
                  </a:lnTo>
                  <a:lnTo>
                    <a:pt x="272268" y="16965"/>
                  </a:lnTo>
                  <a:lnTo>
                    <a:pt x="284106" y="19967"/>
                  </a:lnTo>
                  <a:lnTo>
                    <a:pt x="295944" y="23478"/>
                  </a:lnTo>
                  <a:lnTo>
                    <a:pt x="307782" y="27579"/>
                  </a:lnTo>
                  <a:lnTo>
                    <a:pt x="319619" y="32366"/>
                  </a:lnTo>
                  <a:lnTo>
                    <a:pt x="331457" y="37946"/>
                  </a:lnTo>
                  <a:lnTo>
                    <a:pt x="343295" y="44441"/>
                  </a:lnTo>
                  <a:lnTo>
                    <a:pt x="355133" y="51988"/>
                  </a:lnTo>
                  <a:lnTo>
                    <a:pt x="366970" y="60742"/>
                  </a:lnTo>
                  <a:lnTo>
                    <a:pt x="378808" y="70874"/>
                  </a:lnTo>
                  <a:lnTo>
                    <a:pt x="390646" y="82568"/>
                  </a:lnTo>
                  <a:lnTo>
                    <a:pt x="402484" y="96027"/>
                  </a:lnTo>
                  <a:lnTo>
                    <a:pt x="414321" y="111465"/>
                  </a:lnTo>
                  <a:lnTo>
                    <a:pt x="426159" y="129102"/>
                  </a:lnTo>
                  <a:lnTo>
                    <a:pt x="437997" y="149162"/>
                  </a:lnTo>
                  <a:lnTo>
                    <a:pt x="449835" y="171863"/>
                  </a:lnTo>
                  <a:lnTo>
                    <a:pt x="461673" y="197404"/>
                  </a:lnTo>
                  <a:lnTo>
                    <a:pt x="473510" y="225956"/>
                  </a:lnTo>
                  <a:lnTo>
                    <a:pt x="485348" y="257644"/>
                  </a:lnTo>
                  <a:lnTo>
                    <a:pt x="497186" y="292531"/>
                  </a:lnTo>
                  <a:lnTo>
                    <a:pt x="509024" y="330603"/>
                  </a:lnTo>
                  <a:lnTo>
                    <a:pt x="520861" y="371752"/>
                  </a:lnTo>
                  <a:lnTo>
                    <a:pt x="532699" y="415767"/>
                  </a:lnTo>
                  <a:lnTo>
                    <a:pt x="544537" y="462326"/>
                  </a:lnTo>
                  <a:lnTo>
                    <a:pt x="556375" y="511001"/>
                  </a:lnTo>
                  <a:lnTo>
                    <a:pt x="568213" y="561266"/>
                  </a:lnTo>
                  <a:lnTo>
                    <a:pt x="580050" y="612519"/>
                  </a:lnTo>
                  <a:lnTo>
                    <a:pt x="591888" y="664106"/>
                  </a:lnTo>
                  <a:lnTo>
                    <a:pt x="603726" y="715359"/>
                  </a:lnTo>
                  <a:lnTo>
                    <a:pt x="615564" y="765624"/>
                  </a:lnTo>
                  <a:lnTo>
                    <a:pt x="627401" y="814299"/>
                  </a:lnTo>
                  <a:lnTo>
                    <a:pt x="639239" y="860858"/>
                  </a:lnTo>
                  <a:lnTo>
                    <a:pt x="651077" y="904873"/>
                  </a:lnTo>
                  <a:lnTo>
                    <a:pt x="662915" y="946022"/>
                  </a:lnTo>
                  <a:lnTo>
                    <a:pt x="674752" y="984094"/>
                  </a:lnTo>
                  <a:lnTo>
                    <a:pt x="686590" y="1018981"/>
                  </a:lnTo>
                  <a:lnTo>
                    <a:pt x="698428" y="1050669"/>
                  </a:lnTo>
                  <a:lnTo>
                    <a:pt x="710266" y="1079221"/>
                  </a:lnTo>
                  <a:lnTo>
                    <a:pt x="722104" y="1104762"/>
                  </a:lnTo>
                  <a:lnTo>
                    <a:pt x="733941" y="1127463"/>
                  </a:lnTo>
                  <a:lnTo>
                    <a:pt x="745779" y="1147523"/>
                  </a:lnTo>
                  <a:lnTo>
                    <a:pt x="757617" y="1165160"/>
                  </a:lnTo>
                  <a:lnTo>
                    <a:pt x="769455" y="1180598"/>
                  </a:lnTo>
                  <a:lnTo>
                    <a:pt x="781292" y="1194057"/>
                  </a:lnTo>
                  <a:lnTo>
                    <a:pt x="793130" y="1205751"/>
                  </a:lnTo>
                  <a:lnTo>
                    <a:pt x="804968" y="1215882"/>
                  </a:lnTo>
                  <a:lnTo>
                    <a:pt x="816806" y="1224637"/>
                  </a:lnTo>
                  <a:lnTo>
                    <a:pt x="828643" y="1232184"/>
                  </a:lnTo>
                  <a:lnTo>
                    <a:pt x="840481" y="1238679"/>
                  </a:lnTo>
                  <a:lnTo>
                    <a:pt x="852319" y="1244259"/>
                  </a:lnTo>
                  <a:lnTo>
                    <a:pt x="864157" y="1249046"/>
                  </a:lnTo>
                  <a:lnTo>
                    <a:pt x="875995" y="1253147"/>
                  </a:lnTo>
                  <a:lnTo>
                    <a:pt x="887832" y="1256658"/>
                  </a:lnTo>
                  <a:lnTo>
                    <a:pt x="899670" y="1259660"/>
                  </a:lnTo>
                  <a:lnTo>
                    <a:pt x="911508" y="1262226"/>
                  </a:lnTo>
                  <a:lnTo>
                    <a:pt x="923346" y="1264417"/>
                  </a:lnTo>
                  <a:lnTo>
                    <a:pt x="935183" y="1266287"/>
                  </a:lnTo>
                  <a:lnTo>
                    <a:pt x="947021" y="1267882"/>
                  </a:lnTo>
                  <a:lnTo>
                    <a:pt x="958859" y="1269242"/>
                  </a:lnTo>
                  <a:lnTo>
                    <a:pt x="970697" y="1270402"/>
                  </a:lnTo>
                  <a:lnTo>
                    <a:pt x="982534" y="1271390"/>
                  </a:lnTo>
                  <a:lnTo>
                    <a:pt x="994372" y="1272232"/>
                  </a:lnTo>
                  <a:lnTo>
                    <a:pt x="1006210" y="1272949"/>
                  </a:lnTo>
                  <a:lnTo>
                    <a:pt x="1018048" y="1273560"/>
                  </a:lnTo>
                  <a:lnTo>
                    <a:pt x="1029886" y="1274080"/>
                  </a:lnTo>
                  <a:lnTo>
                    <a:pt x="1041723" y="1274523"/>
                  </a:lnTo>
                  <a:lnTo>
                    <a:pt x="1053561" y="1274900"/>
                  </a:lnTo>
                  <a:lnTo>
                    <a:pt x="1065399" y="1275221"/>
                  </a:lnTo>
                  <a:lnTo>
                    <a:pt x="1077237" y="1275494"/>
                  </a:lnTo>
                  <a:lnTo>
                    <a:pt x="1089074" y="1275727"/>
                  </a:lnTo>
                  <a:lnTo>
                    <a:pt x="1100912" y="1275925"/>
                  </a:lnTo>
                  <a:lnTo>
                    <a:pt x="1112750" y="1276093"/>
                  </a:lnTo>
                  <a:lnTo>
                    <a:pt x="1124588" y="1276236"/>
                  </a:lnTo>
                  <a:lnTo>
                    <a:pt x="1136426" y="1276358"/>
                  </a:lnTo>
                  <a:lnTo>
                    <a:pt x="1148263" y="1276462"/>
                  </a:lnTo>
                  <a:lnTo>
                    <a:pt x="1160101" y="1276550"/>
                  </a:lnTo>
                  <a:lnTo>
                    <a:pt x="1171939" y="1276625"/>
                  </a:lnTo>
                  <a:lnTo>
                    <a:pt x="1171939" y="1277054"/>
                  </a:lnTo>
                  <a:lnTo>
                    <a:pt x="1183777" y="1277054"/>
                  </a:lnTo>
                  <a:lnTo>
                    <a:pt x="1195614" y="1277054"/>
                  </a:lnTo>
                  <a:lnTo>
                    <a:pt x="1207452" y="1277054"/>
                  </a:lnTo>
                  <a:lnTo>
                    <a:pt x="1219290" y="1277054"/>
                  </a:lnTo>
                  <a:lnTo>
                    <a:pt x="1231128" y="1277054"/>
                  </a:lnTo>
                  <a:lnTo>
                    <a:pt x="1242965" y="1277054"/>
                  </a:lnTo>
                  <a:lnTo>
                    <a:pt x="1254803" y="1277054"/>
                  </a:lnTo>
                  <a:lnTo>
                    <a:pt x="1266641" y="1277054"/>
                  </a:lnTo>
                  <a:lnTo>
                    <a:pt x="1278479" y="1277054"/>
                  </a:lnTo>
                  <a:lnTo>
                    <a:pt x="1290317" y="1277054"/>
                  </a:lnTo>
                  <a:lnTo>
                    <a:pt x="1302154" y="1277054"/>
                  </a:lnTo>
                  <a:lnTo>
                    <a:pt x="1313992" y="1277054"/>
                  </a:lnTo>
                  <a:lnTo>
                    <a:pt x="1325830" y="1277054"/>
                  </a:lnTo>
                  <a:lnTo>
                    <a:pt x="1337668" y="1277054"/>
                  </a:lnTo>
                  <a:lnTo>
                    <a:pt x="1349505" y="1277054"/>
                  </a:lnTo>
                  <a:lnTo>
                    <a:pt x="1361343" y="1277054"/>
                  </a:lnTo>
                  <a:lnTo>
                    <a:pt x="1373181" y="1277054"/>
                  </a:lnTo>
                  <a:lnTo>
                    <a:pt x="1385019" y="1277054"/>
                  </a:lnTo>
                  <a:lnTo>
                    <a:pt x="1396856" y="1277054"/>
                  </a:lnTo>
                  <a:lnTo>
                    <a:pt x="1408694" y="1277054"/>
                  </a:lnTo>
                  <a:lnTo>
                    <a:pt x="1420532" y="1277054"/>
                  </a:lnTo>
                  <a:lnTo>
                    <a:pt x="1432370" y="1277054"/>
                  </a:lnTo>
                  <a:lnTo>
                    <a:pt x="1444208" y="1277054"/>
                  </a:lnTo>
                  <a:lnTo>
                    <a:pt x="1456045" y="1277054"/>
                  </a:lnTo>
                  <a:lnTo>
                    <a:pt x="1467883" y="1277054"/>
                  </a:lnTo>
                  <a:lnTo>
                    <a:pt x="1479721" y="1277054"/>
                  </a:lnTo>
                  <a:lnTo>
                    <a:pt x="1491559" y="1277054"/>
                  </a:lnTo>
                  <a:lnTo>
                    <a:pt x="1503396" y="1277054"/>
                  </a:lnTo>
                  <a:lnTo>
                    <a:pt x="1515234" y="1277054"/>
                  </a:lnTo>
                  <a:lnTo>
                    <a:pt x="1527072" y="1277054"/>
                  </a:lnTo>
                  <a:lnTo>
                    <a:pt x="1538910" y="1277054"/>
                  </a:lnTo>
                  <a:lnTo>
                    <a:pt x="1550748" y="1277054"/>
                  </a:lnTo>
                  <a:lnTo>
                    <a:pt x="1562585" y="1277054"/>
                  </a:lnTo>
                  <a:lnTo>
                    <a:pt x="1574423" y="1277054"/>
                  </a:lnTo>
                  <a:lnTo>
                    <a:pt x="1586261" y="1277054"/>
                  </a:lnTo>
                  <a:lnTo>
                    <a:pt x="1598099" y="1277054"/>
                  </a:lnTo>
                  <a:lnTo>
                    <a:pt x="1609936" y="1277054"/>
                  </a:lnTo>
                  <a:lnTo>
                    <a:pt x="1621774" y="1277054"/>
                  </a:lnTo>
                  <a:lnTo>
                    <a:pt x="1633612" y="1277054"/>
                  </a:lnTo>
                  <a:lnTo>
                    <a:pt x="1645450" y="1277054"/>
                  </a:lnTo>
                  <a:lnTo>
                    <a:pt x="1657287" y="1277054"/>
                  </a:lnTo>
                  <a:lnTo>
                    <a:pt x="1669125" y="1277054"/>
                  </a:lnTo>
                  <a:lnTo>
                    <a:pt x="1680963" y="1277054"/>
                  </a:lnTo>
                  <a:lnTo>
                    <a:pt x="1692801" y="1277054"/>
                  </a:lnTo>
                  <a:lnTo>
                    <a:pt x="1704639" y="1277054"/>
                  </a:lnTo>
                  <a:lnTo>
                    <a:pt x="1716476" y="1277054"/>
                  </a:lnTo>
                  <a:lnTo>
                    <a:pt x="1728314" y="1277054"/>
                  </a:lnTo>
                  <a:lnTo>
                    <a:pt x="1740152" y="1277054"/>
                  </a:lnTo>
                  <a:lnTo>
                    <a:pt x="1751990" y="1277054"/>
                  </a:lnTo>
                  <a:lnTo>
                    <a:pt x="1763827" y="1277054"/>
                  </a:lnTo>
                  <a:lnTo>
                    <a:pt x="1775665" y="1277054"/>
                  </a:lnTo>
                  <a:lnTo>
                    <a:pt x="1787503" y="1277054"/>
                  </a:lnTo>
                  <a:lnTo>
                    <a:pt x="1799341" y="1277054"/>
                  </a:lnTo>
                  <a:lnTo>
                    <a:pt x="1811178" y="1277054"/>
                  </a:lnTo>
                  <a:lnTo>
                    <a:pt x="1823016" y="1277054"/>
                  </a:lnTo>
                  <a:lnTo>
                    <a:pt x="1834854" y="1277054"/>
                  </a:lnTo>
                  <a:lnTo>
                    <a:pt x="1846692" y="1277054"/>
                  </a:lnTo>
                  <a:lnTo>
                    <a:pt x="1858530" y="1277054"/>
                  </a:lnTo>
                  <a:lnTo>
                    <a:pt x="1870367" y="1277054"/>
                  </a:lnTo>
                  <a:lnTo>
                    <a:pt x="1882205" y="1277054"/>
                  </a:lnTo>
                  <a:lnTo>
                    <a:pt x="1894043" y="1277054"/>
                  </a:lnTo>
                  <a:lnTo>
                    <a:pt x="1905881" y="1277054"/>
                  </a:lnTo>
                  <a:lnTo>
                    <a:pt x="1917718" y="1277054"/>
                  </a:lnTo>
                  <a:lnTo>
                    <a:pt x="1929556" y="1277054"/>
                  </a:lnTo>
                  <a:lnTo>
                    <a:pt x="1941394" y="1277054"/>
                  </a:lnTo>
                  <a:lnTo>
                    <a:pt x="1953232" y="1277054"/>
                  </a:lnTo>
                  <a:lnTo>
                    <a:pt x="1965069" y="1277054"/>
                  </a:lnTo>
                  <a:lnTo>
                    <a:pt x="1976907" y="1277054"/>
                  </a:lnTo>
                  <a:lnTo>
                    <a:pt x="1988745" y="1277054"/>
                  </a:lnTo>
                  <a:lnTo>
                    <a:pt x="2000583" y="1277054"/>
                  </a:lnTo>
                  <a:lnTo>
                    <a:pt x="2012421" y="1277054"/>
                  </a:lnTo>
                  <a:lnTo>
                    <a:pt x="2024258" y="1277054"/>
                  </a:lnTo>
                  <a:lnTo>
                    <a:pt x="2036096" y="1277054"/>
                  </a:lnTo>
                  <a:lnTo>
                    <a:pt x="2047934" y="1277054"/>
                  </a:lnTo>
                  <a:lnTo>
                    <a:pt x="2059772" y="1277054"/>
                  </a:lnTo>
                  <a:lnTo>
                    <a:pt x="2071609" y="1277054"/>
                  </a:lnTo>
                  <a:lnTo>
                    <a:pt x="2083447" y="1277054"/>
                  </a:lnTo>
                  <a:lnTo>
                    <a:pt x="2095285" y="1277054"/>
                  </a:lnTo>
                  <a:lnTo>
                    <a:pt x="2107123" y="1277054"/>
                  </a:lnTo>
                  <a:lnTo>
                    <a:pt x="2118961" y="1277054"/>
                  </a:lnTo>
                  <a:lnTo>
                    <a:pt x="2130798" y="1277054"/>
                  </a:lnTo>
                  <a:lnTo>
                    <a:pt x="2142636" y="1277054"/>
                  </a:lnTo>
                  <a:lnTo>
                    <a:pt x="2154474" y="1277054"/>
                  </a:lnTo>
                  <a:lnTo>
                    <a:pt x="2166312" y="1277054"/>
                  </a:lnTo>
                  <a:lnTo>
                    <a:pt x="2178149" y="1277054"/>
                  </a:lnTo>
                  <a:lnTo>
                    <a:pt x="2189987" y="1277054"/>
                  </a:lnTo>
                  <a:lnTo>
                    <a:pt x="2201825" y="1277054"/>
                  </a:lnTo>
                  <a:lnTo>
                    <a:pt x="2213663" y="1277054"/>
                  </a:lnTo>
                  <a:lnTo>
                    <a:pt x="2225500" y="1277054"/>
                  </a:lnTo>
                  <a:lnTo>
                    <a:pt x="2237338" y="1277054"/>
                  </a:lnTo>
                  <a:lnTo>
                    <a:pt x="2249176" y="1277054"/>
                  </a:lnTo>
                  <a:lnTo>
                    <a:pt x="2261014" y="1277054"/>
                  </a:lnTo>
                  <a:lnTo>
                    <a:pt x="2272852" y="1277054"/>
                  </a:lnTo>
                  <a:lnTo>
                    <a:pt x="2284689" y="1277054"/>
                  </a:lnTo>
                  <a:lnTo>
                    <a:pt x="2296527" y="1277054"/>
                  </a:lnTo>
                  <a:lnTo>
                    <a:pt x="2308365" y="1277054"/>
                  </a:lnTo>
                  <a:lnTo>
                    <a:pt x="2320203" y="1277054"/>
                  </a:lnTo>
                  <a:lnTo>
                    <a:pt x="2332040" y="1277054"/>
                  </a:lnTo>
                  <a:lnTo>
                    <a:pt x="2343878" y="1277054"/>
                  </a:lnTo>
                  <a:lnTo>
                    <a:pt x="2343878" y="1277054"/>
                  </a:lnTo>
                  <a:lnTo>
                    <a:pt x="2355716" y="1277054"/>
                  </a:lnTo>
                  <a:lnTo>
                    <a:pt x="2367554" y="1277054"/>
                  </a:lnTo>
                  <a:lnTo>
                    <a:pt x="2379391" y="1277054"/>
                  </a:lnTo>
                  <a:lnTo>
                    <a:pt x="2391229" y="1277054"/>
                  </a:lnTo>
                  <a:lnTo>
                    <a:pt x="2403067" y="1277054"/>
                  </a:lnTo>
                  <a:lnTo>
                    <a:pt x="2414905" y="1277054"/>
                  </a:lnTo>
                  <a:lnTo>
                    <a:pt x="2426743" y="1277054"/>
                  </a:lnTo>
                  <a:lnTo>
                    <a:pt x="2438580" y="1277054"/>
                  </a:lnTo>
                  <a:lnTo>
                    <a:pt x="2450418" y="1277054"/>
                  </a:lnTo>
                  <a:lnTo>
                    <a:pt x="2462256" y="1277054"/>
                  </a:lnTo>
                  <a:lnTo>
                    <a:pt x="2474094" y="1277054"/>
                  </a:lnTo>
                  <a:lnTo>
                    <a:pt x="2485931" y="1277054"/>
                  </a:lnTo>
                  <a:lnTo>
                    <a:pt x="2497769" y="1277054"/>
                  </a:lnTo>
                  <a:lnTo>
                    <a:pt x="2509607" y="1277054"/>
                  </a:lnTo>
                  <a:lnTo>
                    <a:pt x="2521445" y="1277054"/>
                  </a:lnTo>
                  <a:lnTo>
                    <a:pt x="2533283" y="1277054"/>
                  </a:lnTo>
                  <a:lnTo>
                    <a:pt x="2545120" y="1277054"/>
                  </a:lnTo>
                  <a:lnTo>
                    <a:pt x="2556958" y="1277054"/>
                  </a:lnTo>
                  <a:lnTo>
                    <a:pt x="2568796" y="1277054"/>
                  </a:lnTo>
                  <a:lnTo>
                    <a:pt x="2580634" y="1277054"/>
                  </a:lnTo>
                  <a:lnTo>
                    <a:pt x="2592471" y="1277054"/>
                  </a:lnTo>
                  <a:lnTo>
                    <a:pt x="2604309" y="1277054"/>
                  </a:lnTo>
                  <a:lnTo>
                    <a:pt x="2616147" y="1277054"/>
                  </a:lnTo>
                  <a:lnTo>
                    <a:pt x="2627985" y="1277054"/>
                  </a:lnTo>
                  <a:lnTo>
                    <a:pt x="2639822" y="1277054"/>
                  </a:lnTo>
                  <a:lnTo>
                    <a:pt x="2651660" y="1277054"/>
                  </a:lnTo>
                  <a:lnTo>
                    <a:pt x="2663498" y="1277054"/>
                  </a:lnTo>
                  <a:lnTo>
                    <a:pt x="2675336" y="1277054"/>
                  </a:lnTo>
                  <a:lnTo>
                    <a:pt x="2687174" y="1277054"/>
                  </a:lnTo>
                  <a:lnTo>
                    <a:pt x="2699011" y="1277054"/>
                  </a:lnTo>
                  <a:lnTo>
                    <a:pt x="2710849" y="1277054"/>
                  </a:lnTo>
                  <a:lnTo>
                    <a:pt x="2722687" y="1277054"/>
                  </a:lnTo>
                  <a:lnTo>
                    <a:pt x="2734525" y="1277054"/>
                  </a:lnTo>
                  <a:lnTo>
                    <a:pt x="2746362" y="1277054"/>
                  </a:lnTo>
                  <a:lnTo>
                    <a:pt x="2758200" y="1277054"/>
                  </a:lnTo>
                  <a:lnTo>
                    <a:pt x="2770038" y="1277054"/>
                  </a:lnTo>
                  <a:lnTo>
                    <a:pt x="2781876" y="1277054"/>
                  </a:lnTo>
                  <a:lnTo>
                    <a:pt x="2793713" y="1277054"/>
                  </a:lnTo>
                  <a:lnTo>
                    <a:pt x="2805551" y="1277054"/>
                  </a:lnTo>
                  <a:lnTo>
                    <a:pt x="2817389" y="1277054"/>
                  </a:lnTo>
                  <a:lnTo>
                    <a:pt x="2829227" y="1277054"/>
                  </a:lnTo>
                  <a:lnTo>
                    <a:pt x="2841065" y="1277054"/>
                  </a:lnTo>
                  <a:lnTo>
                    <a:pt x="2852902" y="1277054"/>
                  </a:lnTo>
                  <a:lnTo>
                    <a:pt x="2864740" y="1277054"/>
                  </a:lnTo>
                  <a:lnTo>
                    <a:pt x="2876578" y="1277054"/>
                  </a:lnTo>
                  <a:lnTo>
                    <a:pt x="2888416" y="1277054"/>
                  </a:lnTo>
                  <a:lnTo>
                    <a:pt x="2900253" y="1277054"/>
                  </a:lnTo>
                  <a:lnTo>
                    <a:pt x="2912091" y="1277054"/>
                  </a:lnTo>
                  <a:lnTo>
                    <a:pt x="2923929" y="1277054"/>
                  </a:lnTo>
                  <a:lnTo>
                    <a:pt x="2935767" y="1277054"/>
                  </a:lnTo>
                  <a:lnTo>
                    <a:pt x="2947604" y="1277054"/>
                  </a:lnTo>
                  <a:lnTo>
                    <a:pt x="2959442" y="1277054"/>
                  </a:lnTo>
                  <a:lnTo>
                    <a:pt x="2971280" y="1277054"/>
                  </a:lnTo>
                  <a:lnTo>
                    <a:pt x="2983118" y="1277054"/>
                  </a:lnTo>
                  <a:lnTo>
                    <a:pt x="2994956" y="1277054"/>
                  </a:lnTo>
                  <a:lnTo>
                    <a:pt x="3006793" y="1277054"/>
                  </a:lnTo>
                  <a:lnTo>
                    <a:pt x="3018631" y="1277054"/>
                  </a:lnTo>
                  <a:lnTo>
                    <a:pt x="3030469" y="1277054"/>
                  </a:lnTo>
                  <a:lnTo>
                    <a:pt x="3042307" y="1277054"/>
                  </a:lnTo>
                  <a:lnTo>
                    <a:pt x="3054144" y="1277054"/>
                  </a:lnTo>
                  <a:lnTo>
                    <a:pt x="3065982" y="1277054"/>
                  </a:lnTo>
                  <a:lnTo>
                    <a:pt x="3077820" y="1277054"/>
                  </a:lnTo>
                  <a:lnTo>
                    <a:pt x="3089658" y="1277054"/>
                  </a:lnTo>
                  <a:lnTo>
                    <a:pt x="3101496" y="1277054"/>
                  </a:lnTo>
                  <a:lnTo>
                    <a:pt x="3113333" y="1277054"/>
                  </a:lnTo>
                  <a:lnTo>
                    <a:pt x="3125171" y="1277054"/>
                  </a:lnTo>
                  <a:lnTo>
                    <a:pt x="3137009" y="1277054"/>
                  </a:lnTo>
                  <a:lnTo>
                    <a:pt x="3148847" y="1277054"/>
                  </a:lnTo>
                  <a:lnTo>
                    <a:pt x="3160684" y="1277054"/>
                  </a:lnTo>
                  <a:lnTo>
                    <a:pt x="3172522" y="1277054"/>
                  </a:lnTo>
                  <a:lnTo>
                    <a:pt x="3184360" y="1277054"/>
                  </a:lnTo>
                  <a:lnTo>
                    <a:pt x="3196198" y="1277054"/>
                  </a:lnTo>
                  <a:lnTo>
                    <a:pt x="3208035" y="1277054"/>
                  </a:lnTo>
                  <a:lnTo>
                    <a:pt x="3219873" y="1277054"/>
                  </a:lnTo>
                  <a:lnTo>
                    <a:pt x="3231711" y="1277054"/>
                  </a:lnTo>
                  <a:lnTo>
                    <a:pt x="3243549" y="1277054"/>
                  </a:lnTo>
                  <a:lnTo>
                    <a:pt x="3255387" y="1277054"/>
                  </a:lnTo>
                  <a:lnTo>
                    <a:pt x="3267224" y="1277054"/>
                  </a:lnTo>
                  <a:lnTo>
                    <a:pt x="3279062" y="1277054"/>
                  </a:lnTo>
                  <a:lnTo>
                    <a:pt x="3290900" y="1277054"/>
                  </a:lnTo>
                  <a:lnTo>
                    <a:pt x="3302738" y="1277054"/>
                  </a:lnTo>
                  <a:lnTo>
                    <a:pt x="3314575" y="1277054"/>
                  </a:lnTo>
                  <a:lnTo>
                    <a:pt x="3326413" y="1277054"/>
                  </a:lnTo>
                  <a:lnTo>
                    <a:pt x="3338251" y="1277054"/>
                  </a:lnTo>
                  <a:lnTo>
                    <a:pt x="3350089" y="1277054"/>
                  </a:lnTo>
                  <a:lnTo>
                    <a:pt x="3361926" y="1277054"/>
                  </a:lnTo>
                  <a:lnTo>
                    <a:pt x="3373764" y="1277054"/>
                  </a:lnTo>
                  <a:lnTo>
                    <a:pt x="3385602" y="1277054"/>
                  </a:lnTo>
                  <a:lnTo>
                    <a:pt x="3397440" y="1277054"/>
                  </a:lnTo>
                  <a:lnTo>
                    <a:pt x="3409278" y="1277054"/>
                  </a:lnTo>
                  <a:lnTo>
                    <a:pt x="3421115" y="1277054"/>
                  </a:lnTo>
                  <a:lnTo>
                    <a:pt x="3432953" y="1277054"/>
                  </a:lnTo>
                  <a:lnTo>
                    <a:pt x="3444791" y="1277054"/>
                  </a:lnTo>
                  <a:lnTo>
                    <a:pt x="3456629" y="1277054"/>
                  </a:lnTo>
                  <a:lnTo>
                    <a:pt x="3468466" y="1277054"/>
                  </a:lnTo>
                  <a:lnTo>
                    <a:pt x="3480304" y="1277054"/>
                  </a:lnTo>
                  <a:lnTo>
                    <a:pt x="3492142" y="1277054"/>
                  </a:lnTo>
                  <a:lnTo>
                    <a:pt x="3503980" y="1277054"/>
                  </a:lnTo>
                  <a:lnTo>
                    <a:pt x="3515818" y="1277054"/>
                  </a:lnTo>
                  <a:lnTo>
                    <a:pt x="3515818" y="1277054"/>
                  </a:lnTo>
                  <a:lnTo>
                    <a:pt x="3527655" y="1277054"/>
                  </a:lnTo>
                  <a:lnTo>
                    <a:pt x="3539493" y="1277054"/>
                  </a:lnTo>
                  <a:lnTo>
                    <a:pt x="3551331" y="1277054"/>
                  </a:lnTo>
                  <a:lnTo>
                    <a:pt x="3563169" y="1277054"/>
                  </a:lnTo>
                  <a:lnTo>
                    <a:pt x="3575006" y="1277054"/>
                  </a:lnTo>
                  <a:lnTo>
                    <a:pt x="3586844" y="1277054"/>
                  </a:lnTo>
                  <a:lnTo>
                    <a:pt x="3598682" y="1277054"/>
                  </a:lnTo>
                  <a:lnTo>
                    <a:pt x="3610520" y="1277054"/>
                  </a:lnTo>
                  <a:lnTo>
                    <a:pt x="3622357" y="1277054"/>
                  </a:lnTo>
                  <a:lnTo>
                    <a:pt x="3634195" y="1277054"/>
                  </a:lnTo>
                  <a:lnTo>
                    <a:pt x="3646033" y="1277054"/>
                  </a:lnTo>
                  <a:lnTo>
                    <a:pt x="3657871" y="1277054"/>
                  </a:lnTo>
                  <a:lnTo>
                    <a:pt x="3669709" y="1277054"/>
                  </a:lnTo>
                  <a:lnTo>
                    <a:pt x="3681546" y="1277054"/>
                  </a:lnTo>
                  <a:lnTo>
                    <a:pt x="3693384" y="1277054"/>
                  </a:lnTo>
                  <a:lnTo>
                    <a:pt x="3705222" y="1277054"/>
                  </a:lnTo>
                  <a:lnTo>
                    <a:pt x="3717060" y="1277054"/>
                  </a:lnTo>
                  <a:lnTo>
                    <a:pt x="3728897" y="1277054"/>
                  </a:lnTo>
                  <a:lnTo>
                    <a:pt x="3740735" y="1277054"/>
                  </a:lnTo>
                  <a:lnTo>
                    <a:pt x="3752573" y="1277054"/>
                  </a:lnTo>
                  <a:lnTo>
                    <a:pt x="3764411" y="1277054"/>
                  </a:lnTo>
                  <a:lnTo>
                    <a:pt x="3776248" y="1277054"/>
                  </a:lnTo>
                  <a:lnTo>
                    <a:pt x="3788086" y="1277054"/>
                  </a:lnTo>
                  <a:lnTo>
                    <a:pt x="3799924" y="1277054"/>
                  </a:lnTo>
                  <a:lnTo>
                    <a:pt x="3811762" y="1277054"/>
                  </a:lnTo>
                  <a:lnTo>
                    <a:pt x="3823600" y="1277054"/>
                  </a:lnTo>
                  <a:lnTo>
                    <a:pt x="3835437" y="1277054"/>
                  </a:lnTo>
                  <a:lnTo>
                    <a:pt x="3847275" y="1277054"/>
                  </a:lnTo>
                  <a:lnTo>
                    <a:pt x="3859113" y="1277054"/>
                  </a:lnTo>
                  <a:lnTo>
                    <a:pt x="3870951" y="1277054"/>
                  </a:lnTo>
                  <a:lnTo>
                    <a:pt x="3882788" y="1277054"/>
                  </a:lnTo>
                  <a:lnTo>
                    <a:pt x="3894626" y="1277054"/>
                  </a:lnTo>
                  <a:lnTo>
                    <a:pt x="3906464" y="1277054"/>
                  </a:lnTo>
                  <a:lnTo>
                    <a:pt x="3918302" y="1277054"/>
                  </a:lnTo>
                  <a:lnTo>
                    <a:pt x="3930139" y="1277054"/>
                  </a:lnTo>
                  <a:lnTo>
                    <a:pt x="3941977" y="1277054"/>
                  </a:lnTo>
                  <a:lnTo>
                    <a:pt x="3953815" y="1277054"/>
                  </a:lnTo>
                  <a:lnTo>
                    <a:pt x="3965653" y="1277054"/>
                  </a:lnTo>
                  <a:lnTo>
                    <a:pt x="3977491" y="1277054"/>
                  </a:lnTo>
                  <a:lnTo>
                    <a:pt x="3989328" y="1277054"/>
                  </a:lnTo>
                  <a:lnTo>
                    <a:pt x="4001166" y="1277054"/>
                  </a:lnTo>
                  <a:lnTo>
                    <a:pt x="4013004" y="1277054"/>
                  </a:lnTo>
                  <a:lnTo>
                    <a:pt x="4024842" y="1277054"/>
                  </a:lnTo>
                  <a:lnTo>
                    <a:pt x="4036679" y="1277054"/>
                  </a:lnTo>
                  <a:lnTo>
                    <a:pt x="4048517" y="1277054"/>
                  </a:lnTo>
                  <a:lnTo>
                    <a:pt x="4060355" y="1277054"/>
                  </a:lnTo>
                  <a:lnTo>
                    <a:pt x="4072193" y="1277054"/>
                  </a:lnTo>
                  <a:lnTo>
                    <a:pt x="4084031" y="1277054"/>
                  </a:lnTo>
                  <a:lnTo>
                    <a:pt x="4095868" y="1277054"/>
                  </a:lnTo>
                  <a:lnTo>
                    <a:pt x="4107706" y="1277054"/>
                  </a:lnTo>
                  <a:lnTo>
                    <a:pt x="4119544" y="1277054"/>
                  </a:lnTo>
                  <a:lnTo>
                    <a:pt x="4131382" y="1277054"/>
                  </a:lnTo>
                  <a:lnTo>
                    <a:pt x="4143219" y="1277054"/>
                  </a:lnTo>
                  <a:lnTo>
                    <a:pt x="4155057" y="1277054"/>
                  </a:lnTo>
                  <a:lnTo>
                    <a:pt x="4166895" y="1277054"/>
                  </a:lnTo>
                  <a:lnTo>
                    <a:pt x="4178733" y="1277054"/>
                  </a:lnTo>
                  <a:lnTo>
                    <a:pt x="4190570" y="1277054"/>
                  </a:lnTo>
                  <a:lnTo>
                    <a:pt x="4202408" y="1277054"/>
                  </a:lnTo>
                  <a:lnTo>
                    <a:pt x="4214246" y="1277054"/>
                  </a:lnTo>
                  <a:lnTo>
                    <a:pt x="4226084" y="1277054"/>
                  </a:lnTo>
                  <a:lnTo>
                    <a:pt x="4237922" y="1277054"/>
                  </a:lnTo>
                  <a:lnTo>
                    <a:pt x="4249759" y="1277054"/>
                  </a:lnTo>
                  <a:lnTo>
                    <a:pt x="4261597" y="1277054"/>
                  </a:lnTo>
                  <a:lnTo>
                    <a:pt x="4273435" y="1277054"/>
                  </a:lnTo>
                  <a:lnTo>
                    <a:pt x="4285273" y="1277054"/>
                  </a:lnTo>
                  <a:lnTo>
                    <a:pt x="4297110" y="1277054"/>
                  </a:lnTo>
                  <a:lnTo>
                    <a:pt x="4308948" y="1277054"/>
                  </a:lnTo>
                  <a:lnTo>
                    <a:pt x="4320786" y="1277054"/>
                  </a:lnTo>
                  <a:lnTo>
                    <a:pt x="4332624" y="1277054"/>
                  </a:lnTo>
                  <a:lnTo>
                    <a:pt x="4344461" y="1277054"/>
                  </a:lnTo>
                  <a:lnTo>
                    <a:pt x="4356299" y="1277054"/>
                  </a:lnTo>
                  <a:lnTo>
                    <a:pt x="4368137" y="1277054"/>
                  </a:lnTo>
                  <a:lnTo>
                    <a:pt x="4379975" y="1277054"/>
                  </a:lnTo>
                  <a:lnTo>
                    <a:pt x="4391813" y="1277054"/>
                  </a:lnTo>
                  <a:lnTo>
                    <a:pt x="4403650" y="1277054"/>
                  </a:lnTo>
                  <a:lnTo>
                    <a:pt x="4415488" y="1277054"/>
                  </a:lnTo>
                  <a:lnTo>
                    <a:pt x="4427326" y="1277054"/>
                  </a:lnTo>
                  <a:lnTo>
                    <a:pt x="4439164" y="1277054"/>
                  </a:lnTo>
                  <a:lnTo>
                    <a:pt x="4451001" y="1277054"/>
                  </a:lnTo>
                  <a:lnTo>
                    <a:pt x="4462839" y="1277054"/>
                  </a:lnTo>
                  <a:lnTo>
                    <a:pt x="4474677" y="1277054"/>
                  </a:lnTo>
                  <a:lnTo>
                    <a:pt x="4486515" y="1277054"/>
                  </a:lnTo>
                  <a:lnTo>
                    <a:pt x="4498352" y="1277054"/>
                  </a:lnTo>
                  <a:lnTo>
                    <a:pt x="4510190" y="1277054"/>
                  </a:lnTo>
                  <a:lnTo>
                    <a:pt x="4522028" y="1277054"/>
                  </a:lnTo>
                  <a:lnTo>
                    <a:pt x="4533866" y="1277054"/>
                  </a:lnTo>
                  <a:lnTo>
                    <a:pt x="4545704" y="1277054"/>
                  </a:lnTo>
                  <a:lnTo>
                    <a:pt x="4557541" y="1277054"/>
                  </a:lnTo>
                  <a:lnTo>
                    <a:pt x="4569379" y="1277054"/>
                  </a:lnTo>
                  <a:lnTo>
                    <a:pt x="4581217" y="1277054"/>
                  </a:lnTo>
                  <a:lnTo>
                    <a:pt x="4593055" y="1277054"/>
                  </a:lnTo>
                  <a:lnTo>
                    <a:pt x="4604892" y="1277054"/>
                  </a:lnTo>
                  <a:lnTo>
                    <a:pt x="4616730" y="1277054"/>
                  </a:lnTo>
                  <a:lnTo>
                    <a:pt x="4628568" y="1277054"/>
                  </a:lnTo>
                  <a:lnTo>
                    <a:pt x="4640406" y="1277054"/>
                  </a:lnTo>
                  <a:lnTo>
                    <a:pt x="4652244" y="1277054"/>
                  </a:lnTo>
                  <a:lnTo>
                    <a:pt x="4664081" y="1277054"/>
                  </a:lnTo>
                  <a:lnTo>
                    <a:pt x="4675919" y="1277054"/>
                  </a:lnTo>
                  <a:lnTo>
                    <a:pt x="4687757" y="1277054"/>
                  </a:lnTo>
                </a:path>
              </a:pathLst>
            </a:custGeom>
            <a:ln w="40651" cap="flat">
              <a:solidFill>
                <a:srgbClr val="E8E8E8">
                  <a:alpha val="100000"/>
                </a:srgbClr>
              </a:solidFill>
              <a:prstDash val="solid"/>
              <a:round/>
            </a:ln>
          </p:spPr>
          <p:txBody>
            <a:bodyPr/>
            <a:lstStyle/>
            <a:p/>
          </p:txBody>
        </p:sp>
        <p:sp>
          <p:nvSpPr>
            <p:cNvPr id="46" name="pl46"/>
            <p:cNvSpPr/>
            <p:nvPr/>
          </p:nvSpPr>
          <p:spPr>
            <a:xfrm>
              <a:off x="2482252" y="282129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589172"/>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3034206"/>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42"/>
                  </a:lnTo>
                  <a:lnTo>
                    <a:pt x="2355716" y="167"/>
                  </a:lnTo>
                  <a:lnTo>
                    <a:pt x="2367554" y="197"/>
                  </a:lnTo>
                  <a:lnTo>
                    <a:pt x="2379391" y="231"/>
                  </a:lnTo>
                  <a:lnTo>
                    <a:pt x="2391229" y="272"/>
                  </a:lnTo>
                  <a:lnTo>
                    <a:pt x="2403067" y="320"/>
                  </a:lnTo>
                  <a:lnTo>
                    <a:pt x="2414905" y="376"/>
                  </a:lnTo>
                  <a:lnTo>
                    <a:pt x="2426743" y="442"/>
                  </a:lnTo>
                  <a:lnTo>
                    <a:pt x="2438580" y="519"/>
                  </a:lnTo>
                  <a:lnTo>
                    <a:pt x="2450418" y="610"/>
                  </a:lnTo>
                  <a:lnTo>
                    <a:pt x="2462256" y="717"/>
                  </a:lnTo>
                  <a:lnTo>
                    <a:pt x="2474094" y="843"/>
                  </a:lnTo>
                  <a:lnTo>
                    <a:pt x="2485931" y="991"/>
                  </a:lnTo>
                  <a:lnTo>
                    <a:pt x="2497769" y="1164"/>
                  </a:lnTo>
                  <a:lnTo>
                    <a:pt x="2509607" y="1368"/>
                  </a:lnTo>
                  <a:lnTo>
                    <a:pt x="2521445" y="1607"/>
                  </a:lnTo>
                  <a:lnTo>
                    <a:pt x="2533283" y="1887"/>
                  </a:lnTo>
                  <a:lnTo>
                    <a:pt x="2545120" y="2217"/>
                  </a:lnTo>
                  <a:lnTo>
                    <a:pt x="2556958" y="2603"/>
                  </a:lnTo>
                  <a:lnTo>
                    <a:pt x="2568796" y="3057"/>
                  </a:lnTo>
                  <a:lnTo>
                    <a:pt x="2580634" y="3589"/>
                  </a:lnTo>
                  <a:lnTo>
                    <a:pt x="2592471" y="4212"/>
                  </a:lnTo>
                  <a:lnTo>
                    <a:pt x="2604309" y="4942"/>
                  </a:lnTo>
                  <a:lnTo>
                    <a:pt x="2616147" y="5797"/>
                  </a:lnTo>
                  <a:lnTo>
                    <a:pt x="2627985" y="6798"/>
                  </a:lnTo>
                  <a:lnTo>
                    <a:pt x="2639822" y="7968"/>
                  </a:lnTo>
                  <a:lnTo>
                    <a:pt x="2651660" y="9336"/>
                  </a:lnTo>
                  <a:lnTo>
                    <a:pt x="2663498" y="10931"/>
                  </a:lnTo>
                  <a:lnTo>
                    <a:pt x="2675336" y="12791"/>
                  </a:lnTo>
                  <a:lnTo>
                    <a:pt x="2687174" y="14956"/>
                  </a:lnTo>
                  <a:lnTo>
                    <a:pt x="2699011" y="17472"/>
                  </a:lnTo>
                  <a:lnTo>
                    <a:pt x="2710849" y="20390"/>
                  </a:lnTo>
                  <a:lnTo>
                    <a:pt x="2722687" y="23767"/>
                  </a:lnTo>
                  <a:lnTo>
                    <a:pt x="2734525" y="27665"/>
                  </a:lnTo>
                  <a:lnTo>
                    <a:pt x="2746362" y="32152"/>
                  </a:lnTo>
                  <a:lnTo>
                    <a:pt x="2758200" y="37297"/>
                  </a:lnTo>
                  <a:lnTo>
                    <a:pt x="2770038" y="43176"/>
                  </a:lnTo>
                  <a:lnTo>
                    <a:pt x="2781876" y="49863"/>
                  </a:lnTo>
                  <a:lnTo>
                    <a:pt x="2793713" y="57430"/>
                  </a:lnTo>
                  <a:lnTo>
                    <a:pt x="2805551" y="65944"/>
                  </a:lnTo>
                  <a:lnTo>
                    <a:pt x="2817389" y="75461"/>
                  </a:lnTo>
                  <a:lnTo>
                    <a:pt x="2829227" y="86024"/>
                  </a:lnTo>
                  <a:lnTo>
                    <a:pt x="2841065" y="97653"/>
                  </a:lnTo>
                  <a:lnTo>
                    <a:pt x="2852902" y="110343"/>
                  </a:lnTo>
                  <a:lnTo>
                    <a:pt x="2864740" y="124060"/>
                  </a:lnTo>
                  <a:lnTo>
                    <a:pt x="2876578" y="138731"/>
                  </a:lnTo>
                  <a:lnTo>
                    <a:pt x="2888416" y="154251"/>
                  </a:lnTo>
                  <a:lnTo>
                    <a:pt x="2900253" y="170476"/>
                  </a:lnTo>
                  <a:lnTo>
                    <a:pt x="2912091" y="187231"/>
                  </a:lnTo>
                  <a:lnTo>
                    <a:pt x="2923929" y="204315"/>
                  </a:lnTo>
                  <a:lnTo>
                    <a:pt x="2935767" y="221511"/>
                  </a:lnTo>
                  <a:lnTo>
                    <a:pt x="2947604" y="238595"/>
                  </a:lnTo>
                  <a:lnTo>
                    <a:pt x="2959442" y="255350"/>
                  </a:lnTo>
                  <a:lnTo>
                    <a:pt x="2971280" y="271575"/>
                  </a:lnTo>
                  <a:lnTo>
                    <a:pt x="2983118" y="287095"/>
                  </a:lnTo>
                  <a:lnTo>
                    <a:pt x="2994956" y="301767"/>
                  </a:lnTo>
                  <a:lnTo>
                    <a:pt x="3006793" y="315483"/>
                  </a:lnTo>
                  <a:lnTo>
                    <a:pt x="3018631" y="328174"/>
                  </a:lnTo>
                  <a:lnTo>
                    <a:pt x="3030469" y="339803"/>
                  </a:lnTo>
                  <a:lnTo>
                    <a:pt x="3042307" y="350365"/>
                  </a:lnTo>
                  <a:lnTo>
                    <a:pt x="3054144" y="359883"/>
                  </a:lnTo>
                  <a:lnTo>
                    <a:pt x="3065982" y="368397"/>
                  </a:lnTo>
                  <a:lnTo>
                    <a:pt x="3077820" y="375963"/>
                  </a:lnTo>
                  <a:lnTo>
                    <a:pt x="3089658" y="382650"/>
                  </a:lnTo>
                  <a:lnTo>
                    <a:pt x="3101496" y="388529"/>
                  </a:lnTo>
                  <a:lnTo>
                    <a:pt x="3113333" y="393675"/>
                  </a:lnTo>
                  <a:lnTo>
                    <a:pt x="3125171" y="398161"/>
                  </a:lnTo>
                  <a:lnTo>
                    <a:pt x="3137009" y="402060"/>
                  </a:lnTo>
                  <a:lnTo>
                    <a:pt x="3148847" y="405437"/>
                  </a:lnTo>
                  <a:lnTo>
                    <a:pt x="3160684" y="408355"/>
                  </a:lnTo>
                  <a:lnTo>
                    <a:pt x="3172522" y="410871"/>
                  </a:lnTo>
                  <a:lnTo>
                    <a:pt x="3184360" y="413036"/>
                  </a:lnTo>
                  <a:lnTo>
                    <a:pt x="3196198" y="414895"/>
                  </a:lnTo>
                  <a:lnTo>
                    <a:pt x="3208035" y="416491"/>
                  </a:lnTo>
                  <a:lnTo>
                    <a:pt x="3219873" y="417858"/>
                  </a:lnTo>
                  <a:lnTo>
                    <a:pt x="3231711" y="419028"/>
                  </a:lnTo>
                  <a:lnTo>
                    <a:pt x="3243549" y="420029"/>
                  </a:lnTo>
                  <a:lnTo>
                    <a:pt x="3255387" y="420884"/>
                  </a:lnTo>
                  <a:lnTo>
                    <a:pt x="3267224" y="421615"/>
                  </a:lnTo>
                  <a:lnTo>
                    <a:pt x="3279062" y="422238"/>
                  </a:lnTo>
                  <a:lnTo>
                    <a:pt x="3290900" y="422770"/>
                  </a:lnTo>
                  <a:lnTo>
                    <a:pt x="3302738" y="423223"/>
                  </a:lnTo>
                  <a:lnTo>
                    <a:pt x="3314575" y="423610"/>
                  </a:lnTo>
                  <a:lnTo>
                    <a:pt x="3326413" y="423939"/>
                  </a:lnTo>
                  <a:lnTo>
                    <a:pt x="3338251" y="424220"/>
                  </a:lnTo>
                  <a:lnTo>
                    <a:pt x="3350089" y="424459"/>
                  </a:lnTo>
                  <a:lnTo>
                    <a:pt x="3361926" y="424663"/>
                  </a:lnTo>
                  <a:lnTo>
                    <a:pt x="3373764" y="424836"/>
                  </a:lnTo>
                  <a:lnTo>
                    <a:pt x="3385602" y="424984"/>
                  </a:lnTo>
                  <a:lnTo>
                    <a:pt x="3397440" y="425109"/>
                  </a:lnTo>
                  <a:lnTo>
                    <a:pt x="3409278" y="425216"/>
                  </a:lnTo>
                  <a:lnTo>
                    <a:pt x="3421115" y="425307"/>
                  </a:lnTo>
                  <a:lnTo>
                    <a:pt x="3432953" y="425385"/>
                  </a:lnTo>
                  <a:lnTo>
                    <a:pt x="3444791" y="425451"/>
                  </a:lnTo>
                  <a:lnTo>
                    <a:pt x="3456629" y="425507"/>
                  </a:lnTo>
                  <a:lnTo>
                    <a:pt x="3468466" y="425555"/>
                  </a:lnTo>
                  <a:lnTo>
                    <a:pt x="3480304" y="425595"/>
                  </a:lnTo>
                  <a:lnTo>
                    <a:pt x="3492142" y="425630"/>
                  </a:lnTo>
                  <a:lnTo>
                    <a:pt x="3503980" y="425659"/>
                  </a:lnTo>
                  <a:lnTo>
                    <a:pt x="3515818" y="425684"/>
                  </a:lnTo>
                  <a:lnTo>
                    <a:pt x="3515818" y="425756"/>
                  </a:lnTo>
                  <a:lnTo>
                    <a:pt x="3527655" y="425743"/>
                  </a:lnTo>
                  <a:lnTo>
                    <a:pt x="3539493" y="425728"/>
                  </a:lnTo>
                  <a:lnTo>
                    <a:pt x="3551331" y="425711"/>
                  </a:lnTo>
                  <a:lnTo>
                    <a:pt x="3563169" y="425691"/>
                  </a:lnTo>
                  <a:lnTo>
                    <a:pt x="3575006" y="425667"/>
                  </a:lnTo>
                  <a:lnTo>
                    <a:pt x="3586844" y="425639"/>
                  </a:lnTo>
                  <a:lnTo>
                    <a:pt x="3598682" y="425606"/>
                  </a:lnTo>
                  <a:lnTo>
                    <a:pt x="3610520" y="425567"/>
                  </a:lnTo>
                  <a:lnTo>
                    <a:pt x="3622357" y="425522"/>
                  </a:lnTo>
                  <a:lnTo>
                    <a:pt x="3634195" y="425468"/>
                  </a:lnTo>
                  <a:lnTo>
                    <a:pt x="3646033" y="425405"/>
                  </a:lnTo>
                  <a:lnTo>
                    <a:pt x="3657871" y="425332"/>
                  </a:lnTo>
                  <a:lnTo>
                    <a:pt x="3669709" y="425245"/>
                  </a:lnTo>
                  <a:lnTo>
                    <a:pt x="3681546" y="425143"/>
                  </a:lnTo>
                  <a:lnTo>
                    <a:pt x="3693384" y="425023"/>
                  </a:lnTo>
                  <a:lnTo>
                    <a:pt x="3705222" y="424883"/>
                  </a:lnTo>
                  <a:lnTo>
                    <a:pt x="3717060" y="424718"/>
                  </a:lnTo>
                  <a:lnTo>
                    <a:pt x="3728897" y="424525"/>
                  </a:lnTo>
                  <a:lnTo>
                    <a:pt x="3740735" y="424298"/>
                  </a:lnTo>
                  <a:lnTo>
                    <a:pt x="3752573" y="424033"/>
                  </a:lnTo>
                  <a:lnTo>
                    <a:pt x="3764411" y="423721"/>
                  </a:lnTo>
                  <a:lnTo>
                    <a:pt x="3776248" y="423356"/>
                  </a:lnTo>
                  <a:lnTo>
                    <a:pt x="3788086" y="422928"/>
                  </a:lnTo>
                  <a:lnTo>
                    <a:pt x="3799924" y="422428"/>
                  </a:lnTo>
                  <a:lnTo>
                    <a:pt x="3811762" y="421843"/>
                  </a:lnTo>
                  <a:lnTo>
                    <a:pt x="3823600" y="421159"/>
                  </a:lnTo>
                  <a:lnTo>
                    <a:pt x="3835437" y="420361"/>
                  </a:lnTo>
                  <a:lnTo>
                    <a:pt x="3847275" y="419431"/>
                  </a:lnTo>
                  <a:lnTo>
                    <a:pt x="3859113" y="418349"/>
                  </a:lnTo>
                  <a:lnTo>
                    <a:pt x="3870951" y="417091"/>
                  </a:lnTo>
                  <a:lnTo>
                    <a:pt x="3882788" y="415632"/>
                  </a:lnTo>
                  <a:lnTo>
                    <a:pt x="3894626" y="413943"/>
                  </a:lnTo>
                  <a:lnTo>
                    <a:pt x="3906464" y="411994"/>
                  </a:lnTo>
                  <a:lnTo>
                    <a:pt x="3918302" y="409751"/>
                  </a:lnTo>
                  <a:lnTo>
                    <a:pt x="3930139" y="407178"/>
                  </a:lnTo>
                  <a:lnTo>
                    <a:pt x="3941977" y="404239"/>
                  </a:lnTo>
                  <a:lnTo>
                    <a:pt x="3953815" y="400895"/>
                  </a:lnTo>
                  <a:lnTo>
                    <a:pt x="3965653" y="397112"/>
                  </a:lnTo>
                  <a:lnTo>
                    <a:pt x="3977491" y="392855"/>
                  </a:lnTo>
                  <a:lnTo>
                    <a:pt x="3989328" y="388096"/>
                  </a:lnTo>
                  <a:lnTo>
                    <a:pt x="4001166" y="382815"/>
                  </a:lnTo>
                  <a:lnTo>
                    <a:pt x="4013004" y="377000"/>
                  </a:lnTo>
                  <a:lnTo>
                    <a:pt x="4024842" y="370655"/>
                  </a:lnTo>
                  <a:lnTo>
                    <a:pt x="4036679" y="363797"/>
                  </a:lnTo>
                  <a:lnTo>
                    <a:pt x="4048517" y="356461"/>
                  </a:lnTo>
                  <a:lnTo>
                    <a:pt x="4060355" y="348701"/>
                  </a:lnTo>
                  <a:lnTo>
                    <a:pt x="4072193" y="340589"/>
                  </a:lnTo>
                  <a:lnTo>
                    <a:pt x="4084031" y="332211"/>
                  </a:lnTo>
                  <a:lnTo>
                    <a:pt x="4095868" y="323669"/>
                  </a:lnTo>
                  <a:lnTo>
                    <a:pt x="4107706" y="315071"/>
                  </a:lnTo>
                  <a:lnTo>
                    <a:pt x="4119544" y="306529"/>
                  </a:lnTo>
                  <a:lnTo>
                    <a:pt x="4131382" y="298152"/>
                  </a:lnTo>
                  <a:lnTo>
                    <a:pt x="4143219" y="290039"/>
                  </a:lnTo>
                  <a:lnTo>
                    <a:pt x="4155057" y="282279"/>
                  </a:lnTo>
                  <a:lnTo>
                    <a:pt x="4166895" y="274943"/>
                  </a:lnTo>
                  <a:lnTo>
                    <a:pt x="4178733" y="268085"/>
                  </a:lnTo>
                  <a:lnTo>
                    <a:pt x="4190570" y="261740"/>
                  </a:lnTo>
                  <a:lnTo>
                    <a:pt x="4202408" y="255925"/>
                  </a:lnTo>
                  <a:lnTo>
                    <a:pt x="4214246" y="250644"/>
                  </a:lnTo>
                  <a:lnTo>
                    <a:pt x="4226084" y="245885"/>
                  </a:lnTo>
                  <a:lnTo>
                    <a:pt x="4237922" y="241629"/>
                  </a:lnTo>
                  <a:lnTo>
                    <a:pt x="4249759" y="237845"/>
                  </a:lnTo>
                  <a:lnTo>
                    <a:pt x="4261597" y="234502"/>
                  </a:lnTo>
                  <a:lnTo>
                    <a:pt x="4273435" y="231562"/>
                  </a:lnTo>
                  <a:lnTo>
                    <a:pt x="4285273" y="228989"/>
                  </a:lnTo>
                  <a:lnTo>
                    <a:pt x="4297110" y="226746"/>
                  </a:lnTo>
                  <a:lnTo>
                    <a:pt x="4308948" y="224797"/>
                  </a:lnTo>
                  <a:lnTo>
                    <a:pt x="4320786" y="223109"/>
                  </a:lnTo>
                  <a:lnTo>
                    <a:pt x="4332624" y="221649"/>
                  </a:lnTo>
                  <a:lnTo>
                    <a:pt x="4344461" y="220392"/>
                  </a:lnTo>
                  <a:lnTo>
                    <a:pt x="4356299" y="219309"/>
                  </a:lnTo>
                  <a:lnTo>
                    <a:pt x="4368137" y="218379"/>
                  </a:lnTo>
                  <a:lnTo>
                    <a:pt x="4379975" y="217581"/>
                  </a:lnTo>
                  <a:lnTo>
                    <a:pt x="4391813" y="216898"/>
                  </a:lnTo>
                  <a:lnTo>
                    <a:pt x="4403650" y="216313"/>
                  </a:lnTo>
                  <a:lnTo>
                    <a:pt x="4415488" y="215812"/>
                  </a:lnTo>
                  <a:lnTo>
                    <a:pt x="4427326" y="215385"/>
                  </a:lnTo>
                  <a:lnTo>
                    <a:pt x="4439164" y="215019"/>
                  </a:lnTo>
                  <a:lnTo>
                    <a:pt x="4451001" y="214708"/>
                  </a:lnTo>
                  <a:lnTo>
                    <a:pt x="4462839" y="214442"/>
                  </a:lnTo>
                  <a:lnTo>
                    <a:pt x="4474677" y="214215"/>
                  </a:lnTo>
                  <a:lnTo>
                    <a:pt x="4486515" y="214022"/>
                  </a:lnTo>
                  <a:lnTo>
                    <a:pt x="4498352" y="213857"/>
                  </a:lnTo>
                  <a:lnTo>
                    <a:pt x="4510190" y="213717"/>
                  </a:lnTo>
                  <a:lnTo>
                    <a:pt x="4522028" y="213597"/>
                  </a:lnTo>
                  <a:lnTo>
                    <a:pt x="4533866" y="213496"/>
                  </a:lnTo>
                  <a:lnTo>
                    <a:pt x="4545704" y="213409"/>
                  </a:lnTo>
                  <a:lnTo>
                    <a:pt x="4557541" y="213335"/>
                  </a:lnTo>
                  <a:lnTo>
                    <a:pt x="4569379" y="213272"/>
                  </a:lnTo>
                  <a:lnTo>
                    <a:pt x="4581217" y="213219"/>
                  </a:lnTo>
                  <a:lnTo>
                    <a:pt x="4593055" y="213173"/>
                  </a:lnTo>
                  <a:lnTo>
                    <a:pt x="4604892" y="213134"/>
                  </a:lnTo>
                  <a:lnTo>
                    <a:pt x="4616730" y="213101"/>
                  </a:lnTo>
                  <a:lnTo>
                    <a:pt x="4628568" y="213073"/>
                  </a:lnTo>
                  <a:lnTo>
                    <a:pt x="4640406" y="213050"/>
                  </a:lnTo>
                  <a:lnTo>
                    <a:pt x="4652244" y="213029"/>
                  </a:lnTo>
                  <a:lnTo>
                    <a:pt x="4664081" y="213012"/>
                  </a:lnTo>
                  <a:lnTo>
                    <a:pt x="4675919" y="212997"/>
                  </a:lnTo>
                  <a:lnTo>
                    <a:pt x="4687757" y="212985"/>
                  </a:lnTo>
                </a:path>
              </a:pathLst>
            </a:custGeom>
            <a:ln w="40651" cap="flat">
              <a:solidFill>
                <a:srgbClr val="E8E8E8">
                  <a:alpha val="100000"/>
                </a:srgbClr>
              </a:solidFill>
              <a:prstDash val="solid"/>
              <a:round/>
            </a:ln>
          </p:spPr>
          <p:txBody>
            <a:bodyPr/>
            <a:lstStyle/>
            <a:p/>
          </p:txBody>
        </p:sp>
        <p:sp>
          <p:nvSpPr>
            <p:cNvPr id="50" name="pl50"/>
            <p:cNvSpPr/>
            <p:nvPr/>
          </p:nvSpPr>
          <p:spPr>
            <a:xfrm>
              <a:off x="2482252" y="3672948"/>
              <a:ext cx="4687757" cy="851440"/>
            </a:xfrm>
            <a:custGeom>
              <a:avLst/>
              <a:pathLst>
                <a:path w="4687757" h="851440">
                  <a:moveTo>
                    <a:pt x="0" y="851440"/>
                  </a:moveTo>
                  <a:lnTo>
                    <a:pt x="11837" y="851403"/>
                  </a:lnTo>
                  <a:lnTo>
                    <a:pt x="23675" y="851359"/>
                  </a:lnTo>
                  <a:lnTo>
                    <a:pt x="35513" y="851307"/>
                  </a:lnTo>
                  <a:lnTo>
                    <a:pt x="47351" y="851246"/>
                  </a:lnTo>
                  <a:lnTo>
                    <a:pt x="59188" y="851174"/>
                  </a:lnTo>
                  <a:lnTo>
                    <a:pt x="71026" y="851090"/>
                  </a:lnTo>
                  <a:lnTo>
                    <a:pt x="82864" y="850991"/>
                  </a:lnTo>
                  <a:lnTo>
                    <a:pt x="94702" y="850875"/>
                  </a:lnTo>
                  <a:lnTo>
                    <a:pt x="106539" y="850738"/>
                  </a:lnTo>
                  <a:lnTo>
                    <a:pt x="118377" y="850578"/>
                  </a:lnTo>
                  <a:lnTo>
                    <a:pt x="130215" y="850389"/>
                  </a:lnTo>
                  <a:lnTo>
                    <a:pt x="142053" y="850168"/>
                  </a:lnTo>
                  <a:lnTo>
                    <a:pt x="153891" y="849908"/>
                  </a:lnTo>
                  <a:lnTo>
                    <a:pt x="165728" y="849602"/>
                  </a:lnTo>
                  <a:lnTo>
                    <a:pt x="177566" y="849244"/>
                  </a:lnTo>
                  <a:lnTo>
                    <a:pt x="189404" y="848823"/>
                  </a:lnTo>
                  <a:lnTo>
                    <a:pt x="201242" y="848329"/>
                  </a:lnTo>
                  <a:lnTo>
                    <a:pt x="213079" y="847749"/>
                  </a:lnTo>
                  <a:lnTo>
                    <a:pt x="224917" y="847069"/>
                  </a:lnTo>
                  <a:lnTo>
                    <a:pt x="236755" y="846271"/>
                  </a:lnTo>
                  <a:lnTo>
                    <a:pt x="248593" y="845336"/>
                  </a:lnTo>
                  <a:lnTo>
                    <a:pt x="260430" y="844241"/>
                  </a:lnTo>
                  <a:lnTo>
                    <a:pt x="272268" y="842958"/>
                  </a:lnTo>
                  <a:lnTo>
                    <a:pt x="284106" y="841457"/>
                  </a:lnTo>
                  <a:lnTo>
                    <a:pt x="295944" y="839701"/>
                  </a:lnTo>
                  <a:lnTo>
                    <a:pt x="307782" y="837651"/>
                  </a:lnTo>
                  <a:lnTo>
                    <a:pt x="319619" y="835257"/>
                  </a:lnTo>
                  <a:lnTo>
                    <a:pt x="331457" y="832467"/>
                  </a:lnTo>
                  <a:lnTo>
                    <a:pt x="343295" y="829220"/>
                  </a:lnTo>
                  <a:lnTo>
                    <a:pt x="355133" y="825446"/>
                  </a:lnTo>
                  <a:lnTo>
                    <a:pt x="366970" y="821069"/>
                  </a:lnTo>
                  <a:lnTo>
                    <a:pt x="378808" y="816003"/>
                  </a:lnTo>
                  <a:lnTo>
                    <a:pt x="390646" y="810156"/>
                  </a:lnTo>
                  <a:lnTo>
                    <a:pt x="402484" y="803427"/>
                  </a:lnTo>
                  <a:lnTo>
                    <a:pt x="414321" y="795708"/>
                  </a:lnTo>
                  <a:lnTo>
                    <a:pt x="426159" y="786889"/>
                  </a:lnTo>
                  <a:lnTo>
                    <a:pt x="437997" y="776859"/>
                  </a:lnTo>
                  <a:lnTo>
                    <a:pt x="449835" y="765509"/>
                  </a:lnTo>
                  <a:lnTo>
                    <a:pt x="461673" y="752738"/>
                  </a:lnTo>
                  <a:lnTo>
                    <a:pt x="473510" y="738462"/>
                  </a:lnTo>
                  <a:lnTo>
                    <a:pt x="485348" y="722618"/>
                  </a:lnTo>
                  <a:lnTo>
                    <a:pt x="497186" y="705175"/>
                  </a:lnTo>
                  <a:lnTo>
                    <a:pt x="509024" y="686139"/>
                  </a:lnTo>
                  <a:lnTo>
                    <a:pt x="520861" y="665564"/>
                  </a:lnTo>
                  <a:lnTo>
                    <a:pt x="532699" y="643557"/>
                  </a:lnTo>
                  <a:lnTo>
                    <a:pt x="544537" y="620277"/>
                  </a:lnTo>
                  <a:lnTo>
                    <a:pt x="556375" y="595940"/>
                  </a:lnTo>
                  <a:lnTo>
                    <a:pt x="568213" y="570807"/>
                  </a:lnTo>
                  <a:lnTo>
                    <a:pt x="580050" y="545181"/>
                  </a:lnTo>
                  <a:lnTo>
                    <a:pt x="591888" y="519387"/>
                  </a:lnTo>
                  <a:lnTo>
                    <a:pt x="603726" y="493761"/>
                  </a:lnTo>
                  <a:lnTo>
                    <a:pt x="615564" y="468628"/>
                  </a:lnTo>
                  <a:lnTo>
                    <a:pt x="627401" y="444291"/>
                  </a:lnTo>
                  <a:lnTo>
                    <a:pt x="639239" y="421011"/>
                  </a:lnTo>
                  <a:lnTo>
                    <a:pt x="651077" y="399004"/>
                  </a:lnTo>
                  <a:lnTo>
                    <a:pt x="662915" y="378429"/>
                  </a:lnTo>
                  <a:lnTo>
                    <a:pt x="674752" y="359393"/>
                  </a:lnTo>
                  <a:lnTo>
                    <a:pt x="686590" y="341950"/>
                  </a:lnTo>
                  <a:lnTo>
                    <a:pt x="698428" y="326106"/>
                  </a:lnTo>
                  <a:lnTo>
                    <a:pt x="710266" y="311830"/>
                  </a:lnTo>
                  <a:lnTo>
                    <a:pt x="722104" y="299059"/>
                  </a:lnTo>
                  <a:lnTo>
                    <a:pt x="733941" y="287709"/>
                  </a:lnTo>
                  <a:lnTo>
                    <a:pt x="745779" y="277679"/>
                  </a:lnTo>
                  <a:lnTo>
                    <a:pt x="757617" y="268860"/>
                  </a:lnTo>
                  <a:lnTo>
                    <a:pt x="769455" y="261141"/>
                  </a:lnTo>
                  <a:lnTo>
                    <a:pt x="781292" y="254412"/>
                  </a:lnTo>
                  <a:lnTo>
                    <a:pt x="793130" y="248565"/>
                  </a:lnTo>
                  <a:lnTo>
                    <a:pt x="804968" y="243499"/>
                  </a:lnTo>
                  <a:lnTo>
                    <a:pt x="816806" y="239122"/>
                  </a:lnTo>
                  <a:lnTo>
                    <a:pt x="828643" y="235348"/>
                  </a:lnTo>
                  <a:lnTo>
                    <a:pt x="840481" y="232101"/>
                  </a:lnTo>
                  <a:lnTo>
                    <a:pt x="852319" y="229311"/>
                  </a:lnTo>
                  <a:lnTo>
                    <a:pt x="864157" y="226917"/>
                  </a:lnTo>
                  <a:lnTo>
                    <a:pt x="875995" y="224867"/>
                  </a:lnTo>
                  <a:lnTo>
                    <a:pt x="887832" y="223111"/>
                  </a:lnTo>
                  <a:lnTo>
                    <a:pt x="899670" y="221610"/>
                  </a:lnTo>
                  <a:lnTo>
                    <a:pt x="911508" y="220327"/>
                  </a:lnTo>
                  <a:lnTo>
                    <a:pt x="923346" y="219232"/>
                  </a:lnTo>
                  <a:lnTo>
                    <a:pt x="935183" y="218297"/>
                  </a:lnTo>
                  <a:lnTo>
                    <a:pt x="947021" y="217499"/>
                  </a:lnTo>
                  <a:lnTo>
                    <a:pt x="958859" y="216819"/>
                  </a:lnTo>
                  <a:lnTo>
                    <a:pt x="970697" y="216239"/>
                  </a:lnTo>
                  <a:lnTo>
                    <a:pt x="982534" y="215745"/>
                  </a:lnTo>
                  <a:lnTo>
                    <a:pt x="994372" y="215324"/>
                  </a:lnTo>
                  <a:lnTo>
                    <a:pt x="1006210" y="214965"/>
                  </a:lnTo>
                  <a:lnTo>
                    <a:pt x="1018048" y="214660"/>
                  </a:lnTo>
                  <a:lnTo>
                    <a:pt x="1029886" y="214400"/>
                  </a:lnTo>
                  <a:lnTo>
                    <a:pt x="1041723" y="214179"/>
                  </a:lnTo>
                  <a:lnTo>
                    <a:pt x="1053561" y="213990"/>
                  </a:lnTo>
                  <a:lnTo>
                    <a:pt x="1065399" y="213830"/>
                  </a:lnTo>
                  <a:lnTo>
                    <a:pt x="1077237" y="213693"/>
                  </a:lnTo>
                  <a:lnTo>
                    <a:pt x="1089074" y="213577"/>
                  </a:lnTo>
                  <a:lnTo>
                    <a:pt x="1100912" y="213478"/>
                  </a:lnTo>
                  <a:lnTo>
                    <a:pt x="1112750" y="213394"/>
                  </a:lnTo>
                  <a:lnTo>
                    <a:pt x="1124588" y="213322"/>
                  </a:lnTo>
                  <a:lnTo>
                    <a:pt x="1136426" y="213261"/>
                  </a:lnTo>
                  <a:lnTo>
                    <a:pt x="1148263" y="213209"/>
                  </a:lnTo>
                  <a:lnTo>
                    <a:pt x="1160101" y="213165"/>
                  </a:lnTo>
                  <a:lnTo>
                    <a:pt x="1171939" y="213127"/>
                  </a:lnTo>
                  <a:lnTo>
                    <a:pt x="1171939" y="212842"/>
                  </a:lnTo>
                  <a:lnTo>
                    <a:pt x="1183777" y="212829"/>
                  </a:lnTo>
                  <a:lnTo>
                    <a:pt x="1195614" y="212815"/>
                  </a:lnTo>
                  <a:lnTo>
                    <a:pt x="1207452" y="212797"/>
                  </a:lnTo>
                  <a:lnTo>
                    <a:pt x="1219290" y="212777"/>
                  </a:lnTo>
                  <a:lnTo>
                    <a:pt x="1231128" y="212753"/>
                  </a:lnTo>
                  <a:lnTo>
                    <a:pt x="1242965" y="212725"/>
                  </a:lnTo>
                  <a:lnTo>
                    <a:pt x="1254803" y="212692"/>
                  </a:lnTo>
                  <a:lnTo>
                    <a:pt x="1266641" y="212653"/>
                  </a:lnTo>
                  <a:lnTo>
                    <a:pt x="1278479" y="212608"/>
                  </a:lnTo>
                  <a:lnTo>
                    <a:pt x="1290317" y="212554"/>
                  </a:lnTo>
                  <a:lnTo>
                    <a:pt x="1302154" y="212492"/>
                  </a:lnTo>
                  <a:lnTo>
                    <a:pt x="1313992" y="212418"/>
                  </a:lnTo>
                  <a:lnTo>
                    <a:pt x="1325830" y="212331"/>
                  </a:lnTo>
                  <a:lnTo>
                    <a:pt x="1337668" y="212229"/>
                  </a:lnTo>
                  <a:lnTo>
                    <a:pt x="1349505" y="212110"/>
                  </a:lnTo>
                  <a:lnTo>
                    <a:pt x="1361343" y="211969"/>
                  </a:lnTo>
                  <a:lnTo>
                    <a:pt x="1373181" y="211805"/>
                  </a:lnTo>
                  <a:lnTo>
                    <a:pt x="1385019" y="211611"/>
                  </a:lnTo>
                  <a:lnTo>
                    <a:pt x="1396856" y="211385"/>
                  </a:lnTo>
                  <a:lnTo>
                    <a:pt x="1408694" y="211119"/>
                  </a:lnTo>
                  <a:lnTo>
                    <a:pt x="1420532" y="210807"/>
                  </a:lnTo>
                  <a:lnTo>
                    <a:pt x="1432370" y="210442"/>
                  </a:lnTo>
                  <a:lnTo>
                    <a:pt x="1444208" y="210014"/>
                  </a:lnTo>
                  <a:lnTo>
                    <a:pt x="1456045" y="209514"/>
                  </a:lnTo>
                  <a:lnTo>
                    <a:pt x="1467883" y="208929"/>
                  </a:lnTo>
                  <a:lnTo>
                    <a:pt x="1479721" y="208245"/>
                  </a:lnTo>
                  <a:lnTo>
                    <a:pt x="1491559" y="207447"/>
                  </a:lnTo>
                  <a:lnTo>
                    <a:pt x="1503396" y="206518"/>
                  </a:lnTo>
                  <a:lnTo>
                    <a:pt x="1515234" y="205435"/>
                  </a:lnTo>
                  <a:lnTo>
                    <a:pt x="1527072" y="204177"/>
                  </a:lnTo>
                  <a:lnTo>
                    <a:pt x="1538910" y="202718"/>
                  </a:lnTo>
                  <a:lnTo>
                    <a:pt x="1550748" y="201030"/>
                  </a:lnTo>
                  <a:lnTo>
                    <a:pt x="1562585" y="199080"/>
                  </a:lnTo>
                  <a:lnTo>
                    <a:pt x="1574423" y="196837"/>
                  </a:lnTo>
                  <a:lnTo>
                    <a:pt x="1586261" y="194264"/>
                  </a:lnTo>
                  <a:lnTo>
                    <a:pt x="1598099" y="191325"/>
                  </a:lnTo>
                  <a:lnTo>
                    <a:pt x="1609936" y="187981"/>
                  </a:lnTo>
                  <a:lnTo>
                    <a:pt x="1621774" y="184198"/>
                  </a:lnTo>
                  <a:lnTo>
                    <a:pt x="1633612" y="179941"/>
                  </a:lnTo>
                  <a:lnTo>
                    <a:pt x="1645450" y="175182"/>
                  </a:lnTo>
                  <a:lnTo>
                    <a:pt x="1657287" y="169901"/>
                  </a:lnTo>
                  <a:lnTo>
                    <a:pt x="1669125" y="164087"/>
                  </a:lnTo>
                  <a:lnTo>
                    <a:pt x="1680963" y="157741"/>
                  </a:lnTo>
                  <a:lnTo>
                    <a:pt x="1692801" y="150883"/>
                  </a:lnTo>
                  <a:lnTo>
                    <a:pt x="1704639" y="143547"/>
                  </a:lnTo>
                  <a:lnTo>
                    <a:pt x="1716476" y="135787"/>
                  </a:lnTo>
                  <a:lnTo>
                    <a:pt x="1728314" y="127675"/>
                  </a:lnTo>
                  <a:lnTo>
                    <a:pt x="1740152" y="119297"/>
                  </a:lnTo>
                  <a:lnTo>
                    <a:pt x="1751990" y="110755"/>
                  </a:lnTo>
                  <a:lnTo>
                    <a:pt x="1763827" y="102157"/>
                  </a:lnTo>
                  <a:lnTo>
                    <a:pt x="1775665" y="93615"/>
                  </a:lnTo>
                  <a:lnTo>
                    <a:pt x="1787503" y="85238"/>
                  </a:lnTo>
                  <a:lnTo>
                    <a:pt x="1799341" y="77125"/>
                  </a:lnTo>
                  <a:lnTo>
                    <a:pt x="1811178" y="69365"/>
                  </a:lnTo>
                  <a:lnTo>
                    <a:pt x="1823016" y="62030"/>
                  </a:lnTo>
                  <a:lnTo>
                    <a:pt x="1834854" y="55171"/>
                  </a:lnTo>
                  <a:lnTo>
                    <a:pt x="1846692" y="48826"/>
                  </a:lnTo>
                  <a:lnTo>
                    <a:pt x="1858530" y="43012"/>
                  </a:lnTo>
                  <a:lnTo>
                    <a:pt x="1870367" y="37730"/>
                  </a:lnTo>
                  <a:lnTo>
                    <a:pt x="1882205" y="32972"/>
                  </a:lnTo>
                  <a:lnTo>
                    <a:pt x="1894043" y="28715"/>
                  </a:lnTo>
                  <a:lnTo>
                    <a:pt x="1905881" y="24931"/>
                  </a:lnTo>
                  <a:lnTo>
                    <a:pt x="1917718" y="21588"/>
                  </a:lnTo>
                  <a:lnTo>
                    <a:pt x="1929556" y="18648"/>
                  </a:lnTo>
                  <a:lnTo>
                    <a:pt x="1941394" y="16076"/>
                  </a:lnTo>
                  <a:lnTo>
                    <a:pt x="1953232" y="13832"/>
                  </a:lnTo>
                  <a:lnTo>
                    <a:pt x="1965069" y="11883"/>
                  </a:lnTo>
                  <a:lnTo>
                    <a:pt x="1976907" y="10195"/>
                  </a:lnTo>
                  <a:lnTo>
                    <a:pt x="1988745" y="8736"/>
                  </a:lnTo>
                  <a:lnTo>
                    <a:pt x="2000583" y="7478"/>
                  </a:lnTo>
                  <a:lnTo>
                    <a:pt x="2012421" y="6395"/>
                  </a:lnTo>
                  <a:lnTo>
                    <a:pt x="2024258" y="5465"/>
                  </a:lnTo>
                  <a:lnTo>
                    <a:pt x="2036096" y="4668"/>
                  </a:lnTo>
                  <a:lnTo>
                    <a:pt x="2047934" y="3984"/>
                  </a:lnTo>
                  <a:lnTo>
                    <a:pt x="2059772" y="3399"/>
                  </a:lnTo>
                  <a:lnTo>
                    <a:pt x="2071609" y="2898"/>
                  </a:lnTo>
                  <a:lnTo>
                    <a:pt x="2083447" y="2471"/>
                  </a:lnTo>
                  <a:lnTo>
                    <a:pt x="2095285" y="2106"/>
                  </a:lnTo>
                  <a:lnTo>
                    <a:pt x="2107123" y="1794"/>
                  </a:lnTo>
                  <a:lnTo>
                    <a:pt x="2118961" y="1528"/>
                  </a:lnTo>
                  <a:lnTo>
                    <a:pt x="2130798" y="1301"/>
                  </a:lnTo>
                  <a:lnTo>
                    <a:pt x="2142636" y="1108"/>
                  </a:lnTo>
                  <a:lnTo>
                    <a:pt x="2154474" y="943"/>
                  </a:lnTo>
                  <a:lnTo>
                    <a:pt x="2166312" y="803"/>
                  </a:lnTo>
                  <a:lnTo>
                    <a:pt x="2178149" y="684"/>
                  </a:lnTo>
                  <a:lnTo>
                    <a:pt x="2189987" y="582"/>
                  </a:lnTo>
                  <a:lnTo>
                    <a:pt x="2201825" y="495"/>
                  </a:lnTo>
                  <a:lnTo>
                    <a:pt x="2213663" y="421"/>
                  </a:lnTo>
                  <a:lnTo>
                    <a:pt x="2225500" y="358"/>
                  </a:lnTo>
                  <a:lnTo>
                    <a:pt x="2237338" y="305"/>
                  </a:lnTo>
                  <a:lnTo>
                    <a:pt x="2249176" y="259"/>
                  </a:lnTo>
                  <a:lnTo>
                    <a:pt x="2261014" y="221"/>
                  </a:lnTo>
                  <a:lnTo>
                    <a:pt x="2272852" y="188"/>
                  </a:lnTo>
                  <a:lnTo>
                    <a:pt x="2284689" y="160"/>
                  </a:lnTo>
                  <a:lnTo>
                    <a:pt x="2296527" y="136"/>
                  </a:lnTo>
                  <a:lnTo>
                    <a:pt x="2308365" y="115"/>
                  </a:lnTo>
                  <a:lnTo>
                    <a:pt x="2320203" y="98"/>
                  </a:lnTo>
                  <a:lnTo>
                    <a:pt x="2332040" y="83"/>
                  </a:lnTo>
                  <a:lnTo>
                    <a:pt x="2343878" y="7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98775"/>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71"/>
                  </a:lnTo>
                  <a:lnTo>
                    <a:pt x="1183777" y="83"/>
                  </a:lnTo>
                  <a:lnTo>
                    <a:pt x="1195614" y="98"/>
                  </a:lnTo>
                  <a:lnTo>
                    <a:pt x="1207452" y="115"/>
                  </a:lnTo>
                  <a:lnTo>
                    <a:pt x="1219290" y="136"/>
                  </a:lnTo>
                  <a:lnTo>
                    <a:pt x="1231128" y="160"/>
                  </a:lnTo>
                  <a:lnTo>
                    <a:pt x="1242965" y="188"/>
                  </a:lnTo>
                  <a:lnTo>
                    <a:pt x="1254803" y="221"/>
                  </a:lnTo>
                  <a:lnTo>
                    <a:pt x="1266641" y="259"/>
                  </a:lnTo>
                  <a:lnTo>
                    <a:pt x="1278479" y="305"/>
                  </a:lnTo>
                  <a:lnTo>
                    <a:pt x="1290317" y="358"/>
                  </a:lnTo>
                  <a:lnTo>
                    <a:pt x="1302154" y="421"/>
                  </a:lnTo>
                  <a:lnTo>
                    <a:pt x="1313992" y="495"/>
                  </a:lnTo>
                  <a:lnTo>
                    <a:pt x="1325830" y="582"/>
                  </a:lnTo>
                  <a:lnTo>
                    <a:pt x="1337668" y="684"/>
                  </a:lnTo>
                  <a:lnTo>
                    <a:pt x="1349505" y="803"/>
                  </a:lnTo>
                  <a:lnTo>
                    <a:pt x="1361343" y="943"/>
                  </a:lnTo>
                  <a:lnTo>
                    <a:pt x="1373181" y="1108"/>
                  </a:lnTo>
                  <a:lnTo>
                    <a:pt x="1385019" y="1301"/>
                  </a:lnTo>
                  <a:lnTo>
                    <a:pt x="1396856" y="1528"/>
                  </a:lnTo>
                  <a:lnTo>
                    <a:pt x="1408694" y="1794"/>
                  </a:lnTo>
                  <a:lnTo>
                    <a:pt x="1420532" y="2106"/>
                  </a:lnTo>
                  <a:lnTo>
                    <a:pt x="1432370" y="2471"/>
                  </a:lnTo>
                  <a:lnTo>
                    <a:pt x="1444208" y="2898"/>
                  </a:lnTo>
                  <a:lnTo>
                    <a:pt x="1456045" y="3399"/>
                  </a:lnTo>
                  <a:lnTo>
                    <a:pt x="1467883" y="3984"/>
                  </a:lnTo>
                  <a:lnTo>
                    <a:pt x="1479721" y="4668"/>
                  </a:lnTo>
                  <a:lnTo>
                    <a:pt x="1491559" y="5465"/>
                  </a:lnTo>
                  <a:lnTo>
                    <a:pt x="1503396" y="6395"/>
                  </a:lnTo>
                  <a:lnTo>
                    <a:pt x="1515234" y="7478"/>
                  </a:lnTo>
                  <a:lnTo>
                    <a:pt x="1527072" y="8736"/>
                  </a:lnTo>
                  <a:lnTo>
                    <a:pt x="1538910" y="10195"/>
                  </a:lnTo>
                  <a:lnTo>
                    <a:pt x="1550748" y="11883"/>
                  </a:lnTo>
                  <a:lnTo>
                    <a:pt x="1562585" y="13832"/>
                  </a:lnTo>
                  <a:lnTo>
                    <a:pt x="1574423" y="16076"/>
                  </a:lnTo>
                  <a:lnTo>
                    <a:pt x="1586261" y="18648"/>
                  </a:lnTo>
                  <a:lnTo>
                    <a:pt x="1598099" y="21588"/>
                  </a:lnTo>
                  <a:lnTo>
                    <a:pt x="1609936" y="24931"/>
                  </a:lnTo>
                  <a:lnTo>
                    <a:pt x="1621774" y="28715"/>
                  </a:lnTo>
                  <a:lnTo>
                    <a:pt x="1633612" y="32972"/>
                  </a:lnTo>
                  <a:lnTo>
                    <a:pt x="1645450" y="37730"/>
                  </a:lnTo>
                  <a:lnTo>
                    <a:pt x="1657287" y="43012"/>
                  </a:lnTo>
                  <a:lnTo>
                    <a:pt x="1669125" y="48826"/>
                  </a:lnTo>
                  <a:lnTo>
                    <a:pt x="1680963" y="55171"/>
                  </a:lnTo>
                  <a:lnTo>
                    <a:pt x="1692801" y="62030"/>
                  </a:lnTo>
                  <a:lnTo>
                    <a:pt x="1704639" y="69365"/>
                  </a:lnTo>
                  <a:lnTo>
                    <a:pt x="1716476" y="77125"/>
                  </a:lnTo>
                  <a:lnTo>
                    <a:pt x="1728314" y="85238"/>
                  </a:lnTo>
                  <a:lnTo>
                    <a:pt x="1740152" y="93615"/>
                  </a:lnTo>
                  <a:lnTo>
                    <a:pt x="1751990" y="102157"/>
                  </a:lnTo>
                  <a:lnTo>
                    <a:pt x="1763827" y="110755"/>
                  </a:lnTo>
                  <a:lnTo>
                    <a:pt x="1775665" y="119297"/>
                  </a:lnTo>
                  <a:lnTo>
                    <a:pt x="1787503" y="127675"/>
                  </a:lnTo>
                  <a:lnTo>
                    <a:pt x="1799341" y="135787"/>
                  </a:lnTo>
                  <a:lnTo>
                    <a:pt x="1811178" y="143547"/>
                  </a:lnTo>
                  <a:lnTo>
                    <a:pt x="1823016" y="150883"/>
                  </a:lnTo>
                  <a:lnTo>
                    <a:pt x="1834854" y="157741"/>
                  </a:lnTo>
                  <a:lnTo>
                    <a:pt x="1846692" y="164087"/>
                  </a:lnTo>
                  <a:lnTo>
                    <a:pt x="1858530" y="169901"/>
                  </a:lnTo>
                  <a:lnTo>
                    <a:pt x="1870367" y="175182"/>
                  </a:lnTo>
                  <a:lnTo>
                    <a:pt x="1882205" y="179941"/>
                  </a:lnTo>
                  <a:lnTo>
                    <a:pt x="1894043" y="184198"/>
                  </a:lnTo>
                  <a:lnTo>
                    <a:pt x="1905881" y="187981"/>
                  </a:lnTo>
                  <a:lnTo>
                    <a:pt x="1917718" y="191325"/>
                  </a:lnTo>
                  <a:lnTo>
                    <a:pt x="1929556" y="194264"/>
                  </a:lnTo>
                  <a:lnTo>
                    <a:pt x="1941394" y="196837"/>
                  </a:lnTo>
                  <a:lnTo>
                    <a:pt x="1953232" y="199080"/>
                  </a:lnTo>
                  <a:lnTo>
                    <a:pt x="1965069" y="201030"/>
                  </a:lnTo>
                  <a:lnTo>
                    <a:pt x="1976907" y="202718"/>
                  </a:lnTo>
                  <a:lnTo>
                    <a:pt x="1988745" y="204177"/>
                  </a:lnTo>
                  <a:lnTo>
                    <a:pt x="2000583" y="205435"/>
                  </a:lnTo>
                  <a:lnTo>
                    <a:pt x="2012421" y="206518"/>
                  </a:lnTo>
                  <a:lnTo>
                    <a:pt x="2024258" y="207447"/>
                  </a:lnTo>
                  <a:lnTo>
                    <a:pt x="2036096" y="208245"/>
                  </a:lnTo>
                  <a:lnTo>
                    <a:pt x="2047934" y="208929"/>
                  </a:lnTo>
                  <a:lnTo>
                    <a:pt x="2059772" y="209514"/>
                  </a:lnTo>
                  <a:lnTo>
                    <a:pt x="2071609" y="210014"/>
                  </a:lnTo>
                  <a:lnTo>
                    <a:pt x="2083447" y="210442"/>
                  </a:lnTo>
                  <a:lnTo>
                    <a:pt x="2095285" y="210807"/>
                  </a:lnTo>
                  <a:lnTo>
                    <a:pt x="2107123" y="211119"/>
                  </a:lnTo>
                  <a:lnTo>
                    <a:pt x="2118961" y="211385"/>
                  </a:lnTo>
                  <a:lnTo>
                    <a:pt x="2130798" y="211611"/>
                  </a:lnTo>
                  <a:lnTo>
                    <a:pt x="2142636" y="211805"/>
                  </a:lnTo>
                  <a:lnTo>
                    <a:pt x="2154474" y="211969"/>
                  </a:lnTo>
                  <a:lnTo>
                    <a:pt x="2166312" y="212110"/>
                  </a:lnTo>
                  <a:lnTo>
                    <a:pt x="2178149" y="212229"/>
                  </a:lnTo>
                  <a:lnTo>
                    <a:pt x="2189987" y="212331"/>
                  </a:lnTo>
                  <a:lnTo>
                    <a:pt x="2201825" y="212418"/>
                  </a:lnTo>
                  <a:lnTo>
                    <a:pt x="2213663" y="212492"/>
                  </a:lnTo>
                  <a:lnTo>
                    <a:pt x="2225500" y="212554"/>
                  </a:lnTo>
                  <a:lnTo>
                    <a:pt x="2237338" y="212608"/>
                  </a:lnTo>
                  <a:lnTo>
                    <a:pt x="2249176" y="212653"/>
                  </a:lnTo>
                  <a:lnTo>
                    <a:pt x="2261014" y="212692"/>
                  </a:lnTo>
                  <a:lnTo>
                    <a:pt x="2272852" y="212725"/>
                  </a:lnTo>
                  <a:lnTo>
                    <a:pt x="2284689" y="212753"/>
                  </a:lnTo>
                  <a:lnTo>
                    <a:pt x="2296527" y="212777"/>
                  </a:lnTo>
                  <a:lnTo>
                    <a:pt x="2308365" y="212797"/>
                  </a:lnTo>
                  <a:lnTo>
                    <a:pt x="2320203" y="212815"/>
                  </a:lnTo>
                  <a:lnTo>
                    <a:pt x="2332040" y="212829"/>
                  </a:lnTo>
                  <a:lnTo>
                    <a:pt x="2343878" y="212842"/>
                  </a:lnTo>
                  <a:lnTo>
                    <a:pt x="2343878" y="212985"/>
                  </a:lnTo>
                  <a:lnTo>
                    <a:pt x="2355716" y="212997"/>
                  </a:lnTo>
                  <a:lnTo>
                    <a:pt x="2367554" y="213012"/>
                  </a:lnTo>
                  <a:lnTo>
                    <a:pt x="2379391" y="213029"/>
                  </a:lnTo>
                  <a:lnTo>
                    <a:pt x="2391229" y="213050"/>
                  </a:lnTo>
                  <a:lnTo>
                    <a:pt x="2403067" y="213073"/>
                  </a:lnTo>
                  <a:lnTo>
                    <a:pt x="2414905" y="213101"/>
                  </a:lnTo>
                  <a:lnTo>
                    <a:pt x="2426743" y="213134"/>
                  </a:lnTo>
                  <a:lnTo>
                    <a:pt x="2438580" y="213173"/>
                  </a:lnTo>
                  <a:lnTo>
                    <a:pt x="2450418" y="213219"/>
                  </a:lnTo>
                  <a:lnTo>
                    <a:pt x="2462256" y="213272"/>
                  </a:lnTo>
                  <a:lnTo>
                    <a:pt x="2474094" y="213335"/>
                  </a:lnTo>
                  <a:lnTo>
                    <a:pt x="2485931" y="213409"/>
                  </a:lnTo>
                  <a:lnTo>
                    <a:pt x="2497769" y="213496"/>
                  </a:lnTo>
                  <a:lnTo>
                    <a:pt x="2509607" y="213597"/>
                  </a:lnTo>
                  <a:lnTo>
                    <a:pt x="2521445" y="213717"/>
                  </a:lnTo>
                  <a:lnTo>
                    <a:pt x="2533283" y="213857"/>
                  </a:lnTo>
                  <a:lnTo>
                    <a:pt x="2545120" y="214022"/>
                  </a:lnTo>
                  <a:lnTo>
                    <a:pt x="2556958" y="214215"/>
                  </a:lnTo>
                  <a:lnTo>
                    <a:pt x="2568796" y="214442"/>
                  </a:lnTo>
                  <a:lnTo>
                    <a:pt x="2580634" y="214708"/>
                  </a:lnTo>
                  <a:lnTo>
                    <a:pt x="2592471" y="215019"/>
                  </a:lnTo>
                  <a:lnTo>
                    <a:pt x="2604309" y="215385"/>
                  </a:lnTo>
                  <a:lnTo>
                    <a:pt x="2616147" y="215812"/>
                  </a:lnTo>
                  <a:lnTo>
                    <a:pt x="2627985" y="216313"/>
                  </a:lnTo>
                  <a:lnTo>
                    <a:pt x="2639822" y="216898"/>
                  </a:lnTo>
                  <a:lnTo>
                    <a:pt x="2651660" y="217581"/>
                  </a:lnTo>
                  <a:lnTo>
                    <a:pt x="2663498" y="218379"/>
                  </a:lnTo>
                  <a:lnTo>
                    <a:pt x="2675336" y="219309"/>
                  </a:lnTo>
                  <a:lnTo>
                    <a:pt x="2687174" y="220392"/>
                  </a:lnTo>
                  <a:lnTo>
                    <a:pt x="2699011" y="221649"/>
                  </a:lnTo>
                  <a:lnTo>
                    <a:pt x="2710849" y="223109"/>
                  </a:lnTo>
                  <a:lnTo>
                    <a:pt x="2722687" y="224797"/>
                  </a:lnTo>
                  <a:lnTo>
                    <a:pt x="2734525" y="226746"/>
                  </a:lnTo>
                  <a:lnTo>
                    <a:pt x="2746362" y="228989"/>
                  </a:lnTo>
                  <a:lnTo>
                    <a:pt x="2758200" y="231562"/>
                  </a:lnTo>
                  <a:lnTo>
                    <a:pt x="2770038" y="234502"/>
                  </a:lnTo>
                  <a:lnTo>
                    <a:pt x="2781876" y="237845"/>
                  </a:lnTo>
                  <a:lnTo>
                    <a:pt x="2793713" y="241629"/>
                  </a:lnTo>
                  <a:lnTo>
                    <a:pt x="2805551" y="245885"/>
                  </a:lnTo>
                  <a:lnTo>
                    <a:pt x="2817389" y="250644"/>
                  </a:lnTo>
                  <a:lnTo>
                    <a:pt x="2829227" y="255925"/>
                  </a:lnTo>
                  <a:lnTo>
                    <a:pt x="2841065" y="261740"/>
                  </a:lnTo>
                  <a:lnTo>
                    <a:pt x="2852902" y="268085"/>
                  </a:lnTo>
                  <a:lnTo>
                    <a:pt x="2864740" y="274943"/>
                  </a:lnTo>
                  <a:lnTo>
                    <a:pt x="2876578" y="282279"/>
                  </a:lnTo>
                  <a:lnTo>
                    <a:pt x="2888416" y="290039"/>
                  </a:lnTo>
                  <a:lnTo>
                    <a:pt x="2900253" y="298152"/>
                  </a:lnTo>
                  <a:lnTo>
                    <a:pt x="2912091" y="306529"/>
                  </a:lnTo>
                  <a:lnTo>
                    <a:pt x="2923929" y="315071"/>
                  </a:lnTo>
                  <a:lnTo>
                    <a:pt x="2935767" y="323669"/>
                  </a:lnTo>
                  <a:lnTo>
                    <a:pt x="2947604" y="332211"/>
                  </a:lnTo>
                  <a:lnTo>
                    <a:pt x="2959442" y="340589"/>
                  </a:lnTo>
                  <a:lnTo>
                    <a:pt x="2971280" y="348701"/>
                  </a:lnTo>
                  <a:lnTo>
                    <a:pt x="2983118" y="356461"/>
                  </a:lnTo>
                  <a:lnTo>
                    <a:pt x="2994956" y="363797"/>
                  </a:lnTo>
                  <a:lnTo>
                    <a:pt x="3006793" y="370655"/>
                  </a:lnTo>
                  <a:lnTo>
                    <a:pt x="3018631" y="377000"/>
                  </a:lnTo>
                  <a:lnTo>
                    <a:pt x="3030469" y="382815"/>
                  </a:lnTo>
                  <a:lnTo>
                    <a:pt x="3042307" y="388096"/>
                  </a:lnTo>
                  <a:lnTo>
                    <a:pt x="3054144" y="392855"/>
                  </a:lnTo>
                  <a:lnTo>
                    <a:pt x="3065982" y="397112"/>
                  </a:lnTo>
                  <a:lnTo>
                    <a:pt x="3077820" y="400895"/>
                  </a:lnTo>
                  <a:lnTo>
                    <a:pt x="3089658" y="404239"/>
                  </a:lnTo>
                  <a:lnTo>
                    <a:pt x="3101496" y="407178"/>
                  </a:lnTo>
                  <a:lnTo>
                    <a:pt x="3113333" y="409751"/>
                  </a:lnTo>
                  <a:lnTo>
                    <a:pt x="3125171" y="411994"/>
                  </a:lnTo>
                  <a:lnTo>
                    <a:pt x="3137009" y="413943"/>
                  </a:lnTo>
                  <a:lnTo>
                    <a:pt x="3148847" y="415632"/>
                  </a:lnTo>
                  <a:lnTo>
                    <a:pt x="3160684" y="417091"/>
                  </a:lnTo>
                  <a:lnTo>
                    <a:pt x="3172522" y="418349"/>
                  </a:lnTo>
                  <a:lnTo>
                    <a:pt x="3184360" y="419431"/>
                  </a:lnTo>
                  <a:lnTo>
                    <a:pt x="3196198" y="420361"/>
                  </a:lnTo>
                  <a:lnTo>
                    <a:pt x="3208035" y="421159"/>
                  </a:lnTo>
                  <a:lnTo>
                    <a:pt x="3219873" y="421843"/>
                  </a:lnTo>
                  <a:lnTo>
                    <a:pt x="3231711" y="422428"/>
                  </a:lnTo>
                  <a:lnTo>
                    <a:pt x="3243549" y="422928"/>
                  </a:lnTo>
                  <a:lnTo>
                    <a:pt x="3255387" y="423356"/>
                  </a:lnTo>
                  <a:lnTo>
                    <a:pt x="3267224" y="423721"/>
                  </a:lnTo>
                  <a:lnTo>
                    <a:pt x="3279062" y="424033"/>
                  </a:lnTo>
                  <a:lnTo>
                    <a:pt x="3290900" y="424298"/>
                  </a:lnTo>
                  <a:lnTo>
                    <a:pt x="3302738" y="424525"/>
                  </a:lnTo>
                  <a:lnTo>
                    <a:pt x="3314575" y="424718"/>
                  </a:lnTo>
                  <a:lnTo>
                    <a:pt x="3326413" y="424883"/>
                  </a:lnTo>
                  <a:lnTo>
                    <a:pt x="3338251" y="425023"/>
                  </a:lnTo>
                  <a:lnTo>
                    <a:pt x="3350089" y="425143"/>
                  </a:lnTo>
                  <a:lnTo>
                    <a:pt x="3361926" y="425245"/>
                  </a:lnTo>
                  <a:lnTo>
                    <a:pt x="3373764" y="425332"/>
                  </a:lnTo>
                  <a:lnTo>
                    <a:pt x="3385602" y="425405"/>
                  </a:lnTo>
                  <a:lnTo>
                    <a:pt x="3397440" y="425468"/>
                  </a:lnTo>
                  <a:lnTo>
                    <a:pt x="3409278" y="425522"/>
                  </a:lnTo>
                  <a:lnTo>
                    <a:pt x="3421115" y="425567"/>
                  </a:lnTo>
                  <a:lnTo>
                    <a:pt x="3432953" y="425606"/>
                  </a:lnTo>
                  <a:lnTo>
                    <a:pt x="3444791" y="425639"/>
                  </a:lnTo>
                  <a:lnTo>
                    <a:pt x="3456629" y="425667"/>
                  </a:lnTo>
                  <a:lnTo>
                    <a:pt x="3468466" y="425691"/>
                  </a:lnTo>
                  <a:lnTo>
                    <a:pt x="3480304" y="425711"/>
                  </a:lnTo>
                  <a:lnTo>
                    <a:pt x="3492142" y="425728"/>
                  </a:lnTo>
                  <a:lnTo>
                    <a:pt x="3503980" y="425743"/>
                  </a:lnTo>
                  <a:lnTo>
                    <a:pt x="3515818" y="425756"/>
                  </a:lnTo>
                  <a:lnTo>
                    <a:pt x="3515818" y="425684"/>
                  </a:lnTo>
                  <a:lnTo>
                    <a:pt x="3527655" y="425659"/>
                  </a:lnTo>
                  <a:lnTo>
                    <a:pt x="3539493" y="425630"/>
                  </a:lnTo>
                  <a:lnTo>
                    <a:pt x="3551331" y="425595"/>
                  </a:lnTo>
                  <a:lnTo>
                    <a:pt x="3563169" y="425555"/>
                  </a:lnTo>
                  <a:lnTo>
                    <a:pt x="3575006" y="425507"/>
                  </a:lnTo>
                  <a:lnTo>
                    <a:pt x="3586844" y="425451"/>
                  </a:lnTo>
                  <a:lnTo>
                    <a:pt x="3598682" y="425385"/>
                  </a:lnTo>
                  <a:lnTo>
                    <a:pt x="3610520" y="425307"/>
                  </a:lnTo>
                  <a:lnTo>
                    <a:pt x="3622357" y="425216"/>
                  </a:lnTo>
                  <a:lnTo>
                    <a:pt x="3634195" y="425109"/>
                  </a:lnTo>
                  <a:lnTo>
                    <a:pt x="3646033" y="424984"/>
                  </a:lnTo>
                  <a:lnTo>
                    <a:pt x="3657871" y="424836"/>
                  </a:lnTo>
                  <a:lnTo>
                    <a:pt x="3669709" y="424663"/>
                  </a:lnTo>
                  <a:lnTo>
                    <a:pt x="3681546" y="424459"/>
                  </a:lnTo>
                  <a:lnTo>
                    <a:pt x="3693384" y="424220"/>
                  </a:lnTo>
                  <a:lnTo>
                    <a:pt x="3705222" y="423939"/>
                  </a:lnTo>
                  <a:lnTo>
                    <a:pt x="3717060" y="423610"/>
                  </a:lnTo>
                  <a:lnTo>
                    <a:pt x="3728897" y="423223"/>
                  </a:lnTo>
                  <a:lnTo>
                    <a:pt x="3740735" y="422770"/>
                  </a:lnTo>
                  <a:lnTo>
                    <a:pt x="3752573" y="422238"/>
                  </a:lnTo>
                  <a:lnTo>
                    <a:pt x="3764411" y="421615"/>
                  </a:lnTo>
                  <a:lnTo>
                    <a:pt x="3776248" y="420884"/>
                  </a:lnTo>
                  <a:lnTo>
                    <a:pt x="3788086" y="420029"/>
                  </a:lnTo>
                  <a:lnTo>
                    <a:pt x="3799924" y="419028"/>
                  </a:lnTo>
                  <a:lnTo>
                    <a:pt x="3811762" y="417858"/>
                  </a:lnTo>
                  <a:lnTo>
                    <a:pt x="3823600" y="416491"/>
                  </a:lnTo>
                  <a:lnTo>
                    <a:pt x="3835437" y="414895"/>
                  </a:lnTo>
                  <a:lnTo>
                    <a:pt x="3847275" y="413036"/>
                  </a:lnTo>
                  <a:lnTo>
                    <a:pt x="3859113" y="410871"/>
                  </a:lnTo>
                  <a:lnTo>
                    <a:pt x="3870951" y="408355"/>
                  </a:lnTo>
                  <a:lnTo>
                    <a:pt x="3882788" y="405437"/>
                  </a:lnTo>
                  <a:lnTo>
                    <a:pt x="3894626" y="402060"/>
                  </a:lnTo>
                  <a:lnTo>
                    <a:pt x="3906464" y="398161"/>
                  </a:lnTo>
                  <a:lnTo>
                    <a:pt x="3918302" y="393675"/>
                  </a:lnTo>
                  <a:lnTo>
                    <a:pt x="3930139" y="388529"/>
                  </a:lnTo>
                  <a:lnTo>
                    <a:pt x="3941977" y="382650"/>
                  </a:lnTo>
                  <a:lnTo>
                    <a:pt x="3953815" y="375963"/>
                  </a:lnTo>
                  <a:lnTo>
                    <a:pt x="3965653" y="368397"/>
                  </a:lnTo>
                  <a:lnTo>
                    <a:pt x="3977491" y="359883"/>
                  </a:lnTo>
                  <a:lnTo>
                    <a:pt x="3989328" y="350365"/>
                  </a:lnTo>
                  <a:lnTo>
                    <a:pt x="4001166" y="339803"/>
                  </a:lnTo>
                  <a:lnTo>
                    <a:pt x="4013004" y="328174"/>
                  </a:lnTo>
                  <a:lnTo>
                    <a:pt x="4024842" y="315483"/>
                  </a:lnTo>
                  <a:lnTo>
                    <a:pt x="4036679" y="301767"/>
                  </a:lnTo>
                  <a:lnTo>
                    <a:pt x="4048517" y="287095"/>
                  </a:lnTo>
                  <a:lnTo>
                    <a:pt x="4060355" y="271575"/>
                  </a:lnTo>
                  <a:lnTo>
                    <a:pt x="4072193" y="255350"/>
                  </a:lnTo>
                  <a:lnTo>
                    <a:pt x="4084031" y="238595"/>
                  </a:lnTo>
                  <a:lnTo>
                    <a:pt x="4095868" y="221511"/>
                  </a:lnTo>
                  <a:lnTo>
                    <a:pt x="4107706" y="204315"/>
                  </a:lnTo>
                  <a:lnTo>
                    <a:pt x="4119544" y="187231"/>
                  </a:lnTo>
                  <a:lnTo>
                    <a:pt x="4131382" y="170476"/>
                  </a:lnTo>
                  <a:lnTo>
                    <a:pt x="4143219" y="154251"/>
                  </a:lnTo>
                  <a:lnTo>
                    <a:pt x="4155057" y="138731"/>
                  </a:lnTo>
                  <a:lnTo>
                    <a:pt x="4166895" y="124060"/>
                  </a:lnTo>
                  <a:lnTo>
                    <a:pt x="4178733" y="110343"/>
                  </a:lnTo>
                  <a:lnTo>
                    <a:pt x="4190570" y="97653"/>
                  </a:lnTo>
                  <a:lnTo>
                    <a:pt x="4202408" y="86024"/>
                  </a:lnTo>
                  <a:lnTo>
                    <a:pt x="4214246" y="75461"/>
                  </a:lnTo>
                  <a:lnTo>
                    <a:pt x="4226084" y="65944"/>
                  </a:lnTo>
                  <a:lnTo>
                    <a:pt x="4237922" y="57430"/>
                  </a:lnTo>
                  <a:lnTo>
                    <a:pt x="4249759" y="49863"/>
                  </a:lnTo>
                  <a:lnTo>
                    <a:pt x="4261597" y="43176"/>
                  </a:lnTo>
                  <a:lnTo>
                    <a:pt x="4273435" y="37297"/>
                  </a:lnTo>
                  <a:lnTo>
                    <a:pt x="4285273" y="32152"/>
                  </a:lnTo>
                  <a:lnTo>
                    <a:pt x="4297110" y="27665"/>
                  </a:lnTo>
                  <a:lnTo>
                    <a:pt x="4308948" y="23767"/>
                  </a:lnTo>
                  <a:lnTo>
                    <a:pt x="4320786" y="20390"/>
                  </a:lnTo>
                  <a:lnTo>
                    <a:pt x="4332624" y="17472"/>
                  </a:lnTo>
                  <a:lnTo>
                    <a:pt x="4344461" y="14956"/>
                  </a:lnTo>
                  <a:lnTo>
                    <a:pt x="4356299" y="12791"/>
                  </a:lnTo>
                  <a:lnTo>
                    <a:pt x="4368137" y="10931"/>
                  </a:lnTo>
                  <a:lnTo>
                    <a:pt x="4379975" y="9336"/>
                  </a:lnTo>
                  <a:lnTo>
                    <a:pt x="4391813" y="7968"/>
                  </a:lnTo>
                  <a:lnTo>
                    <a:pt x="4403650" y="6798"/>
                  </a:lnTo>
                  <a:lnTo>
                    <a:pt x="4415488" y="5797"/>
                  </a:lnTo>
                  <a:lnTo>
                    <a:pt x="4427326" y="4942"/>
                  </a:lnTo>
                  <a:lnTo>
                    <a:pt x="4439164" y="4212"/>
                  </a:lnTo>
                  <a:lnTo>
                    <a:pt x="4451001" y="3589"/>
                  </a:lnTo>
                  <a:lnTo>
                    <a:pt x="4462839" y="3057"/>
                  </a:lnTo>
                  <a:lnTo>
                    <a:pt x="4474677" y="2603"/>
                  </a:lnTo>
                  <a:lnTo>
                    <a:pt x="4486515" y="2217"/>
                  </a:lnTo>
                  <a:lnTo>
                    <a:pt x="4498352" y="1887"/>
                  </a:lnTo>
                  <a:lnTo>
                    <a:pt x="4510190" y="1607"/>
                  </a:lnTo>
                  <a:lnTo>
                    <a:pt x="4522028" y="1368"/>
                  </a:lnTo>
                  <a:lnTo>
                    <a:pt x="4533866" y="1164"/>
                  </a:lnTo>
                  <a:lnTo>
                    <a:pt x="4545704" y="991"/>
                  </a:lnTo>
                  <a:lnTo>
                    <a:pt x="4557541" y="843"/>
                  </a:lnTo>
                  <a:lnTo>
                    <a:pt x="4569379" y="717"/>
                  </a:lnTo>
                  <a:lnTo>
                    <a:pt x="4581217" y="610"/>
                  </a:lnTo>
                  <a:lnTo>
                    <a:pt x="4593055" y="519"/>
                  </a:lnTo>
                  <a:lnTo>
                    <a:pt x="4604892" y="442"/>
                  </a:lnTo>
                  <a:lnTo>
                    <a:pt x="4616730" y="376"/>
                  </a:lnTo>
                  <a:lnTo>
                    <a:pt x="4628568" y="320"/>
                  </a:lnTo>
                  <a:lnTo>
                    <a:pt x="4640406" y="272"/>
                  </a:lnTo>
                  <a:lnTo>
                    <a:pt x="4652244" y="231"/>
                  </a:lnTo>
                  <a:lnTo>
                    <a:pt x="4664081" y="197"/>
                  </a:lnTo>
                  <a:lnTo>
                    <a:pt x="4675919" y="167"/>
                  </a:lnTo>
                  <a:lnTo>
                    <a:pt x="4687757" y="142"/>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721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3" name="pt63"/>
            <p:cNvSpPr/>
            <p:nvPr/>
          </p:nvSpPr>
          <p:spPr>
            <a:xfrm>
              <a:off x="2423549" y="12721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4" name="pt64"/>
            <p:cNvSpPr/>
            <p:nvPr/>
          </p:nvSpPr>
          <p:spPr>
            <a:xfrm>
              <a:off x="593936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721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6" name="pt66"/>
            <p:cNvSpPr/>
            <p:nvPr/>
          </p:nvSpPr>
          <p:spPr>
            <a:xfrm>
              <a:off x="4767428"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8510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8" name="pt68"/>
            <p:cNvSpPr/>
            <p:nvPr/>
          </p:nvSpPr>
          <p:spPr>
            <a:xfrm>
              <a:off x="242354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8510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0" name="pt80"/>
            <p:cNvSpPr/>
            <p:nvPr/>
          </p:nvSpPr>
          <p:spPr>
            <a:xfrm>
              <a:off x="4767428"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(2,980,000)</a:t>
              </a:r>
            </a:p>
          </p:txBody>
        </p:sp>
        <p:sp>
          <p:nvSpPr>
            <p:cNvPr id="173" name="tx173"/>
            <p:cNvSpPr/>
            <p:nvPr/>
          </p:nvSpPr>
          <p:spPr>
            <a:xfrm>
              <a:off x="1514518"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74" name="tx174"/>
            <p:cNvSpPr/>
            <p:nvPr/>
          </p:nvSpPr>
          <p:spPr>
            <a:xfrm>
              <a:off x="1198028"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75" name="tx175"/>
            <p:cNvSpPr/>
            <p:nvPr/>
          </p:nvSpPr>
          <p:spPr>
            <a:xfrm>
              <a:off x="1556634" y="1470384"/>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8617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77" name="tx177"/>
            <p:cNvSpPr/>
            <p:nvPr/>
          </p:nvSpPr>
          <p:spPr>
            <a:xfrm>
              <a:off x="1082486" y="189621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79" name="tx179"/>
            <p:cNvSpPr/>
            <p:nvPr/>
          </p:nvSpPr>
          <p:spPr>
            <a:xfrm>
              <a:off x="1521496"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80" name="tx180"/>
            <p:cNvSpPr/>
            <p:nvPr/>
          </p:nvSpPr>
          <p:spPr>
            <a:xfrm>
              <a:off x="1535391"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81" name="tx181"/>
            <p:cNvSpPr/>
            <p:nvPr/>
          </p:nvSpPr>
          <p:spPr>
            <a:xfrm>
              <a:off x="1556634"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83" name="tx183"/>
            <p:cNvSpPr/>
            <p:nvPr/>
          </p:nvSpPr>
          <p:spPr>
            <a:xfrm>
              <a:off x="1486173"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86" name="tx186"/>
            <p:cNvSpPr/>
            <p:nvPr/>
          </p:nvSpPr>
          <p:spPr>
            <a:xfrm>
              <a:off x="1268366" y="3812436"/>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87" name="tx187"/>
            <p:cNvSpPr/>
            <p:nvPr/>
          </p:nvSpPr>
          <p:spPr>
            <a:xfrm>
              <a:off x="1570591"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1" name="tx191"/>
            <p:cNvSpPr/>
            <p:nvPr/>
          </p:nvSpPr>
          <p:spPr>
            <a:xfrm>
              <a:off x="846400"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92" name="tx192"/>
            <p:cNvSpPr/>
            <p:nvPr/>
          </p:nvSpPr>
          <p:spPr>
            <a:xfrm>
              <a:off x="1549471"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194" name="tx194"/>
            <p:cNvSpPr/>
            <p:nvPr/>
          </p:nvSpPr>
          <p:spPr>
            <a:xfrm>
              <a:off x="1285842"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639153"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96" name="tx196"/>
            <p:cNvSpPr/>
            <p:nvPr/>
          </p:nvSpPr>
          <p:spPr>
            <a:xfrm>
              <a:off x="7287203"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(2,174,000)</a:t>
              </a:r>
            </a:p>
          </p:txBody>
        </p:sp>
        <p:sp>
          <p:nvSpPr>
            <p:cNvPr id="197" name="tx197"/>
            <p:cNvSpPr/>
            <p:nvPr/>
          </p:nvSpPr>
          <p:spPr>
            <a:xfrm>
              <a:off x="7287203"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(788,000)</a:t>
              </a:r>
            </a:p>
          </p:txBody>
        </p:sp>
        <p:sp>
          <p:nvSpPr>
            <p:cNvPr id="198" name="tx198"/>
            <p:cNvSpPr/>
            <p:nvPr/>
          </p:nvSpPr>
          <p:spPr>
            <a:xfrm>
              <a:off x="7287203"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(132,000)</a:t>
              </a:r>
            </a:p>
          </p:txBody>
        </p:sp>
        <p:sp>
          <p:nvSpPr>
            <p:cNvPr id="200" name="tx200"/>
            <p:cNvSpPr/>
            <p:nvPr/>
          </p:nvSpPr>
          <p:spPr>
            <a:xfrm>
              <a:off x="728720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(121,000)</a:t>
              </a:r>
            </a:p>
          </p:txBody>
        </p:sp>
        <p:sp>
          <p:nvSpPr>
            <p:cNvPr id="201" name="tx201"/>
            <p:cNvSpPr/>
            <p:nvPr/>
          </p:nvSpPr>
          <p:spPr>
            <a:xfrm>
              <a:off x="7287203" y="1896212"/>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(103,000)</a:t>
              </a:r>
            </a:p>
          </p:txBody>
        </p:sp>
        <p:sp>
          <p:nvSpPr>
            <p:cNvPr id="202" name="tx202"/>
            <p:cNvSpPr/>
            <p:nvPr/>
          </p:nvSpPr>
          <p:spPr>
            <a:xfrm>
              <a:off x="7287203" y="2109125"/>
              <a:ext cx="773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(97,000)</a:t>
              </a:r>
            </a:p>
          </p:txBody>
        </p:sp>
        <p:sp>
          <p:nvSpPr>
            <p:cNvPr id="203" name="tx203"/>
            <p:cNvSpPr/>
            <p:nvPr/>
          </p:nvSpPr>
          <p:spPr>
            <a:xfrm>
              <a:off x="7287203" y="2322039"/>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(84,000)</a:t>
              </a:r>
            </a:p>
          </p:txBody>
        </p:sp>
        <p:sp>
          <p:nvSpPr>
            <p:cNvPr id="205" name="tx205"/>
            <p:cNvSpPr/>
            <p:nvPr/>
          </p:nvSpPr>
          <p:spPr>
            <a:xfrm>
              <a:off x="7287203"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73694"/>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(32,000)</a:t>
              </a:r>
            </a:p>
          </p:txBody>
        </p:sp>
        <p:sp>
          <p:nvSpPr>
            <p:cNvPr id="208" name="tx208"/>
            <p:cNvSpPr/>
            <p:nvPr/>
          </p:nvSpPr>
          <p:spPr>
            <a:xfrm>
              <a:off x="7287203"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9952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211" name="tx211"/>
            <p:cNvSpPr/>
            <p:nvPr/>
          </p:nvSpPr>
          <p:spPr>
            <a:xfrm>
              <a:off x="7287203"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238263"/>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(13,000)</a:t>
              </a:r>
            </a:p>
          </p:txBody>
        </p:sp>
        <p:sp>
          <p:nvSpPr>
            <p:cNvPr id="214" name="tx214"/>
            <p:cNvSpPr/>
            <p:nvPr/>
          </p:nvSpPr>
          <p:spPr>
            <a:xfrm>
              <a:off x="7287203" y="4664091"/>
              <a:ext cx="144832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(9,000)</a:t>
              </a:r>
            </a:p>
          </p:txBody>
        </p:sp>
        <p:sp>
          <p:nvSpPr>
            <p:cNvPr id="215" name="tx215"/>
            <p:cNvSpPr/>
            <p:nvPr/>
          </p:nvSpPr>
          <p:spPr>
            <a:xfrm>
              <a:off x="7287203" y="4877005"/>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217" name="tx217"/>
            <p:cNvSpPr/>
            <p:nvPr/>
          </p:nvSpPr>
          <p:spPr>
            <a:xfrm>
              <a:off x="728720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218" name="tx218"/>
            <p:cNvSpPr/>
            <p:nvPr/>
          </p:nvSpPr>
          <p:spPr>
            <a:xfrm>
              <a:off x="7287203"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219" name="tx219"/>
            <p:cNvSpPr/>
            <p:nvPr/>
          </p:nvSpPr>
          <p:spPr>
            <a:xfrm>
              <a:off x="7287203"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2021-2025</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51" name="tx25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Cameroon ranked number 3 out of 24 countries with 216,000 zero-dose children.
In 2025, Cameroon ranked number 4 out of 24 countries with 132,000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1057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56095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81132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06170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93576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18614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43651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4154021"/>
              <a:ext cx="200644" cy="531365"/>
            </a:xfrm>
            <a:prstGeom prst="rect">
              <a:avLst/>
            </a:prstGeom>
            <a:solidFill>
              <a:srgbClr val="80BD41">
                <a:alpha val="100000"/>
              </a:srgbClr>
            </a:solidFill>
          </p:spPr>
          <p:txBody>
            <a:bodyPr/>
            <a:lstStyle/>
            <a:p/>
          </p:txBody>
        </p:sp>
        <p:sp>
          <p:nvSpPr>
            <p:cNvPr id="27" name="rc27"/>
            <p:cNvSpPr/>
            <p:nvPr/>
          </p:nvSpPr>
          <p:spPr>
            <a:xfrm>
              <a:off x="1423662" y="3828344"/>
              <a:ext cx="200644" cy="291395"/>
            </a:xfrm>
            <a:prstGeom prst="rect">
              <a:avLst/>
            </a:prstGeom>
            <a:solidFill>
              <a:srgbClr val="0058AB">
                <a:alpha val="100000"/>
              </a:srgbClr>
            </a:solidFill>
          </p:spPr>
          <p:txBody>
            <a:bodyPr/>
            <a:lstStyle/>
            <a:p/>
          </p:txBody>
        </p:sp>
        <p:sp>
          <p:nvSpPr>
            <p:cNvPr id="28" name="rc28"/>
            <p:cNvSpPr/>
            <p:nvPr/>
          </p:nvSpPr>
          <p:spPr>
            <a:xfrm>
              <a:off x="1423662" y="4119739"/>
              <a:ext cx="200644" cy="34281"/>
            </a:xfrm>
            <a:prstGeom prst="rect">
              <a:avLst/>
            </a:prstGeom>
            <a:solidFill>
              <a:srgbClr val="1CABE2">
                <a:alpha val="100000"/>
              </a:srgbClr>
            </a:solidFill>
          </p:spPr>
          <p:txBody>
            <a:bodyPr/>
            <a:lstStyle/>
            <a:p/>
          </p:txBody>
        </p:sp>
        <p:sp>
          <p:nvSpPr>
            <p:cNvPr id="29" name="rc29"/>
            <p:cNvSpPr/>
            <p:nvPr/>
          </p:nvSpPr>
          <p:spPr>
            <a:xfrm>
              <a:off x="1646600" y="4133421"/>
              <a:ext cx="200644" cy="551965"/>
            </a:xfrm>
            <a:prstGeom prst="rect">
              <a:avLst/>
            </a:prstGeom>
            <a:solidFill>
              <a:srgbClr val="80BD41">
                <a:alpha val="100000"/>
              </a:srgbClr>
            </a:solidFill>
          </p:spPr>
          <p:txBody>
            <a:bodyPr/>
            <a:lstStyle/>
            <a:p/>
          </p:txBody>
        </p:sp>
        <p:sp>
          <p:nvSpPr>
            <p:cNvPr id="30" name="rc30"/>
            <p:cNvSpPr/>
            <p:nvPr/>
          </p:nvSpPr>
          <p:spPr>
            <a:xfrm>
              <a:off x="1646600" y="3809251"/>
              <a:ext cx="200644" cy="262840"/>
            </a:xfrm>
            <a:prstGeom prst="rect">
              <a:avLst/>
            </a:prstGeom>
            <a:solidFill>
              <a:srgbClr val="0058AB">
                <a:alpha val="100000"/>
              </a:srgbClr>
            </a:solidFill>
          </p:spPr>
          <p:txBody>
            <a:bodyPr/>
            <a:lstStyle/>
            <a:p/>
          </p:txBody>
        </p:sp>
        <p:sp>
          <p:nvSpPr>
            <p:cNvPr id="31" name="rc31"/>
            <p:cNvSpPr/>
            <p:nvPr/>
          </p:nvSpPr>
          <p:spPr>
            <a:xfrm>
              <a:off x="1646600" y="4072092"/>
              <a:ext cx="200644" cy="61329"/>
            </a:xfrm>
            <a:prstGeom prst="rect">
              <a:avLst/>
            </a:prstGeom>
            <a:solidFill>
              <a:srgbClr val="1CABE2">
                <a:alpha val="100000"/>
              </a:srgbClr>
            </a:solidFill>
          </p:spPr>
          <p:txBody>
            <a:bodyPr/>
            <a:lstStyle/>
            <a:p/>
          </p:txBody>
        </p:sp>
        <p:sp>
          <p:nvSpPr>
            <p:cNvPr id="32" name="rc32"/>
            <p:cNvSpPr/>
            <p:nvPr/>
          </p:nvSpPr>
          <p:spPr>
            <a:xfrm>
              <a:off x="1869538" y="4088859"/>
              <a:ext cx="200644" cy="596527"/>
            </a:xfrm>
            <a:prstGeom prst="rect">
              <a:avLst/>
            </a:prstGeom>
            <a:solidFill>
              <a:srgbClr val="80BD41">
                <a:alpha val="100000"/>
              </a:srgbClr>
            </a:solidFill>
          </p:spPr>
          <p:txBody>
            <a:bodyPr/>
            <a:lstStyle/>
            <a:p/>
          </p:txBody>
        </p:sp>
        <p:sp>
          <p:nvSpPr>
            <p:cNvPr id="33" name="rc33"/>
            <p:cNvSpPr/>
            <p:nvPr/>
          </p:nvSpPr>
          <p:spPr>
            <a:xfrm>
              <a:off x="1869538" y="3781557"/>
              <a:ext cx="200644" cy="225957"/>
            </a:xfrm>
            <a:prstGeom prst="rect">
              <a:avLst/>
            </a:prstGeom>
            <a:solidFill>
              <a:srgbClr val="0058AB">
                <a:alpha val="100000"/>
              </a:srgbClr>
            </a:solidFill>
          </p:spPr>
          <p:txBody>
            <a:bodyPr/>
            <a:lstStyle/>
            <a:p/>
          </p:txBody>
        </p:sp>
        <p:sp>
          <p:nvSpPr>
            <p:cNvPr id="34" name="rc34"/>
            <p:cNvSpPr/>
            <p:nvPr/>
          </p:nvSpPr>
          <p:spPr>
            <a:xfrm>
              <a:off x="1869538" y="4007514"/>
              <a:ext cx="200644" cy="81344"/>
            </a:xfrm>
            <a:prstGeom prst="rect">
              <a:avLst/>
            </a:prstGeom>
            <a:solidFill>
              <a:srgbClr val="1CABE2">
                <a:alpha val="100000"/>
              </a:srgbClr>
            </a:solidFill>
          </p:spPr>
          <p:txBody>
            <a:bodyPr/>
            <a:lstStyle/>
            <a:p/>
          </p:txBody>
        </p:sp>
        <p:sp>
          <p:nvSpPr>
            <p:cNvPr id="35" name="rc35"/>
            <p:cNvSpPr/>
            <p:nvPr/>
          </p:nvSpPr>
          <p:spPr>
            <a:xfrm>
              <a:off x="2092476" y="4002000"/>
              <a:ext cx="200644" cy="683386"/>
            </a:xfrm>
            <a:prstGeom prst="rect">
              <a:avLst/>
            </a:prstGeom>
            <a:solidFill>
              <a:srgbClr val="80BD41">
                <a:alpha val="100000"/>
              </a:srgbClr>
            </a:solidFill>
          </p:spPr>
          <p:txBody>
            <a:bodyPr/>
            <a:lstStyle/>
            <a:p/>
          </p:txBody>
        </p:sp>
        <p:sp>
          <p:nvSpPr>
            <p:cNvPr id="36" name="rc36"/>
            <p:cNvSpPr/>
            <p:nvPr/>
          </p:nvSpPr>
          <p:spPr>
            <a:xfrm>
              <a:off x="2092476" y="3749241"/>
              <a:ext cx="200644" cy="196590"/>
            </a:xfrm>
            <a:prstGeom prst="rect">
              <a:avLst/>
            </a:prstGeom>
            <a:solidFill>
              <a:srgbClr val="0058AB">
                <a:alpha val="100000"/>
              </a:srgbClr>
            </a:solidFill>
          </p:spPr>
          <p:txBody>
            <a:bodyPr/>
            <a:lstStyle/>
            <a:p/>
          </p:txBody>
        </p:sp>
        <p:sp>
          <p:nvSpPr>
            <p:cNvPr id="37" name="rc37"/>
            <p:cNvSpPr/>
            <p:nvPr/>
          </p:nvSpPr>
          <p:spPr>
            <a:xfrm>
              <a:off x="2092476" y="3945831"/>
              <a:ext cx="200644" cy="56169"/>
            </a:xfrm>
            <a:prstGeom prst="rect">
              <a:avLst/>
            </a:prstGeom>
            <a:solidFill>
              <a:srgbClr val="1CABE2">
                <a:alpha val="100000"/>
              </a:srgbClr>
            </a:solidFill>
          </p:spPr>
          <p:txBody>
            <a:bodyPr/>
            <a:lstStyle/>
            <a:p/>
          </p:txBody>
        </p:sp>
        <p:sp>
          <p:nvSpPr>
            <p:cNvPr id="38" name="rc38"/>
            <p:cNvSpPr/>
            <p:nvPr/>
          </p:nvSpPr>
          <p:spPr>
            <a:xfrm>
              <a:off x="2315413" y="3978650"/>
              <a:ext cx="200644" cy="706737"/>
            </a:xfrm>
            <a:prstGeom prst="rect">
              <a:avLst/>
            </a:prstGeom>
            <a:solidFill>
              <a:srgbClr val="80BD41">
                <a:alpha val="100000"/>
              </a:srgbClr>
            </a:solidFill>
          </p:spPr>
          <p:txBody>
            <a:bodyPr/>
            <a:lstStyle/>
            <a:p/>
          </p:txBody>
        </p:sp>
        <p:sp>
          <p:nvSpPr>
            <p:cNvPr id="39" name="rc39"/>
            <p:cNvSpPr/>
            <p:nvPr/>
          </p:nvSpPr>
          <p:spPr>
            <a:xfrm>
              <a:off x="2315413" y="3717253"/>
              <a:ext cx="200644" cy="193626"/>
            </a:xfrm>
            <a:prstGeom prst="rect">
              <a:avLst/>
            </a:prstGeom>
            <a:solidFill>
              <a:srgbClr val="0058AB">
                <a:alpha val="100000"/>
              </a:srgbClr>
            </a:solidFill>
          </p:spPr>
          <p:txBody>
            <a:bodyPr/>
            <a:lstStyle/>
            <a:p/>
          </p:txBody>
        </p:sp>
        <p:sp>
          <p:nvSpPr>
            <p:cNvPr id="40" name="rc40"/>
            <p:cNvSpPr/>
            <p:nvPr/>
          </p:nvSpPr>
          <p:spPr>
            <a:xfrm>
              <a:off x="2315413" y="3910879"/>
              <a:ext cx="200644" cy="67770"/>
            </a:xfrm>
            <a:prstGeom prst="rect">
              <a:avLst/>
            </a:prstGeom>
            <a:solidFill>
              <a:srgbClr val="1CABE2">
                <a:alpha val="100000"/>
              </a:srgbClr>
            </a:solidFill>
          </p:spPr>
          <p:txBody>
            <a:bodyPr/>
            <a:lstStyle/>
            <a:p/>
          </p:txBody>
        </p:sp>
        <p:sp>
          <p:nvSpPr>
            <p:cNvPr id="41" name="rc41"/>
            <p:cNvSpPr/>
            <p:nvPr/>
          </p:nvSpPr>
          <p:spPr>
            <a:xfrm>
              <a:off x="2538351" y="3887395"/>
              <a:ext cx="200644" cy="797991"/>
            </a:xfrm>
            <a:prstGeom prst="rect">
              <a:avLst/>
            </a:prstGeom>
            <a:solidFill>
              <a:srgbClr val="80BD41">
                <a:alpha val="100000"/>
              </a:srgbClr>
            </a:solidFill>
          </p:spPr>
          <p:txBody>
            <a:bodyPr/>
            <a:lstStyle/>
            <a:p/>
          </p:txBody>
        </p:sp>
        <p:sp>
          <p:nvSpPr>
            <p:cNvPr id="42" name="rc42"/>
            <p:cNvSpPr/>
            <p:nvPr/>
          </p:nvSpPr>
          <p:spPr>
            <a:xfrm>
              <a:off x="2538351" y="3687898"/>
              <a:ext cx="200644" cy="149623"/>
            </a:xfrm>
            <a:prstGeom prst="rect">
              <a:avLst/>
            </a:prstGeom>
            <a:solidFill>
              <a:srgbClr val="0058AB">
                <a:alpha val="100000"/>
              </a:srgbClr>
            </a:solidFill>
          </p:spPr>
          <p:txBody>
            <a:bodyPr/>
            <a:lstStyle/>
            <a:p/>
          </p:txBody>
        </p:sp>
        <p:sp>
          <p:nvSpPr>
            <p:cNvPr id="43" name="rc43"/>
            <p:cNvSpPr/>
            <p:nvPr/>
          </p:nvSpPr>
          <p:spPr>
            <a:xfrm>
              <a:off x="2538351" y="3837521"/>
              <a:ext cx="200644" cy="49873"/>
            </a:xfrm>
            <a:prstGeom prst="rect">
              <a:avLst/>
            </a:prstGeom>
            <a:solidFill>
              <a:srgbClr val="1CABE2">
                <a:alpha val="100000"/>
              </a:srgbClr>
            </a:solidFill>
          </p:spPr>
          <p:txBody>
            <a:bodyPr/>
            <a:lstStyle/>
            <a:p/>
          </p:txBody>
        </p:sp>
        <p:sp>
          <p:nvSpPr>
            <p:cNvPr id="44" name="rc44"/>
            <p:cNvSpPr/>
            <p:nvPr/>
          </p:nvSpPr>
          <p:spPr>
            <a:xfrm>
              <a:off x="2761289" y="3857911"/>
              <a:ext cx="200644" cy="827476"/>
            </a:xfrm>
            <a:prstGeom prst="rect">
              <a:avLst/>
            </a:prstGeom>
            <a:solidFill>
              <a:srgbClr val="80BD41">
                <a:alpha val="100000"/>
              </a:srgbClr>
            </a:solidFill>
          </p:spPr>
          <p:txBody>
            <a:bodyPr/>
            <a:lstStyle/>
            <a:p/>
          </p:txBody>
        </p:sp>
        <p:sp>
          <p:nvSpPr>
            <p:cNvPr id="45" name="rc45"/>
            <p:cNvSpPr/>
            <p:nvPr/>
          </p:nvSpPr>
          <p:spPr>
            <a:xfrm>
              <a:off x="2761289" y="3663812"/>
              <a:ext cx="200644" cy="132804"/>
            </a:xfrm>
            <a:prstGeom prst="rect">
              <a:avLst/>
            </a:prstGeom>
            <a:solidFill>
              <a:srgbClr val="0058AB">
                <a:alpha val="100000"/>
              </a:srgbClr>
            </a:solidFill>
          </p:spPr>
          <p:txBody>
            <a:bodyPr/>
            <a:lstStyle/>
            <a:p/>
          </p:txBody>
        </p:sp>
        <p:sp>
          <p:nvSpPr>
            <p:cNvPr id="46" name="rc46"/>
            <p:cNvSpPr/>
            <p:nvPr/>
          </p:nvSpPr>
          <p:spPr>
            <a:xfrm>
              <a:off x="2761289" y="3796617"/>
              <a:ext cx="200644" cy="61293"/>
            </a:xfrm>
            <a:prstGeom prst="rect">
              <a:avLst/>
            </a:prstGeom>
            <a:solidFill>
              <a:srgbClr val="1CABE2">
                <a:alpha val="100000"/>
              </a:srgbClr>
            </a:solidFill>
          </p:spPr>
          <p:txBody>
            <a:bodyPr/>
            <a:lstStyle/>
            <a:p/>
          </p:txBody>
        </p:sp>
        <p:sp>
          <p:nvSpPr>
            <p:cNvPr id="47" name="rc47"/>
            <p:cNvSpPr/>
            <p:nvPr/>
          </p:nvSpPr>
          <p:spPr>
            <a:xfrm>
              <a:off x="2984227" y="3827487"/>
              <a:ext cx="200644" cy="857900"/>
            </a:xfrm>
            <a:prstGeom prst="rect">
              <a:avLst/>
            </a:prstGeom>
            <a:solidFill>
              <a:srgbClr val="80BD41">
                <a:alpha val="100000"/>
              </a:srgbClr>
            </a:solidFill>
          </p:spPr>
          <p:txBody>
            <a:bodyPr/>
            <a:lstStyle/>
            <a:p/>
          </p:txBody>
        </p:sp>
        <p:sp>
          <p:nvSpPr>
            <p:cNvPr id="48" name="rc48"/>
            <p:cNvSpPr/>
            <p:nvPr/>
          </p:nvSpPr>
          <p:spPr>
            <a:xfrm>
              <a:off x="2984227" y="3639166"/>
              <a:ext cx="200644" cy="104621"/>
            </a:xfrm>
            <a:prstGeom prst="rect">
              <a:avLst/>
            </a:prstGeom>
            <a:solidFill>
              <a:srgbClr val="0058AB">
                <a:alpha val="100000"/>
              </a:srgbClr>
            </a:solidFill>
          </p:spPr>
          <p:txBody>
            <a:bodyPr/>
            <a:lstStyle/>
            <a:p/>
          </p:txBody>
        </p:sp>
        <p:sp>
          <p:nvSpPr>
            <p:cNvPr id="49" name="rc49"/>
            <p:cNvSpPr/>
            <p:nvPr/>
          </p:nvSpPr>
          <p:spPr>
            <a:xfrm>
              <a:off x="2984227" y="3743788"/>
              <a:ext cx="200644" cy="83698"/>
            </a:xfrm>
            <a:prstGeom prst="rect">
              <a:avLst/>
            </a:prstGeom>
            <a:solidFill>
              <a:srgbClr val="1CABE2">
                <a:alpha val="100000"/>
              </a:srgbClr>
            </a:solidFill>
          </p:spPr>
          <p:txBody>
            <a:bodyPr/>
            <a:lstStyle/>
            <a:p/>
          </p:txBody>
        </p:sp>
        <p:sp>
          <p:nvSpPr>
            <p:cNvPr id="50" name="rc50"/>
            <p:cNvSpPr/>
            <p:nvPr/>
          </p:nvSpPr>
          <p:spPr>
            <a:xfrm>
              <a:off x="3207165" y="3785406"/>
              <a:ext cx="200644" cy="899981"/>
            </a:xfrm>
            <a:prstGeom prst="rect">
              <a:avLst/>
            </a:prstGeom>
            <a:solidFill>
              <a:srgbClr val="80BD41">
                <a:alpha val="100000"/>
              </a:srgbClr>
            </a:solidFill>
          </p:spPr>
          <p:txBody>
            <a:bodyPr/>
            <a:lstStyle/>
            <a:p/>
          </p:txBody>
        </p:sp>
        <p:sp>
          <p:nvSpPr>
            <p:cNvPr id="51" name="rc51"/>
            <p:cNvSpPr/>
            <p:nvPr/>
          </p:nvSpPr>
          <p:spPr>
            <a:xfrm>
              <a:off x="3207165" y="3613980"/>
              <a:ext cx="200644" cy="74998"/>
            </a:xfrm>
            <a:prstGeom prst="rect">
              <a:avLst/>
            </a:prstGeom>
            <a:solidFill>
              <a:srgbClr val="0058AB">
                <a:alpha val="100000"/>
              </a:srgbClr>
            </a:solidFill>
          </p:spPr>
          <p:txBody>
            <a:bodyPr/>
            <a:lstStyle/>
            <a:p/>
          </p:txBody>
        </p:sp>
        <p:sp>
          <p:nvSpPr>
            <p:cNvPr id="52" name="rc52"/>
            <p:cNvSpPr/>
            <p:nvPr/>
          </p:nvSpPr>
          <p:spPr>
            <a:xfrm>
              <a:off x="3207165" y="3688979"/>
              <a:ext cx="200644" cy="96427"/>
            </a:xfrm>
            <a:prstGeom prst="rect">
              <a:avLst/>
            </a:prstGeom>
            <a:solidFill>
              <a:srgbClr val="1CABE2">
                <a:alpha val="100000"/>
              </a:srgbClr>
            </a:solidFill>
          </p:spPr>
          <p:txBody>
            <a:bodyPr/>
            <a:lstStyle/>
            <a:p/>
          </p:txBody>
        </p:sp>
        <p:sp>
          <p:nvSpPr>
            <p:cNvPr id="53" name="rc53"/>
            <p:cNvSpPr/>
            <p:nvPr/>
          </p:nvSpPr>
          <p:spPr>
            <a:xfrm>
              <a:off x="3430103" y="3809140"/>
              <a:ext cx="200644" cy="876246"/>
            </a:xfrm>
            <a:prstGeom prst="rect">
              <a:avLst/>
            </a:prstGeom>
            <a:solidFill>
              <a:srgbClr val="80BD41">
                <a:alpha val="100000"/>
              </a:srgbClr>
            </a:solidFill>
          </p:spPr>
          <p:txBody>
            <a:bodyPr/>
            <a:lstStyle/>
            <a:p/>
          </p:txBody>
        </p:sp>
        <p:sp>
          <p:nvSpPr>
            <p:cNvPr id="54" name="rc54"/>
            <p:cNvSpPr/>
            <p:nvPr/>
          </p:nvSpPr>
          <p:spPr>
            <a:xfrm>
              <a:off x="3430103" y="3590079"/>
              <a:ext cx="200644" cy="131437"/>
            </a:xfrm>
            <a:prstGeom prst="rect">
              <a:avLst/>
            </a:prstGeom>
            <a:solidFill>
              <a:srgbClr val="0058AB">
                <a:alpha val="100000"/>
              </a:srgbClr>
            </a:solidFill>
          </p:spPr>
          <p:txBody>
            <a:bodyPr/>
            <a:lstStyle/>
            <a:p/>
          </p:txBody>
        </p:sp>
        <p:sp>
          <p:nvSpPr>
            <p:cNvPr id="55" name="rc55"/>
            <p:cNvSpPr/>
            <p:nvPr/>
          </p:nvSpPr>
          <p:spPr>
            <a:xfrm>
              <a:off x="3430103" y="3721517"/>
              <a:ext cx="200644" cy="87623"/>
            </a:xfrm>
            <a:prstGeom prst="rect">
              <a:avLst/>
            </a:prstGeom>
            <a:solidFill>
              <a:srgbClr val="1CABE2">
                <a:alpha val="100000"/>
              </a:srgbClr>
            </a:solidFill>
          </p:spPr>
          <p:txBody>
            <a:bodyPr/>
            <a:lstStyle/>
            <a:p/>
          </p:txBody>
        </p:sp>
        <p:sp>
          <p:nvSpPr>
            <p:cNvPr id="56" name="rc56"/>
            <p:cNvSpPr/>
            <p:nvPr/>
          </p:nvSpPr>
          <p:spPr>
            <a:xfrm>
              <a:off x="3653041" y="3749987"/>
              <a:ext cx="200644" cy="935399"/>
            </a:xfrm>
            <a:prstGeom prst="rect">
              <a:avLst/>
            </a:prstGeom>
            <a:solidFill>
              <a:srgbClr val="80BD41">
                <a:alpha val="100000"/>
              </a:srgbClr>
            </a:solidFill>
          </p:spPr>
          <p:txBody>
            <a:bodyPr/>
            <a:lstStyle/>
            <a:p/>
          </p:txBody>
        </p:sp>
        <p:sp>
          <p:nvSpPr>
            <p:cNvPr id="57" name="rc57"/>
            <p:cNvSpPr/>
            <p:nvPr/>
          </p:nvSpPr>
          <p:spPr>
            <a:xfrm>
              <a:off x="3653041" y="3571817"/>
              <a:ext cx="200644" cy="89085"/>
            </a:xfrm>
            <a:prstGeom prst="rect">
              <a:avLst/>
            </a:prstGeom>
            <a:solidFill>
              <a:srgbClr val="0058AB">
                <a:alpha val="100000"/>
              </a:srgbClr>
            </a:solidFill>
          </p:spPr>
          <p:txBody>
            <a:bodyPr/>
            <a:lstStyle/>
            <a:p/>
          </p:txBody>
        </p:sp>
        <p:sp>
          <p:nvSpPr>
            <p:cNvPr id="58" name="rc58"/>
            <p:cNvSpPr/>
            <p:nvPr/>
          </p:nvSpPr>
          <p:spPr>
            <a:xfrm>
              <a:off x="3653041" y="3660902"/>
              <a:ext cx="200644" cy="89085"/>
            </a:xfrm>
            <a:prstGeom prst="rect">
              <a:avLst/>
            </a:prstGeom>
            <a:solidFill>
              <a:srgbClr val="1CABE2">
                <a:alpha val="100000"/>
              </a:srgbClr>
            </a:solidFill>
          </p:spPr>
          <p:txBody>
            <a:bodyPr/>
            <a:lstStyle/>
            <a:p/>
          </p:txBody>
        </p:sp>
        <p:sp>
          <p:nvSpPr>
            <p:cNvPr id="59" name="rc59"/>
            <p:cNvSpPr/>
            <p:nvPr/>
          </p:nvSpPr>
          <p:spPr>
            <a:xfrm>
              <a:off x="3875979" y="3770944"/>
              <a:ext cx="200644" cy="914442"/>
            </a:xfrm>
            <a:prstGeom prst="rect">
              <a:avLst/>
            </a:prstGeom>
            <a:solidFill>
              <a:srgbClr val="80BD41">
                <a:alpha val="100000"/>
              </a:srgbClr>
            </a:solidFill>
          </p:spPr>
          <p:txBody>
            <a:bodyPr/>
            <a:lstStyle/>
            <a:p/>
          </p:txBody>
        </p:sp>
        <p:sp>
          <p:nvSpPr>
            <p:cNvPr id="60" name="rc60"/>
            <p:cNvSpPr/>
            <p:nvPr/>
          </p:nvSpPr>
          <p:spPr>
            <a:xfrm>
              <a:off x="3875979" y="3556445"/>
              <a:ext cx="200644" cy="135473"/>
            </a:xfrm>
            <a:prstGeom prst="rect">
              <a:avLst/>
            </a:prstGeom>
            <a:solidFill>
              <a:srgbClr val="0058AB">
                <a:alpha val="100000"/>
              </a:srgbClr>
            </a:solidFill>
          </p:spPr>
          <p:txBody>
            <a:bodyPr/>
            <a:lstStyle/>
            <a:p/>
          </p:txBody>
        </p:sp>
        <p:sp>
          <p:nvSpPr>
            <p:cNvPr id="61" name="rc61"/>
            <p:cNvSpPr/>
            <p:nvPr/>
          </p:nvSpPr>
          <p:spPr>
            <a:xfrm>
              <a:off x="3875979" y="3691919"/>
              <a:ext cx="200644" cy="79025"/>
            </a:xfrm>
            <a:prstGeom prst="rect">
              <a:avLst/>
            </a:prstGeom>
            <a:solidFill>
              <a:srgbClr val="1CABE2">
                <a:alpha val="100000"/>
              </a:srgbClr>
            </a:solidFill>
          </p:spPr>
          <p:txBody>
            <a:bodyPr/>
            <a:lstStyle/>
            <a:p/>
          </p:txBody>
        </p:sp>
        <p:sp>
          <p:nvSpPr>
            <p:cNvPr id="62" name="rc62"/>
            <p:cNvSpPr/>
            <p:nvPr/>
          </p:nvSpPr>
          <p:spPr>
            <a:xfrm>
              <a:off x="4098916" y="3780206"/>
              <a:ext cx="200644" cy="905180"/>
            </a:xfrm>
            <a:prstGeom prst="rect">
              <a:avLst/>
            </a:prstGeom>
            <a:solidFill>
              <a:srgbClr val="80BD41">
                <a:alpha val="100000"/>
              </a:srgbClr>
            </a:solidFill>
          </p:spPr>
          <p:txBody>
            <a:bodyPr/>
            <a:lstStyle/>
            <a:p/>
          </p:txBody>
        </p:sp>
        <p:sp>
          <p:nvSpPr>
            <p:cNvPr id="63" name="rc63"/>
            <p:cNvSpPr/>
            <p:nvPr/>
          </p:nvSpPr>
          <p:spPr>
            <a:xfrm>
              <a:off x="4098916" y="3539589"/>
              <a:ext cx="200644" cy="171869"/>
            </a:xfrm>
            <a:prstGeom prst="rect">
              <a:avLst/>
            </a:prstGeom>
            <a:solidFill>
              <a:srgbClr val="0058AB">
                <a:alpha val="100000"/>
              </a:srgbClr>
            </a:solidFill>
          </p:spPr>
          <p:txBody>
            <a:bodyPr/>
            <a:lstStyle/>
            <a:p/>
          </p:txBody>
        </p:sp>
        <p:sp>
          <p:nvSpPr>
            <p:cNvPr id="64" name="rc64"/>
            <p:cNvSpPr/>
            <p:nvPr/>
          </p:nvSpPr>
          <p:spPr>
            <a:xfrm>
              <a:off x="4098916" y="3711458"/>
              <a:ext cx="200644" cy="68747"/>
            </a:xfrm>
            <a:prstGeom prst="rect">
              <a:avLst/>
            </a:prstGeom>
            <a:solidFill>
              <a:srgbClr val="1CABE2">
                <a:alpha val="100000"/>
              </a:srgbClr>
            </a:solidFill>
          </p:spPr>
          <p:txBody>
            <a:bodyPr/>
            <a:lstStyle/>
            <a:p/>
          </p:txBody>
        </p:sp>
        <p:sp>
          <p:nvSpPr>
            <p:cNvPr id="65" name="rc65"/>
            <p:cNvSpPr/>
            <p:nvPr/>
          </p:nvSpPr>
          <p:spPr>
            <a:xfrm>
              <a:off x="4321854" y="3802013"/>
              <a:ext cx="200644" cy="883373"/>
            </a:xfrm>
            <a:prstGeom prst="rect">
              <a:avLst/>
            </a:prstGeom>
            <a:solidFill>
              <a:srgbClr val="80BD41">
                <a:alpha val="100000"/>
              </a:srgbClr>
            </a:solidFill>
          </p:spPr>
          <p:txBody>
            <a:bodyPr/>
            <a:lstStyle/>
            <a:p/>
          </p:txBody>
        </p:sp>
        <p:sp>
          <p:nvSpPr>
            <p:cNvPr id="66" name="rc66"/>
            <p:cNvSpPr/>
            <p:nvPr/>
          </p:nvSpPr>
          <p:spPr>
            <a:xfrm>
              <a:off x="4321854" y="3523053"/>
              <a:ext cx="200644" cy="220843"/>
            </a:xfrm>
            <a:prstGeom prst="rect">
              <a:avLst/>
            </a:prstGeom>
            <a:solidFill>
              <a:srgbClr val="0058AB">
                <a:alpha val="100000"/>
              </a:srgbClr>
            </a:solidFill>
          </p:spPr>
          <p:txBody>
            <a:bodyPr/>
            <a:lstStyle/>
            <a:p/>
          </p:txBody>
        </p:sp>
        <p:sp>
          <p:nvSpPr>
            <p:cNvPr id="67" name="rc67"/>
            <p:cNvSpPr/>
            <p:nvPr/>
          </p:nvSpPr>
          <p:spPr>
            <a:xfrm>
              <a:off x="4321854" y="3743896"/>
              <a:ext cx="200644" cy="58116"/>
            </a:xfrm>
            <a:prstGeom prst="rect">
              <a:avLst/>
            </a:prstGeom>
            <a:solidFill>
              <a:srgbClr val="1CABE2">
                <a:alpha val="100000"/>
              </a:srgbClr>
            </a:solidFill>
          </p:spPr>
          <p:txBody>
            <a:bodyPr/>
            <a:lstStyle/>
            <a:p/>
          </p:txBody>
        </p:sp>
        <p:sp>
          <p:nvSpPr>
            <p:cNvPr id="68" name="rc68"/>
            <p:cNvSpPr/>
            <p:nvPr/>
          </p:nvSpPr>
          <p:spPr>
            <a:xfrm>
              <a:off x="4544792" y="3786400"/>
              <a:ext cx="200644" cy="898987"/>
            </a:xfrm>
            <a:prstGeom prst="rect">
              <a:avLst/>
            </a:prstGeom>
            <a:solidFill>
              <a:srgbClr val="80BD41">
                <a:alpha val="100000"/>
              </a:srgbClr>
            </a:solidFill>
          </p:spPr>
          <p:txBody>
            <a:bodyPr/>
            <a:lstStyle/>
            <a:p/>
          </p:txBody>
        </p:sp>
        <p:sp>
          <p:nvSpPr>
            <p:cNvPr id="69" name="rc69"/>
            <p:cNvSpPr/>
            <p:nvPr/>
          </p:nvSpPr>
          <p:spPr>
            <a:xfrm>
              <a:off x="4544792" y="3502510"/>
              <a:ext cx="200644" cy="224746"/>
            </a:xfrm>
            <a:prstGeom prst="rect">
              <a:avLst/>
            </a:prstGeom>
            <a:solidFill>
              <a:srgbClr val="0058AB">
                <a:alpha val="100000"/>
              </a:srgbClr>
            </a:solidFill>
          </p:spPr>
          <p:txBody>
            <a:bodyPr/>
            <a:lstStyle/>
            <a:p/>
          </p:txBody>
        </p:sp>
        <p:sp>
          <p:nvSpPr>
            <p:cNvPr id="70" name="rc70"/>
            <p:cNvSpPr/>
            <p:nvPr/>
          </p:nvSpPr>
          <p:spPr>
            <a:xfrm>
              <a:off x="4544792" y="3727256"/>
              <a:ext cx="200644" cy="59143"/>
            </a:xfrm>
            <a:prstGeom prst="rect">
              <a:avLst/>
            </a:prstGeom>
            <a:solidFill>
              <a:srgbClr val="1CABE2">
                <a:alpha val="100000"/>
              </a:srgbClr>
            </a:solidFill>
          </p:spPr>
          <p:txBody>
            <a:bodyPr/>
            <a:lstStyle/>
            <a:p/>
          </p:txBody>
        </p:sp>
        <p:sp>
          <p:nvSpPr>
            <p:cNvPr id="71" name="rc71"/>
            <p:cNvSpPr/>
            <p:nvPr/>
          </p:nvSpPr>
          <p:spPr>
            <a:xfrm>
              <a:off x="4767730" y="3752392"/>
              <a:ext cx="200644" cy="932994"/>
            </a:xfrm>
            <a:prstGeom prst="rect">
              <a:avLst/>
            </a:prstGeom>
            <a:solidFill>
              <a:srgbClr val="80BD41">
                <a:alpha val="100000"/>
              </a:srgbClr>
            </a:solidFill>
          </p:spPr>
          <p:txBody>
            <a:bodyPr/>
            <a:lstStyle/>
            <a:p/>
          </p:txBody>
        </p:sp>
        <p:sp>
          <p:nvSpPr>
            <p:cNvPr id="72" name="rc72"/>
            <p:cNvSpPr/>
            <p:nvPr/>
          </p:nvSpPr>
          <p:spPr>
            <a:xfrm>
              <a:off x="4767730" y="3457763"/>
              <a:ext cx="200644" cy="233248"/>
            </a:xfrm>
            <a:prstGeom prst="rect">
              <a:avLst/>
            </a:prstGeom>
            <a:solidFill>
              <a:srgbClr val="0058AB">
                <a:alpha val="100000"/>
              </a:srgbClr>
            </a:solidFill>
          </p:spPr>
          <p:txBody>
            <a:bodyPr/>
            <a:lstStyle/>
            <a:p/>
          </p:txBody>
        </p:sp>
        <p:sp>
          <p:nvSpPr>
            <p:cNvPr id="73" name="rc73"/>
            <p:cNvSpPr/>
            <p:nvPr/>
          </p:nvSpPr>
          <p:spPr>
            <a:xfrm>
              <a:off x="4767730" y="3691012"/>
              <a:ext cx="200644" cy="61380"/>
            </a:xfrm>
            <a:prstGeom prst="rect">
              <a:avLst/>
            </a:prstGeom>
            <a:solidFill>
              <a:srgbClr val="1CABE2">
                <a:alpha val="100000"/>
              </a:srgbClr>
            </a:solidFill>
          </p:spPr>
          <p:txBody>
            <a:bodyPr/>
            <a:lstStyle/>
            <a:p/>
          </p:txBody>
        </p:sp>
        <p:sp>
          <p:nvSpPr>
            <p:cNvPr id="74" name="rc74"/>
            <p:cNvSpPr/>
            <p:nvPr/>
          </p:nvSpPr>
          <p:spPr>
            <a:xfrm>
              <a:off x="4990668" y="3696133"/>
              <a:ext cx="200644" cy="989253"/>
            </a:xfrm>
            <a:prstGeom prst="rect">
              <a:avLst/>
            </a:prstGeom>
            <a:solidFill>
              <a:srgbClr val="80BD41">
                <a:alpha val="100000"/>
              </a:srgbClr>
            </a:solidFill>
          </p:spPr>
          <p:txBody>
            <a:bodyPr/>
            <a:lstStyle/>
            <a:p/>
          </p:txBody>
        </p:sp>
        <p:sp>
          <p:nvSpPr>
            <p:cNvPr id="75" name="rc75"/>
            <p:cNvSpPr/>
            <p:nvPr/>
          </p:nvSpPr>
          <p:spPr>
            <a:xfrm>
              <a:off x="4990668" y="3417113"/>
              <a:ext cx="200644" cy="202924"/>
            </a:xfrm>
            <a:prstGeom prst="rect">
              <a:avLst/>
            </a:prstGeom>
            <a:solidFill>
              <a:srgbClr val="0058AB">
                <a:alpha val="100000"/>
              </a:srgbClr>
            </a:solidFill>
          </p:spPr>
          <p:txBody>
            <a:bodyPr/>
            <a:lstStyle/>
            <a:p/>
          </p:txBody>
        </p:sp>
        <p:sp>
          <p:nvSpPr>
            <p:cNvPr id="76" name="rc76"/>
            <p:cNvSpPr/>
            <p:nvPr/>
          </p:nvSpPr>
          <p:spPr>
            <a:xfrm>
              <a:off x="4990668" y="3620037"/>
              <a:ext cx="200644" cy="76095"/>
            </a:xfrm>
            <a:prstGeom prst="rect">
              <a:avLst/>
            </a:prstGeom>
            <a:solidFill>
              <a:srgbClr val="1CABE2">
                <a:alpha val="100000"/>
              </a:srgbClr>
            </a:solidFill>
          </p:spPr>
          <p:txBody>
            <a:bodyPr/>
            <a:lstStyle/>
            <a:p/>
          </p:txBody>
        </p:sp>
        <p:sp>
          <p:nvSpPr>
            <p:cNvPr id="77" name="rc77"/>
            <p:cNvSpPr/>
            <p:nvPr/>
          </p:nvSpPr>
          <p:spPr>
            <a:xfrm>
              <a:off x="5213606" y="3725436"/>
              <a:ext cx="200644" cy="959950"/>
            </a:xfrm>
            <a:prstGeom prst="rect">
              <a:avLst/>
            </a:prstGeom>
            <a:solidFill>
              <a:srgbClr val="80BD41">
                <a:alpha val="100000"/>
              </a:srgbClr>
            </a:solidFill>
          </p:spPr>
          <p:txBody>
            <a:bodyPr/>
            <a:lstStyle/>
            <a:p/>
          </p:txBody>
        </p:sp>
        <p:sp>
          <p:nvSpPr>
            <p:cNvPr id="78" name="rc78"/>
            <p:cNvSpPr/>
            <p:nvPr/>
          </p:nvSpPr>
          <p:spPr>
            <a:xfrm>
              <a:off x="5213606" y="3388155"/>
              <a:ext cx="200644" cy="259446"/>
            </a:xfrm>
            <a:prstGeom prst="rect">
              <a:avLst/>
            </a:prstGeom>
            <a:solidFill>
              <a:srgbClr val="0058AB">
                <a:alpha val="100000"/>
              </a:srgbClr>
            </a:solidFill>
          </p:spPr>
          <p:txBody>
            <a:bodyPr/>
            <a:lstStyle/>
            <a:p/>
          </p:txBody>
        </p:sp>
        <p:sp>
          <p:nvSpPr>
            <p:cNvPr id="79" name="rc79"/>
            <p:cNvSpPr/>
            <p:nvPr/>
          </p:nvSpPr>
          <p:spPr>
            <a:xfrm>
              <a:off x="5213606" y="3647601"/>
              <a:ext cx="200644" cy="77834"/>
            </a:xfrm>
            <a:prstGeom prst="rect">
              <a:avLst/>
            </a:prstGeom>
            <a:solidFill>
              <a:srgbClr val="1CABE2">
                <a:alpha val="100000"/>
              </a:srgbClr>
            </a:solidFill>
          </p:spPr>
          <p:txBody>
            <a:bodyPr/>
            <a:lstStyle/>
            <a:p/>
          </p:txBody>
        </p:sp>
        <p:sp>
          <p:nvSpPr>
            <p:cNvPr id="80" name="rc80"/>
            <p:cNvSpPr/>
            <p:nvPr/>
          </p:nvSpPr>
          <p:spPr>
            <a:xfrm>
              <a:off x="5436544" y="3792442"/>
              <a:ext cx="200644" cy="892945"/>
            </a:xfrm>
            <a:prstGeom prst="rect">
              <a:avLst/>
            </a:prstGeom>
            <a:solidFill>
              <a:srgbClr val="80BD41">
                <a:alpha val="100000"/>
              </a:srgbClr>
            </a:solidFill>
          </p:spPr>
          <p:txBody>
            <a:bodyPr/>
            <a:lstStyle/>
            <a:p/>
          </p:txBody>
        </p:sp>
        <p:sp>
          <p:nvSpPr>
            <p:cNvPr id="81" name="rc81"/>
            <p:cNvSpPr/>
            <p:nvPr/>
          </p:nvSpPr>
          <p:spPr>
            <a:xfrm>
              <a:off x="5436544" y="3372233"/>
              <a:ext cx="200644" cy="341420"/>
            </a:xfrm>
            <a:prstGeom prst="rect">
              <a:avLst/>
            </a:prstGeom>
            <a:solidFill>
              <a:srgbClr val="0058AB">
                <a:alpha val="100000"/>
              </a:srgbClr>
            </a:solidFill>
          </p:spPr>
          <p:txBody>
            <a:bodyPr/>
            <a:lstStyle/>
            <a:p/>
          </p:txBody>
        </p:sp>
        <p:sp>
          <p:nvSpPr>
            <p:cNvPr id="82" name="rc82"/>
            <p:cNvSpPr/>
            <p:nvPr/>
          </p:nvSpPr>
          <p:spPr>
            <a:xfrm>
              <a:off x="5436544" y="3713653"/>
              <a:ext cx="200644" cy="78788"/>
            </a:xfrm>
            <a:prstGeom prst="rect">
              <a:avLst/>
            </a:prstGeom>
            <a:solidFill>
              <a:srgbClr val="1CABE2">
                <a:alpha val="100000"/>
              </a:srgbClr>
            </a:solidFill>
          </p:spPr>
          <p:txBody>
            <a:bodyPr/>
            <a:lstStyle/>
            <a:p/>
          </p:txBody>
        </p:sp>
        <p:sp>
          <p:nvSpPr>
            <p:cNvPr id="83" name="rc83"/>
            <p:cNvSpPr/>
            <p:nvPr/>
          </p:nvSpPr>
          <p:spPr>
            <a:xfrm>
              <a:off x="5659482" y="3797401"/>
              <a:ext cx="200644" cy="887985"/>
            </a:xfrm>
            <a:prstGeom prst="rect">
              <a:avLst/>
            </a:prstGeom>
            <a:solidFill>
              <a:srgbClr val="80BD41">
                <a:alpha val="100000"/>
              </a:srgbClr>
            </a:solidFill>
          </p:spPr>
          <p:txBody>
            <a:bodyPr/>
            <a:lstStyle/>
            <a:p/>
          </p:txBody>
        </p:sp>
        <p:sp>
          <p:nvSpPr>
            <p:cNvPr id="84" name="rc84"/>
            <p:cNvSpPr/>
            <p:nvPr/>
          </p:nvSpPr>
          <p:spPr>
            <a:xfrm>
              <a:off x="5659482" y="3360035"/>
              <a:ext cx="200644" cy="371097"/>
            </a:xfrm>
            <a:prstGeom prst="rect">
              <a:avLst/>
            </a:prstGeom>
            <a:solidFill>
              <a:srgbClr val="0058AB">
                <a:alpha val="100000"/>
              </a:srgbClr>
            </a:solidFill>
          </p:spPr>
          <p:txBody>
            <a:bodyPr/>
            <a:lstStyle/>
            <a:p/>
          </p:txBody>
        </p:sp>
        <p:sp>
          <p:nvSpPr>
            <p:cNvPr id="85" name="rc85"/>
            <p:cNvSpPr/>
            <p:nvPr/>
          </p:nvSpPr>
          <p:spPr>
            <a:xfrm>
              <a:off x="5659482" y="3731133"/>
              <a:ext cx="200644" cy="66268"/>
            </a:xfrm>
            <a:prstGeom prst="rect">
              <a:avLst/>
            </a:prstGeom>
            <a:solidFill>
              <a:srgbClr val="1CABE2">
                <a:alpha val="100000"/>
              </a:srgbClr>
            </a:solidFill>
          </p:spPr>
          <p:txBody>
            <a:bodyPr/>
            <a:lstStyle/>
            <a:p/>
          </p:txBody>
        </p:sp>
        <p:sp>
          <p:nvSpPr>
            <p:cNvPr id="86" name="rc86"/>
            <p:cNvSpPr/>
            <p:nvPr/>
          </p:nvSpPr>
          <p:spPr>
            <a:xfrm>
              <a:off x="5882419" y="3777436"/>
              <a:ext cx="200644" cy="907951"/>
            </a:xfrm>
            <a:prstGeom prst="rect">
              <a:avLst/>
            </a:prstGeom>
            <a:solidFill>
              <a:srgbClr val="80BD41">
                <a:alpha val="100000"/>
              </a:srgbClr>
            </a:solidFill>
          </p:spPr>
          <p:txBody>
            <a:bodyPr/>
            <a:lstStyle/>
            <a:p/>
          </p:txBody>
        </p:sp>
        <p:sp>
          <p:nvSpPr>
            <p:cNvPr id="87" name="rc87"/>
            <p:cNvSpPr/>
            <p:nvPr/>
          </p:nvSpPr>
          <p:spPr>
            <a:xfrm>
              <a:off x="5882419" y="3350165"/>
              <a:ext cx="200644" cy="347157"/>
            </a:xfrm>
            <a:prstGeom prst="rect">
              <a:avLst/>
            </a:prstGeom>
            <a:solidFill>
              <a:srgbClr val="0058AB">
                <a:alpha val="100000"/>
              </a:srgbClr>
            </a:solidFill>
          </p:spPr>
          <p:txBody>
            <a:bodyPr/>
            <a:lstStyle/>
            <a:p/>
          </p:txBody>
        </p:sp>
        <p:sp>
          <p:nvSpPr>
            <p:cNvPr id="88" name="rc88"/>
            <p:cNvSpPr/>
            <p:nvPr/>
          </p:nvSpPr>
          <p:spPr>
            <a:xfrm>
              <a:off x="5882419" y="3697323"/>
              <a:ext cx="200644" cy="80112"/>
            </a:xfrm>
            <a:prstGeom prst="rect">
              <a:avLst/>
            </a:prstGeom>
            <a:solidFill>
              <a:srgbClr val="1CABE2">
                <a:alpha val="100000"/>
              </a:srgbClr>
            </a:solidFill>
          </p:spPr>
          <p:txBody>
            <a:bodyPr/>
            <a:lstStyle/>
            <a:p/>
          </p:txBody>
        </p:sp>
        <p:sp>
          <p:nvSpPr>
            <p:cNvPr id="89" name="rc89"/>
            <p:cNvSpPr/>
            <p:nvPr/>
          </p:nvSpPr>
          <p:spPr>
            <a:xfrm>
              <a:off x="6105357" y="3729068"/>
              <a:ext cx="200644" cy="956318"/>
            </a:xfrm>
            <a:prstGeom prst="rect">
              <a:avLst/>
            </a:prstGeom>
            <a:solidFill>
              <a:srgbClr val="80BD41">
                <a:alpha val="100000"/>
              </a:srgbClr>
            </a:solidFill>
          </p:spPr>
          <p:txBody>
            <a:bodyPr/>
            <a:lstStyle/>
            <a:p/>
          </p:txBody>
        </p:sp>
        <p:sp>
          <p:nvSpPr>
            <p:cNvPr id="90" name="rc90"/>
            <p:cNvSpPr/>
            <p:nvPr/>
          </p:nvSpPr>
          <p:spPr>
            <a:xfrm>
              <a:off x="6105357" y="3338459"/>
              <a:ext cx="200644" cy="323262"/>
            </a:xfrm>
            <a:prstGeom prst="rect">
              <a:avLst/>
            </a:prstGeom>
            <a:solidFill>
              <a:srgbClr val="0058AB">
                <a:alpha val="100000"/>
              </a:srgbClr>
            </a:solidFill>
          </p:spPr>
          <p:txBody>
            <a:bodyPr/>
            <a:lstStyle/>
            <a:p/>
          </p:txBody>
        </p:sp>
        <p:sp>
          <p:nvSpPr>
            <p:cNvPr id="91" name="rc91"/>
            <p:cNvSpPr/>
            <p:nvPr/>
          </p:nvSpPr>
          <p:spPr>
            <a:xfrm>
              <a:off x="6105357" y="3661722"/>
              <a:ext cx="200644" cy="67346"/>
            </a:xfrm>
            <a:prstGeom prst="rect">
              <a:avLst/>
            </a:prstGeom>
            <a:solidFill>
              <a:srgbClr val="1CABE2">
                <a:alpha val="100000"/>
              </a:srgbClr>
            </a:solidFill>
          </p:spPr>
          <p:txBody>
            <a:bodyPr/>
            <a:lstStyle/>
            <a:p/>
          </p:txBody>
        </p:sp>
        <p:sp>
          <p:nvSpPr>
            <p:cNvPr id="92" name="rc92"/>
            <p:cNvSpPr/>
            <p:nvPr/>
          </p:nvSpPr>
          <p:spPr>
            <a:xfrm>
              <a:off x="6328295" y="3717082"/>
              <a:ext cx="200644" cy="968304"/>
            </a:xfrm>
            <a:prstGeom prst="rect">
              <a:avLst/>
            </a:prstGeom>
            <a:solidFill>
              <a:srgbClr val="80BD41">
                <a:alpha val="100000"/>
              </a:srgbClr>
            </a:solidFill>
          </p:spPr>
          <p:txBody>
            <a:bodyPr/>
            <a:lstStyle/>
            <a:p/>
          </p:txBody>
        </p:sp>
        <p:sp>
          <p:nvSpPr>
            <p:cNvPr id="93" name="rc93"/>
            <p:cNvSpPr/>
            <p:nvPr/>
          </p:nvSpPr>
          <p:spPr>
            <a:xfrm>
              <a:off x="6328295" y="3321576"/>
              <a:ext cx="200644" cy="327313"/>
            </a:xfrm>
            <a:prstGeom prst="rect">
              <a:avLst/>
            </a:prstGeom>
            <a:solidFill>
              <a:srgbClr val="0058AB">
                <a:alpha val="100000"/>
              </a:srgbClr>
            </a:solidFill>
          </p:spPr>
          <p:txBody>
            <a:bodyPr/>
            <a:lstStyle/>
            <a:p/>
          </p:txBody>
        </p:sp>
        <p:sp>
          <p:nvSpPr>
            <p:cNvPr id="94" name="rc94"/>
            <p:cNvSpPr/>
            <p:nvPr/>
          </p:nvSpPr>
          <p:spPr>
            <a:xfrm>
              <a:off x="6328295" y="3648890"/>
              <a:ext cx="200644" cy="68191"/>
            </a:xfrm>
            <a:prstGeom prst="rect">
              <a:avLst/>
            </a:prstGeom>
            <a:solidFill>
              <a:srgbClr val="1CABE2">
                <a:alpha val="100000"/>
              </a:srgbClr>
            </a:solidFill>
          </p:spPr>
          <p:txBody>
            <a:bodyPr/>
            <a:lstStyle/>
            <a:p/>
          </p:txBody>
        </p:sp>
        <p:sp>
          <p:nvSpPr>
            <p:cNvPr id="95" name="rc95"/>
            <p:cNvSpPr/>
            <p:nvPr/>
          </p:nvSpPr>
          <p:spPr>
            <a:xfrm>
              <a:off x="6551233" y="3650247"/>
              <a:ext cx="200644" cy="1035139"/>
            </a:xfrm>
            <a:prstGeom prst="rect">
              <a:avLst/>
            </a:prstGeom>
            <a:solidFill>
              <a:srgbClr val="80BD41">
                <a:alpha val="100000"/>
              </a:srgbClr>
            </a:solidFill>
          </p:spPr>
          <p:txBody>
            <a:bodyPr/>
            <a:lstStyle/>
            <a:p/>
          </p:txBody>
        </p:sp>
        <p:sp>
          <p:nvSpPr>
            <p:cNvPr id="96" name="rc96"/>
            <p:cNvSpPr/>
            <p:nvPr/>
          </p:nvSpPr>
          <p:spPr>
            <a:xfrm>
              <a:off x="6551233" y="3305200"/>
              <a:ext cx="200644" cy="262236"/>
            </a:xfrm>
            <a:prstGeom prst="rect">
              <a:avLst/>
            </a:prstGeom>
            <a:solidFill>
              <a:srgbClr val="0058AB">
                <a:alpha val="100000"/>
              </a:srgbClr>
            </a:solidFill>
          </p:spPr>
          <p:txBody>
            <a:bodyPr/>
            <a:lstStyle/>
            <a:p/>
          </p:txBody>
        </p:sp>
        <p:sp>
          <p:nvSpPr>
            <p:cNvPr id="97" name="rc97"/>
            <p:cNvSpPr/>
            <p:nvPr/>
          </p:nvSpPr>
          <p:spPr>
            <a:xfrm>
              <a:off x="6551233" y="3567436"/>
              <a:ext cx="200644" cy="82810"/>
            </a:xfrm>
            <a:prstGeom prst="rect">
              <a:avLst/>
            </a:prstGeom>
            <a:solidFill>
              <a:srgbClr val="1CABE2">
                <a:alpha val="100000"/>
              </a:srgbClr>
            </a:solidFill>
          </p:spPr>
          <p:txBody>
            <a:bodyPr/>
            <a:lstStyle/>
            <a:p/>
          </p:txBody>
        </p:sp>
        <p:sp>
          <p:nvSpPr>
            <p:cNvPr id="98" name="rc98"/>
            <p:cNvSpPr/>
            <p:nvPr/>
          </p:nvSpPr>
          <p:spPr>
            <a:xfrm>
              <a:off x="6774171" y="3606480"/>
              <a:ext cx="200644" cy="1078907"/>
            </a:xfrm>
            <a:prstGeom prst="rect">
              <a:avLst/>
            </a:prstGeom>
            <a:solidFill>
              <a:srgbClr val="80BD41">
                <a:alpha val="100000"/>
              </a:srgbClr>
            </a:solidFill>
          </p:spPr>
          <p:txBody>
            <a:bodyPr/>
            <a:lstStyle/>
            <a:p/>
          </p:txBody>
        </p:sp>
        <p:sp>
          <p:nvSpPr>
            <p:cNvPr id="99" name="rc99"/>
            <p:cNvSpPr/>
            <p:nvPr/>
          </p:nvSpPr>
          <p:spPr>
            <a:xfrm>
              <a:off x="6774171" y="3284209"/>
              <a:ext cx="200644" cy="252212"/>
            </a:xfrm>
            <a:prstGeom prst="rect">
              <a:avLst/>
            </a:prstGeom>
            <a:solidFill>
              <a:srgbClr val="0058AB">
                <a:alpha val="100000"/>
              </a:srgbClr>
            </a:solidFill>
          </p:spPr>
          <p:txBody>
            <a:bodyPr/>
            <a:lstStyle/>
            <a:p/>
          </p:txBody>
        </p:sp>
        <p:sp>
          <p:nvSpPr>
            <p:cNvPr id="100" name="rc100"/>
            <p:cNvSpPr/>
            <p:nvPr/>
          </p:nvSpPr>
          <p:spPr>
            <a:xfrm>
              <a:off x="6774171" y="3536421"/>
              <a:ext cx="200644" cy="70058"/>
            </a:xfrm>
            <a:prstGeom prst="rect">
              <a:avLst/>
            </a:prstGeom>
            <a:solidFill>
              <a:srgbClr val="1CABE2">
                <a:alpha val="100000"/>
              </a:srgbClr>
            </a:solidFill>
          </p:spPr>
          <p:txBody>
            <a:bodyPr/>
            <a:lstStyle/>
            <a:p/>
          </p:txBody>
        </p:sp>
        <p:sp>
          <p:nvSpPr>
            <p:cNvPr id="101" name="rc101"/>
            <p:cNvSpPr/>
            <p:nvPr/>
          </p:nvSpPr>
          <p:spPr>
            <a:xfrm>
              <a:off x="6997109" y="3509936"/>
              <a:ext cx="200644" cy="1175451"/>
            </a:xfrm>
            <a:prstGeom prst="rect">
              <a:avLst/>
            </a:prstGeom>
            <a:solidFill>
              <a:srgbClr val="80BD41">
                <a:alpha val="100000"/>
              </a:srgbClr>
            </a:solidFill>
          </p:spPr>
          <p:txBody>
            <a:bodyPr/>
            <a:lstStyle/>
            <a:p/>
          </p:txBody>
        </p:sp>
        <p:sp>
          <p:nvSpPr>
            <p:cNvPr id="102" name="rc102"/>
            <p:cNvSpPr/>
            <p:nvPr/>
          </p:nvSpPr>
          <p:spPr>
            <a:xfrm>
              <a:off x="6997109" y="3269181"/>
              <a:ext cx="200644" cy="198269"/>
            </a:xfrm>
            <a:prstGeom prst="rect">
              <a:avLst/>
            </a:prstGeom>
            <a:solidFill>
              <a:srgbClr val="0058AB">
                <a:alpha val="100000"/>
              </a:srgbClr>
            </a:solidFill>
          </p:spPr>
          <p:txBody>
            <a:bodyPr/>
            <a:lstStyle/>
            <a:p/>
          </p:txBody>
        </p:sp>
        <p:sp>
          <p:nvSpPr>
            <p:cNvPr id="103" name="rc103"/>
            <p:cNvSpPr/>
            <p:nvPr/>
          </p:nvSpPr>
          <p:spPr>
            <a:xfrm>
              <a:off x="6997109" y="3467450"/>
              <a:ext cx="200644" cy="42485"/>
            </a:xfrm>
            <a:prstGeom prst="rect">
              <a:avLst/>
            </a:prstGeom>
            <a:solidFill>
              <a:srgbClr val="1CABE2">
                <a:alpha val="100000"/>
              </a:srgbClr>
            </a:solidFill>
          </p:spPr>
          <p:txBody>
            <a:bodyPr/>
            <a:lstStyle/>
            <a:p/>
          </p:txBody>
        </p:sp>
        <p:sp>
          <p:nvSpPr>
            <p:cNvPr id="104" name="rc104"/>
            <p:cNvSpPr/>
            <p:nvPr/>
          </p:nvSpPr>
          <p:spPr>
            <a:xfrm>
              <a:off x="7220047" y="3252116"/>
              <a:ext cx="200644" cy="195657"/>
            </a:xfrm>
            <a:prstGeom prst="rect">
              <a:avLst/>
            </a:prstGeom>
            <a:solidFill>
              <a:srgbClr val="F26A21">
                <a:alpha val="100000"/>
              </a:srgbClr>
            </a:solidFill>
          </p:spPr>
          <p:txBody>
            <a:bodyPr/>
            <a:lstStyle/>
            <a:p/>
          </p:txBody>
        </p:sp>
        <p:sp>
          <p:nvSpPr>
            <p:cNvPr id="105" name="rc105"/>
            <p:cNvSpPr/>
            <p:nvPr/>
          </p:nvSpPr>
          <p:spPr>
            <a:xfrm>
              <a:off x="7220047" y="3447774"/>
              <a:ext cx="200644" cy="1237613"/>
            </a:xfrm>
            <a:prstGeom prst="rect">
              <a:avLst/>
            </a:prstGeom>
            <a:solidFill>
              <a:srgbClr val="FFC20E">
                <a:alpha val="100000"/>
              </a:srgbClr>
            </a:solidFill>
          </p:spPr>
          <p:txBody>
            <a:bodyPr/>
            <a:lstStyle/>
            <a:p/>
          </p:txBody>
        </p:sp>
        <p:sp>
          <p:nvSpPr>
            <p:cNvPr id="106" name="rc106"/>
            <p:cNvSpPr/>
            <p:nvPr/>
          </p:nvSpPr>
          <p:spPr>
            <a:xfrm>
              <a:off x="7442985" y="3234873"/>
              <a:ext cx="200644" cy="193079"/>
            </a:xfrm>
            <a:prstGeom prst="rect">
              <a:avLst/>
            </a:prstGeom>
            <a:solidFill>
              <a:srgbClr val="F26A21">
                <a:alpha val="100000"/>
              </a:srgbClr>
            </a:solidFill>
          </p:spPr>
          <p:txBody>
            <a:bodyPr/>
            <a:lstStyle/>
            <a:p/>
          </p:txBody>
        </p:sp>
        <p:sp>
          <p:nvSpPr>
            <p:cNvPr id="107" name="rc107"/>
            <p:cNvSpPr/>
            <p:nvPr/>
          </p:nvSpPr>
          <p:spPr>
            <a:xfrm>
              <a:off x="7442985" y="3427953"/>
              <a:ext cx="200644" cy="1257433"/>
            </a:xfrm>
            <a:prstGeom prst="rect">
              <a:avLst/>
            </a:prstGeom>
            <a:solidFill>
              <a:srgbClr val="FFC20E">
                <a:alpha val="100000"/>
              </a:srgbClr>
            </a:solidFill>
          </p:spPr>
          <p:txBody>
            <a:bodyPr/>
            <a:lstStyle/>
            <a:p/>
          </p:txBody>
        </p:sp>
        <p:sp>
          <p:nvSpPr>
            <p:cNvPr id="108" name="rc108"/>
            <p:cNvSpPr/>
            <p:nvPr/>
          </p:nvSpPr>
          <p:spPr>
            <a:xfrm>
              <a:off x="7665922" y="3213002"/>
              <a:ext cx="200644" cy="190536"/>
            </a:xfrm>
            <a:prstGeom prst="rect">
              <a:avLst/>
            </a:prstGeom>
            <a:solidFill>
              <a:srgbClr val="F26A21">
                <a:alpha val="100000"/>
              </a:srgbClr>
            </a:solidFill>
          </p:spPr>
          <p:txBody>
            <a:bodyPr/>
            <a:lstStyle/>
            <a:p/>
          </p:txBody>
        </p:sp>
        <p:sp>
          <p:nvSpPr>
            <p:cNvPr id="109" name="rc109"/>
            <p:cNvSpPr/>
            <p:nvPr/>
          </p:nvSpPr>
          <p:spPr>
            <a:xfrm>
              <a:off x="7665922" y="3403539"/>
              <a:ext cx="200644" cy="1281848"/>
            </a:xfrm>
            <a:prstGeom prst="rect">
              <a:avLst/>
            </a:prstGeom>
            <a:solidFill>
              <a:srgbClr val="FFC20E">
                <a:alpha val="100000"/>
              </a:srgbClr>
            </a:solidFill>
          </p:spPr>
          <p:txBody>
            <a:bodyPr/>
            <a:lstStyle/>
            <a:p/>
          </p:txBody>
        </p:sp>
        <p:sp>
          <p:nvSpPr>
            <p:cNvPr id="110" name="rc110"/>
            <p:cNvSpPr/>
            <p:nvPr/>
          </p:nvSpPr>
          <p:spPr>
            <a:xfrm>
              <a:off x="7888860" y="3198235"/>
              <a:ext cx="200644" cy="188026"/>
            </a:xfrm>
            <a:prstGeom prst="rect">
              <a:avLst/>
            </a:prstGeom>
            <a:solidFill>
              <a:srgbClr val="F26A21">
                <a:alpha val="100000"/>
              </a:srgbClr>
            </a:solidFill>
          </p:spPr>
          <p:txBody>
            <a:bodyPr/>
            <a:lstStyle/>
            <a:p/>
          </p:txBody>
        </p:sp>
        <p:sp>
          <p:nvSpPr>
            <p:cNvPr id="111" name="rc111"/>
            <p:cNvSpPr/>
            <p:nvPr/>
          </p:nvSpPr>
          <p:spPr>
            <a:xfrm>
              <a:off x="7888860" y="3386261"/>
              <a:ext cx="200644" cy="1299125"/>
            </a:xfrm>
            <a:prstGeom prst="rect">
              <a:avLst/>
            </a:prstGeom>
            <a:solidFill>
              <a:srgbClr val="FFC20E">
                <a:alpha val="100000"/>
              </a:srgbClr>
            </a:solidFill>
          </p:spPr>
          <p:txBody>
            <a:bodyPr/>
            <a:lstStyle/>
            <a:p/>
          </p:txBody>
        </p:sp>
        <p:sp>
          <p:nvSpPr>
            <p:cNvPr id="112" name="rc112"/>
            <p:cNvSpPr/>
            <p:nvPr/>
          </p:nvSpPr>
          <p:spPr>
            <a:xfrm>
              <a:off x="8111798" y="3179461"/>
              <a:ext cx="200644" cy="185548"/>
            </a:xfrm>
            <a:prstGeom prst="rect">
              <a:avLst/>
            </a:prstGeom>
            <a:solidFill>
              <a:srgbClr val="F26A21">
                <a:alpha val="100000"/>
              </a:srgbClr>
            </a:solidFill>
          </p:spPr>
          <p:txBody>
            <a:bodyPr/>
            <a:lstStyle/>
            <a:p/>
          </p:txBody>
        </p:sp>
        <p:sp>
          <p:nvSpPr>
            <p:cNvPr id="113" name="rc113"/>
            <p:cNvSpPr/>
            <p:nvPr/>
          </p:nvSpPr>
          <p:spPr>
            <a:xfrm>
              <a:off x="8111798" y="3365010"/>
              <a:ext cx="200644" cy="1320376"/>
            </a:xfrm>
            <a:prstGeom prst="rect">
              <a:avLst/>
            </a:prstGeom>
            <a:solidFill>
              <a:srgbClr val="FFC20E">
                <a:alpha val="100000"/>
              </a:srgbClr>
            </a:solidFill>
          </p:spPr>
          <p:txBody>
            <a:bodyPr/>
            <a:lstStyle/>
            <a:p/>
          </p:txBody>
        </p:sp>
        <p:sp>
          <p:nvSpPr>
            <p:cNvPr id="114" name="pl114"/>
            <p:cNvSpPr/>
            <p:nvPr/>
          </p:nvSpPr>
          <p:spPr>
            <a:xfrm>
              <a:off x="1523984" y="2229486"/>
              <a:ext cx="5573446" cy="713003"/>
            </a:xfrm>
            <a:custGeom>
              <a:avLst/>
              <a:pathLst>
                <a:path w="5573446" h="713003">
                  <a:moveTo>
                    <a:pt x="0" y="713003"/>
                  </a:moveTo>
                  <a:lnTo>
                    <a:pt x="222937" y="607373"/>
                  </a:lnTo>
                  <a:lnTo>
                    <a:pt x="445875" y="475335"/>
                  </a:lnTo>
                  <a:lnTo>
                    <a:pt x="668813" y="369705"/>
                  </a:lnTo>
                  <a:lnTo>
                    <a:pt x="891751" y="343297"/>
                  </a:lnTo>
                  <a:lnTo>
                    <a:pt x="1114689" y="211260"/>
                  </a:lnTo>
                  <a:lnTo>
                    <a:pt x="1337627" y="158445"/>
                  </a:lnTo>
                  <a:lnTo>
                    <a:pt x="1560565" y="79222"/>
                  </a:lnTo>
                  <a:lnTo>
                    <a:pt x="1783502" y="0"/>
                  </a:lnTo>
                  <a:lnTo>
                    <a:pt x="2006440" y="132037"/>
                  </a:lnTo>
                  <a:lnTo>
                    <a:pt x="2229378" y="26407"/>
                  </a:lnTo>
                  <a:lnTo>
                    <a:pt x="2452316" y="132037"/>
                  </a:lnTo>
                  <a:lnTo>
                    <a:pt x="2675254" y="211260"/>
                  </a:lnTo>
                  <a:lnTo>
                    <a:pt x="2898192" y="316890"/>
                  </a:lnTo>
                  <a:lnTo>
                    <a:pt x="3121130" y="316890"/>
                  </a:lnTo>
                  <a:lnTo>
                    <a:pt x="3344068" y="316890"/>
                  </a:lnTo>
                  <a:lnTo>
                    <a:pt x="3567005" y="237667"/>
                  </a:lnTo>
                  <a:lnTo>
                    <a:pt x="3789943" y="343297"/>
                  </a:lnTo>
                  <a:lnTo>
                    <a:pt x="4012881" y="501743"/>
                  </a:lnTo>
                  <a:lnTo>
                    <a:pt x="4235819" y="554558"/>
                  </a:lnTo>
                  <a:lnTo>
                    <a:pt x="4458757" y="501743"/>
                  </a:lnTo>
                  <a:lnTo>
                    <a:pt x="4681695" y="448927"/>
                  </a:lnTo>
                  <a:lnTo>
                    <a:pt x="4904633" y="448927"/>
                  </a:lnTo>
                  <a:lnTo>
                    <a:pt x="5127571" y="316890"/>
                  </a:lnTo>
                  <a:lnTo>
                    <a:pt x="5350508" y="290482"/>
                  </a:lnTo>
                  <a:lnTo>
                    <a:pt x="5573446" y="184852"/>
                  </a:lnTo>
                </a:path>
              </a:pathLst>
            </a:custGeom>
            <a:ln w="27101" cap="flat">
              <a:solidFill>
                <a:srgbClr val="0058AB">
                  <a:alpha val="100000"/>
                </a:srgbClr>
              </a:solidFill>
              <a:prstDash val="solid"/>
              <a:round/>
            </a:ln>
          </p:spPr>
          <p:txBody>
            <a:bodyPr/>
            <a:lstStyle/>
            <a:p/>
          </p:txBody>
        </p:sp>
        <p:sp>
          <p:nvSpPr>
            <p:cNvPr id="115" name="pl115"/>
            <p:cNvSpPr/>
            <p:nvPr/>
          </p:nvSpPr>
          <p:spPr>
            <a:xfrm>
              <a:off x="1523984" y="2467154"/>
              <a:ext cx="5573446" cy="580965"/>
            </a:xfrm>
            <a:custGeom>
              <a:avLst/>
              <a:pathLst>
                <a:path w="5573446" h="580965">
                  <a:moveTo>
                    <a:pt x="0" y="580965"/>
                  </a:moveTo>
                  <a:lnTo>
                    <a:pt x="222937" y="554558"/>
                  </a:lnTo>
                  <a:lnTo>
                    <a:pt x="445875" y="475335"/>
                  </a:lnTo>
                  <a:lnTo>
                    <a:pt x="668813" y="290482"/>
                  </a:lnTo>
                  <a:lnTo>
                    <a:pt x="891751" y="290482"/>
                  </a:lnTo>
                  <a:lnTo>
                    <a:pt x="1114689" y="105630"/>
                  </a:lnTo>
                  <a:lnTo>
                    <a:pt x="1337627" y="79222"/>
                  </a:lnTo>
                  <a:lnTo>
                    <a:pt x="1560565" y="52815"/>
                  </a:lnTo>
                  <a:lnTo>
                    <a:pt x="1783502" y="0"/>
                  </a:lnTo>
                  <a:lnTo>
                    <a:pt x="2006440" y="105630"/>
                  </a:lnTo>
                  <a:lnTo>
                    <a:pt x="2229378" y="0"/>
                  </a:lnTo>
                  <a:lnTo>
                    <a:pt x="2452316" y="79222"/>
                  </a:lnTo>
                  <a:lnTo>
                    <a:pt x="2675254" y="132037"/>
                  </a:lnTo>
                  <a:lnTo>
                    <a:pt x="2898192" y="211260"/>
                  </a:lnTo>
                  <a:lnTo>
                    <a:pt x="3121130" y="211260"/>
                  </a:lnTo>
                  <a:lnTo>
                    <a:pt x="3344068" y="211260"/>
                  </a:lnTo>
                  <a:lnTo>
                    <a:pt x="3567005" y="158445"/>
                  </a:lnTo>
                  <a:lnTo>
                    <a:pt x="3789943" y="264075"/>
                  </a:lnTo>
                  <a:lnTo>
                    <a:pt x="4012881" y="422520"/>
                  </a:lnTo>
                  <a:lnTo>
                    <a:pt x="4235819" y="448927"/>
                  </a:lnTo>
                  <a:lnTo>
                    <a:pt x="4458757" y="422520"/>
                  </a:lnTo>
                  <a:lnTo>
                    <a:pt x="4681695" y="343297"/>
                  </a:lnTo>
                  <a:lnTo>
                    <a:pt x="4904633" y="343297"/>
                  </a:lnTo>
                  <a:lnTo>
                    <a:pt x="5127571" y="237667"/>
                  </a:lnTo>
                  <a:lnTo>
                    <a:pt x="5350508" y="184852"/>
                  </a:lnTo>
                  <a:lnTo>
                    <a:pt x="5573446" y="26407"/>
                  </a:lnTo>
                </a:path>
              </a:pathLst>
            </a:custGeom>
            <a:ln w="27101" cap="flat">
              <a:solidFill>
                <a:srgbClr val="80BD41">
                  <a:alpha val="100000"/>
                </a:srgbClr>
              </a:solidFill>
              <a:prstDash val="solid"/>
              <a:round/>
            </a:ln>
          </p:spPr>
          <p:txBody>
            <a:bodyPr/>
            <a:lstStyle/>
            <a:p/>
          </p:txBody>
        </p:sp>
        <p:sp>
          <p:nvSpPr>
            <p:cNvPr id="116" name="tx116"/>
            <p:cNvSpPr/>
            <p:nvPr/>
          </p:nvSpPr>
          <p:spPr>
            <a:xfrm>
              <a:off x="1455656" y="273835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66</a:t>
              </a:r>
            </a:p>
          </p:txBody>
        </p:sp>
        <p:sp>
          <p:nvSpPr>
            <p:cNvPr id="117" name="tx117"/>
            <p:cNvSpPr/>
            <p:nvPr/>
          </p:nvSpPr>
          <p:spPr>
            <a:xfrm>
              <a:off x="2570345"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8" name="tx118"/>
            <p:cNvSpPr/>
            <p:nvPr/>
          </p:nvSpPr>
          <p:spPr>
            <a:xfrm>
              <a:off x="3685034"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9" name="tx119"/>
            <p:cNvSpPr/>
            <p:nvPr/>
          </p:nvSpPr>
          <p:spPr>
            <a:xfrm>
              <a:off x="4799724"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0" name="tx120"/>
            <p:cNvSpPr/>
            <p:nvPr/>
          </p:nvSpPr>
          <p:spPr>
            <a:xfrm>
              <a:off x="5691475" y="258141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72</a:t>
              </a:r>
            </a:p>
          </p:txBody>
        </p:sp>
        <p:sp>
          <p:nvSpPr>
            <p:cNvPr id="121" name="tx121"/>
            <p:cNvSpPr/>
            <p:nvPr/>
          </p:nvSpPr>
          <p:spPr>
            <a:xfrm>
              <a:off x="5914413" y="252895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2" name="tx122"/>
            <p:cNvSpPr/>
            <p:nvPr/>
          </p:nvSpPr>
          <p:spPr>
            <a:xfrm>
              <a:off x="6137351" y="2474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3" name="tx123"/>
            <p:cNvSpPr/>
            <p:nvPr/>
          </p:nvSpPr>
          <p:spPr>
            <a:xfrm>
              <a:off x="6360289" y="2474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4" name="tx124"/>
            <p:cNvSpPr/>
            <p:nvPr/>
          </p:nvSpPr>
          <p:spPr>
            <a:xfrm>
              <a:off x="6583227"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5" name="tx125"/>
            <p:cNvSpPr/>
            <p:nvPr/>
          </p:nvSpPr>
          <p:spPr>
            <a:xfrm>
              <a:off x="6806165" y="23158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6" name="tx126"/>
            <p:cNvSpPr/>
            <p:nvPr/>
          </p:nvSpPr>
          <p:spPr>
            <a:xfrm>
              <a:off x="7029103" y="22102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7" name="tx127"/>
            <p:cNvSpPr/>
            <p:nvPr/>
          </p:nvSpPr>
          <p:spPr>
            <a:xfrm>
              <a:off x="1455656" y="31166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28" name="tx128"/>
            <p:cNvSpPr/>
            <p:nvPr/>
          </p:nvSpPr>
          <p:spPr>
            <a:xfrm>
              <a:off x="2570345"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9" name="tx129"/>
            <p:cNvSpPr/>
            <p:nvPr/>
          </p:nvSpPr>
          <p:spPr>
            <a:xfrm>
              <a:off x="3685034"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0" name="tx130"/>
            <p:cNvSpPr/>
            <p:nvPr/>
          </p:nvSpPr>
          <p:spPr>
            <a:xfrm>
              <a:off x="4799724" y="27469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31" name="tx131"/>
            <p:cNvSpPr/>
            <p:nvPr/>
          </p:nvSpPr>
          <p:spPr>
            <a:xfrm>
              <a:off x="5691475" y="29845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2" name="tx132"/>
            <p:cNvSpPr/>
            <p:nvPr/>
          </p:nvSpPr>
          <p:spPr>
            <a:xfrm>
              <a:off x="5914413" y="29581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3" name="tx133"/>
            <p:cNvSpPr/>
            <p:nvPr/>
          </p:nvSpPr>
          <p:spPr>
            <a:xfrm>
              <a:off x="6137351" y="288044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4" name="tx134"/>
            <p:cNvSpPr/>
            <p:nvPr/>
          </p:nvSpPr>
          <p:spPr>
            <a:xfrm>
              <a:off x="6360289" y="288044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5" name="tx135"/>
            <p:cNvSpPr/>
            <p:nvPr/>
          </p:nvSpPr>
          <p:spPr>
            <a:xfrm>
              <a:off x="6583227" y="277481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6" name="tx136"/>
            <p:cNvSpPr/>
            <p:nvPr/>
          </p:nvSpPr>
          <p:spPr>
            <a:xfrm>
              <a:off x="6806165"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7" name="tx137"/>
            <p:cNvSpPr/>
            <p:nvPr/>
          </p:nvSpPr>
          <p:spPr>
            <a:xfrm>
              <a:off x="7029103"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8" name="tx138"/>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603427" y="387833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0" name="tx140"/>
            <p:cNvSpPr/>
            <p:nvPr/>
          </p:nvSpPr>
          <p:spPr>
            <a:xfrm>
              <a:off x="508103" y="312871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1" name="tx141"/>
            <p:cNvSpPr/>
            <p:nvPr/>
          </p:nvSpPr>
          <p:spPr>
            <a:xfrm>
              <a:off x="508103" y="237908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63486" y="5522891"/>
              <a:ext cx="201456" cy="201456"/>
            </a:xfrm>
            <a:prstGeom prst="rect">
              <a:avLst/>
            </a:prstGeom>
            <a:solidFill>
              <a:srgbClr val="80BD41">
                <a:alpha val="100000"/>
              </a:srgbClr>
            </a:solidFill>
          </p:spPr>
          <p:txBody>
            <a:bodyPr/>
            <a:lstStyle/>
            <a:p/>
          </p:txBody>
        </p:sp>
        <p:sp>
          <p:nvSpPr>
            <p:cNvPr id="164" name="rc164"/>
            <p:cNvSpPr/>
            <p:nvPr/>
          </p:nvSpPr>
          <p:spPr>
            <a:xfrm>
              <a:off x="2665435" y="5522891"/>
              <a:ext cx="201456" cy="201456"/>
            </a:xfrm>
            <a:prstGeom prst="rect">
              <a:avLst/>
            </a:prstGeom>
            <a:solidFill>
              <a:srgbClr val="1CABE2">
                <a:alpha val="100000"/>
              </a:srgbClr>
            </a:solidFill>
          </p:spPr>
          <p:txBody>
            <a:bodyPr/>
            <a:lstStyle/>
            <a:p/>
          </p:txBody>
        </p:sp>
        <p:sp>
          <p:nvSpPr>
            <p:cNvPr id="165" name="rc165"/>
            <p:cNvSpPr/>
            <p:nvPr/>
          </p:nvSpPr>
          <p:spPr>
            <a:xfrm>
              <a:off x="3738259" y="5522891"/>
              <a:ext cx="201456" cy="201456"/>
            </a:xfrm>
            <a:prstGeom prst="rect">
              <a:avLst/>
            </a:prstGeom>
            <a:solidFill>
              <a:srgbClr val="0058AB">
                <a:alpha val="100000"/>
              </a:srgbClr>
            </a:solidFill>
          </p:spPr>
          <p:txBody>
            <a:bodyPr/>
            <a:lstStyle/>
            <a:p/>
          </p:txBody>
        </p:sp>
        <p:sp>
          <p:nvSpPr>
            <p:cNvPr id="166" name="rc166"/>
            <p:cNvSpPr/>
            <p:nvPr/>
          </p:nvSpPr>
          <p:spPr>
            <a:xfrm>
              <a:off x="4733592" y="5522891"/>
              <a:ext cx="201456" cy="201456"/>
            </a:xfrm>
            <a:prstGeom prst="rect">
              <a:avLst/>
            </a:prstGeom>
            <a:solidFill>
              <a:srgbClr val="FFC20E">
                <a:alpha val="100000"/>
              </a:srgbClr>
            </a:solidFill>
          </p:spPr>
          <p:txBody>
            <a:bodyPr/>
            <a:lstStyle/>
            <a:p/>
          </p:txBody>
        </p:sp>
        <p:sp>
          <p:nvSpPr>
            <p:cNvPr id="167" name="rc167"/>
            <p:cNvSpPr/>
            <p:nvPr/>
          </p:nvSpPr>
          <p:spPr>
            <a:xfrm>
              <a:off x="6637725" y="5522891"/>
              <a:ext cx="201455" cy="201456"/>
            </a:xfrm>
            <a:prstGeom prst="rect">
              <a:avLst/>
            </a:prstGeom>
            <a:solidFill>
              <a:srgbClr val="F26A21">
                <a:alpha val="100000"/>
              </a:srgbClr>
            </a:solidFill>
          </p:spPr>
          <p:txBody>
            <a:bodyPr/>
            <a:lstStyle/>
            <a:p/>
          </p:txBody>
        </p:sp>
        <p:sp>
          <p:nvSpPr>
            <p:cNvPr id="168" name="tx168"/>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1079223" y="1511762"/>
              <a:ext cx="44548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Cameroon</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Cameroon is projected to have a  moderate increase (10,000-50,000) in the number of surviving infants by 2030. Therefore, maintaining current coverage requires vaccinating an increasing number of children.
To achieve the IA2030 ZD target, more (~1.63%) children need to be vaccinated with DTP1 each year. This will require increases in immunization programme and health system capacity.</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moderate increase in surviving infants.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Cameroon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71801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405280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338760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272240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205720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9" name="pl9"/>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38541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72020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305500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38980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72460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5" name="pl15"/>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3" name="rc43"/>
            <p:cNvSpPr/>
            <p:nvPr/>
          </p:nvSpPr>
          <p:spPr>
            <a:xfrm>
              <a:off x="1351649" y="2464827"/>
              <a:ext cx="214223" cy="2585784"/>
            </a:xfrm>
            <a:prstGeom prst="rect">
              <a:avLst/>
            </a:prstGeom>
            <a:solidFill>
              <a:srgbClr val="0058AB">
                <a:alpha val="100000"/>
              </a:srgbClr>
            </a:solidFill>
          </p:spPr>
          <p:txBody>
            <a:bodyPr/>
            <a:lstStyle/>
            <a:p/>
          </p:txBody>
        </p:sp>
        <p:sp>
          <p:nvSpPr>
            <p:cNvPr id="44" name="rc44"/>
            <p:cNvSpPr/>
            <p:nvPr/>
          </p:nvSpPr>
          <p:spPr>
            <a:xfrm>
              <a:off x="1589675" y="2718215"/>
              <a:ext cx="214223" cy="2332395"/>
            </a:xfrm>
            <a:prstGeom prst="rect">
              <a:avLst/>
            </a:prstGeom>
            <a:solidFill>
              <a:srgbClr val="0058AB">
                <a:alpha val="100000"/>
              </a:srgbClr>
            </a:solidFill>
          </p:spPr>
          <p:txBody>
            <a:bodyPr/>
            <a:lstStyle/>
            <a:p/>
          </p:txBody>
        </p:sp>
        <p:sp>
          <p:nvSpPr>
            <p:cNvPr id="45" name="rc45"/>
            <p:cNvSpPr/>
            <p:nvPr/>
          </p:nvSpPr>
          <p:spPr>
            <a:xfrm>
              <a:off x="1827702" y="3045508"/>
              <a:ext cx="214223" cy="2005103"/>
            </a:xfrm>
            <a:prstGeom prst="rect">
              <a:avLst/>
            </a:prstGeom>
            <a:solidFill>
              <a:srgbClr val="0058AB">
                <a:alpha val="100000"/>
              </a:srgbClr>
            </a:solidFill>
          </p:spPr>
          <p:txBody>
            <a:bodyPr/>
            <a:lstStyle/>
            <a:p/>
          </p:txBody>
        </p:sp>
        <p:sp>
          <p:nvSpPr>
            <p:cNvPr id="46" name="rc46"/>
            <p:cNvSpPr/>
            <p:nvPr/>
          </p:nvSpPr>
          <p:spPr>
            <a:xfrm>
              <a:off x="2065728" y="3306107"/>
              <a:ext cx="214223" cy="1744504"/>
            </a:xfrm>
            <a:prstGeom prst="rect">
              <a:avLst/>
            </a:prstGeom>
            <a:solidFill>
              <a:srgbClr val="0058AB">
                <a:alpha val="100000"/>
              </a:srgbClr>
            </a:solidFill>
          </p:spPr>
          <p:txBody>
            <a:bodyPr/>
            <a:lstStyle/>
            <a:p/>
          </p:txBody>
        </p:sp>
        <p:sp>
          <p:nvSpPr>
            <p:cNvPr id="47" name="rc47"/>
            <p:cNvSpPr/>
            <p:nvPr/>
          </p:nvSpPr>
          <p:spPr>
            <a:xfrm>
              <a:off x="2303754" y="3332409"/>
              <a:ext cx="214223" cy="1718202"/>
            </a:xfrm>
            <a:prstGeom prst="rect">
              <a:avLst/>
            </a:prstGeom>
            <a:solidFill>
              <a:srgbClr val="0058AB">
                <a:alpha val="100000"/>
              </a:srgbClr>
            </a:solidFill>
          </p:spPr>
          <p:txBody>
            <a:bodyPr/>
            <a:lstStyle/>
            <a:p/>
          </p:txBody>
        </p:sp>
        <p:sp>
          <p:nvSpPr>
            <p:cNvPr id="48" name="rc48"/>
            <p:cNvSpPr/>
            <p:nvPr/>
          </p:nvSpPr>
          <p:spPr>
            <a:xfrm>
              <a:off x="2541780" y="3722882"/>
              <a:ext cx="214223" cy="1327728"/>
            </a:xfrm>
            <a:prstGeom prst="rect">
              <a:avLst/>
            </a:prstGeom>
            <a:solidFill>
              <a:srgbClr val="0058AB">
                <a:alpha val="100000"/>
              </a:srgbClr>
            </a:solidFill>
          </p:spPr>
          <p:txBody>
            <a:bodyPr/>
            <a:lstStyle/>
            <a:p/>
          </p:txBody>
        </p:sp>
        <p:sp>
          <p:nvSpPr>
            <p:cNvPr id="49" name="rc49"/>
            <p:cNvSpPr/>
            <p:nvPr/>
          </p:nvSpPr>
          <p:spPr>
            <a:xfrm>
              <a:off x="2779807" y="3872127"/>
              <a:ext cx="214223" cy="1178484"/>
            </a:xfrm>
            <a:prstGeom prst="rect">
              <a:avLst/>
            </a:prstGeom>
            <a:solidFill>
              <a:srgbClr val="0058AB">
                <a:alpha val="100000"/>
              </a:srgbClr>
            </a:solidFill>
          </p:spPr>
          <p:txBody>
            <a:bodyPr/>
            <a:lstStyle/>
            <a:p/>
          </p:txBody>
        </p:sp>
        <p:sp>
          <p:nvSpPr>
            <p:cNvPr id="50" name="rc50"/>
            <p:cNvSpPr/>
            <p:nvPr/>
          </p:nvSpPr>
          <p:spPr>
            <a:xfrm>
              <a:off x="3017833" y="4122216"/>
              <a:ext cx="214223" cy="928395"/>
            </a:xfrm>
            <a:prstGeom prst="rect">
              <a:avLst/>
            </a:prstGeom>
            <a:solidFill>
              <a:srgbClr val="0058AB">
                <a:alpha val="100000"/>
              </a:srgbClr>
            </a:solidFill>
          </p:spPr>
          <p:txBody>
            <a:bodyPr/>
            <a:lstStyle/>
            <a:p/>
          </p:txBody>
        </p:sp>
        <p:sp>
          <p:nvSpPr>
            <p:cNvPr id="51" name="rc51"/>
            <p:cNvSpPr/>
            <p:nvPr/>
          </p:nvSpPr>
          <p:spPr>
            <a:xfrm>
              <a:off x="3255859" y="4385090"/>
              <a:ext cx="214223" cy="665520"/>
            </a:xfrm>
            <a:prstGeom prst="rect">
              <a:avLst/>
            </a:prstGeom>
            <a:solidFill>
              <a:srgbClr val="0058AB">
                <a:alpha val="100000"/>
              </a:srgbClr>
            </a:solidFill>
          </p:spPr>
          <p:txBody>
            <a:bodyPr/>
            <a:lstStyle/>
            <a:p/>
          </p:txBody>
        </p:sp>
        <p:sp>
          <p:nvSpPr>
            <p:cNvPr id="52" name="rc52"/>
            <p:cNvSpPr/>
            <p:nvPr/>
          </p:nvSpPr>
          <p:spPr>
            <a:xfrm>
              <a:off x="3493885" y="3884260"/>
              <a:ext cx="214223" cy="1166350"/>
            </a:xfrm>
            <a:prstGeom prst="rect">
              <a:avLst/>
            </a:prstGeom>
            <a:solidFill>
              <a:srgbClr val="0058AB">
                <a:alpha val="100000"/>
              </a:srgbClr>
            </a:solidFill>
          </p:spPr>
          <p:txBody>
            <a:bodyPr/>
            <a:lstStyle/>
            <a:p/>
          </p:txBody>
        </p:sp>
        <p:sp>
          <p:nvSpPr>
            <p:cNvPr id="53" name="rc53"/>
            <p:cNvSpPr/>
            <p:nvPr/>
          </p:nvSpPr>
          <p:spPr>
            <a:xfrm>
              <a:off x="3731911" y="4260086"/>
              <a:ext cx="214223" cy="790525"/>
            </a:xfrm>
            <a:prstGeom prst="rect">
              <a:avLst/>
            </a:prstGeom>
            <a:solidFill>
              <a:srgbClr val="0058AB">
                <a:alpha val="100000"/>
              </a:srgbClr>
            </a:solidFill>
          </p:spPr>
          <p:txBody>
            <a:bodyPr/>
            <a:lstStyle/>
            <a:p/>
          </p:txBody>
        </p:sp>
        <p:sp>
          <p:nvSpPr>
            <p:cNvPr id="54" name="rc54"/>
            <p:cNvSpPr/>
            <p:nvPr/>
          </p:nvSpPr>
          <p:spPr>
            <a:xfrm>
              <a:off x="3969938" y="3848446"/>
              <a:ext cx="214223" cy="1202165"/>
            </a:xfrm>
            <a:prstGeom prst="rect">
              <a:avLst/>
            </a:prstGeom>
            <a:solidFill>
              <a:srgbClr val="0058AB">
                <a:alpha val="100000"/>
              </a:srgbClr>
            </a:solidFill>
          </p:spPr>
          <p:txBody>
            <a:bodyPr/>
            <a:lstStyle/>
            <a:p/>
          </p:txBody>
        </p:sp>
        <p:sp>
          <p:nvSpPr>
            <p:cNvPr id="55" name="rc55"/>
            <p:cNvSpPr/>
            <p:nvPr/>
          </p:nvSpPr>
          <p:spPr>
            <a:xfrm>
              <a:off x="4207964" y="3525477"/>
              <a:ext cx="214223" cy="1525133"/>
            </a:xfrm>
            <a:prstGeom prst="rect">
              <a:avLst/>
            </a:prstGeom>
            <a:solidFill>
              <a:srgbClr val="0058AB">
                <a:alpha val="100000"/>
              </a:srgbClr>
            </a:solidFill>
          </p:spPr>
          <p:txBody>
            <a:bodyPr/>
            <a:lstStyle/>
            <a:p/>
          </p:txBody>
        </p:sp>
        <p:sp>
          <p:nvSpPr>
            <p:cNvPr id="56" name="rc56"/>
            <p:cNvSpPr/>
            <p:nvPr/>
          </p:nvSpPr>
          <p:spPr>
            <a:xfrm>
              <a:off x="4445990" y="3090888"/>
              <a:ext cx="214223" cy="1959723"/>
            </a:xfrm>
            <a:prstGeom prst="rect">
              <a:avLst/>
            </a:prstGeom>
            <a:solidFill>
              <a:srgbClr val="0058AB">
                <a:alpha val="100000"/>
              </a:srgbClr>
            </a:solidFill>
          </p:spPr>
          <p:txBody>
            <a:bodyPr/>
            <a:lstStyle/>
            <a:p/>
          </p:txBody>
        </p:sp>
        <p:sp>
          <p:nvSpPr>
            <p:cNvPr id="57" name="rc57"/>
            <p:cNvSpPr/>
            <p:nvPr/>
          </p:nvSpPr>
          <p:spPr>
            <a:xfrm>
              <a:off x="4684016" y="3056257"/>
              <a:ext cx="214223" cy="1994353"/>
            </a:xfrm>
            <a:prstGeom prst="rect">
              <a:avLst/>
            </a:prstGeom>
            <a:solidFill>
              <a:srgbClr val="0058AB">
                <a:alpha val="100000"/>
              </a:srgbClr>
            </a:solidFill>
          </p:spPr>
          <p:txBody>
            <a:bodyPr/>
            <a:lstStyle/>
            <a:p/>
          </p:txBody>
        </p:sp>
        <p:sp>
          <p:nvSpPr>
            <p:cNvPr id="58" name="rc58"/>
            <p:cNvSpPr/>
            <p:nvPr/>
          </p:nvSpPr>
          <p:spPr>
            <a:xfrm>
              <a:off x="4922043" y="2980810"/>
              <a:ext cx="214223" cy="2069800"/>
            </a:xfrm>
            <a:prstGeom prst="rect">
              <a:avLst/>
            </a:prstGeom>
            <a:solidFill>
              <a:srgbClr val="0058AB">
                <a:alpha val="100000"/>
              </a:srgbClr>
            </a:solidFill>
          </p:spPr>
          <p:txBody>
            <a:bodyPr/>
            <a:lstStyle/>
            <a:p/>
          </p:txBody>
        </p:sp>
        <p:sp>
          <p:nvSpPr>
            <p:cNvPr id="59" name="rc59"/>
            <p:cNvSpPr/>
            <p:nvPr/>
          </p:nvSpPr>
          <p:spPr>
            <a:xfrm>
              <a:off x="5160069" y="3249898"/>
              <a:ext cx="214223" cy="1800713"/>
            </a:xfrm>
            <a:prstGeom prst="rect">
              <a:avLst/>
            </a:prstGeom>
            <a:solidFill>
              <a:srgbClr val="0058AB">
                <a:alpha val="100000"/>
              </a:srgbClr>
            </a:solidFill>
          </p:spPr>
          <p:txBody>
            <a:bodyPr/>
            <a:lstStyle/>
            <a:p/>
          </p:txBody>
        </p:sp>
        <p:sp>
          <p:nvSpPr>
            <p:cNvPr id="60" name="rc60"/>
            <p:cNvSpPr/>
            <p:nvPr/>
          </p:nvSpPr>
          <p:spPr>
            <a:xfrm>
              <a:off x="5398095" y="2748336"/>
              <a:ext cx="214223" cy="2302275"/>
            </a:xfrm>
            <a:prstGeom prst="rect">
              <a:avLst/>
            </a:prstGeom>
            <a:solidFill>
              <a:srgbClr val="0058AB">
                <a:alpha val="100000"/>
              </a:srgbClr>
            </a:solidFill>
          </p:spPr>
          <p:txBody>
            <a:bodyPr/>
            <a:lstStyle/>
            <a:p/>
          </p:txBody>
        </p:sp>
        <p:sp>
          <p:nvSpPr>
            <p:cNvPr id="61" name="rc61"/>
            <p:cNvSpPr/>
            <p:nvPr/>
          </p:nvSpPr>
          <p:spPr>
            <a:xfrm>
              <a:off x="5636121" y="2020911"/>
              <a:ext cx="214223" cy="3029699"/>
            </a:xfrm>
            <a:prstGeom prst="rect">
              <a:avLst/>
            </a:prstGeom>
            <a:solidFill>
              <a:srgbClr val="0058AB">
                <a:alpha val="100000"/>
              </a:srgbClr>
            </a:solidFill>
          </p:spPr>
          <p:txBody>
            <a:bodyPr/>
            <a:lstStyle/>
            <a:p/>
          </p:txBody>
        </p:sp>
        <p:sp>
          <p:nvSpPr>
            <p:cNvPr id="62" name="rc62"/>
            <p:cNvSpPr/>
            <p:nvPr/>
          </p:nvSpPr>
          <p:spPr>
            <a:xfrm>
              <a:off x="5874148" y="1757558"/>
              <a:ext cx="214223" cy="3293053"/>
            </a:xfrm>
            <a:prstGeom prst="rect">
              <a:avLst/>
            </a:prstGeom>
            <a:solidFill>
              <a:srgbClr val="0058AB">
                <a:alpha val="100000"/>
              </a:srgbClr>
            </a:solidFill>
          </p:spPr>
          <p:txBody>
            <a:bodyPr/>
            <a:lstStyle/>
            <a:p/>
          </p:txBody>
        </p:sp>
        <p:sp>
          <p:nvSpPr>
            <p:cNvPr id="63" name="rc63"/>
            <p:cNvSpPr/>
            <p:nvPr/>
          </p:nvSpPr>
          <p:spPr>
            <a:xfrm>
              <a:off x="6112174" y="1969997"/>
              <a:ext cx="214223" cy="3080614"/>
            </a:xfrm>
            <a:prstGeom prst="rect">
              <a:avLst/>
            </a:prstGeom>
            <a:solidFill>
              <a:srgbClr val="0058AB">
                <a:alpha val="100000"/>
              </a:srgbClr>
            </a:solidFill>
          </p:spPr>
          <p:txBody>
            <a:bodyPr/>
            <a:lstStyle/>
            <a:p/>
          </p:txBody>
        </p:sp>
        <p:sp>
          <p:nvSpPr>
            <p:cNvPr id="64" name="rc64"/>
            <p:cNvSpPr/>
            <p:nvPr/>
          </p:nvSpPr>
          <p:spPr>
            <a:xfrm>
              <a:off x="6350200" y="2182036"/>
              <a:ext cx="214223" cy="2868574"/>
            </a:xfrm>
            <a:prstGeom prst="rect">
              <a:avLst/>
            </a:prstGeom>
            <a:solidFill>
              <a:srgbClr val="0058AB">
                <a:alpha val="100000"/>
              </a:srgbClr>
            </a:solidFill>
          </p:spPr>
          <p:txBody>
            <a:bodyPr/>
            <a:lstStyle/>
            <a:p/>
          </p:txBody>
        </p:sp>
        <p:sp>
          <p:nvSpPr>
            <p:cNvPr id="65" name="rc65"/>
            <p:cNvSpPr/>
            <p:nvPr/>
          </p:nvSpPr>
          <p:spPr>
            <a:xfrm>
              <a:off x="6588226" y="2146089"/>
              <a:ext cx="214223" cy="2904522"/>
            </a:xfrm>
            <a:prstGeom prst="rect">
              <a:avLst/>
            </a:prstGeom>
            <a:solidFill>
              <a:srgbClr val="0058AB">
                <a:alpha val="100000"/>
              </a:srgbClr>
            </a:solidFill>
          </p:spPr>
          <p:txBody>
            <a:bodyPr/>
            <a:lstStyle/>
            <a:p/>
          </p:txBody>
        </p:sp>
        <p:sp>
          <p:nvSpPr>
            <p:cNvPr id="66" name="rc66"/>
            <p:cNvSpPr/>
            <p:nvPr/>
          </p:nvSpPr>
          <p:spPr>
            <a:xfrm>
              <a:off x="6826253" y="2723577"/>
              <a:ext cx="214223" cy="2327034"/>
            </a:xfrm>
            <a:prstGeom prst="rect">
              <a:avLst/>
            </a:prstGeom>
            <a:solidFill>
              <a:srgbClr val="0058AB">
                <a:alpha val="100000"/>
              </a:srgbClr>
            </a:solidFill>
          </p:spPr>
          <p:txBody>
            <a:bodyPr/>
            <a:lstStyle/>
            <a:p/>
          </p:txBody>
        </p:sp>
        <p:sp>
          <p:nvSpPr>
            <p:cNvPr id="67" name="rc67"/>
            <p:cNvSpPr/>
            <p:nvPr/>
          </p:nvSpPr>
          <p:spPr>
            <a:xfrm>
              <a:off x="7064279" y="2812528"/>
              <a:ext cx="214223" cy="2238083"/>
            </a:xfrm>
            <a:prstGeom prst="rect">
              <a:avLst/>
            </a:prstGeom>
            <a:solidFill>
              <a:srgbClr val="0058AB">
                <a:alpha val="100000"/>
              </a:srgbClr>
            </a:solidFill>
          </p:spPr>
          <p:txBody>
            <a:bodyPr/>
            <a:lstStyle/>
            <a:p/>
          </p:txBody>
        </p:sp>
        <p:sp>
          <p:nvSpPr>
            <p:cNvPr id="68" name="rc68"/>
            <p:cNvSpPr/>
            <p:nvPr/>
          </p:nvSpPr>
          <p:spPr>
            <a:xfrm>
              <a:off x="7302305" y="3291207"/>
              <a:ext cx="214223" cy="1759404"/>
            </a:xfrm>
            <a:prstGeom prst="rect">
              <a:avLst/>
            </a:prstGeom>
            <a:solidFill>
              <a:srgbClr val="0058AB">
                <a:alpha val="100000"/>
              </a:srgbClr>
            </a:solidFill>
          </p:spPr>
          <p:txBody>
            <a:bodyPr/>
            <a:lstStyle/>
            <a:p/>
          </p:txBody>
        </p:sp>
        <p:sp>
          <p:nvSpPr>
            <p:cNvPr id="69" name="rc69"/>
            <p:cNvSpPr/>
            <p:nvPr/>
          </p:nvSpPr>
          <p:spPr>
            <a:xfrm>
              <a:off x="8492436" y="3404078"/>
              <a:ext cx="214223" cy="1646533"/>
            </a:xfrm>
            <a:prstGeom prst="rect">
              <a:avLst/>
            </a:prstGeom>
            <a:solidFill>
              <a:srgbClr val="69DBFF">
                <a:alpha val="100000"/>
              </a:srgbClr>
            </a:solidFill>
          </p:spPr>
          <p:txBody>
            <a:bodyPr/>
            <a:lstStyle/>
            <a:p/>
          </p:txBody>
        </p:sp>
        <p:sp>
          <p:nvSpPr>
            <p:cNvPr id="70" name="pl70"/>
            <p:cNvSpPr/>
            <p:nvPr/>
          </p:nvSpPr>
          <p:spPr>
            <a:xfrm>
              <a:off x="6219286" y="1757558"/>
              <a:ext cx="2380262" cy="1646526"/>
            </a:xfrm>
            <a:custGeom>
              <a:avLst/>
              <a:pathLst>
                <a:path w="2380262" h="1646526">
                  <a:moveTo>
                    <a:pt x="0" y="0"/>
                  </a:moveTo>
                  <a:lnTo>
                    <a:pt x="238026" y="164652"/>
                  </a:lnTo>
                  <a:lnTo>
                    <a:pt x="476052" y="329305"/>
                  </a:lnTo>
                  <a:lnTo>
                    <a:pt x="714078" y="493957"/>
                  </a:lnTo>
                  <a:lnTo>
                    <a:pt x="952104" y="658610"/>
                  </a:lnTo>
                  <a:lnTo>
                    <a:pt x="1190131" y="823263"/>
                  </a:lnTo>
                  <a:lnTo>
                    <a:pt x="1428157" y="987915"/>
                  </a:lnTo>
                  <a:lnTo>
                    <a:pt x="1666183" y="1152568"/>
                  </a:lnTo>
                  <a:lnTo>
                    <a:pt x="1904209" y="1317221"/>
                  </a:lnTo>
                  <a:lnTo>
                    <a:pt x="2142236" y="1481873"/>
                  </a:lnTo>
                  <a:lnTo>
                    <a:pt x="2380262" y="1646526"/>
                  </a:lnTo>
                </a:path>
              </a:pathLst>
            </a:custGeom>
            <a:ln w="13550" cap="flat">
              <a:solidFill>
                <a:srgbClr val="000000">
                  <a:alpha val="100000"/>
                </a:srgbClr>
              </a:solidFill>
              <a:prstDash val="solid"/>
              <a:round/>
            </a:ln>
          </p:spPr>
          <p:txBody>
            <a:bodyPr/>
            <a:lstStyle/>
            <a:p/>
          </p:txBody>
        </p:sp>
        <p:sp>
          <p:nvSpPr>
            <p:cNvPr id="71" name="pt71"/>
            <p:cNvSpPr/>
            <p:nvPr/>
          </p:nvSpPr>
          <p:spPr>
            <a:xfrm>
              <a:off x="6194460" y="17327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432486" y="18973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670512" y="20620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6908538" y="22266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146565" y="23913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384591" y="25559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622617" y="27206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7860643" y="28853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098670" y="30499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336696" y="32146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pt81"/>
            <p:cNvSpPr/>
            <p:nvPr/>
          </p:nvSpPr>
          <p:spPr>
            <a:xfrm>
              <a:off x="8574722" y="33792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2" name="tx82"/>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3" name="tx83"/>
            <p:cNvSpPr/>
            <p:nvPr/>
          </p:nvSpPr>
          <p:spPr>
            <a:xfrm>
              <a:off x="571671" y="432798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4" name="tx84"/>
            <p:cNvSpPr/>
            <p:nvPr/>
          </p:nvSpPr>
          <p:spPr>
            <a:xfrm>
              <a:off x="508103" y="366277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5" name="tx85"/>
            <p:cNvSpPr/>
            <p:nvPr/>
          </p:nvSpPr>
          <p:spPr>
            <a:xfrm>
              <a:off x="508103" y="299757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6" name="tx86"/>
            <p:cNvSpPr/>
            <p:nvPr/>
          </p:nvSpPr>
          <p:spPr>
            <a:xfrm>
              <a:off x="508103" y="233237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7" name="tx87"/>
            <p:cNvSpPr/>
            <p:nvPr/>
          </p:nvSpPr>
          <p:spPr>
            <a:xfrm>
              <a:off x="508103" y="166717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88" name="tx88"/>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9" name="tx89"/>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90" name="tx90"/>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91" name="tx91"/>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2" name="tx92"/>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3" name="tx93"/>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4" name="tx94"/>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5" name="tx95"/>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6" name="tx96"/>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7" name="tx97"/>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8" name="tx98"/>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9" name="tx99"/>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100" name="tx100"/>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101" name="tx101"/>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2" name="tx102"/>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3" name="tx103"/>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4" name="tx104"/>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5" name="tx105"/>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6" name="tx106"/>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7" name="tx107"/>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8" name="tx108"/>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9" name="tx109"/>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10" name="tx110"/>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11" name="tx111"/>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2" name="tx112"/>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3" name="tx113"/>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4" name="tx114"/>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5" name="tx115"/>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6" name="tx116"/>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7" name="rc117"/>
            <p:cNvSpPr/>
            <p:nvPr/>
          </p:nvSpPr>
          <p:spPr>
            <a:xfrm>
              <a:off x="3693168" y="5900002"/>
              <a:ext cx="201456" cy="201456"/>
            </a:xfrm>
            <a:prstGeom prst="rect">
              <a:avLst/>
            </a:prstGeom>
            <a:solidFill>
              <a:srgbClr val="0058AB">
                <a:alpha val="100000"/>
              </a:srgbClr>
            </a:solidFill>
          </p:spPr>
          <p:txBody>
            <a:bodyPr/>
            <a:lstStyle/>
            <a:p/>
          </p:txBody>
        </p:sp>
        <p:sp>
          <p:nvSpPr>
            <p:cNvPr id="118" name="rc118"/>
            <p:cNvSpPr/>
            <p:nvPr/>
          </p:nvSpPr>
          <p:spPr>
            <a:xfrm>
              <a:off x="4595254" y="5900002"/>
              <a:ext cx="201456" cy="201456"/>
            </a:xfrm>
            <a:prstGeom prst="rect">
              <a:avLst/>
            </a:prstGeom>
            <a:solidFill>
              <a:srgbClr val="69DBFF">
                <a:alpha val="100000"/>
              </a:srgbClr>
            </a:solidFill>
          </p:spPr>
          <p:txBody>
            <a:bodyPr/>
            <a:lstStyle/>
            <a:p/>
          </p:txBody>
        </p:sp>
        <p:sp>
          <p:nvSpPr>
            <p:cNvPr id="119" name="tx119"/>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20" name="tx120"/>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21" name="tx121"/>
            <p:cNvSpPr/>
            <p:nvPr/>
          </p:nvSpPr>
          <p:spPr>
            <a:xfrm>
              <a:off x="1935263" y="1330710"/>
              <a:ext cx="618778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Cameroon</a:t>
              </a:r>
            </a:p>
          </p:txBody>
        </p:sp>
        <p:sp>
          <p:nvSpPr>
            <p:cNvPr id="122" name="tx122"/>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4" name="tx124"/>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5" name="tx125"/>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29% lower than (ie. the country had achieved) the annual number proposed to reach the target, based on a linear trajectory of decline.</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29% below the annual IA2030 goal, positioning the programme to reach, and potentially exceed the 2030 goal if current progress continues.</a:t>
            </a:r>
          </a:p>
        </p:txBody>
      </p:sp>
      <p:grpSp xmlns:pic="http://schemas.openxmlformats.org/drawingml/2006/picture">
        <p:nvGrpSpPr>
          <p:cNvPr id="128" name=""/>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7137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59809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312480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65152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217824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83473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336145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88816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241488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194159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3322" y="3950890"/>
              <a:ext cx="238662" cy="357131"/>
            </a:xfrm>
            <a:prstGeom prst="rect">
              <a:avLst/>
            </a:prstGeom>
            <a:solidFill>
              <a:srgbClr val="80BD41">
                <a:alpha val="100000"/>
              </a:srgbClr>
            </a:solidFill>
          </p:spPr>
          <p:txBody>
            <a:bodyPr/>
            <a:lstStyle/>
            <a:p/>
          </p:txBody>
        </p:sp>
        <p:sp>
          <p:nvSpPr>
            <p:cNvPr id="28" name="rc28"/>
            <p:cNvSpPr/>
            <p:nvPr/>
          </p:nvSpPr>
          <p:spPr>
            <a:xfrm>
              <a:off x="1333322" y="3766915"/>
              <a:ext cx="238662" cy="183975"/>
            </a:xfrm>
            <a:prstGeom prst="rect">
              <a:avLst/>
            </a:prstGeom>
            <a:solidFill>
              <a:srgbClr val="1CABE2">
                <a:alpha val="100000"/>
              </a:srgbClr>
            </a:solidFill>
          </p:spPr>
          <p:txBody>
            <a:bodyPr/>
            <a:lstStyle/>
            <a:p/>
          </p:txBody>
        </p:sp>
        <p:sp>
          <p:nvSpPr>
            <p:cNvPr id="29" name="rc29"/>
            <p:cNvSpPr/>
            <p:nvPr/>
          </p:nvSpPr>
          <p:spPr>
            <a:xfrm>
              <a:off x="1598503" y="3920808"/>
              <a:ext cx="238662" cy="387213"/>
            </a:xfrm>
            <a:prstGeom prst="rect">
              <a:avLst/>
            </a:prstGeom>
            <a:solidFill>
              <a:srgbClr val="80BD41">
                <a:alpha val="100000"/>
              </a:srgbClr>
            </a:solidFill>
          </p:spPr>
          <p:txBody>
            <a:bodyPr/>
            <a:lstStyle/>
            <a:p/>
          </p:txBody>
        </p:sp>
        <p:sp>
          <p:nvSpPr>
            <p:cNvPr id="30" name="rc30"/>
            <p:cNvSpPr/>
            <p:nvPr/>
          </p:nvSpPr>
          <p:spPr>
            <a:xfrm>
              <a:off x="1598503" y="3754855"/>
              <a:ext cx="238662" cy="165952"/>
            </a:xfrm>
            <a:prstGeom prst="rect">
              <a:avLst/>
            </a:prstGeom>
            <a:solidFill>
              <a:srgbClr val="1CABE2">
                <a:alpha val="100000"/>
              </a:srgbClr>
            </a:solidFill>
          </p:spPr>
          <p:txBody>
            <a:bodyPr/>
            <a:lstStyle/>
            <a:p/>
          </p:txBody>
        </p:sp>
        <p:sp>
          <p:nvSpPr>
            <p:cNvPr id="31" name="rc31"/>
            <p:cNvSpPr/>
            <p:nvPr/>
          </p:nvSpPr>
          <p:spPr>
            <a:xfrm>
              <a:off x="1863684" y="3880039"/>
              <a:ext cx="238662" cy="427981"/>
            </a:xfrm>
            <a:prstGeom prst="rect">
              <a:avLst/>
            </a:prstGeom>
            <a:solidFill>
              <a:srgbClr val="80BD41">
                <a:alpha val="100000"/>
              </a:srgbClr>
            </a:solidFill>
          </p:spPr>
          <p:txBody>
            <a:bodyPr/>
            <a:lstStyle/>
            <a:p/>
          </p:txBody>
        </p:sp>
        <p:sp>
          <p:nvSpPr>
            <p:cNvPr id="32" name="rc32"/>
            <p:cNvSpPr/>
            <p:nvPr/>
          </p:nvSpPr>
          <p:spPr>
            <a:xfrm>
              <a:off x="1863684" y="3737382"/>
              <a:ext cx="238662" cy="142657"/>
            </a:xfrm>
            <a:prstGeom prst="rect">
              <a:avLst/>
            </a:prstGeom>
            <a:solidFill>
              <a:srgbClr val="1CABE2">
                <a:alpha val="100000"/>
              </a:srgbClr>
            </a:solidFill>
          </p:spPr>
          <p:txBody>
            <a:bodyPr/>
            <a:lstStyle/>
            <a:p/>
          </p:txBody>
        </p:sp>
        <p:sp>
          <p:nvSpPr>
            <p:cNvPr id="33" name="rc33"/>
            <p:cNvSpPr/>
            <p:nvPr/>
          </p:nvSpPr>
          <p:spPr>
            <a:xfrm>
              <a:off x="2128865" y="3841088"/>
              <a:ext cx="238662" cy="466933"/>
            </a:xfrm>
            <a:prstGeom prst="rect">
              <a:avLst/>
            </a:prstGeom>
            <a:solidFill>
              <a:srgbClr val="80BD41">
                <a:alpha val="100000"/>
              </a:srgbClr>
            </a:solidFill>
          </p:spPr>
          <p:txBody>
            <a:bodyPr/>
            <a:lstStyle/>
            <a:p/>
          </p:txBody>
        </p:sp>
        <p:sp>
          <p:nvSpPr>
            <p:cNvPr id="34" name="rc34"/>
            <p:cNvSpPr/>
            <p:nvPr/>
          </p:nvSpPr>
          <p:spPr>
            <a:xfrm>
              <a:off x="2128865" y="3716964"/>
              <a:ext cx="238662" cy="124123"/>
            </a:xfrm>
            <a:prstGeom prst="rect">
              <a:avLst/>
            </a:prstGeom>
            <a:solidFill>
              <a:srgbClr val="1CABE2">
                <a:alpha val="100000"/>
              </a:srgbClr>
            </a:solidFill>
          </p:spPr>
          <p:txBody>
            <a:bodyPr/>
            <a:lstStyle/>
            <a:p/>
          </p:txBody>
        </p:sp>
        <p:sp>
          <p:nvSpPr>
            <p:cNvPr id="35" name="rc35"/>
            <p:cNvSpPr/>
            <p:nvPr/>
          </p:nvSpPr>
          <p:spPr>
            <a:xfrm>
              <a:off x="2394045" y="3819023"/>
              <a:ext cx="238662" cy="488997"/>
            </a:xfrm>
            <a:prstGeom prst="rect">
              <a:avLst/>
            </a:prstGeom>
            <a:solidFill>
              <a:srgbClr val="80BD41">
                <a:alpha val="100000"/>
              </a:srgbClr>
            </a:solidFill>
          </p:spPr>
          <p:txBody>
            <a:bodyPr/>
            <a:lstStyle/>
            <a:p/>
          </p:txBody>
        </p:sp>
        <p:sp>
          <p:nvSpPr>
            <p:cNvPr id="36" name="rc36"/>
            <p:cNvSpPr/>
            <p:nvPr/>
          </p:nvSpPr>
          <p:spPr>
            <a:xfrm>
              <a:off x="2394045" y="3696774"/>
              <a:ext cx="238662" cy="122249"/>
            </a:xfrm>
            <a:prstGeom prst="rect">
              <a:avLst/>
            </a:prstGeom>
            <a:solidFill>
              <a:srgbClr val="1CABE2">
                <a:alpha val="100000"/>
              </a:srgbClr>
            </a:solidFill>
          </p:spPr>
          <p:txBody>
            <a:bodyPr/>
            <a:lstStyle/>
            <a:p/>
          </p:txBody>
        </p:sp>
        <p:sp>
          <p:nvSpPr>
            <p:cNvPr id="37" name="rc37"/>
            <p:cNvSpPr/>
            <p:nvPr/>
          </p:nvSpPr>
          <p:spPr>
            <a:xfrm>
              <a:off x="2659226" y="3772708"/>
              <a:ext cx="238662" cy="535313"/>
            </a:xfrm>
            <a:prstGeom prst="rect">
              <a:avLst/>
            </a:prstGeom>
            <a:solidFill>
              <a:srgbClr val="80BD41">
                <a:alpha val="100000"/>
              </a:srgbClr>
            </a:solidFill>
          </p:spPr>
          <p:txBody>
            <a:bodyPr/>
            <a:lstStyle/>
            <a:p/>
          </p:txBody>
        </p:sp>
        <p:sp>
          <p:nvSpPr>
            <p:cNvPr id="38" name="rc38"/>
            <p:cNvSpPr/>
            <p:nvPr/>
          </p:nvSpPr>
          <p:spPr>
            <a:xfrm>
              <a:off x="2659226" y="3678240"/>
              <a:ext cx="238662" cy="94467"/>
            </a:xfrm>
            <a:prstGeom prst="rect">
              <a:avLst/>
            </a:prstGeom>
            <a:solidFill>
              <a:srgbClr val="1CABE2">
                <a:alpha val="100000"/>
              </a:srgbClr>
            </a:solidFill>
          </p:spPr>
          <p:txBody>
            <a:bodyPr/>
            <a:lstStyle/>
            <a:p/>
          </p:txBody>
        </p:sp>
        <p:sp>
          <p:nvSpPr>
            <p:cNvPr id="39" name="rc39"/>
            <p:cNvSpPr/>
            <p:nvPr/>
          </p:nvSpPr>
          <p:spPr>
            <a:xfrm>
              <a:off x="2924407" y="3746885"/>
              <a:ext cx="238662" cy="561135"/>
            </a:xfrm>
            <a:prstGeom prst="rect">
              <a:avLst/>
            </a:prstGeom>
            <a:solidFill>
              <a:srgbClr val="80BD41">
                <a:alpha val="100000"/>
              </a:srgbClr>
            </a:solidFill>
          </p:spPr>
          <p:txBody>
            <a:bodyPr/>
            <a:lstStyle/>
            <a:p/>
          </p:txBody>
        </p:sp>
        <p:sp>
          <p:nvSpPr>
            <p:cNvPr id="40" name="rc40"/>
            <p:cNvSpPr/>
            <p:nvPr/>
          </p:nvSpPr>
          <p:spPr>
            <a:xfrm>
              <a:off x="2924407" y="3663038"/>
              <a:ext cx="238662" cy="83847"/>
            </a:xfrm>
            <a:prstGeom prst="rect">
              <a:avLst/>
            </a:prstGeom>
            <a:solidFill>
              <a:srgbClr val="1CABE2">
                <a:alpha val="100000"/>
              </a:srgbClr>
            </a:solidFill>
          </p:spPr>
          <p:txBody>
            <a:bodyPr/>
            <a:lstStyle/>
            <a:p/>
          </p:txBody>
        </p:sp>
        <p:sp>
          <p:nvSpPr>
            <p:cNvPr id="41" name="rc41"/>
            <p:cNvSpPr/>
            <p:nvPr/>
          </p:nvSpPr>
          <p:spPr>
            <a:xfrm>
              <a:off x="3189588" y="3713528"/>
              <a:ext cx="238662" cy="594492"/>
            </a:xfrm>
            <a:prstGeom prst="rect">
              <a:avLst/>
            </a:prstGeom>
            <a:solidFill>
              <a:srgbClr val="80BD41">
                <a:alpha val="100000"/>
              </a:srgbClr>
            </a:solidFill>
          </p:spPr>
          <p:txBody>
            <a:bodyPr/>
            <a:lstStyle/>
            <a:p/>
          </p:txBody>
        </p:sp>
        <p:sp>
          <p:nvSpPr>
            <p:cNvPr id="42" name="rc42"/>
            <p:cNvSpPr/>
            <p:nvPr/>
          </p:nvSpPr>
          <p:spPr>
            <a:xfrm>
              <a:off x="3189588" y="3647477"/>
              <a:ext cx="238662" cy="66051"/>
            </a:xfrm>
            <a:prstGeom prst="rect">
              <a:avLst/>
            </a:prstGeom>
            <a:solidFill>
              <a:srgbClr val="1CABE2">
                <a:alpha val="100000"/>
              </a:srgbClr>
            </a:solidFill>
          </p:spPr>
          <p:txBody>
            <a:bodyPr/>
            <a:lstStyle/>
            <a:p/>
          </p:txBody>
        </p:sp>
        <p:sp>
          <p:nvSpPr>
            <p:cNvPr id="43" name="rc43"/>
            <p:cNvSpPr/>
            <p:nvPr/>
          </p:nvSpPr>
          <p:spPr>
            <a:xfrm>
              <a:off x="3454768" y="3678922"/>
              <a:ext cx="238662" cy="629099"/>
            </a:xfrm>
            <a:prstGeom prst="rect">
              <a:avLst/>
            </a:prstGeom>
            <a:solidFill>
              <a:srgbClr val="80BD41">
                <a:alpha val="100000"/>
              </a:srgbClr>
            </a:solidFill>
          </p:spPr>
          <p:txBody>
            <a:bodyPr/>
            <a:lstStyle/>
            <a:p/>
          </p:txBody>
        </p:sp>
        <p:sp>
          <p:nvSpPr>
            <p:cNvPr id="44" name="rc44"/>
            <p:cNvSpPr/>
            <p:nvPr/>
          </p:nvSpPr>
          <p:spPr>
            <a:xfrm>
              <a:off x="3454768" y="3631574"/>
              <a:ext cx="238662" cy="47347"/>
            </a:xfrm>
            <a:prstGeom prst="rect">
              <a:avLst/>
            </a:prstGeom>
            <a:solidFill>
              <a:srgbClr val="1CABE2">
                <a:alpha val="100000"/>
              </a:srgbClr>
            </a:solidFill>
          </p:spPr>
          <p:txBody>
            <a:bodyPr/>
            <a:lstStyle/>
            <a:p/>
          </p:txBody>
        </p:sp>
        <p:sp>
          <p:nvSpPr>
            <p:cNvPr id="45" name="rc45"/>
            <p:cNvSpPr/>
            <p:nvPr/>
          </p:nvSpPr>
          <p:spPr>
            <a:xfrm>
              <a:off x="3719949" y="3699472"/>
              <a:ext cx="238662" cy="608549"/>
            </a:xfrm>
            <a:prstGeom prst="rect">
              <a:avLst/>
            </a:prstGeom>
            <a:solidFill>
              <a:srgbClr val="80BD41">
                <a:alpha val="100000"/>
              </a:srgbClr>
            </a:solidFill>
          </p:spPr>
          <p:txBody>
            <a:bodyPr/>
            <a:lstStyle/>
            <a:p/>
          </p:txBody>
        </p:sp>
        <p:sp>
          <p:nvSpPr>
            <p:cNvPr id="46" name="rc46"/>
            <p:cNvSpPr/>
            <p:nvPr/>
          </p:nvSpPr>
          <p:spPr>
            <a:xfrm>
              <a:off x="3719949" y="3616486"/>
              <a:ext cx="238662" cy="82985"/>
            </a:xfrm>
            <a:prstGeom prst="rect">
              <a:avLst/>
            </a:prstGeom>
            <a:solidFill>
              <a:srgbClr val="1CABE2">
                <a:alpha val="100000"/>
              </a:srgbClr>
            </a:solidFill>
          </p:spPr>
          <p:txBody>
            <a:bodyPr/>
            <a:lstStyle/>
            <a:p/>
          </p:txBody>
        </p:sp>
        <p:sp>
          <p:nvSpPr>
            <p:cNvPr id="47" name="rc47"/>
            <p:cNvSpPr/>
            <p:nvPr/>
          </p:nvSpPr>
          <p:spPr>
            <a:xfrm>
              <a:off x="3985130" y="3661202"/>
              <a:ext cx="238662" cy="646819"/>
            </a:xfrm>
            <a:prstGeom prst="rect">
              <a:avLst/>
            </a:prstGeom>
            <a:solidFill>
              <a:srgbClr val="80BD41">
                <a:alpha val="100000"/>
              </a:srgbClr>
            </a:solidFill>
          </p:spPr>
          <p:txBody>
            <a:bodyPr/>
            <a:lstStyle/>
            <a:p/>
          </p:txBody>
        </p:sp>
        <p:sp>
          <p:nvSpPr>
            <p:cNvPr id="48" name="rc48"/>
            <p:cNvSpPr/>
            <p:nvPr/>
          </p:nvSpPr>
          <p:spPr>
            <a:xfrm>
              <a:off x="3985130" y="3604957"/>
              <a:ext cx="238662" cy="56245"/>
            </a:xfrm>
            <a:prstGeom prst="rect">
              <a:avLst/>
            </a:prstGeom>
            <a:solidFill>
              <a:srgbClr val="1CABE2">
                <a:alpha val="100000"/>
              </a:srgbClr>
            </a:solidFill>
          </p:spPr>
          <p:txBody>
            <a:bodyPr/>
            <a:lstStyle/>
            <a:p/>
          </p:txBody>
        </p:sp>
        <p:sp>
          <p:nvSpPr>
            <p:cNvPr id="49" name="rc49"/>
            <p:cNvSpPr/>
            <p:nvPr/>
          </p:nvSpPr>
          <p:spPr>
            <a:xfrm>
              <a:off x="4250311" y="3680786"/>
              <a:ext cx="238662" cy="627234"/>
            </a:xfrm>
            <a:prstGeom prst="rect">
              <a:avLst/>
            </a:prstGeom>
            <a:solidFill>
              <a:srgbClr val="80BD41">
                <a:alpha val="100000"/>
              </a:srgbClr>
            </a:solidFill>
          </p:spPr>
          <p:txBody>
            <a:bodyPr/>
            <a:lstStyle/>
            <a:p/>
          </p:txBody>
        </p:sp>
        <p:sp>
          <p:nvSpPr>
            <p:cNvPr id="50" name="rc50"/>
            <p:cNvSpPr/>
            <p:nvPr/>
          </p:nvSpPr>
          <p:spPr>
            <a:xfrm>
              <a:off x="4250311" y="3595254"/>
              <a:ext cx="238662" cy="85532"/>
            </a:xfrm>
            <a:prstGeom prst="rect">
              <a:avLst/>
            </a:prstGeom>
            <a:solidFill>
              <a:srgbClr val="1CABE2">
                <a:alpha val="100000"/>
              </a:srgbClr>
            </a:solidFill>
          </p:spPr>
          <p:txBody>
            <a:bodyPr/>
            <a:lstStyle/>
            <a:p/>
          </p:txBody>
        </p:sp>
        <p:sp>
          <p:nvSpPr>
            <p:cNvPr id="51" name="rc51"/>
            <p:cNvSpPr/>
            <p:nvPr/>
          </p:nvSpPr>
          <p:spPr>
            <a:xfrm>
              <a:off x="4515492" y="3693120"/>
              <a:ext cx="238662" cy="614900"/>
            </a:xfrm>
            <a:prstGeom prst="rect">
              <a:avLst/>
            </a:prstGeom>
            <a:solidFill>
              <a:srgbClr val="80BD41">
                <a:alpha val="100000"/>
              </a:srgbClr>
            </a:solidFill>
          </p:spPr>
          <p:txBody>
            <a:bodyPr/>
            <a:lstStyle/>
            <a:p/>
          </p:txBody>
        </p:sp>
        <p:sp>
          <p:nvSpPr>
            <p:cNvPr id="52" name="rc52"/>
            <p:cNvSpPr/>
            <p:nvPr/>
          </p:nvSpPr>
          <p:spPr>
            <a:xfrm>
              <a:off x="4515492" y="3584606"/>
              <a:ext cx="238662" cy="108514"/>
            </a:xfrm>
            <a:prstGeom prst="rect">
              <a:avLst/>
            </a:prstGeom>
            <a:solidFill>
              <a:srgbClr val="1CABE2">
                <a:alpha val="100000"/>
              </a:srgbClr>
            </a:solidFill>
          </p:spPr>
          <p:txBody>
            <a:bodyPr/>
            <a:lstStyle/>
            <a:p/>
          </p:txBody>
        </p:sp>
        <p:sp>
          <p:nvSpPr>
            <p:cNvPr id="53" name="rc53"/>
            <p:cNvSpPr/>
            <p:nvPr/>
          </p:nvSpPr>
          <p:spPr>
            <a:xfrm>
              <a:off x="4780672" y="3713595"/>
              <a:ext cx="238662" cy="594426"/>
            </a:xfrm>
            <a:prstGeom prst="rect">
              <a:avLst/>
            </a:prstGeom>
            <a:solidFill>
              <a:srgbClr val="80BD41">
                <a:alpha val="100000"/>
              </a:srgbClr>
            </a:solidFill>
          </p:spPr>
          <p:txBody>
            <a:bodyPr/>
            <a:lstStyle/>
            <a:p/>
          </p:txBody>
        </p:sp>
        <p:sp>
          <p:nvSpPr>
            <p:cNvPr id="54" name="rc54"/>
            <p:cNvSpPr/>
            <p:nvPr/>
          </p:nvSpPr>
          <p:spPr>
            <a:xfrm>
              <a:off x="4780672" y="3574165"/>
              <a:ext cx="238662" cy="139429"/>
            </a:xfrm>
            <a:prstGeom prst="rect">
              <a:avLst/>
            </a:prstGeom>
            <a:solidFill>
              <a:srgbClr val="1CABE2">
                <a:alpha val="100000"/>
              </a:srgbClr>
            </a:solidFill>
          </p:spPr>
          <p:txBody>
            <a:bodyPr/>
            <a:lstStyle/>
            <a:p/>
          </p:txBody>
        </p:sp>
        <p:sp>
          <p:nvSpPr>
            <p:cNvPr id="55" name="rc55"/>
            <p:cNvSpPr/>
            <p:nvPr/>
          </p:nvSpPr>
          <p:spPr>
            <a:xfrm>
              <a:off x="5045853" y="3703088"/>
              <a:ext cx="238662" cy="604933"/>
            </a:xfrm>
            <a:prstGeom prst="rect">
              <a:avLst/>
            </a:prstGeom>
            <a:solidFill>
              <a:srgbClr val="80BD41">
                <a:alpha val="100000"/>
              </a:srgbClr>
            </a:solidFill>
          </p:spPr>
          <p:txBody>
            <a:bodyPr/>
            <a:lstStyle/>
            <a:p/>
          </p:txBody>
        </p:sp>
        <p:sp>
          <p:nvSpPr>
            <p:cNvPr id="56" name="rc56"/>
            <p:cNvSpPr/>
            <p:nvPr/>
          </p:nvSpPr>
          <p:spPr>
            <a:xfrm>
              <a:off x="5045853" y="3561187"/>
              <a:ext cx="238662" cy="141900"/>
            </a:xfrm>
            <a:prstGeom prst="rect">
              <a:avLst/>
            </a:prstGeom>
            <a:solidFill>
              <a:srgbClr val="1CABE2">
                <a:alpha val="100000"/>
              </a:srgbClr>
            </a:solidFill>
          </p:spPr>
          <p:txBody>
            <a:bodyPr/>
            <a:lstStyle/>
            <a:p/>
          </p:txBody>
        </p:sp>
        <p:sp>
          <p:nvSpPr>
            <p:cNvPr id="57" name="rc57"/>
            <p:cNvSpPr/>
            <p:nvPr/>
          </p:nvSpPr>
          <p:spPr>
            <a:xfrm>
              <a:off x="5311034" y="3680209"/>
              <a:ext cx="238662" cy="627812"/>
            </a:xfrm>
            <a:prstGeom prst="rect">
              <a:avLst/>
            </a:prstGeom>
            <a:solidFill>
              <a:srgbClr val="80BD41">
                <a:alpha val="100000"/>
              </a:srgbClr>
            </a:solidFill>
          </p:spPr>
          <p:txBody>
            <a:bodyPr/>
            <a:lstStyle/>
            <a:p/>
          </p:txBody>
        </p:sp>
        <p:sp>
          <p:nvSpPr>
            <p:cNvPr id="58" name="rc58"/>
            <p:cNvSpPr/>
            <p:nvPr/>
          </p:nvSpPr>
          <p:spPr>
            <a:xfrm>
              <a:off x="5311034" y="3532942"/>
              <a:ext cx="238662" cy="147267"/>
            </a:xfrm>
            <a:prstGeom prst="rect">
              <a:avLst/>
            </a:prstGeom>
            <a:solidFill>
              <a:srgbClr val="1CABE2">
                <a:alpha val="100000"/>
              </a:srgbClr>
            </a:solidFill>
          </p:spPr>
          <p:txBody>
            <a:bodyPr/>
            <a:lstStyle/>
            <a:p/>
          </p:txBody>
        </p:sp>
        <p:sp>
          <p:nvSpPr>
            <p:cNvPr id="59" name="rc59"/>
            <p:cNvSpPr/>
            <p:nvPr/>
          </p:nvSpPr>
          <p:spPr>
            <a:xfrm>
              <a:off x="5576215" y="3635398"/>
              <a:ext cx="238662" cy="672622"/>
            </a:xfrm>
            <a:prstGeom prst="rect">
              <a:avLst/>
            </a:prstGeom>
            <a:solidFill>
              <a:srgbClr val="80BD41">
                <a:alpha val="100000"/>
              </a:srgbClr>
            </a:solidFill>
          </p:spPr>
          <p:txBody>
            <a:bodyPr/>
            <a:lstStyle/>
            <a:p/>
          </p:txBody>
        </p:sp>
        <p:sp>
          <p:nvSpPr>
            <p:cNvPr id="60" name="rc60"/>
            <p:cNvSpPr/>
            <p:nvPr/>
          </p:nvSpPr>
          <p:spPr>
            <a:xfrm>
              <a:off x="5576215" y="3507280"/>
              <a:ext cx="238662" cy="128118"/>
            </a:xfrm>
            <a:prstGeom prst="rect">
              <a:avLst/>
            </a:prstGeom>
            <a:solidFill>
              <a:srgbClr val="1CABE2">
                <a:alpha val="100000"/>
              </a:srgbClr>
            </a:solidFill>
          </p:spPr>
          <p:txBody>
            <a:bodyPr/>
            <a:lstStyle/>
            <a:p/>
          </p:txBody>
        </p:sp>
        <p:sp>
          <p:nvSpPr>
            <p:cNvPr id="61" name="rc61"/>
            <p:cNvSpPr/>
            <p:nvPr/>
          </p:nvSpPr>
          <p:spPr>
            <a:xfrm>
              <a:off x="5841395" y="3652806"/>
              <a:ext cx="238662" cy="655215"/>
            </a:xfrm>
            <a:prstGeom prst="rect">
              <a:avLst/>
            </a:prstGeom>
            <a:solidFill>
              <a:srgbClr val="80BD41">
                <a:alpha val="100000"/>
              </a:srgbClr>
            </a:solidFill>
          </p:spPr>
          <p:txBody>
            <a:bodyPr/>
            <a:lstStyle/>
            <a:p/>
          </p:txBody>
        </p:sp>
        <p:sp>
          <p:nvSpPr>
            <p:cNvPr id="62" name="rc62"/>
            <p:cNvSpPr/>
            <p:nvPr/>
          </p:nvSpPr>
          <p:spPr>
            <a:xfrm>
              <a:off x="5841395" y="3489002"/>
              <a:ext cx="238662" cy="163803"/>
            </a:xfrm>
            <a:prstGeom prst="rect">
              <a:avLst/>
            </a:prstGeom>
            <a:solidFill>
              <a:srgbClr val="1CABE2">
                <a:alpha val="100000"/>
              </a:srgbClr>
            </a:solidFill>
          </p:spPr>
          <p:txBody>
            <a:bodyPr/>
            <a:lstStyle/>
            <a:p/>
          </p:txBody>
        </p:sp>
        <p:sp>
          <p:nvSpPr>
            <p:cNvPr id="63" name="rc63"/>
            <p:cNvSpPr/>
            <p:nvPr/>
          </p:nvSpPr>
          <p:spPr>
            <a:xfrm>
              <a:off x="6106576" y="3694502"/>
              <a:ext cx="238662" cy="613518"/>
            </a:xfrm>
            <a:prstGeom prst="rect">
              <a:avLst/>
            </a:prstGeom>
            <a:solidFill>
              <a:srgbClr val="80BD41">
                <a:alpha val="100000"/>
              </a:srgbClr>
            </a:solidFill>
          </p:spPr>
          <p:txBody>
            <a:bodyPr/>
            <a:lstStyle/>
            <a:p/>
          </p:txBody>
        </p:sp>
        <p:sp>
          <p:nvSpPr>
            <p:cNvPr id="64" name="rc64"/>
            <p:cNvSpPr/>
            <p:nvPr/>
          </p:nvSpPr>
          <p:spPr>
            <a:xfrm>
              <a:off x="6106576" y="3478940"/>
              <a:ext cx="238662" cy="215562"/>
            </a:xfrm>
            <a:prstGeom prst="rect">
              <a:avLst/>
            </a:prstGeom>
            <a:solidFill>
              <a:srgbClr val="1CABE2">
                <a:alpha val="100000"/>
              </a:srgbClr>
            </a:solidFill>
          </p:spPr>
          <p:txBody>
            <a:bodyPr/>
            <a:lstStyle/>
            <a:p/>
          </p:txBody>
        </p:sp>
        <p:sp>
          <p:nvSpPr>
            <p:cNvPr id="65" name="rc65"/>
            <p:cNvSpPr/>
            <p:nvPr/>
          </p:nvSpPr>
          <p:spPr>
            <a:xfrm>
              <a:off x="6371757" y="3705539"/>
              <a:ext cx="238662" cy="602481"/>
            </a:xfrm>
            <a:prstGeom prst="rect">
              <a:avLst/>
            </a:prstGeom>
            <a:solidFill>
              <a:srgbClr val="80BD41">
                <a:alpha val="100000"/>
              </a:srgbClr>
            </a:solidFill>
          </p:spPr>
          <p:txBody>
            <a:bodyPr/>
            <a:lstStyle/>
            <a:p/>
          </p:txBody>
        </p:sp>
        <p:sp>
          <p:nvSpPr>
            <p:cNvPr id="66" name="rc66"/>
            <p:cNvSpPr/>
            <p:nvPr/>
          </p:nvSpPr>
          <p:spPr>
            <a:xfrm>
              <a:off x="6371757" y="3471244"/>
              <a:ext cx="238662" cy="234294"/>
            </a:xfrm>
            <a:prstGeom prst="rect">
              <a:avLst/>
            </a:prstGeom>
            <a:solidFill>
              <a:srgbClr val="1CABE2">
                <a:alpha val="100000"/>
              </a:srgbClr>
            </a:solidFill>
          </p:spPr>
          <p:txBody>
            <a:bodyPr/>
            <a:lstStyle/>
            <a:p/>
          </p:txBody>
        </p:sp>
        <p:sp>
          <p:nvSpPr>
            <p:cNvPr id="67" name="rc67"/>
            <p:cNvSpPr/>
            <p:nvPr/>
          </p:nvSpPr>
          <p:spPr>
            <a:xfrm>
              <a:off x="6636938" y="3684194"/>
              <a:ext cx="238662" cy="623827"/>
            </a:xfrm>
            <a:prstGeom prst="rect">
              <a:avLst/>
            </a:prstGeom>
            <a:solidFill>
              <a:srgbClr val="80BD41">
                <a:alpha val="100000"/>
              </a:srgbClr>
            </a:solidFill>
          </p:spPr>
          <p:txBody>
            <a:bodyPr/>
            <a:lstStyle/>
            <a:p/>
          </p:txBody>
        </p:sp>
        <p:sp>
          <p:nvSpPr>
            <p:cNvPr id="68" name="rc68"/>
            <p:cNvSpPr/>
            <p:nvPr/>
          </p:nvSpPr>
          <p:spPr>
            <a:xfrm>
              <a:off x="6636938" y="3465006"/>
              <a:ext cx="238662" cy="219187"/>
            </a:xfrm>
            <a:prstGeom prst="rect">
              <a:avLst/>
            </a:prstGeom>
            <a:solidFill>
              <a:srgbClr val="1CABE2">
                <a:alpha val="100000"/>
              </a:srgbClr>
            </a:solidFill>
          </p:spPr>
          <p:txBody>
            <a:bodyPr/>
            <a:lstStyle/>
            <a:p/>
          </p:txBody>
        </p:sp>
        <p:sp>
          <p:nvSpPr>
            <p:cNvPr id="69" name="rc69"/>
            <p:cNvSpPr/>
            <p:nvPr/>
          </p:nvSpPr>
          <p:spPr>
            <a:xfrm>
              <a:off x="6902119" y="3661713"/>
              <a:ext cx="238662" cy="646308"/>
            </a:xfrm>
            <a:prstGeom prst="rect">
              <a:avLst/>
            </a:prstGeom>
            <a:solidFill>
              <a:srgbClr val="80BD41">
                <a:alpha val="100000"/>
              </a:srgbClr>
            </a:solidFill>
          </p:spPr>
          <p:txBody>
            <a:bodyPr/>
            <a:lstStyle/>
            <a:p/>
          </p:txBody>
        </p:sp>
        <p:sp>
          <p:nvSpPr>
            <p:cNvPr id="70" name="rc70"/>
            <p:cNvSpPr/>
            <p:nvPr/>
          </p:nvSpPr>
          <p:spPr>
            <a:xfrm>
              <a:off x="6902119" y="3457614"/>
              <a:ext cx="238662" cy="204099"/>
            </a:xfrm>
            <a:prstGeom prst="rect">
              <a:avLst/>
            </a:prstGeom>
            <a:solidFill>
              <a:srgbClr val="1CABE2">
                <a:alpha val="100000"/>
              </a:srgbClr>
            </a:solidFill>
          </p:spPr>
          <p:txBody>
            <a:bodyPr/>
            <a:lstStyle/>
            <a:p/>
          </p:txBody>
        </p:sp>
        <p:sp>
          <p:nvSpPr>
            <p:cNvPr id="71" name="rc71"/>
            <p:cNvSpPr/>
            <p:nvPr/>
          </p:nvSpPr>
          <p:spPr>
            <a:xfrm>
              <a:off x="7167299" y="3653620"/>
              <a:ext cx="238662" cy="654401"/>
            </a:xfrm>
            <a:prstGeom prst="rect">
              <a:avLst/>
            </a:prstGeom>
            <a:solidFill>
              <a:srgbClr val="80BD41">
                <a:alpha val="100000"/>
              </a:srgbClr>
            </a:solidFill>
          </p:spPr>
          <p:txBody>
            <a:bodyPr/>
            <a:lstStyle/>
            <a:p/>
          </p:txBody>
        </p:sp>
        <p:sp>
          <p:nvSpPr>
            <p:cNvPr id="72" name="rc72"/>
            <p:cNvSpPr/>
            <p:nvPr/>
          </p:nvSpPr>
          <p:spPr>
            <a:xfrm>
              <a:off x="7167299" y="3446965"/>
              <a:ext cx="238662" cy="206655"/>
            </a:xfrm>
            <a:prstGeom prst="rect">
              <a:avLst/>
            </a:prstGeom>
            <a:solidFill>
              <a:srgbClr val="1CABE2">
                <a:alpha val="100000"/>
              </a:srgbClr>
            </a:solidFill>
          </p:spPr>
          <p:txBody>
            <a:bodyPr/>
            <a:lstStyle/>
            <a:p/>
          </p:txBody>
        </p:sp>
        <p:sp>
          <p:nvSpPr>
            <p:cNvPr id="73" name="rc73"/>
            <p:cNvSpPr/>
            <p:nvPr/>
          </p:nvSpPr>
          <p:spPr>
            <a:xfrm>
              <a:off x="7432480" y="3602183"/>
              <a:ext cx="238662" cy="705837"/>
            </a:xfrm>
            <a:prstGeom prst="rect">
              <a:avLst/>
            </a:prstGeom>
            <a:solidFill>
              <a:srgbClr val="80BD41">
                <a:alpha val="100000"/>
              </a:srgbClr>
            </a:solidFill>
          </p:spPr>
          <p:txBody>
            <a:bodyPr/>
            <a:lstStyle/>
            <a:p/>
          </p:txBody>
        </p:sp>
        <p:sp>
          <p:nvSpPr>
            <p:cNvPr id="74" name="rc74"/>
            <p:cNvSpPr/>
            <p:nvPr/>
          </p:nvSpPr>
          <p:spPr>
            <a:xfrm>
              <a:off x="7432480" y="3436619"/>
              <a:ext cx="238662" cy="165564"/>
            </a:xfrm>
            <a:prstGeom prst="rect">
              <a:avLst/>
            </a:prstGeom>
            <a:solidFill>
              <a:srgbClr val="1CABE2">
                <a:alpha val="100000"/>
              </a:srgbClr>
            </a:solidFill>
          </p:spPr>
          <p:txBody>
            <a:bodyPr/>
            <a:lstStyle/>
            <a:p/>
          </p:txBody>
        </p:sp>
        <p:sp>
          <p:nvSpPr>
            <p:cNvPr id="75" name="rc75"/>
            <p:cNvSpPr/>
            <p:nvPr/>
          </p:nvSpPr>
          <p:spPr>
            <a:xfrm>
              <a:off x="7697661" y="3582608"/>
              <a:ext cx="238662" cy="725412"/>
            </a:xfrm>
            <a:prstGeom prst="rect">
              <a:avLst/>
            </a:prstGeom>
            <a:solidFill>
              <a:srgbClr val="80BD41">
                <a:alpha val="100000"/>
              </a:srgbClr>
            </a:solidFill>
          </p:spPr>
          <p:txBody>
            <a:bodyPr/>
            <a:lstStyle/>
            <a:p/>
          </p:txBody>
        </p:sp>
        <p:sp>
          <p:nvSpPr>
            <p:cNvPr id="76" name="rc76"/>
            <p:cNvSpPr/>
            <p:nvPr/>
          </p:nvSpPr>
          <p:spPr>
            <a:xfrm>
              <a:off x="7697661" y="3423367"/>
              <a:ext cx="238662" cy="159241"/>
            </a:xfrm>
            <a:prstGeom prst="rect">
              <a:avLst/>
            </a:prstGeom>
            <a:solidFill>
              <a:srgbClr val="1CABE2">
                <a:alpha val="100000"/>
              </a:srgbClr>
            </a:solidFill>
          </p:spPr>
          <p:txBody>
            <a:bodyPr/>
            <a:lstStyle/>
            <a:p/>
          </p:txBody>
        </p:sp>
        <p:sp>
          <p:nvSpPr>
            <p:cNvPr id="77" name="rc77"/>
            <p:cNvSpPr/>
            <p:nvPr/>
          </p:nvSpPr>
          <p:spPr>
            <a:xfrm>
              <a:off x="7962842" y="3539057"/>
              <a:ext cx="238662" cy="768964"/>
            </a:xfrm>
            <a:prstGeom prst="rect">
              <a:avLst/>
            </a:prstGeom>
            <a:solidFill>
              <a:srgbClr val="80BD41">
                <a:alpha val="100000"/>
              </a:srgbClr>
            </a:solidFill>
          </p:spPr>
          <p:txBody>
            <a:bodyPr/>
            <a:lstStyle/>
            <a:p/>
          </p:txBody>
        </p:sp>
        <p:sp>
          <p:nvSpPr>
            <p:cNvPr id="78" name="rc78"/>
            <p:cNvSpPr/>
            <p:nvPr/>
          </p:nvSpPr>
          <p:spPr>
            <a:xfrm>
              <a:off x="7962842" y="3413873"/>
              <a:ext cx="238662" cy="125183"/>
            </a:xfrm>
            <a:prstGeom prst="rect">
              <a:avLst/>
            </a:prstGeom>
            <a:solidFill>
              <a:srgbClr val="1CABE2">
                <a:alpha val="100000"/>
              </a:srgbClr>
            </a:solidFill>
          </p:spPr>
          <p:txBody>
            <a:bodyPr/>
            <a:lstStyle/>
            <a:p/>
          </p:txBody>
        </p:sp>
        <p:sp>
          <p:nvSpPr>
            <p:cNvPr id="79" name="pl79"/>
            <p:cNvSpPr/>
            <p:nvPr/>
          </p:nvSpPr>
          <p:spPr>
            <a:xfrm>
              <a:off x="1452654" y="2229144"/>
              <a:ext cx="6629519" cy="603545"/>
            </a:xfrm>
            <a:custGeom>
              <a:avLst/>
              <a:pathLst>
                <a:path w="6629519" h="603545">
                  <a:moveTo>
                    <a:pt x="0" y="603545"/>
                  </a:moveTo>
                  <a:lnTo>
                    <a:pt x="265180" y="514130"/>
                  </a:lnTo>
                  <a:lnTo>
                    <a:pt x="530361" y="402363"/>
                  </a:lnTo>
                  <a:lnTo>
                    <a:pt x="795542" y="312949"/>
                  </a:lnTo>
                  <a:lnTo>
                    <a:pt x="1060723" y="290595"/>
                  </a:lnTo>
                  <a:lnTo>
                    <a:pt x="1325903" y="178828"/>
                  </a:lnTo>
                  <a:lnTo>
                    <a:pt x="1591084" y="134121"/>
                  </a:lnTo>
                  <a:lnTo>
                    <a:pt x="1856265" y="67060"/>
                  </a:lnTo>
                  <a:lnTo>
                    <a:pt x="2121446" y="0"/>
                  </a:lnTo>
                  <a:lnTo>
                    <a:pt x="2386626" y="111767"/>
                  </a:lnTo>
                  <a:lnTo>
                    <a:pt x="2651807" y="22353"/>
                  </a:lnTo>
                  <a:lnTo>
                    <a:pt x="2916988" y="111767"/>
                  </a:lnTo>
                  <a:lnTo>
                    <a:pt x="3182169" y="178828"/>
                  </a:lnTo>
                  <a:lnTo>
                    <a:pt x="3447350" y="268242"/>
                  </a:lnTo>
                  <a:lnTo>
                    <a:pt x="3712530" y="268242"/>
                  </a:lnTo>
                  <a:lnTo>
                    <a:pt x="3977711" y="268242"/>
                  </a:lnTo>
                  <a:lnTo>
                    <a:pt x="4242892" y="201181"/>
                  </a:lnTo>
                  <a:lnTo>
                    <a:pt x="4508073" y="290595"/>
                  </a:lnTo>
                  <a:lnTo>
                    <a:pt x="4773253" y="424716"/>
                  </a:lnTo>
                  <a:lnTo>
                    <a:pt x="5038434" y="469423"/>
                  </a:lnTo>
                  <a:lnTo>
                    <a:pt x="5303615" y="424716"/>
                  </a:lnTo>
                  <a:lnTo>
                    <a:pt x="5568796" y="380009"/>
                  </a:lnTo>
                  <a:lnTo>
                    <a:pt x="5833977" y="380009"/>
                  </a:lnTo>
                  <a:lnTo>
                    <a:pt x="6099157" y="268242"/>
                  </a:lnTo>
                  <a:lnTo>
                    <a:pt x="6364338" y="245888"/>
                  </a:lnTo>
                  <a:lnTo>
                    <a:pt x="6629519" y="156474"/>
                  </a:lnTo>
                </a:path>
              </a:pathLst>
            </a:custGeom>
            <a:ln w="27101" cap="flat">
              <a:solidFill>
                <a:srgbClr val="0058AB">
                  <a:alpha val="100000"/>
                </a:srgbClr>
              </a:solidFill>
              <a:prstDash val="solid"/>
              <a:round/>
            </a:ln>
          </p:spPr>
          <p:txBody>
            <a:bodyPr/>
            <a:lstStyle/>
            <a:p/>
          </p:txBody>
        </p:sp>
        <p:sp>
          <p:nvSpPr>
            <p:cNvPr id="80" name="tx80"/>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1" name="tx81"/>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4" name="tx84"/>
            <p:cNvSpPr/>
            <p:nvPr/>
          </p:nvSpPr>
          <p:spPr>
            <a:xfrm>
              <a:off x="6430799"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5" name="tx85"/>
            <p:cNvSpPr/>
            <p:nvPr/>
          </p:nvSpPr>
          <p:spPr>
            <a:xfrm>
              <a:off x="6695979"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6" name="tx86"/>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7" name="tx87"/>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8" name="tx88"/>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9" name="tx89"/>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90" name="tx90"/>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91" name="tx91"/>
            <p:cNvSpPr/>
            <p:nvPr/>
          </p:nvSpPr>
          <p:spPr>
            <a:xfrm>
              <a:off x="1335100" y="36309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571.6</a:t>
              </a:r>
            </a:p>
          </p:txBody>
        </p:sp>
        <p:sp>
          <p:nvSpPr>
            <p:cNvPr id="92" name="tx92"/>
            <p:cNvSpPr/>
            <p:nvPr/>
          </p:nvSpPr>
          <p:spPr>
            <a:xfrm>
              <a:off x="2661004" y="35422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665.3</a:t>
              </a:r>
            </a:p>
          </p:txBody>
        </p:sp>
        <p:sp>
          <p:nvSpPr>
            <p:cNvPr id="93" name="tx93"/>
            <p:cNvSpPr/>
            <p:nvPr/>
          </p:nvSpPr>
          <p:spPr>
            <a:xfrm>
              <a:off x="3986908" y="34690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742.8</a:t>
              </a:r>
            </a:p>
          </p:txBody>
        </p:sp>
        <p:sp>
          <p:nvSpPr>
            <p:cNvPr id="94" name="tx94"/>
            <p:cNvSpPr/>
            <p:nvPr/>
          </p:nvSpPr>
          <p:spPr>
            <a:xfrm>
              <a:off x="5312812" y="33970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818.8</a:t>
              </a:r>
            </a:p>
          </p:txBody>
        </p:sp>
        <p:sp>
          <p:nvSpPr>
            <p:cNvPr id="95" name="tx95"/>
            <p:cNvSpPr/>
            <p:nvPr/>
          </p:nvSpPr>
          <p:spPr>
            <a:xfrm>
              <a:off x="6412712" y="333531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884</a:t>
              </a:r>
            </a:p>
          </p:txBody>
        </p:sp>
        <p:sp>
          <p:nvSpPr>
            <p:cNvPr id="96" name="tx96"/>
            <p:cNvSpPr/>
            <p:nvPr/>
          </p:nvSpPr>
          <p:spPr>
            <a:xfrm>
              <a:off x="6638716" y="33290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890.6</a:t>
              </a:r>
            </a:p>
          </p:txBody>
        </p:sp>
        <p:sp>
          <p:nvSpPr>
            <p:cNvPr id="97" name="tx97"/>
            <p:cNvSpPr/>
            <p:nvPr/>
          </p:nvSpPr>
          <p:spPr>
            <a:xfrm>
              <a:off x="6903896" y="33216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898.4</a:t>
              </a:r>
            </a:p>
          </p:txBody>
        </p:sp>
        <p:sp>
          <p:nvSpPr>
            <p:cNvPr id="98" name="tx98"/>
            <p:cNvSpPr/>
            <p:nvPr/>
          </p:nvSpPr>
          <p:spPr>
            <a:xfrm>
              <a:off x="7169077" y="33110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909.7</a:t>
              </a:r>
            </a:p>
          </p:txBody>
        </p:sp>
        <p:sp>
          <p:nvSpPr>
            <p:cNvPr id="99" name="tx99"/>
            <p:cNvSpPr/>
            <p:nvPr/>
          </p:nvSpPr>
          <p:spPr>
            <a:xfrm>
              <a:off x="7434258" y="33006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920.6</a:t>
              </a:r>
            </a:p>
          </p:txBody>
        </p:sp>
        <p:sp>
          <p:nvSpPr>
            <p:cNvPr id="100" name="tx100"/>
            <p:cNvSpPr/>
            <p:nvPr/>
          </p:nvSpPr>
          <p:spPr>
            <a:xfrm>
              <a:off x="7699439" y="32873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934.6</a:t>
              </a:r>
            </a:p>
          </p:txBody>
        </p:sp>
        <p:sp>
          <p:nvSpPr>
            <p:cNvPr id="101" name="tx101"/>
            <p:cNvSpPr/>
            <p:nvPr/>
          </p:nvSpPr>
          <p:spPr>
            <a:xfrm>
              <a:off x="7964620" y="32779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944.6</a:t>
              </a:r>
            </a:p>
          </p:txBody>
        </p:sp>
        <p:sp>
          <p:nvSpPr>
            <p:cNvPr id="102" name="pl102"/>
            <p:cNvSpPr/>
            <p:nvPr/>
          </p:nvSpPr>
          <p:spPr>
            <a:xfrm>
              <a:off x="1452654" y="2072669"/>
              <a:ext cx="0" cy="760019"/>
            </a:xfrm>
            <a:custGeom>
              <a:avLst/>
              <a:pathLst>
                <a:path w="0" h="760019">
                  <a:moveTo>
                    <a:pt x="0" y="76001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78557"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104461"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30365"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91088"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56269"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21450"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6631"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51811"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6992"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82173"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35100" y="40943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377.3</a:t>
              </a:r>
            </a:p>
          </p:txBody>
        </p:sp>
        <p:sp>
          <p:nvSpPr>
            <p:cNvPr id="114" name="tx114"/>
            <p:cNvSpPr/>
            <p:nvPr/>
          </p:nvSpPr>
          <p:spPr>
            <a:xfrm>
              <a:off x="1335100" y="38238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194.4</a:t>
              </a:r>
            </a:p>
          </p:txBody>
        </p:sp>
        <p:sp>
          <p:nvSpPr>
            <p:cNvPr id="115" name="tx115"/>
            <p:cNvSpPr/>
            <p:nvPr/>
          </p:nvSpPr>
          <p:spPr>
            <a:xfrm>
              <a:off x="2661004" y="40053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565.5</a:t>
              </a:r>
            </a:p>
          </p:txBody>
        </p:sp>
        <p:sp>
          <p:nvSpPr>
            <p:cNvPr id="116" name="tx116"/>
            <p:cNvSpPr/>
            <p:nvPr/>
          </p:nvSpPr>
          <p:spPr>
            <a:xfrm>
              <a:off x="2687130" y="36904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99.8</a:t>
              </a:r>
            </a:p>
          </p:txBody>
        </p:sp>
        <p:sp>
          <p:nvSpPr>
            <p:cNvPr id="117" name="tx117"/>
            <p:cNvSpPr/>
            <p:nvPr/>
          </p:nvSpPr>
          <p:spPr>
            <a:xfrm>
              <a:off x="3986908" y="39495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683.3</a:t>
              </a:r>
            </a:p>
          </p:txBody>
        </p:sp>
        <p:sp>
          <p:nvSpPr>
            <p:cNvPr id="118" name="tx118"/>
            <p:cNvSpPr/>
            <p:nvPr/>
          </p:nvSpPr>
          <p:spPr>
            <a:xfrm>
              <a:off x="4013033" y="35980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59.4</a:t>
              </a:r>
            </a:p>
          </p:txBody>
        </p:sp>
        <p:sp>
          <p:nvSpPr>
            <p:cNvPr id="119" name="tx119"/>
            <p:cNvSpPr/>
            <p:nvPr/>
          </p:nvSpPr>
          <p:spPr>
            <a:xfrm>
              <a:off x="5312812" y="39590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663.2</a:t>
              </a:r>
            </a:p>
          </p:txBody>
        </p:sp>
        <p:sp>
          <p:nvSpPr>
            <p:cNvPr id="120" name="tx120"/>
            <p:cNvSpPr/>
            <p:nvPr/>
          </p:nvSpPr>
          <p:spPr>
            <a:xfrm>
              <a:off x="5312812" y="35715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155.6</a:t>
              </a:r>
            </a:p>
          </p:txBody>
        </p:sp>
        <p:sp>
          <p:nvSpPr>
            <p:cNvPr id="121" name="tx121"/>
            <p:cNvSpPr/>
            <p:nvPr/>
          </p:nvSpPr>
          <p:spPr>
            <a:xfrm>
              <a:off x="6373535" y="39716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636.5</a:t>
              </a:r>
            </a:p>
          </p:txBody>
        </p:sp>
        <p:sp>
          <p:nvSpPr>
            <p:cNvPr id="122" name="tx122"/>
            <p:cNvSpPr/>
            <p:nvPr/>
          </p:nvSpPr>
          <p:spPr>
            <a:xfrm>
              <a:off x="6373535" y="35533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247.5</a:t>
              </a:r>
            </a:p>
          </p:txBody>
        </p:sp>
        <p:sp>
          <p:nvSpPr>
            <p:cNvPr id="123" name="tx123"/>
            <p:cNvSpPr/>
            <p:nvPr/>
          </p:nvSpPr>
          <p:spPr>
            <a:xfrm>
              <a:off x="6677893" y="396106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659</a:t>
              </a:r>
            </a:p>
          </p:txBody>
        </p:sp>
        <p:sp>
          <p:nvSpPr>
            <p:cNvPr id="124" name="tx124"/>
            <p:cNvSpPr/>
            <p:nvPr/>
          </p:nvSpPr>
          <p:spPr>
            <a:xfrm>
              <a:off x="6638716" y="35395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231.6</a:t>
              </a:r>
            </a:p>
          </p:txBody>
        </p:sp>
        <p:sp>
          <p:nvSpPr>
            <p:cNvPr id="125" name="tx125"/>
            <p:cNvSpPr/>
            <p:nvPr/>
          </p:nvSpPr>
          <p:spPr>
            <a:xfrm>
              <a:off x="6903896" y="39498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682.8</a:t>
              </a:r>
            </a:p>
          </p:txBody>
        </p:sp>
        <p:sp>
          <p:nvSpPr>
            <p:cNvPr id="126" name="tx126"/>
            <p:cNvSpPr/>
            <p:nvPr/>
          </p:nvSpPr>
          <p:spPr>
            <a:xfrm>
              <a:off x="6903896" y="35246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215.6</a:t>
              </a:r>
            </a:p>
          </p:txBody>
        </p:sp>
        <p:sp>
          <p:nvSpPr>
            <p:cNvPr id="127" name="tx127"/>
            <p:cNvSpPr/>
            <p:nvPr/>
          </p:nvSpPr>
          <p:spPr>
            <a:xfrm>
              <a:off x="7169077" y="39457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691.3</a:t>
              </a:r>
            </a:p>
          </p:txBody>
        </p:sp>
        <p:sp>
          <p:nvSpPr>
            <p:cNvPr id="128" name="tx128"/>
            <p:cNvSpPr/>
            <p:nvPr/>
          </p:nvSpPr>
          <p:spPr>
            <a:xfrm>
              <a:off x="7169077" y="35151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218.3</a:t>
              </a:r>
            </a:p>
          </p:txBody>
        </p:sp>
        <p:sp>
          <p:nvSpPr>
            <p:cNvPr id="129" name="tx129"/>
            <p:cNvSpPr/>
            <p:nvPr/>
          </p:nvSpPr>
          <p:spPr>
            <a:xfrm>
              <a:off x="7434258" y="3920329"/>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745.7</a:t>
              </a:r>
            </a:p>
          </p:txBody>
        </p:sp>
        <p:sp>
          <p:nvSpPr>
            <p:cNvPr id="130" name="tx130"/>
            <p:cNvSpPr/>
            <p:nvPr/>
          </p:nvSpPr>
          <p:spPr>
            <a:xfrm>
              <a:off x="7434258" y="34843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174.9</a:t>
              </a:r>
            </a:p>
          </p:txBody>
        </p:sp>
        <p:sp>
          <p:nvSpPr>
            <p:cNvPr id="131" name="tx131"/>
            <p:cNvSpPr/>
            <p:nvPr/>
          </p:nvSpPr>
          <p:spPr>
            <a:xfrm>
              <a:off x="7699439" y="39102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766.4</a:t>
              </a:r>
            </a:p>
          </p:txBody>
        </p:sp>
        <p:sp>
          <p:nvSpPr>
            <p:cNvPr id="132" name="tx132"/>
            <p:cNvSpPr/>
            <p:nvPr/>
          </p:nvSpPr>
          <p:spPr>
            <a:xfrm>
              <a:off x="7699439" y="34679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168.2</a:t>
              </a:r>
            </a:p>
          </p:txBody>
        </p:sp>
        <p:sp>
          <p:nvSpPr>
            <p:cNvPr id="133" name="tx133"/>
            <p:cNvSpPr/>
            <p:nvPr/>
          </p:nvSpPr>
          <p:spPr>
            <a:xfrm>
              <a:off x="7964620" y="38884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812.4</a:t>
              </a:r>
            </a:p>
          </p:txBody>
        </p:sp>
        <p:sp>
          <p:nvSpPr>
            <p:cNvPr id="134" name="tx134"/>
            <p:cNvSpPr/>
            <p:nvPr/>
          </p:nvSpPr>
          <p:spPr>
            <a:xfrm>
              <a:off x="7964620" y="34413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132.2</a:t>
              </a:r>
            </a:p>
          </p:txBody>
        </p:sp>
        <p:sp>
          <p:nvSpPr>
            <p:cNvPr id="135" name="tx135"/>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94200" y="378262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7" name="tx137"/>
            <p:cNvSpPr/>
            <p:nvPr/>
          </p:nvSpPr>
          <p:spPr>
            <a:xfrm>
              <a:off x="577692" y="329126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577692" y="28179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9" name="tx139"/>
            <p:cNvSpPr/>
            <p:nvPr/>
          </p:nvSpPr>
          <p:spPr>
            <a:xfrm>
              <a:off x="577692" y="234469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577692" y="187140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1" name="rc161"/>
            <p:cNvSpPr/>
            <p:nvPr/>
          </p:nvSpPr>
          <p:spPr>
            <a:xfrm>
              <a:off x="4076212" y="5180747"/>
              <a:ext cx="201456" cy="201456"/>
            </a:xfrm>
            <a:prstGeom prst="rect">
              <a:avLst/>
            </a:prstGeom>
            <a:solidFill>
              <a:srgbClr val="1CABE2">
                <a:alpha val="100000"/>
              </a:srgbClr>
            </a:solidFill>
          </p:spPr>
          <p:txBody>
            <a:bodyPr/>
            <a:lstStyle/>
            <a:p/>
          </p:txBody>
        </p:sp>
        <p:sp>
          <p:nvSpPr>
            <p:cNvPr id="162" name="rc162"/>
            <p:cNvSpPr/>
            <p:nvPr/>
          </p:nvSpPr>
          <p:spPr>
            <a:xfrm>
              <a:off x="6034370" y="5180747"/>
              <a:ext cx="201456" cy="201456"/>
            </a:xfrm>
            <a:prstGeom prst="rect">
              <a:avLst/>
            </a:prstGeom>
            <a:solidFill>
              <a:srgbClr val="80BD41">
                <a:alpha val="100000"/>
              </a:srgbClr>
            </a:solidFill>
          </p:spPr>
          <p:txBody>
            <a:bodyPr/>
            <a:lstStyle/>
            <a:p/>
          </p:txBody>
        </p:sp>
        <p:sp>
          <p:nvSpPr>
            <p:cNvPr id="163" name="tx163"/>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4" name="tx164"/>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6" name="tx166"/>
            <p:cNvSpPr/>
            <p:nvPr/>
          </p:nvSpPr>
          <p:spPr>
            <a:xfrm>
              <a:off x="989913" y="1592892"/>
              <a:ext cx="167754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Cameroon, 2000-2025</a:t>
              </a:r>
            </a:p>
          </p:txBody>
        </p:sp>
        <p:sp>
          <p:nvSpPr>
            <p:cNvPr id="167" name="pl167"/>
            <p:cNvSpPr/>
            <p:nvPr/>
          </p:nvSpPr>
          <p:spPr>
            <a:xfrm>
              <a:off x="219890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93007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66125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39242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3" name="pl173"/>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4" name="pl174"/>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06449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79566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52683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25800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333322" y="5954972"/>
              <a:ext cx="4407492" cy="129091"/>
            </a:xfrm>
            <a:prstGeom prst="rect">
              <a:avLst/>
            </a:prstGeom>
            <a:solidFill>
              <a:srgbClr val="80BD41">
                <a:alpha val="100000"/>
              </a:srgbClr>
            </a:solidFill>
          </p:spPr>
          <p:txBody>
            <a:bodyPr/>
            <a:lstStyle/>
            <a:p/>
          </p:txBody>
        </p:sp>
        <p:sp>
          <p:nvSpPr>
            <p:cNvPr id="180" name="rc180"/>
            <p:cNvSpPr/>
            <p:nvPr/>
          </p:nvSpPr>
          <p:spPr>
            <a:xfrm>
              <a:off x="5740814" y="5954972"/>
              <a:ext cx="1713997" cy="129091"/>
            </a:xfrm>
            <a:prstGeom prst="rect">
              <a:avLst/>
            </a:prstGeom>
            <a:solidFill>
              <a:srgbClr val="1CABE2">
                <a:alpha val="100000"/>
              </a:srgbClr>
            </a:solidFill>
          </p:spPr>
          <p:txBody>
            <a:bodyPr/>
            <a:lstStyle/>
            <a:p/>
          </p:txBody>
        </p:sp>
        <p:sp>
          <p:nvSpPr>
            <p:cNvPr id="181" name="rc181"/>
            <p:cNvSpPr/>
            <p:nvPr/>
          </p:nvSpPr>
          <p:spPr>
            <a:xfrm>
              <a:off x="1333322" y="5793607"/>
              <a:ext cx="5306800" cy="129091"/>
            </a:xfrm>
            <a:prstGeom prst="rect">
              <a:avLst/>
            </a:prstGeom>
            <a:solidFill>
              <a:srgbClr val="80BD41">
                <a:alpha val="100000"/>
              </a:srgbClr>
            </a:solidFill>
          </p:spPr>
          <p:txBody>
            <a:bodyPr/>
            <a:lstStyle/>
            <a:p/>
          </p:txBody>
        </p:sp>
        <p:sp>
          <p:nvSpPr>
            <p:cNvPr id="182" name="rc182"/>
            <p:cNvSpPr/>
            <p:nvPr/>
          </p:nvSpPr>
          <p:spPr>
            <a:xfrm>
              <a:off x="6640123" y="5793607"/>
              <a:ext cx="1164939" cy="129091"/>
            </a:xfrm>
            <a:prstGeom prst="rect">
              <a:avLst/>
            </a:prstGeom>
            <a:solidFill>
              <a:srgbClr val="1CABE2">
                <a:alpha val="100000"/>
              </a:srgbClr>
            </a:solidFill>
          </p:spPr>
          <p:txBody>
            <a:bodyPr/>
            <a:lstStyle/>
            <a:p/>
          </p:txBody>
        </p:sp>
        <p:sp>
          <p:nvSpPr>
            <p:cNvPr id="183" name="rc183"/>
            <p:cNvSpPr/>
            <p:nvPr/>
          </p:nvSpPr>
          <p:spPr>
            <a:xfrm>
              <a:off x="1333322" y="5632243"/>
              <a:ext cx="5625405" cy="129091"/>
            </a:xfrm>
            <a:prstGeom prst="rect">
              <a:avLst/>
            </a:prstGeom>
            <a:solidFill>
              <a:srgbClr val="80BD41">
                <a:alpha val="100000"/>
              </a:srgbClr>
            </a:solidFill>
          </p:spPr>
          <p:txBody>
            <a:bodyPr/>
            <a:lstStyle/>
            <a:p/>
          </p:txBody>
        </p:sp>
        <p:sp>
          <p:nvSpPr>
            <p:cNvPr id="184" name="rc184"/>
            <p:cNvSpPr/>
            <p:nvPr/>
          </p:nvSpPr>
          <p:spPr>
            <a:xfrm>
              <a:off x="6958728" y="5632243"/>
              <a:ext cx="915789" cy="129091"/>
            </a:xfrm>
            <a:prstGeom prst="rect">
              <a:avLst/>
            </a:prstGeom>
            <a:solidFill>
              <a:srgbClr val="1CABE2">
                <a:alpha val="100000"/>
              </a:srgbClr>
            </a:solidFill>
          </p:spPr>
          <p:txBody>
            <a:bodyPr/>
            <a:lstStyle/>
            <a:p/>
          </p:txBody>
        </p:sp>
        <p:sp>
          <p:nvSpPr>
            <p:cNvPr id="185" name="tx185"/>
            <p:cNvSpPr/>
            <p:nvPr/>
          </p:nvSpPr>
          <p:spPr>
            <a:xfrm>
              <a:off x="7664423" y="5976381"/>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884</a:t>
              </a:r>
            </a:p>
          </p:txBody>
        </p:sp>
        <p:sp>
          <p:nvSpPr>
            <p:cNvPr id="186" name="tx186"/>
            <p:cNvSpPr/>
            <p:nvPr/>
          </p:nvSpPr>
          <p:spPr>
            <a:xfrm>
              <a:off x="7983969"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934.6</a:t>
              </a:r>
            </a:p>
          </p:txBody>
        </p:sp>
        <p:sp>
          <p:nvSpPr>
            <p:cNvPr id="187" name="tx187"/>
            <p:cNvSpPr/>
            <p:nvPr/>
          </p:nvSpPr>
          <p:spPr>
            <a:xfrm>
              <a:off x="805682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944.6</a:t>
              </a:r>
            </a:p>
          </p:txBody>
        </p:sp>
        <p:sp>
          <p:nvSpPr>
            <p:cNvPr id="188" name="tx188"/>
            <p:cNvSpPr/>
            <p:nvPr/>
          </p:nvSpPr>
          <p:spPr>
            <a:xfrm>
              <a:off x="3401430"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636.5</a:t>
              </a:r>
            </a:p>
          </p:txBody>
        </p:sp>
        <p:sp>
          <p:nvSpPr>
            <p:cNvPr id="189" name="tx189"/>
            <p:cNvSpPr/>
            <p:nvPr/>
          </p:nvSpPr>
          <p:spPr>
            <a:xfrm>
              <a:off x="6462175"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247.5</a:t>
              </a:r>
            </a:p>
          </p:txBody>
        </p:sp>
        <p:sp>
          <p:nvSpPr>
            <p:cNvPr id="190" name="tx190"/>
            <p:cNvSpPr/>
            <p:nvPr/>
          </p:nvSpPr>
          <p:spPr>
            <a:xfrm>
              <a:off x="3851084"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766.4</a:t>
              </a:r>
            </a:p>
          </p:txBody>
        </p:sp>
        <p:sp>
          <p:nvSpPr>
            <p:cNvPr id="191" name="tx191"/>
            <p:cNvSpPr/>
            <p:nvPr/>
          </p:nvSpPr>
          <p:spPr>
            <a:xfrm>
              <a:off x="7086954"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168.2</a:t>
              </a:r>
            </a:p>
          </p:txBody>
        </p:sp>
        <p:sp>
          <p:nvSpPr>
            <p:cNvPr id="192" name="tx192"/>
            <p:cNvSpPr/>
            <p:nvPr/>
          </p:nvSpPr>
          <p:spPr>
            <a:xfrm>
              <a:off x="4010386"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812.4</a:t>
              </a:r>
            </a:p>
          </p:txBody>
        </p:sp>
        <p:sp>
          <p:nvSpPr>
            <p:cNvPr id="193" name="tx193"/>
            <p:cNvSpPr/>
            <p:nvPr/>
          </p:nvSpPr>
          <p:spPr>
            <a:xfrm>
              <a:off x="7280984"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132.2</a:t>
              </a:r>
            </a:p>
          </p:txBody>
        </p:sp>
        <p:sp>
          <p:nvSpPr>
            <p:cNvPr id="194" name="tx194"/>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8" name="tx198"/>
            <p:cNvSpPr/>
            <p:nvPr/>
          </p:nvSpPr>
          <p:spPr>
            <a:xfrm>
              <a:off x="294795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9" name="tx199"/>
            <p:cNvSpPr/>
            <p:nvPr/>
          </p:nvSpPr>
          <p:spPr>
            <a:xfrm>
              <a:off x="467912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0" name="tx200"/>
            <p:cNvSpPr/>
            <p:nvPr/>
          </p:nvSpPr>
          <p:spPr>
            <a:xfrm>
              <a:off x="641029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201" name="tx201"/>
            <p:cNvSpPr/>
            <p:nvPr/>
          </p:nvSpPr>
          <p:spPr>
            <a:xfrm>
              <a:off x="8083211" y="615877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202" name="tx202"/>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(86%) was higher than in 2019 (72%).
The number of children vaccinated with DTP1 increased 28% compared to in 2019.
The number of surviving infants increased approximately 7% compared to in 2019.
In 2025, 200,000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6" name=""/>
          <p:cNvGrpSpPr/>
          <p:nvPr/>
        </p:nvGrpSpPr>
        <p:grpSpPr>
          <a:xfrm>
            <a:off x="292608" y="1051560"/>
            <a:ext cx="8595360" cy="28575"/>
            <a:chOff x="292608" y="1051560"/>
            <a:chExt cx="8595360" cy="28575"/>
          </a:xfrm>
        </p:grpSpPr>
        <p:sp>
          <p:nvSpPr>
            <p:cNvPr id="20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22501"/>
              <a:ext cx="3397293" cy="481169"/>
            </a:xfrm>
            <a:custGeom>
              <a:avLst/>
              <a:pathLst>
                <a:path w="3397293" h="481169">
                  <a:moveTo>
                    <a:pt x="0" y="481169"/>
                  </a:moveTo>
                  <a:lnTo>
                    <a:pt x="135891" y="459298"/>
                  </a:lnTo>
                  <a:lnTo>
                    <a:pt x="271783" y="393684"/>
                  </a:lnTo>
                  <a:lnTo>
                    <a:pt x="407675" y="240584"/>
                  </a:lnTo>
                  <a:lnTo>
                    <a:pt x="543566" y="240584"/>
                  </a:lnTo>
                  <a:lnTo>
                    <a:pt x="679458" y="87485"/>
                  </a:lnTo>
                  <a:lnTo>
                    <a:pt x="815350" y="65614"/>
                  </a:lnTo>
                  <a:lnTo>
                    <a:pt x="951242" y="43742"/>
                  </a:lnTo>
                  <a:lnTo>
                    <a:pt x="1087133" y="0"/>
                  </a:lnTo>
                  <a:lnTo>
                    <a:pt x="1223025" y="87485"/>
                  </a:lnTo>
                  <a:lnTo>
                    <a:pt x="1358917" y="0"/>
                  </a:lnTo>
                  <a:lnTo>
                    <a:pt x="1494809" y="65614"/>
                  </a:lnTo>
                  <a:lnTo>
                    <a:pt x="1630700" y="109356"/>
                  </a:lnTo>
                  <a:lnTo>
                    <a:pt x="1766592" y="174970"/>
                  </a:lnTo>
                  <a:lnTo>
                    <a:pt x="1902484" y="174970"/>
                  </a:lnTo>
                  <a:lnTo>
                    <a:pt x="2038375" y="174970"/>
                  </a:lnTo>
                  <a:lnTo>
                    <a:pt x="2174267" y="131228"/>
                  </a:lnTo>
                  <a:lnTo>
                    <a:pt x="2310159" y="218713"/>
                  </a:lnTo>
                  <a:lnTo>
                    <a:pt x="2446051" y="349941"/>
                  </a:lnTo>
                  <a:lnTo>
                    <a:pt x="2581942" y="371812"/>
                  </a:lnTo>
                  <a:lnTo>
                    <a:pt x="2717834" y="349941"/>
                  </a:lnTo>
                  <a:lnTo>
                    <a:pt x="2853726" y="284327"/>
                  </a:lnTo>
                  <a:lnTo>
                    <a:pt x="2989618" y="284327"/>
                  </a:lnTo>
                  <a:lnTo>
                    <a:pt x="3125509" y="196842"/>
                  </a:lnTo>
                  <a:lnTo>
                    <a:pt x="3261401" y="153099"/>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84957"/>
              <a:ext cx="3397293" cy="699883"/>
            </a:xfrm>
            <a:custGeom>
              <a:avLst/>
              <a:pathLst>
                <a:path w="3397293" h="699883">
                  <a:moveTo>
                    <a:pt x="0" y="678011"/>
                  </a:moveTo>
                  <a:lnTo>
                    <a:pt x="135891" y="699883"/>
                  </a:lnTo>
                  <a:lnTo>
                    <a:pt x="271783" y="656140"/>
                  </a:lnTo>
                  <a:lnTo>
                    <a:pt x="407675" y="568655"/>
                  </a:lnTo>
                  <a:lnTo>
                    <a:pt x="543566" y="459298"/>
                  </a:lnTo>
                  <a:lnTo>
                    <a:pt x="679458" y="371812"/>
                  </a:lnTo>
                  <a:lnTo>
                    <a:pt x="815350" y="306198"/>
                  </a:lnTo>
                  <a:lnTo>
                    <a:pt x="951242" y="262456"/>
                  </a:lnTo>
                  <a:lnTo>
                    <a:pt x="1087133" y="153099"/>
                  </a:lnTo>
                  <a:lnTo>
                    <a:pt x="1223025" y="43742"/>
                  </a:lnTo>
                  <a:lnTo>
                    <a:pt x="1358917" y="131228"/>
                  </a:lnTo>
                  <a:lnTo>
                    <a:pt x="1494809" y="174970"/>
                  </a:lnTo>
                  <a:lnTo>
                    <a:pt x="1630700" y="218713"/>
                  </a:lnTo>
                  <a:lnTo>
                    <a:pt x="1766592" y="218713"/>
                  </a:lnTo>
                  <a:lnTo>
                    <a:pt x="1902484" y="196842"/>
                  </a:lnTo>
                  <a:lnTo>
                    <a:pt x="2038375" y="218713"/>
                  </a:lnTo>
                  <a:lnTo>
                    <a:pt x="2174267" y="109356"/>
                  </a:lnTo>
                  <a:lnTo>
                    <a:pt x="2310159" y="87485"/>
                  </a:lnTo>
                  <a:lnTo>
                    <a:pt x="2446051" y="43742"/>
                  </a:lnTo>
                  <a:lnTo>
                    <a:pt x="2581942" y="0"/>
                  </a:lnTo>
                  <a:lnTo>
                    <a:pt x="2717834" y="65614"/>
                  </a:lnTo>
                  <a:lnTo>
                    <a:pt x="2853726" y="153099"/>
                  </a:lnTo>
                  <a:lnTo>
                    <a:pt x="2989618" y="109356"/>
                  </a:lnTo>
                  <a:lnTo>
                    <a:pt x="3125509" y="43742"/>
                  </a:lnTo>
                  <a:lnTo>
                    <a:pt x="3261401" y="21871"/>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22501"/>
              <a:ext cx="3397293" cy="481169"/>
            </a:xfrm>
            <a:custGeom>
              <a:avLst/>
              <a:pathLst>
                <a:path w="3397293" h="481169">
                  <a:moveTo>
                    <a:pt x="0" y="481169"/>
                  </a:moveTo>
                  <a:lnTo>
                    <a:pt x="135891" y="459298"/>
                  </a:lnTo>
                  <a:lnTo>
                    <a:pt x="271783" y="393684"/>
                  </a:lnTo>
                  <a:lnTo>
                    <a:pt x="407675" y="240584"/>
                  </a:lnTo>
                  <a:lnTo>
                    <a:pt x="543566" y="240584"/>
                  </a:lnTo>
                  <a:lnTo>
                    <a:pt x="679458" y="87485"/>
                  </a:lnTo>
                  <a:lnTo>
                    <a:pt x="815350" y="65614"/>
                  </a:lnTo>
                  <a:lnTo>
                    <a:pt x="951242" y="43742"/>
                  </a:lnTo>
                  <a:lnTo>
                    <a:pt x="1087133" y="0"/>
                  </a:lnTo>
                  <a:lnTo>
                    <a:pt x="1223025" y="87485"/>
                  </a:lnTo>
                  <a:lnTo>
                    <a:pt x="1358917" y="0"/>
                  </a:lnTo>
                  <a:lnTo>
                    <a:pt x="1494809" y="65614"/>
                  </a:lnTo>
                  <a:lnTo>
                    <a:pt x="1630700" y="109356"/>
                  </a:lnTo>
                  <a:lnTo>
                    <a:pt x="1766592" y="174970"/>
                  </a:lnTo>
                  <a:lnTo>
                    <a:pt x="1902484" y="174970"/>
                  </a:lnTo>
                  <a:lnTo>
                    <a:pt x="2038375" y="174970"/>
                  </a:lnTo>
                  <a:lnTo>
                    <a:pt x="2174267" y="131228"/>
                  </a:lnTo>
                  <a:lnTo>
                    <a:pt x="2310159" y="218713"/>
                  </a:lnTo>
                  <a:lnTo>
                    <a:pt x="2446051" y="349941"/>
                  </a:lnTo>
                  <a:lnTo>
                    <a:pt x="2581942" y="371812"/>
                  </a:lnTo>
                  <a:lnTo>
                    <a:pt x="2717834" y="349941"/>
                  </a:lnTo>
                  <a:lnTo>
                    <a:pt x="2853726" y="284327"/>
                  </a:lnTo>
                  <a:lnTo>
                    <a:pt x="2989618" y="284327"/>
                  </a:lnTo>
                  <a:lnTo>
                    <a:pt x="3125509" y="196842"/>
                  </a:lnTo>
                  <a:lnTo>
                    <a:pt x="3261401" y="153099"/>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3"/>
            </a:xfrm>
            <a:custGeom>
              <a:avLst/>
              <a:pathLst>
                <a:path w="0" h="874853">
                  <a:moveTo>
                    <a:pt x="0" y="0"/>
                  </a:moveTo>
                  <a:lnTo>
                    <a:pt x="0" y="87485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546783"/>
            </a:xfrm>
            <a:custGeom>
              <a:avLst/>
              <a:pathLst>
                <a:path w="0" h="546783">
                  <a:moveTo>
                    <a:pt x="0" y="0"/>
                  </a:moveTo>
                  <a:lnTo>
                    <a:pt x="0" y="54678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2" name="pl32"/>
            <p:cNvSpPr/>
            <p:nvPr/>
          </p:nvSpPr>
          <p:spPr>
            <a:xfrm>
              <a:off x="1120965" y="2222501"/>
              <a:ext cx="3397293" cy="481169"/>
            </a:xfrm>
            <a:custGeom>
              <a:avLst/>
              <a:pathLst>
                <a:path w="3397293" h="481169">
                  <a:moveTo>
                    <a:pt x="0" y="481169"/>
                  </a:moveTo>
                  <a:lnTo>
                    <a:pt x="135891" y="459298"/>
                  </a:lnTo>
                  <a:lnTo>
                    <a:pt x="271783" y="393684"/>
                  </a:lnTo>
                  <a:lnTo>
                    <a:pt x="407675" y="240584"/>
                  </a:lnTo>
                  <a:lnTo>
                    <a:pt x="543566" y="240584"/>
                  </a:lnTo>
                  <a:lnTo>
                    <a:pt x="679458" y="87485"/>
                  </a:lnTo>
                  <a:lnTo>
                    <a:pt x="815350" y="65614"/>
                  </a:lnTo>
                  <a:lnTo>
                    <a:pt x="951242" y="43742"/>
                  </a:lnTo>
                  <a:lnTo>
                    <a:pt x="1087133" y="0"/>
                  </a:lnTo>
                  <a:lnTo>
                    <a:pt x="1223025" y="87485"/>
                  </a:lnTo>
                  <a:lnTo>
                    <a:pt x="1358917" y="0"/>
                  </a:lnTo>
                  <a:lnTo>
                    <a:pt x="1494809" y="65614"/>
                  </a:lnTo>
                  <a:lnTo>
                    <a:pt x="1630700" y="109356"/>
                  </a:lnTo>
                  <a:lnTo>
                    <a:pt x="1766592" y="174970"/>
                  </a:lnTo>
                  <a:lnTo>
                    <a:pt x="1902484" y="174970"/>
                  </a:lnTo>
                  <a:lnTo>
                    <a:pt x="2038375" y="174970"/>
                  </a:lnTo>
                  <a:lnTo>
                    <a:pt x="2174267" y="131228"/>
                  </a:lnTo>
                  <a:lnTo>
                    <a:pt x="2310159" y="218713"/>
                  </a:lnTo>
                  <a:lnTo>
                    <a:pt x="2446051" y="349941"/>
                  </a:lnTo>
                  <a:lnTo>
                    <a:pt x="2581942" y="371812"/>
                  </a:lnTo>
                  <a:lnTo>
                    <a:pt x="2717834" y="349941"/>
                  </a:lnTo>
                  <a:lnTo>
                    <a:pt x="2853726" y="284327"/>
                  </a:lnTo>
                  <a:lnTo>
                    <a:pt x="2989618" y="284327"/>
                  </a:lnTo>
                  <a:lnTo>
                    <a:pt x="3125509" y="196842"/>
                  </a:lnTo>
                  <a:lnTo>
                    <a:pt x="3261401" y="153099"/>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8" name="tx38"/>
            <p:cNvSpPr/>
            <p:nvPr/>
          </p:nvSpPr>
          <p:spPr>
            <a:xfrm>
              <a:off x="4322076" y="170284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67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696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96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4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3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4060" y="4988970"/>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Cameroon</a:t>
              </a:r>
            </a:p>
          </p:txBody>
        </p:sp>
        <p:sp>
          <p:nvSpPr>
            <p:cNvPr id="60" name="tx60"/>
            <p:cNvSpPr/>
            <p:nvPr/>
          </p:nvSpPr>
          <p:spPr>
            <a:xfrm>
              <a:off x="28749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85330" y="1403693"/>
              <a:ext cx="26685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Cameroon, 2000-2025</a:t>
              </a:r>
            </a:p>
          </p:txBody>
        </p:sp>
        <p:sp>
          <p:nvSpPr>
            <p:cNvPr id="63" name="pl63"/>
            <p:cNvSpPr/>
            <p:nvPr/>
          </p:nvSpPr>
          <p:spPr>
            <a:xfrm>
              <a:off x="5267799" y="37872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979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087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195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302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410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18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5926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033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141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249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356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152439"/>
              <a:ext cx="3397293" cy="856318"/>
            </a:xfrm>
            <a:custGeom>
              <a:avLst/>
              <a:pathLst>
                <a:path w="3397293" h="856318">
                  <a:moveTo>
                    <a:pt x="0" y="856318"/>
                  </a:moveTo>
                  <a:lnTo>
                    <a:pt x="135891" y="817395"/>
                  </a:lnTo>
                  <a:lnTo>
                    <a:pt x="271783" y="700624"/>
                  </a:lnTo>
                  <a:lnTo>
                    <a:pt x="407675" y="428159"/>
                  </a:lnTo>
                  <a:lnTo>
                    <a:pt x="543566" y="428159"/>
                  </a:lnTo>
                  <a:lnTo>
                    <a:pt x="679458" y="155694"/>
                  </a:lnTo>
                  <a:lnTo>
                    <a:pt x="815350" y="116770"/>
                  </a:lnTo>
                  <a:lnTo>
                    <a:pt x="951242" y="77847"/>
                  </a:lnTo>
                  <a:lnTo>
                    <a:pt x="1087133" y="0"/>
                  </a:lnTo>
                  <a:lnTo>
                    <a:pt x="1223025" y="155694"/>
                  </a:lnTo>
                  <a:lnTo>
                    <a:pt x="1358917" y="0"/>
                  </a:lnTo>
                  <a:lnTo>
                    <a:pt x="1494809" y="116770"/>
                  </a:lnTo>
                  <a:lnTo>
                    <a:pt x="1630700" y="194617"/>
                  </a:lnTo>
                  <a:lnTo>
                    <a:pt x="1766592" y="311388"/>
                  </a:lnTo>
                  <a:lnTo>
                    <a:pt x="1902484" y="311388"/>
                  </a:lnTo>
                  <a:lnTo>
                    <a:pt x="2038375" y="311388"/>
                  </a:lnTo>
                  <a:lnTo>
                    <a:pt x="2174267" y="233541"/>
                  </a:lnTo>
                  <a:lnTo>
                    <a:pt x="2310159" y="389235"/>
                  </a:lnTo>
                  <a:lnTo>
                    <a:pt x="2446051" y="622777"/>
                  </a:lnTo>
                  <a:lnTo>
                    <a:pt x="2581942" y="661701"/>
                  </a:lnTo>
                  <a:lnTo>
                    <a:pt x="2717834" y="622777"/>
                  </a:lnTo>
                  <a:lnTo>
                    <a:pt x="2853726" y="506006"/>
                  </a:lnTo>
                  <a:lnTo>
                    <a:pt x="2989618" y="506006"/>
                  </a:lnTo>
                  <a:lnTo>
                    <a:pt x="3125509" y="350312"/>
                  </a:lnTo>
                  <a:lnTo>
                    <a:pt x="3261401" y="272465"/>
                  </a:lnTo>
                  <a:lnTo>
                    <a:pt x="3397293" y="38923"/>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14140"/>
              <a:ext cx="3397293" cy="544930"/>
            </a:xfrm>
            <a:custGeom>
              <a:avLst/>
              <a:pathLst>
                <a:path w="3397293" h="544930">
                  <a:moveTo>
                    <a:pt x="0" y="544930"/>
                  </a:moveTo>
                  <a:lnTo>
                    <a:pt x="135891" y="544930"/>
                  </a:lnTo>
                  <a:lnTo>
                    <a:pt x="271783" y="544930"/>
                  </a:lnTo>
                  <a:lnTo>
                    <a:pt x="407675" y="467083"/>
                  </a:lnTo>
                  <a:lnTo>
                    <a:pt x="543566" y="389235"/>
                  </a:lnTo>
                  <a:lnTo>
                    <a:pt x="679458" y="350312"/>
                  </a:lnTo>
                  <a:lnTo>
                    <a:pt x="815350" y="311388"/>
                  </a:lnTo>
                  <a:lnTo>
                    <a:pt x="951242" y="311388"/>
                  </a:lnTo>
                  <a:lnTo>
                    <a:pt x="1087133" y="194617"/>
                  </a:lnTo>
                  <a:lnTo>
                    <a:pt x="1223025" y="116770"/>
                  </a:lnTo>
                  <a:lnTo>
                    <a:pt x="1358917" y="116770"/>
                  </a:lnTo>
                  <a:lnTo>
                    <a:pt x="1494809" y="77847"/>
                  </a:lnTo>
                  <a:lnTo>
                    <a:pt x="1630700" y="77847"/>
                  </a:lnTo>
                  <a:lnTo>
                    <a:pt x="1766592" y="77847"/>
                  </a:lnTo>
                  <a:lnTo>
                    <a:pt x="1902484" y="77847"/>
                  </a:lnTo>
                  <a:lnTo>
                    <a:pt x="2038375" y="38923"/>
                  </a:lnTo>
                  <a:lnTo>
                    <a:pt x="2174267" y="0"/>
                  </a:lnTo>
                  <a:lnTo>
                    <a:pt x="2310159" y="0"/>
                  </a:lnTo>
                  <a:lnTo>
                    <a:pt x="2446051" y="0"/>
                  </a:lnTo>
                  <a:lnTo>
                    <a:pt x="2581942" y="0"/>
                  </a:lnTo>
                  <a:lnTo>
                    <a:pt x="2717834" y="116770"/>
                  </a:lnTo>
                  <a:lnTo>
                    <a:pt x="2853726" y="194617"/>
                  </a:lnTo>
                  <a:lnTo>
                    <a:pt x="2989618" y="38923"/>
                  </a:lnTo>
                  <a:lnTo>
                    <a:pt x="3125509" y="77847"/>
                  </a:lnTo>
                  <a:lnTo>
                    <a:pt x="3261401" y="77847"/>
                  </a:lnTo>
                  <a:lnTo>
                    <a:pt x="3397293" y="38923"/>
                  </a:lnTo>
                </a:path>
              </a:pathLst>
            </a:custGeom>
            <a:ln w="27101" cap="flat">
              <a:solidFill>
                <a:srgbClr val="80BD41">
                  <a:alpha val="100000"/>
                </a:srgbClr>
              </a:solidFill>
              <a:prstDash val="solid"/>
              <a:round/>
            </a:ln>
          </p:spPr>
          <p:txBody>
            <a:bodyPr/>
            <a:lstStyle/>
            <a:p/>
          </p:txBody>
        </p:sp>
        <p:sp>
          <p:nvSpPr>
            <p:cNvPr id="84" name="pl84"/>
            <p:cNvSpPr/>
            <p:nvPr/>
          </p:nvSpPr>
          <p:spPr>
            <a:xfrm>
              <a:off x="5437664" y="2814140"/>
              <a:ext cx="3397293" cy="1245554"/>
            </a:xfrm>
            <a:custGeom>
              <a:avLst/>
              <a:pathLst>
                <a:path w="3397293" h="1245554">
                  <a:moveTo>
                    <a:pt x="0" y="1206631"/>
                  </a:moveTo>
                  <a:lnTo>
                    <a:pt x="135891" y="1245554"/>
                  </a:lnTo>
                  <a:lnTo>
                    <a:pt x="271783" y="1167707"/>
                  </a:lnTo>
                  <a:lnTo>
                    <a:pt x="407675" y="1012013"/>
                  </a:lnTo>
                  <a:lnTo>
                    <a:pt x="543566" y="817395"/>
                  </a:lnTo>
                  <a:lnTo>
                    <a:pt x="679458" y="661701"/>
                  </a:lnTo>
                  <a:lnTo>
                    <a:pt x="815350" y="544930"/>
                  </a:lnTo>
                  <a:lnTo>
                    <a:pt x="951242" y="467083"/>
                  </a:lnTo>
                  <a:lnTo>
                    <a:pt x="1087133" y="272465"/>
                  </a:lnTo>
                  <a:lnTo>
                    <a:pt x="1223025" y="77847"/>
                  </a:lnTo>
                  <a:lnTo>
                    <a:pt x="1358917" y="233541"/>
                  </a:lnTo>
                  <a:lnTo>
                    <a:pt x="1494809" y="311388"/>
                  </a:lnTo>
                  <a:lnTo>
                    <a:pt x="1630700" y="389235"/>
                  </a:lnTo>
                  <a:lnTo>
                    <a:pt x="1766592" y="389235"/>
                  </a:lnTo>
                  <a:lnTo>
                    <a:pt x="1902484" y="350312"/>
                  </a:lnTo>
                  <a:lnTo>
                    <a:pt x="2038375" y="389235"/>
                  </a:lnTo>
                  <a:lnTo>
                    <a:pt x="2174267" y="194617"/>
                  </a:lnTo>
                  <a:lnTo>
                    <a:pt x="2310159" y="155694"/>
                  </a:lnTo>
                  <a:lnTo>
                    <a:pt x="2446051" y="77847"/>
                  </a:lnTo>
                  <a:lnTo>
                    <a:pt x="2581942" y="0"/>
                  </a:lnTo>
                  <a:lnTo>
                    <a:pt x="2717834" y="116770"/>
                  </a:lnTo>
                  <a:lnTo>
                    <a:pt x="2853726" y="272465"/>
                  </a:lnTo>
                  <a:lnTo>
                    <a:pt x="2989618" y="194617"/>
                  </a:lnTo>
                  <a:lnTo>
                    <a:pt x="3125509" y="77847"/>
                  </a:lnTo>
                  <a:lnTo>
                    <a:pt x="3261401" y="38923"/>
                  </a:lnTo>
                  <a:lnTo>
                    <a:pt x="3397293" y="38923"/>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1414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152439"/>
              <a:ext cx="3397293" cy="856318"/>
            </a:xfrm>
            <a:custGeom>
              <a:avLst/>
              <a:pathLst>
                <a:path w="3397293" h="856318">
                  <a:moveTo>
                    <a:pt x="0" y="856318"/>
                  </a:moveTo>
                  <a:lnTo>
                    <a:pt x="135891" y="817395"/>
                  </a:lnTo>
                  <a:lnTo>
                    <a:pt x="271783" y="700624"/>
                  </a:lnTo>
                  <a:lnTo>
                    <a:pt x="407675" y="428159"/>
                  </a:lnTo>
                  <a:lnTo>
                    <a:pt x="543566" y="428159"/>
                  </a:lnTo>
                  <a:lnTo>
                    <a:pt x="679458" y="155694"/>
                  </a:lnTo>
                  <a:lnTo>
                    <a:pt x="815350" y="116770"/>
                  </a:lnTo>
                  <a:lnTo>
                    <a:pt x="951242" y="77847"/>
                  </a:lnTo>
                  <a:lnTo>
                    <a:pt x="1087133" y="0"/>
                  </a:lnTo>
                  <a:lnTo>
                    <a:pt x="1223025" y="155694"/>
                  </a:lnTo>
                  <a:lnTo>
                    <a:pt x="1358917" y="0"/>
                  </a:lnTo>
                  <a:lnTo>
                    <a:pt x="1494809" y="116770"/>
                  </a:lnTo>
                  <a:lnTo>
                    <a:pt x="1630700" y="194617"/>
                  </a:lnTo>
                  <a:lnTo>
                    <a:pt x="1766592" y="311388"/>
                  </a:lnTo>
                  <a:lnTo>
                    <a:pt x="1902484" y="311388"/>
                  </a:lnTo>
                  <a:lnTo>
                    <a:pt x="2038375" y="311388"/>
                  </a:lnTo>
                  <a:lnTo>
                    <a:pt x="2174267" y="233541"/>
                  </a:lnTo>
                  <a:lnTo>
                    <a:pt x="2310159" y="389235"/>
                  </a:lnTo>
                  <a:lnTo>
                    <a:pt x="2446051" y="622777"/>
                  </a:lnTo>
                  <a:lnTo>
                    <a:pt x="2581942" y="661701"/>
                  </a:lnTo>
                  <a:lnTo>
                    <a:pt x="2717834" y="622777"/>
                  </a:lnTo>
                  <a:lnTo>
                    <a:pt x="2853726" y="506006"/>
                  </a:lnTo>
                  <a:lnTo>
                    <a:pt x="2989618" y="506006"/>
                  </a:lnTo>
                  <a:lnTo>
                    <a:pt x="3125509" y="350312"/>
                  </a:lnTo>
                  <a:lnTo>
                    <a:pt x="3261401" y="272465"/>
                  </a:lnTo>
                  <a:lnTo>
                    <a:pt x="3397293" y="38923"/>
                  </a:lnTo>
                </a:path>
              </a:pathLst>
            </a:custGeom>
            <a:ln w="43362" cap="flat">
              <a:solidFill>
                <a:srgbClr val="000000">
                  <a:alpha val="100000"/>
                </a:srgbClr>
              </a:solidFill>
              <a:prstDash val="solid"/>
              <a:round/>
            </a:ln>
          </p:spPr>
          <p:txBody>
            <a:bodyPr/>
            <a:lstStyle/>
            <a:p/>
          </p:txBody>
        </p:sp>
        <p:sp>
          <p:nvSpPr>
            <p:cNvPr id="87" name="pl87"/>
            <p:cNvSpPr/>
            <p:nvPr/>
          </p:nvSpPr>
          <p:spPr>
            <a:xfrm>
              <a:off x="5437664" y="2012314"/>
              <a:ext cx="0" cy="996443"/>
            </a:xfrm>
            <a:custGeom>
              <a:avLst/>
              <a:pathLst>
                <a:path w="0" h="996443">
                  <a:moveTo>
                    <a:pt x="0" y="99644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012314"/>
              <a:ext cx="0" cy="295819"/>
            </a:xfrm>
            <a:custGeom>
              <a:avLst/>
              <a:pathLst>
                <a:path w="0" h="295819">
                  <a:moveTo>
                    <a:pt x="0" y="29581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012314"/>
              <a:ext cx="0" cy="140124"/>
            </a:xfrm>
            <a:custGeom>
              <a:avLst/>
              <a:pathLst>
                <a:path w="0" h="140124">
                  <a:moveTo>
                    <a:pt x="0" y="14012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012314"/>
              <a:ext cx="0" cy="451513"/>
            </a:xfrm>
            <a:custGeom>
              <a:avLst/>
              <a:pathLst>
                <a:path w="0" h="451513">
                  <a:moveTo>
                    <a:pt x="0" y="45151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012314"/>
              <a:ext cx="0" cy="801825"/>
            </a:xfrm>
            <a:custGeom>
              <a:avLst/>
              <a:pathLst>
                <a:path w="0" h="801825">
                  <a:moveTo>
                    <a:pt x="0" y="80182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012314"/>
              <a:ext cx="0" cy="412590"/>
            </a:xfrm>
            <a:custGeom>
              <a:avLst/>
              <a:pathLst>
                <a:path w="0" h="412590">
                  <a:moveTo>
                    <a:pt x="0" y="41259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012314"/>
              <a:ext cx="0" cy="179048"/>
            </a:xfrm>
            <a:custGeom>
              <a:avLst/>
              <a:pathLst>
                <a:path w="0" h="179048">
                  <a:moveTo>
                    <a:pt x="0" y="17904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152439"/>
              <a:ext cx="3397293" cy="856318"/>
            </a:xfrm>
            <a:custGeom>
              <a:avLst/>
              <a:pathLst>
                <a:path w="3397293" h="856318">
                  <a:moveTo>
                    <a:pt x="0" y="856318"/>
                  </a:moveTo>
                  <a:lnTo>
                    <a:pt x="135891" y="817395"/>
                  </a:lnTo>
                  <a:lnTo>
                    <a:pt x="271783" y="700624"/>
                  </a:lnTo>
                  <a:lnTo>
                    <a:pt x="407675" y="428159"/>
                  </a:lnTo>
                  <a:lnTo>
                    <a:pt x="543566" y="428159"/>
                  </a:lnTo>
                  <a:lnTo>
                    <a:pt x="679458" y="155694"/>
                  </a:lnTo>
                  <a:lnTo>
                    <a:pt x="815350" y="116770"/>
                  </a:lnTo>
                  <a:lnTo>
                    <a:pt x="951242" y="77847"/>
                  </a:lnTo>
                  <a:lnTo>
                    <a:pt x="1087133" y="0"/>
                  </a:lnTo>
                  <a:lnTo>
                    <a:pt x="1223025" y="155694"/>
                  </a:lnTo>
                  <a:lnTo>
                    <a:pt x="1358917" y="0"/>
                  </a:lnTo>
                  <a:lnTo>
                    <a:pt x="1494809" y="116770"/>
                  </a:lnTo>
                  <a:lnTo>
                    <a:pt x="1630700" y="194617"/>
                  </a:lnTo>
                  <a:lnTo>
                    <a:pt x="1766592" y="311388"/>
                  </a:lnTo>
                  <a:lnTo>
                    <a:pt x="1902484" y="311388"/>
                  </a:lnTo>
                  <a:lnTo>
                    <a:pt x="2038375" y="311388"/>
                  </a:lnTo>
                  <a:lnTo>
                    <a:pt x="2174267" y="233541"/>
                  </a:lnTo>
                  <a:lnTo>
                    <a:pt x="2310159" y="389235"/>
                  </a:lnTo>
                  <a:lnTo>
                    <a:pt x="2446051" y="622777"/>
                  </a:lnTo>
                  <a:lnTo>
                    <a:pt x="2581942" y="661701"/>
                  </a:lnTo>
                  <a:lnTo>
                    <a:pt x="2717834" y="622777"/>
                  </a:lnTo>
                  <a:lnTo>
                    <a:pt x="2853726" y="506006"/>
                  </a:lnTo>
                  <a:lnTo>
                    <a:pt x="2989618" y="506006"/>
                  </a:lnTo>
                  <a:lnTo>
                    <a:pt x="3125509" y="350312"/>
                  </a:lnTo>
                  <a:lnTo>
                    <a:pt x="3261401" y="272465"/>
                  </a:lnTo>
                  <a:lnTo>
                    <a:pt x="3397293" y="38923"/>
                  </a:lnTo>
                </a:path>
              </a:pathLst>
            </a:custGeom>
            <a:ln w="27101" cap="flat">
              <a:solidFill>
                <a:srgbClr val="0058AB">
                  <a:alpha val="100000"/>
                </a:srgbClr>
              </a:solidFill>
              <a:prstDash val="solid"/>
              <a:round/>
            </a:ln>
          </p:spPr>
          <p:txBody>
            <a:bodyPr/>
            <a:lstStyle/>
            <a:p/>
          </p:txBody>
        </p:sp>
        <p:sp>
          <p:nvSpPr>
            <p:cNvPr id="95" name="tx95"/>
            <p:cNvSpPr/>
            <p:nvPr/>
          </p:nvSpPr>
          <p:spPr>
            <a:xfrm>
              <a:off x="5389469" y="1957680"/>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6056833" y="19562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7" name="tx97"/>
            <p:cNvSpPr/>
            <p:nvPr/>
          </p:nvSpPr>
          <p:spPr>
            <a:xfrm>
              <a:off x="6736291" y="1957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8" name="tx98"/>
            <p:cNvSpPr/>
            <p:nvPr/>
          </p:nvSpPr>
          <p:spPr>
            <a:xfrm>
              <a:off x="7445895" y="19563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9" name="tx99"/>
            <p:cNvSpPr/>
            <p:nvPr/>
          </p:nvSpPr>
          <p:spPr>
            <a:xfrm>
              <a:off x="7989462" y="19563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38775" y="195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1" name="tx101"/>
            <p:cNvSpPr/>
            <p:nvPr/>
          </p:nvSpPr>
          <p:spPr>
            <a:xfrm>
              <a:off x="8774667" y="195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102" name="tx102"/>
            <p:cNvSpPr/>
            <p:nvPr/>
          </p:nvSpPr>
          <p:spPr>
            <a:xfrm>
              <a:off x="8902429" y="28139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8139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929664"/>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354049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315126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27620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23727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a:off x="5049780" y="1983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1365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1365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92454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8699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180759" y="4988970"/>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Cameroon</a:t>
              </a:r>
            </a:p>
          </p:txBody>
        </p:sp>
        <p:sp>
          <p:nvSpPr>
            <p:cNvPr id="123" name="tx123"/>
            <p:cNvSpPr/>
            <p:nvPr/>
          </p:nvSpPr>
          <p:spPr>
            <a:xfrm>
              <a:off x="719164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54099"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57205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0818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59157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82693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33669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84645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7321564" cy="114824"/>
            </a:xfrm>
            <a:prstGeom prst="rect">
              <a:avLst/>
            </a:prstGeom>
            <a:solidFill>
              <a:srgbClr val="1CABE2">
                <a:alpha val="80000"/>
              </a:srgbClr>
            </a:solidFill>
          </p:spPr>
          <p:txBody>
            <a:bodyPr/>
            <a:lstStyle/>
            <a:p/>
          </p:txBody>
        </p:sp>
        <p:sp>
          <p:nvSpPr>
            <p:cNvPr id="137" name="rc137"/>
            <p:cNvSpPr/>
            <p:nvPr/>
          </p:nvSpPr>
          <p:spPr>
            <a:xfrm>
              <a:off x="1317178" y="5743865"/>
              <a:ext cx="5394849" cy="114824"/>
            </a:xfrm>
            <a:prstGeom prst="rect">
              <a:avLst/>
            </a:prstGeom>
            <a:solidFill>
              <a:srgbClr val="1CABE2">
                <a:alpha val="80000"/>
              </a:srgbClr>
            </a:solidFill>
          </p:spPr>
          <p:txBody>
            <a:bodyPr/>
            <a:lstStyle/>
            <a:p/>
          </p:txBody>
        </p:sp>
        <p:sp>
          <p:nvSpPr>
            <p:cNvPr id="138" name="rc138"/>
            <p:cNvSpPr/>
            <p:nvPr/>
          </p:nvSpPr>
          <p:spPr>
            <a:xfrm>
              <a:off x="1317178" y="5600334"/>
              <a:ext cx="4030268" cy="114824"/>
            </a:xfrm>
            <a:prstGeom prst="rect">
              <a:avLst/>
            </a:prstGeom>
            <a:solidFill>
              <a:srgbClr val="1CABE2">
                <a:alpha val="80000"/>
              </a:srgbClr>
            </a:solidFill>
          </p:spPr>
          <p:txBody>
            <a:bodyPr/>
            <a:lstStyle/>
            <a:p/>
          </p:txBody>
        </p:sp>
        <p:sp>
          <p:nvSpPr>
            <p:cNvPr id="139" name="tx139"/>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292,000</a:t>
              </a:r>
            </a:p>
          </p:txBody>
        </p:sp>
        <p:sp>
          <p:nvSpPr>
            <p:cNvPr id="140" name="tx140"/>
            <p:cNvSpPr/>
            <p:nvPr/>
          </p:nvSpPr>
          <p:spPr>
            <a:xfrm>
              <a:off x="6202614"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215,000</a:t>
              </a:r>
            </a:p>
          </p:txBody>
        </p:sp>
        <p:sp>
          <p:nvSpPr>
            <p:cNvPr id="141" name="tx141"/>
            <p:cNvSpPr/>
            <p:nvPr/>
          </p:nvSpPr>
          <p:spPr>
            <a:xfrm>
              <a:off x="4838034"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161,000</a:t>
              </a:r>
            </a:p>
          </p:txBody>
        </p:sp>
        <p:sp>
          <p:nvSpPr>
            <p:cNvPr id="142" name="tx14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32195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7" name="tx147"/>
            <p:cNvSpPr/>
            <p:nvPr/>
          </p:nvSpPr>
          <p:spPr>
            <a:xfrm>
              <a:off x="5831713"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8" name="tx148"/>
            <p:cNvSpPr/>
            <p:nvPr/>
          </p:nvSpPr>
          <p:spPr>
            <a:xfrm>
              <a:off x="834147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9" name="tx149"/>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Cameroon (83%) was 2 percentage points lower than the global average (85%) and 12 percentage points higher than the average across all WCAR countries (71%).
National DTP3 coverage was 16 percentage points higher than in 2019 (67%).
This equates to 161,000 un- and undervaccinated children in 2025 compared to 292,000 un- and undervaccinated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Cameroon DTP3 coverage was 83% - this is 16 percentage points higher than in 2019 and 2 percentage points lower than the global average (85%).</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2025, Cameroon ranked number 11 out of 24 countries for lowest DTP3 coverage (based on tied ranks).
Cameroon was in the top 10 countries with the most un- and undervaccinated children (rank=6).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Cameroon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8458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52974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307489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62004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216520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75716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33023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84747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239262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193777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3322" y="3889596"/>
              <a:ext cx="238662" cy="322413"/>
            </a:xfrm>
            <a:prstGeom prst="rect">
              <a:avLst/>
            </a:prstGeom>
            <a:solidFill>
              <a:srgbClr val="80BD41">
                <a:alpha val="100000"/>
              </a:srgbClr>
            </a:solidFill>
          </p:spPr>
          <p:txBody>
            <a:bodyPr/>
            <a:lstStyle/>
            <a:p/>
          </p:txBody>
        </p:sp>
        <p:sp>
          <p:nvSpPr>
            <p:cNvPr id="28" name="rc28"/>
            <p:cNvSpPr/>
            <p:nvPr/>
          </p:nvSpPr>
          <p:spPr>
            <a:xfrm>
              <a:off x="1333322" y="3691983"/>
              <a:ext cx="238662" cy="197612"/>
            </a:xfrm>
            <a:prstGeom prst="rect">
              <a:avLst/>
            </a:prstGeom>
            <a:solidFill>
              <a:srgbClr val="1CABE2">
                <a:alpha val="100000"/>
              </a:srgbClr>
            </a:solidFill>
          </p:spPr>
          <p:txBody>
            <a:bodyPr/>
            <a:lstStyle/>
            <a:p/>
          </p:txBody>
        </p:sp>
        <p:sp>
          <p:nvSpPr>
            <p:cNvPr id="29" name="rc29"/>
            <p:cNvSpPr/>
            <p:nvPr/>
          </p:nvSpPr>
          <p:spPr>
            <a:xfrm>
              <a:off x="1598503" y="3877097"/>
              <a:ext cx="238662" cy="334912"/>
            </a:xfrm>
            <a:prstGeom prst="rect">
              <a:avLst/>
            </a:prstGeom>
            <a:solidFill>
              <a:srgbClr val="80BD41">
                <a:alpha val="100000"/>
              </a:srgbClr>
            </a:solidFill>
          </p:spPr>
          <p:txBody>
            <a:bodyPr/>
            <a:lstStyle/>
            <a:p/>
          </p:txBody>
        </p:sp>
        <p:sp>
          <p:nvSpPr>
            <p:cNvPr id="30" name="rc30"/>
            <p:cNvSpPr/>
            <p:nvPr/>
          </p:nvSpPr>
          <p:spPr>
            <a:xfrm>
              <a:off x="1598503" y="3680403"/>
              <a:ext cx="238662" cy="196693"/>
            </a:xfrm>
            <a:prstGeom prst="rect">
              <a:avLst/>
            </a:prstGeom>
            <a:solidFill>
              <a:srgbClr val="1CABE2">
                <a:alpha val="100000"/>
              </a:srgbClr>
            </a:solidFill>
          </p:spPr>
          <p:txBody>
            <a:bodyPr/>
            <a:lstStyle/>
            <a:p/>
          </p:txBody>
        </p:sp>
        <p:sp>
          <p:nvSpPr>
            <p:cNvPr id="31" name="rc31"/>
            <p:cNvSpPr/>
            <p:nvPr/>
          </p:nvSpPr>
          <p:spPr>
            <a:xfrm>
              <a:off x="1863684" y="3850061"/>
              <a:ext cx="238662" cy="361948"/>
            </a:xfrm>
            <a:prstGeom prst="rect">
              <a:avLst/>
            </a:prstGeom>
            <a:solidFill>
              <a:srgbClr val="80BD41">
                <a:alpha val="100000"/>
              </a:srgbClr>
            </a:solidFill>
          </p:spPr>
          <p:txBody>
            <a:bodyPr/>
            <a:lstStyle/>
            <a:p/>
          </p:txBody>
        </p:sp>
        <p:sp>
          <p:nvSpPr>
            <p:cNvPr id="32" name="rc32"/>
            <p:cNvSpPr/>
            <p:nvPr/>
          </p:nvSpPr>
          <p:spPr>
            <a:xfrm>
              <a:off x="1863684" y="3663601"/>
              <a:ext cx="238662" cy="186459"/>
            </a:xfrm>
            <a:prstGeom prst="rect">
              <a:avLst/>
            </a:prstGeom>
            <a:solidFill>
              <a:srgbClr val="1CABE2">
                <a:alpha val="100000"/>
              </a:srgbClr>
            </a:solidFill>
          </p:spPr>
          <p:txBody>
            <a:bodyPr/>
            <a:lstStyle/>
            <a:p/>
          </p:txBody>
        </p:sp>
        <p:sp>
          <p:nvSpPr>
            <p:cNvPr id="33" name="rc33"/>
            <p:cNvSpPr/>
            <p:nvPr/>
          </p:nvSpPr>
          <p:spPr>
            <a:xfrm>
              <a:off x="2128865" y="3797353"/>
              <a:ext cx="238662" cy="414656"/>
            </a:xfrm>
            <a:prstGeom prst="rect">
              <a:avLst/>
            </a:prstGeom>
            <a:solidFill>
              <a:srgbClr val="80BD41">
                <a:alpha val="100000"/>
              </a:srgbClr>
            </a:solidFill>
          </p:spPr>
          <p:txBody>
            <a:bodyPr/>
            <a:lstStyle/>
            <a:p/>
          </p:txBody>
        </p:sp>
        <p:sp>
          <p:nvSpPr>
            <p:cNvPr id="34" name="rc34"/>
            <p:cNvSpPr/>
            <p:nvPr/>
          </p:nvSpPr>
          <p:spPr>
            <a:xfrm>
              <a:off x="2128865" y="3643988"/>
              <a:ext cx="238662" cy="153365"/>
            </a:xfrm>
            <a:prstGeom prst="rect">
              <a:avLst/>
            </a:prstGeom>
            <a:solidFill>
              <a:srgbClr val="1CABE2">
                <a:alpha val="100000"/>
              </a:srgbClr>
            </a:solidFill>
          </p:spPr>
          <p:txBody>
            <a:bodyPr/>
            <a:lstStyle/>
            <a:p/>
          </p:txBody>
        </p:sp>
        <p:sp>
          <p:nvSpPr>
            <p:cNvPr id="35" name="rc35"/>
            <p:cNvSpPr/>
            <p:nvPr/>
          </p:nvSpPr>
          <p:spPr>
            <a:xfrm>
              <a:off x="2394045" y="3783180"/>
              <a:ext cx="238662" cy="428829"/>
            </a:xfrm>
            <a:prstGeom prst="rect">
              <a:avLst/>
            </a:prstGeom>
            <a:solidFill>
              <a:srgbClr val="80BD41">
                <a:alpha val="100000"/>
              </a:srgbClr>
            </a:solidFill>
          </p:spPr>
          <p:txBody>
            <a:bodyPr/>
            <a:lstStyle/>
            <a:p/>
          </p:txBody>
        </p:sp>
        <p:sp>
          <p:nvSpPr>
            <p:cNvPr id="36" name="rc36"/>
            <p:cNvSpPr/>
            <p:nvPr/>
          </p:nvSpPr>
          <p:spPr>
            <a:xfrm>
              <a:off x="2394045" y="3624575"/>
              <a:ext cx="238662" cy="158604"/>
            </a:xfrm>
            <a:prstGeom prst="rect">
              <a:avLst/>
            </a:prstGeom>
            <a:solidFill>
              <a:srgbClr val="1CABE2">
                <a:alpha val="100000"/>
              </a:srgbClr>
            </a:solidFill>
          </p:spPr>
          <p:txBody>
            <a:bodyPr/>
            <a:lstStyle/>
            <a:p/>
          </p:txBody>
        </p:sp>
        <p:sp>
          <p:nvSpPr>
            <p:cNvPr id="37" name="rc37"/>
            <p:cNvSpPr/>
            <p:nvPr/>
          </p:nvSpPr>
          <p:spPr>
            <a:xfrm>
              <a:off x="2659226" y="3727816"/>
              <a:ext cx="238662" cy="484192"/>
            </a:xfrm>
            <a:prstGeom prst="rect">
              <a:avLst/>
            </a:prstGeom>
            <a:solidFill>
              <a:srgbClr val="80BD41">
                <a:alpha val="100000"/>
              </a:srgbClr>
            </a:solidFill>
          </p:spPr>
          <p:txBody>
            <a:bodyPr/>
            <a:lstStyle/>
            <a:p/>
          </p:txBody>
        </p:sp>
        <p:sp>
          <p:nvSpPr>
            <p:cNvPr id="38" name="rc38"/>
            <p:cNvSpPr/>
            <p:nvPr/>
          </p:nvSpPr>
          <p:spPr>
            <a:xfrm>
              <a:off x="2659226" y="3606773"/>
              <a:ext cx="238662" cy="121043"/>
            </a:xfrm>
            <a:prstGeom prst="rect">
              <a:avLst/>
            </a:prstGeom>
            <a:solidFill>
              <a:srgbClr val="1CABE2">
                <a:alpha val="100000"/>
              </a:srgbClr>
            </a:solidFill>
          </p:spPr>
          <p:txBody>
            <a:bodyPr/>
            <a:lstStyle/>
            <a:p/>
          </p:txBody>
        </p:sp>
        <p:sp>
          <p:nvSpPr>
            <p:cNvPr id="39" name="rc39"/>
            <p:cNvSpPr/>
            <p:nvPr/>
          </p:nvSpPr>
          <p:spPr>
            <a:xfrm>
              <a:off x="2924407" y="3709923"/>
              <a:ext cx="238662" cy="502086"/>
            </a:xfrm>
            <a:prstGeom prst="rect">
              <a:avLst/>
            </a:prstGeom>
            <a:solidFill>
              <a:srgbClr val="80BD41">
                <a:alpha val="100000"/>
              </a:srgbClr>
            </a:solidFill>
          </p:spPr>
          <p:txBody>
            <a:bodyPr/>
            <a:lstStyle/>
            <a:p/>
          </p:txBody>
        </p:sp>
        <p:sp>
          <p:nvSpPr>
            <p:cNvPr id="40" name="rc40"/>
            <p:cNvSpPr/>
            <p:nvPr/>
          </p:nvSpPr>
          <p:spPr>
            <a:xfrm>
              <a:off x="2924407" y="3592154"/>
              <a:ext cx="238662" cy="117768"/>
            </a:xfrm>
            <a:prstGeom prst="rect">
              <a:avLst/>
            </a:prstGeom>
            <a:solidFill>
              <a:srgbClr val="1CABE2">
                <a:alpha val="100000"/>
              </a:srgbClr>
            </a:solidFill>
          </p:spPr>
          <p:txBody>
            <a:bodyPr/>
            <a:lstStyle/>
            <a:p/>
          </p:txBody>
        </p:sp>
        <p:sp>
          <p:nvSpPr>
            <p:cNvPr id="41" name="rc41"/>
            <p:cNvSpPr/>
            <p:nvPr/>
          </p:nvSpPr>
          <p:spPr>
            <a:xfrm>
              <a:off x="3189588" y="3691465"/>
              <a:ext cx="238662" cy="520544"/>
            </a:xfrm>
            <a:prstGeom prst="rect">
              <a:avLst/>
            </a:prstGeom>
            <a:solidFill>
              <a:srgbClr val="80BD41">
                <a:alpha val="100000"/>
              </a:srgbClr>
            </a:solidFill>
          </p:spPr>
          <p:txBody>
            <a:bodyPr/>
            <a:lstStyle/>
            <a:p/>
          </p:txBody>
        </p:sp>
        <p:sp>
          <p:nvSpPr>
            <p:cNvPr id="42" name="rc42"/>
            <p:cNvSpPr/>
            <p:nvPr/>
          </p:nvSpPr>
          <p:spPr>
            <a:xfrm>
              <a:off x="3189588" y="3577198"/>
              <a:ext cx="238662" cy="114266"/>
            </a:xfrm>
            <a:prstGeom prst="rect">
              <a:avLst/>
            </a:prstGeom>
            <a:solidFill>
              <a:srgbClr val="1CABE2">
                <a:alpha val="100000"/>
              </a:srgbClr>
            </a:solidFill>
          </p:spPr>
          <p:txBody>
            <a:bodyPr/>
            <a:lstStyle/>
            <a:p/>
          </p:txBody>
        </p:sp>
        <p:sp>
          <p:nvSpPr>
            <p:cNvPr id="43" name="rc43"/>
            <p:cNvSpPr/>
            <p:nvPr/>
          </p:nvSpPr>
          <p:spPr>
            <a:xfrm>
              <a:off x="3454768" y="3665930"/>
              <a:ext cx="238662" cy="546079"/>
            </a:xfrm>
            <a:prstGeom prst="rect">
              <a:avLst/>
            </a:prstGeom>
            <a:solidFill>
              <a:srgbClr val="80BD41">
                <a:alpha val="100000"/>
              </a:srgbClr>
            </a:solidFill>
          </p:spPr>
          <p:txBody>
            <a:bodyPr/>
            <a:lstStyle/>
            <a:p/>
          </p:txBody>
        </p:sp>
        <p:sp>
          <p:nvSpPr>
            <p:cNvPr id="44" name="rc44"/>
            <p:cNvSpPr/>
            <p:nvPr/>
          </p:nvSpPr>
          <p:spPr>
            <a:xfrm>
              <a:off x="3454768" y="3561916"/>
              <a:ext cx="238662" cy="104014"/>
            </a:xfrm>
            <a:prstGeom prst="rect">
              <a:avLst/>
            </a:prstGeom>
            <a:solidFill>
              <a:srgbClr val="1CABE2">
                <a:alpha val="100000"/>
              </a:srgbClr>
            </a:solidFill>
          </p:spPr>
          <p:txBody>
            <a:bodyPr/>
            <a:lstStyle/>
            <a:p/>
          </p:txBody>
        </p:sp>
        <p:sp>
          <p:nvSpPr>
            <p:cNvPr id="45" name="rc45"/>
            <p:cNvSpPr/>
            <p:nvPr/>
          </p:nvSpPr>
          <p:spPr>
            <a:xfrm>
              <a:off x="3719949" y="3680330"/>
              <a:ext cx="238662" cy="531678"/>
            </a:xfrm>
            <a:prstGeom prst="rect">
              <a:avLst/>
            </a:prstGeom>
            <a:solidFill>
              <a:srgbClr val="80BD41">
                <a:alpha val="100000"/>
              </a:srgbClr>
            </a:solidFill>
          </p:spPr>
          <p:txBody>
            <a:bodyPr/>
            <a:lstStyle/>
            <a:p/>
          </p:txBody>
        </p:sp>
        <p:sp>
          <p:nvSpPr>
            <p:cNvPr id="46" name="rc46"/>
            <p:cNvSpPr/>
            <p:nvPr/>
          </p:nvSpPr>
          <p:spPr>
            <a:xfrm>
              <a:off x="3719949" y="3547415"/>
              <a:ext cx="238662" cy="132915"/>
            </a:xfrm>
            <a:prstGeom prst="rect">
              <a:avLst/>
            </a:prstGeom>
            <a:solidFill>
              <a:srgbClr val="1CABE2">
                <a:alpha val="100000"/>
              </a:srgbClr>
            </a:solidFill>
          </p:spPr>
          <p:txBody>
            <a:bodyPr/>
            <a:lstStyle/>
            <a:p/>
          </p:txBody>
        </p:sp>
        <p:sp>
          <p:nvSpPr>
            <p:cNvPr id="47" name="rc47"/>
            <p:cNvSpPr/>
            <p:nvPr/>
          </p:nvSpPr>
          <p:spPr>
            <a:xfrm>
              <a:off x="3985130" y="3644443"/>
              <a:ext cx="238662" cy="567566"/>
            </a:xfrm>
            <a:prstGeom prst="rect">
              <a:avLst/>
            </a:prstGeom>
            <a:solidFill>
              <a:srgbClr val="80BD41">
                <a:alpha val="100000"/>
              </a:srgbClr>
            </a:solidFill>
          </p:spPr>
          <p:txBody>
            <a:bodyPr/>
            <a:lstStyle/>
            <a:p/>
          </p:txBody>
        </p:sp>
        <p:sp>
          <p:nvSpPr>
            <p:cNvPr id="48" name="rc48"/>
            <p:cNvSpPr/>
            <p:nvPr/>
          </p:nvSpPr>
          <p:spPr>
            <a:xfrm>
              <a:off x="3985130" y="3536335"/>
              <a:ext cx="238662" cy="108107"/>
            </a:xfrm>
            <a:prstGeom prst="rect">
              <a:avLst/>
            </a:prstGeom>
            <a:solidFill>
              <a:srgbClr val="1CABE2">
                <a:alpha val="100000"/>
              </a:srgbClr>
            </a:solidFill>
          </p:spPr>
          <p:txBody>
            <a:bodyPr/>
            <a:lstStyle/>
            <a:p/>
          </p:txBody>
        </p:sp>
        <p:sp>
          <p:nvSpPr>
            <p:cNvPr id="49" name="rc49"/>
            <p:cNvSpPr/>
            <p:nvPr/>
          </p:nvSpPr>
          <p:spPr>
            <a:xfrm>
              <a:off x="4250311" y="3657160"/>
              <a:ext cx="238662" cy="554848"/>
            </a:xfrm>
            <a:prstGeom prst="rect">
              <a:avLst/>
            </a:prstGeom>
            <a:solidFill>
              <a:srgbClr val="80BD41">
                <a:alpha val="100000"/>
              </a:srgbClr>
            </a:solidFill>
          </p:spPr>
          <p:txBody>
            <a:bodyPr/>
            <a:lstStyle/>
            <a:p/>
          </p:txBody>
        </p:sp>
        <p:sp>
          <p:nvSpPr>
            <p:cNvPr id="50" name="rc50"/>
            <p:cNvSpPr/>
            <p:nvPr/>
          </p:nvSpPr>
          <p:spPr>
            <a:xfrm>
              <a:off x="4250311" y="3527011"/>
              <a:ext cx="238662" cy="130149"/>
            </a:xfrm>
            <a:prstGeom prst="rect">
              <a:avLst/>
            </a:prstGeom>
            <a:solidFill>
              <a:srgbClr val="1CABE2">
                <a:alpha val="100000"/>
              </a:srgbClr>
            </a:solidFill>
          </p:spPr>
          <p:txBody>
            <a:bodyPr/>
            <a:lstStyle/>
            <a:p/>
          </p:txBody>
        </p:sp>
        <p:sp>
          <p:nvSpPr>
            <p:cNvPr id="51" name="rc51"/>
            <p:cNvSpPr/>
            <p:nvPr/>
          </p:nvSpPr>
          <p:spPr>
            <a:xfrm>
              <a:off x="4515492" y="3662773"/>
              <a:ext cx="238662" cy="549235"/>
            </a:xfrm>
            <a:prstGeom prst="rect">
              <a:avLst/>
            </a:prstGeom>
            <a:solidFill>
              <a:srgbClr val="80BD41">
                <a:alpha val="100000"/>
              </a:srgbClr>
            </a:solidFill>
          </p:spPr>
          <p:txBody>
            <a:bodyPr/>
            <a:lstStyle/>
            <a:p/>
          </p:txBody>
        </p:sp>
        <p:sp>
          <p:nvSpPr>
            <p:cNvPr id="52" name="rc52"/>
            <p:cNvSpPr/>
            <p:nvPr/>
          </p:nvSpPr>
          <p:spPr>
            <a:xfrm>
              <a:off x="4515492" y="3516777"/>
              <a:ext cx="238662" cy="145996"/>
            </a:xfrm>
            <a:prstGeom prst="rect">
              <a:avLst/>
            </a:prstGeom>
            <a:solidFill>
              <a:srgbClr val="1CABE2">
                <a:alpha val="100000"/>
              </a:srgbClr>
            </a:solidFill>
          </p:spPr>
          <p:txBody>
            <a:bodyPr/>
            <a:lstStyle/>
            <a:p/>
          </p:txBody>
        </p:sp>
        <p:sp>
          <p:nvSpPr>
            <p:cNvPr id="53" name="rc53"/>
            <p:cNvSpPr/>
            <p:nvPr/>
          </p:nvSpPr>
          <p:spPr>
            <a:xfrm>
              <a:off x="4780672" y="3676009"/>
              <a:ext cx="238662" cy="535999"/>
            </a:xfrm>
            <a:prstGeom prst="rect">
              <a:avLst/>
            </a:prstGeom>
            <a:solidFill>
              <a:srgbClr val="80BD41">
                <a:alpha val="100000"/>
              </a:srgbClr>
            </a:solidFill>
          </p:spPr>
          <p:txBody>
            <a:bodyPr/>
            <a:lstStyle/>
            <a:p/>
          </p:txBody>
        </p:sp>
        <p:sp>
          <p:nvSpPr>
            <p:cNvPr id="54" name="rc54"/>
            <p:cNvSpPr/>
            <p:nvPr/>
          </p:nvSpPr>
          <p:spPr>
            <a:xfrm>
              <a:off x="4780672" y="3506743"/>
              <a:ext cx="238662" cy="169266"/>
            </a:xfrm>
            <a:prstGeom prst="rect">
              <a:avLst/>
            </a:prstGeom>
            <a:solidFill>
              <a:srgbClr val="1CABE2">
                <a:alpha val="100000"/>
              </a:srgbClr>
            </a:solidFill>
          </p:spPr>
          <p:txBody>
            <a:bodyPr/>
            <a:lstStyle/>
            <a:p/>
          </p:txBody>
        </p:sp>
        <p:sp>
          <p:nvSpPr>
            <p:cNvPr id="55" name="rc55"/>
            <p:cNvSpPr/>
            <p:nvPr/>
          </p:nvSpPr>
          <p:spPr>
            <a:xfrm>
              <a:off x="5045853" y="3666530"/>
              <a:ext cx="238662" cy="545478"/>
            </a:xfrm>
            <a:prstGeom prst="rect">
              <a:avLst/>
            </a:prstGeom>
            <a:solidFill>
              <a:srgbClr val="80BD41">
                <a:alpha val="100000"/>
              </a:srgbClr>
            </a:solidFill>
          </p:spPr>
          <p:txBody>
            <a:bodyPr/>
            <a:lstStyle/>
            <a:p/>
          </p:txBody>
        </p:sp>
        <p:sp>
          <p:nvSpPr>
            <p:cNvPr id="56" name="rc56"/>
            <p:cNvSpPr/>
            <p:nvPr/>
          </p:nvSpPr>
          <p:spPr>
            <a:xfrm>
              <a:off x="5045853" y="3494280"/>
              <a:ext cx="238662" cy="172250"/>
            </a:xfrm>
            <a:prstGeom prst="rect">
              <a:avLst/>
            </a:prstGeom>
            <a:solidFill>
              <a:srgbClr val="1CABE2">
                <a:alpha val="100000"/>
              </a:srgbClr>
            </a:solidFill>
          </p:spPr>
          <p:txBody>
            <a:bodyPr/>
            <a:lstStyle/>
            <a:p/>
          </p:txBody>
        </p:sp>
        <p:sp>
          <p:nvSpPr>
            <p:cNvPr id="57" name="rc57"/>
            <p:cNvSpPr/>
            <p:nvPr/>
          </p:nvSpPr>
          <p:spPr>
            <a:xfrm>
              <a:off x="5311034" y="3645898"/>
              <a:ext cx="238662" cy="566110"/>
            </a:xfrm>
            <a:prstGeom prst="rect">
              <a:avLst/>
            </a:prstGeom>
            <a:solidFill>
              <a:srgbClr val="80BD41">
                <a:alpha val="100000"/>
              </a:srgbClr>
            </a:solidFill>
          </p:spPr>
          <p:txBody>
            <a:bodyPr/>
            <a:lstStyle/>
            <a:p/>
          </p:txBody>
        </p:sp>
        <p:sp>
          <p:nvSpPr>
            <p:cNvPr id="58" name="rc58"/>
            <p:cNvSpPr/>
            <p:nvPr/>
          </p:nvSpPr>
          <p:spPr>
            <a:xfrm>
              <a:off x="5311034" y="3467126"/>
              <a:ext cx="238662" cy="178772"/>
            </a:xfrm>
            <a:prstGeom prst="rect">
              <a:avLst/>
            </a:prstGeom>
            <a:solidFill>
              <a:srgbClr val="1CABE2">
                <a:alpha val="100000"/>
              </a:srgbClr>
            </a:solidFill>
          </p:spPr>
          <p:txBody>
            <a:bodyPr/>
            <a:lstStyle/>
            <a:p/>
          </p:txBody>
        </p:sp>
        <p:sp>
          <p:nvSpPr>
            <p:cNvPr id="59" name="rc59"/>
            <p:cNvSpPr/>
            <p:nvPr/>
          </p:nvSpPr>
          <p:spPr>
            <a:xfrm>
              <a:off x="5576215" y="3611767"/>
              <a:ext cx="238662" cy="600242"/>
            </a:xfrm>
            <a:prstGeom prst="rect">
              <a:avLst/>
            </a:prstGeom>
            <a:solidFill>
              <a:srgbClr val="80BD41">
                <a:alpha val="100000"/>
              </a:srgbClr>
            </a:solidFill>
          </p:spPr>
          <p:txBody>
            <a:bodyPr/>
            <a:lstStyle/>
            <a:p/>
          </p:txBody>
        </p:sp>
        <p:sp>
          <p:nvSpPr>
            <p:cNvPr id="60" name="rc60"/>
            <p:cNvSpPr/>
            <p:nvPr/>
          </p:nvSpPr>
          <p:spPr>
            <a:xfrm>
              <a:off x="5576215" y="3442464"/>
              <a:ext cx="238662" cy="169302"/>
            </a:xfrm>
            <a:prstGeom prst="rect">
              <a:avLst/>
            </a:prstGeom>
            <a:solidFill>
              <a:srgbClr val="1CABE2">
                <a:alpha val="100000"/>
              </a:srgbClr>
            </a:solidFill>
          </p:spPr>
          <p:txBody>
            <a:bodyPr/>
            <a:lstStyle/>
            <a:p/>
          </p:txBody>
        </p:sp>
        <p:sp>
          <p:nvSpPr>
            <p:cNvPr id="61" name="rc61"/>
            <p:cNvSpPr/>
            <p:nvPr/>
          </p:nvSpPr>
          <p:spPr>
            <a:xfrm>
              <a:off x="5841395" y="3629542"/>
              <a:ext cx="238662" cy="582467"/>
            </a:xfrm>
            <a:prstGeom prst="rect">
              <a:avLst/>
            </a:prstGeom>
            <a:solidFill>
              <a:srgbClr val="80BD41">
                <a:alpha val="100000"/>
              </a:srgbClr>
            </a:solidFill>
          </p:spPr>
          <p:txBody>
            <a:bodyPr/>
            <a:lstStyle/>
            <a:p/>
          </p:txBody>
        </p:sp>
        <p:sp>
          <p:nvSpPr>
            <p:cNvPr id="62" name="rc62"/>
            <p:cNvSpPr/>
            <p:nvPr/>
          </p:nvSpPr>
          <p:spPr>
            <a:xfrm>
              <a:off x="5841395" y="3424889"/>
              <a:ext cx="238662" cy="204653"/>
            </a:xfrm>
            <a:prstGeom prst="rect">
              <a:avLst/>
            </a:prstGeom>
            <a:solidFill>
              <a:srgbClr val="1CABE2">
                <a:alpha val="100000"/>
              </a:srgbClr>
            </a:solidFill>
          </p:spPr>
          <p:txBody>
            <a:bodyPr/>
            <a:lstStyle/>
            <a:p/>
          </p:txBody>
        </p:sp>
        <p:sp>
          <p:nvSpPr>
            <p:cNvPr id="63" name="rc63"/>
            <p:cNvSpPr/>
            <p:nvPr/>
          </p:nvSpPr>
          <p:spPr>
            <a:xfrm>
              <a:off x="6106576" y="3670196"/>
              <a:ext cx="238662" cy="541812"/>
            </a:xfrm>
            <a:prstGeom prst="rect">
              <a:avLst/>
            </a:prstGeom>
            <a:solidFill>
              <a:srgbClr val="80BD41">
                <a:alpha val="100000"/>
              </a:srgbClr>
            </a:solidFill>
          </p:spPr>
          <p:txBody>
            <a:bodyPr/>
            <a:lstStyle/>
            <a:p/>
          </p:txBody>
        </p:sp>
        <p:sp>
          <p:nvSpPr>
            <p:cNvPr id="64" name="rc64"/>
            <p:cNvSpPr/>
            <p:nvPr/>
          </p:nvSpPr>
          <p:spPr>
            <a:xfrm>
              <a:off x="6106576" y="3415228"/>
              <a:ext cx="238662" cy="254968"/>
            </a:xfrm>
            <a:prstGeom prst="rect">
              <a:avLst/>
            </a:prstGeom>
            <a:solidFill>
              <a:srgbClr val="1CABE2">
                <a:alpha val="100000"/>
              </a:srgbClr>
            </a:solidFill>
          </p:spPr>
          <p:txBody>
            <a:bodyPr/>
            <a:lstStyle/>
            <a:p/>
          </p:txBody>
        </p:sp>
        <p:sp>
          <p:nvSpPr>
            <p:cNvPr id="65" name="rc65"/>
            <p:cNvSpPr/>
            <p:nvPr/>
          </p:nvSpPr>
          <p:spPr>
            <a:xfrm>
              <a:off x="6371757" y="3673207"/>
              <a:ext cx="238662" cy="538801"/>
            </a:xfrm>
            <a:prstGeom prst="rect">
              <a:avLst/>
            </a:prstGeom>
            <a:solidFill>
              <a:srgbClr val="80BD41">
                <a:alpha val="100000"/>
              </a:srgbClr>
            </a:solidFill>
          </p:spPr>
          <p:txBody>
            <a:bodyPr/>
            <a:lstStyle/>
            <a:p/>
          </p:txBody>
        </p:sp>
        <p:sp>
          <p:nvSpPr>
            <p:cNvPr id="66" name="rc66"/>
            <p:cNvSpPr/>
            <p:nvPr/>
          </p:nvSpPr>
          <p:spPr>
            <a:xfrm>
              <a:off x="6371757" y="3407832"/>
              <a:ext cx="238662" cy="265375"/>
            </a:xfrm>
            <a:prstGeom prst="rect">
              <a:avLst/>
            </a:prstGeom>
            <a:solidFill>
              <a:srgbClr val="1CABE2">
                <a:alpha val="100000"/>
              </a:srgbClr>
            </a:solidFill>
          </p:spPr>
          <p:txBody>
            <a:bodyPr/>
            <a:lstStyle/>
            <a:p/>
          </p:txBody>
        </p:sp>
        <p:sp>
          <p:nvSpPr>
            <p:cNvPr id="67" name="rc67"/>
            <p:cNvSpPr/>
            <p:nvPr/>
          </p:nvSpPr>
          <p:spPr>
            <a:xfrm>
              <a:off x="6636938" y="3661099"/>
              <a:ext cx="238662" cy="550909"/>
            </a:xfrm>
            <a:prstGeom prst="rect">
              <a:avLst/>
            </a:prstGeom>
            <a:solidFill>
              <a:srgbClr val="80BD41">
                <a:alpha val="100000"/>
              </a:srgbClr>
            </a:solidFill>
          </p:spPr>
          <p:txBody>
            <a:bodyPr/>
            <a:lstStyle/>
            <a:p/>
          </p:txBody>
        </p:sp>
        <p:sp>
          <p:nvSpPr>
            <p:cNvPr id="68" name="rc68"/>
            <p:cNvSpPr/>
            <p:nvPr/>
          </p:nvSpPr>
          <p:spPr>
            <a:xfrm>
              <a:off x="6636938" y="3401846"/>
              <a:ext cx="238662" cy="259253"/>
            </a:xfrm>
            <a:prstGeom prst="rect">
              <a:avLst/>
            </a:prstGeom>
            <a:solidFill>
              <a:srgbClr val="1CABE2">
                <a:alpha val="100000"/>
              </a:srgbClr>
            </a:solidFill>
          </p:spPr>
          <p:txBody>
            <a:bodyPr/>
            <a:lstStyle/>
            <a:p/>
          </p:txBody>
        </p:sp>
        <p:sp>
          <p:nvSpPr>
            <p:cNvPr id="69" name="rc69"/>
            <p:cNvSpPr/>
            <p:nvPr/>
          </p:nvSpPr>
          <p:spPr>
            <a:xfrm>
              <a:off x="6902119" y="3631744"/>
              <a:ext cx="238662" cy="580265"/>
            </a:xfrm>
            <a:prstGeom prst="rect">
              <a:avLst/>
            </a:prstGeom>
            <a:solidFill>
              <a:srgbClr val="80BD41">
                <a:alpha val="100000"/>
              </a:srgbClr>
            </a:solidFill>
          </p:spPr>
          <p:txBody>
            <a:bodyPr/>
            <a:lstStyle/>
            <a:p/>
          </p:txBody>
        </p:sp>
        <p:sp>
          <p:nvSpPr>
            <p:cNvPr id="70" name="rc70"/>
            <p:cNvSpPr/>
            <p:nvPr/>
          </p:nvSpPr>
          <p:spPr>
            <a:xfrm>
              <a:off x="6902119" y="3394732"/>
              <a:ext cx="238662" cy="237011"/>
            </a:xfrm>
            <a:prstGeom prst="rect">
              <a:avLst/>
            </a:prstGeom>
            <a:solidFill>
              <a:srgbClr val="1CABE2">
                <a:alpha val="100000"/>
              </a:srgbClr>
            </a:solidFill>
          </p:spPr>
          <p:txBody>
            <a:bodyPr/>
            <a:lstStyle/>
            <a:p/>
          </p:txBody>
        </p:sp>
        <p:sp>
          <p:nvSpPr>
            <p:cNvPr id="71" name="rc71"/>
            <p:cNvSpPr/>
            <p:nvPr/>
          </p:nvSpPr>
          <p:spPr>
            <a:xfrm>
              <a:off x="7167299" y="3624475"/>
              <a:ext cx="238662" cy="587534"/>
            </a:xfrm>
            <a:prstGeom prst="rect">
              <a:avLst/>
            </a:prstGeom>
            <a:solidFill>
              <a:srgbClr val="80BD41">
                <a:alpha val="100000"/>
              </a:srgbClr>
            </a:solidFill>
          </p:spPr>
          <p:txBody>
            <a:bodyPr/>
            <a:lstStyle/>
            <a:p/>
          </p:txBody>
        </p:sp>
        <p:sp>
          <p:nvSpPr>
            <p:cNvPr id="72" name="rc72"/>
            <p:cNvSpPr/>
            <p:nvPr/>
          </p:nvSpPr>
          <p:spPr>
            <a:xfrm>
              <a:off x="7167299" y="3384498"/>
              <a:ext cx="238662" cy="239976"/>
            </a:xfrm>
            <a:prstGeom prst="rect">
              <a:avLst/>
            </a:prstGeom>
            <a:solidFill>
              <a:srgbClr val="1CABE2">
                <a:alpha val="100000"/>
              </a:srgbClr>
            </a:solidFill>
          </p:spPr>
          <p:txBody>
            <a:bodyPr/>
            <a:lstStyle/>
            <a:p/>
          </p:txBody>
        </p:sp>
        <p:sp>
          <p:nvSpPr>
            <p:cNvPr id="73" name="rc73"/>
            <p:cNvSpPr/>
            <p:nvPr/>
          </p:nvSpPr>
          <p:spPr>
            <a:xfrm>
              <a:off x="7432480" y="3583921"/>
              <a:ext cx="238662" cy="628088"/>
            </a:xfrm>
            <a:prstGeom prst="rect">
              <a:avLst/>
            </a:prstGeom>
            <a:solidFill>
              <a:srgbClr val="80BD41">
                <a:alpha val="100000"/>
              </a:srgbClr>
            </a:solidFill>
          </p:spPr>
          <p:txBody>
            <a:bodyPr/>
            <a:lstStyle/>
            <a:p/>
          </p:txBody>
        </p:sp>
        <p:sp>
          <p:nvSpPr>
            <p:cNvPr id="74" name="rc74"/>
            <p:cNvSpPr/>
            <p:nvPr/>
          </p:nvSpPr>
          <p:spPr>
            <a:xfrm>
              <a:off x="7432480" y="3374555"/>
              <a:ext cx="238662" cy="209365"/>
            </a:xfrm>
            <a:prstGeom prst="rect">
              <a:avLst/>
            </a:prstGeom>
            <a:solidFill>
              <a:srgbClr val="1CABE2">
                <a:alpha val="100000"/>
              </a:srgbClr>
            </a:solidFill>
          </p:spPr>
          <p:txBody>
            <a:bodyPr/>
            <a:lstStyle/>
            <a:p/>
          </p:txBody>
        </p:sp>
        <p:sp>
          <p:nvSpPr>
            <p:cNvPr id="75" name="rc75"/>
            <p:cNvSpPr/>
            <p:nvPr/>
          </p:nvSpPr>
          <p:spPr>
            <a:xfrm>
              <a:off x="7697661" y="3557367"/>
              <a:ext cx="238662" cy="654642"/>
            </a:xfrm>
            <a:prstGeom prst="rect">
              <a:avLst/>
            </a:prstGeom>
            <a:solidFill>
              <a:srgbClr val="80BD41">
                <a:alpha val="100000"/>
              </a:srgbClr>
            </a:solidFill>
          </p:spPr>
          <p:txBody>
            <a:bodyPr/>
            <a:lstStyle/>
            <a:p/>
          </p:txBody>
        </p:sp>
        <p:sp>
          <p:nvSpPr>
            <p:cNvPr id="76" name="rc76"/>
            <p:cNvSpPr/>
            <p:nvPr/>
          </p:nvSpPr>
          <p:spPr>
            <a:xfrm>
              <a:off x="7697661" y="3361820"/>
              <a:ext cx="238662" cy="195547"/>
            </a:xfrm>
            <a:prstGeom prst="rect">
              <a:avLst/>
            </a:prstGeom>
            <a:solidFill>
              <a:srgbClr val="1CABE2">
                <a:alpha val="100000"/>
              </a:srgbClr>
            </a:solidFill>
          </p:spPr>
          <p:txBody>
            <a:bodyPr/>
            <a:lstStyle/>
            <a:p/>
          </p:txBody>
        </p:sp>
        <p:sp>
          <p:nvSpPr>
            <p:cNvPr id="77" name="rc77"/>
            <p:cNvSpPr/>
            <p:nvPr/>
          </p:nvSpPr>
          <p:spPr>
            <a:xfrm>
              <a:off x="7962842" y="3498783"/>
              <a:ext cx="238662" cy="713226"/>
            </a:xfrm>
            <a:prstGeom prst="rect">
              <a:avLst/>
            </a:prstGeom>
            <a:solidFill>
              <a:srgbClr val="80BD41">
                <a:alpha val="100000"/>
              </a:srgbClr>
            </a:solidFill>
          </p:spPr>
          <p:txBody>
            <a:bodyPr/>
            <a:lstStyle/>
            <a:p/>
          </p:txBody>
        </p:sp>
        <p:sp>
          <p:nvSpPr>
            <p:cNvPr id="78" name="rc78"/>
            <p:cNvSpPr/>
            <p:nvPr/>
          </p:nvSpPr>
          <p:spPr>
            <a:xfrm>
              <a:off x="7962842" y="3352704"/>
              <a:ext cx="238662" cy="146078"/>
            </a:xfrm>
            <a:prstGeom prst="rect">
              <a:avLst/>
            </a:prstGeom>
            <a:solidFill>
              <a:srgbClr val="1CABE2">
                <a:alpha val="100000"/>
              </a:srgbClr>
            </a:solidFill>
          </p:spPr>
          <p:txBody>
            <a:bodyPr/>
            <a:lstStyle/>
            <a:p/>
          </p:txBody>
        </p:sp>
        <p:sp>
          <p:nvSpPr>
            <p:cNvPr id="79" name="pl79"/>
            <p:cNvSpPr/>
            <p:nvPr/>
          </p:nvSpPr>
          <p:spPr>
            <a:xfrm>
              <a:off x="1452654" y="2407466"/>
              <a:ext cx="6629519" cy="472618"/>
            </a:xfrm>
            <a:custGeom>
              <a:avLst/>
              <a:pathLst>
                <a:path w="6629519" h="472618">
                  <a:moveTo>
                    <a:pt x="0" y="472618"/>
                  </a:moveTo>
                  <a:lnTo>
                    <a:pt x="265180" y="451135"/>
                  </a:lnTo>
                  <a:lnTo>
                    <a:pt x="530361" y="386687"/>
                  </a:lnTo>
                  <a:lnTo>
                    <a:pt x="795542" y="236309"/>
                  </a:lnTo>
                  <a:lnTo>
                    <a:pt x="1060723" y="236309"/>
                  </a:lnTo>
                  <a:lnTo>
                    <a:pt x="1325903" y="85930"/>
                  </a:lnTo>
                  <a:lnTo>
                    <a:pt x="1591084" y="64447"/>
                  </a:lnTo>
                  <a:lnTo>
                    <a:pt x="1856265" y="42965"/>
                  </a:lnTo>
                  <a:lnTo>
                    <a:pt x="2121446" y="0"/>
                  </a:lnTo>
                  <a:lnTo>
                    <a:pt x="2386626" y="85930"/>
                  </a:lnTo>
                  <a:lnTo>
                    <a:pt x="2651807" y="0"/>
                  </a:lnTo>
                  <a:lnTo>
                    <a:pt x="2916988" y="64447"/>
                  </a:lnTo>
                  <a:lnTo>
                    <a:pt x="3182169" y="107413"/>
                  </a:lnTo>
                  <a:lnTo>
                    <a:pt x="3447350" y="171861"/>
                  </a:lnTo>
                  <a:lnTo>
                    <a:pt x="3712530" y="171861"/>
                  </a:lnTo>
                  <a:lnTo>
                    <a:pt x="3977711" y="171861"/>
                  </a:lnTo>
                  <a:lnTo>
                    <a:pt x="4242892" y="128895"/>
                  </a:lnTo>
                  <a:lnTo>
                    <a:pt x="4508073" y="214826"/>
                  </a:lnTo>
                  <a:lnTo>
                    <a:pt x="4773253" y="343722"/>
                  </a:lnTo>
                  <a:lnTo>
                    <a:pt x="5038434" y="365205"/>
                  </a:lnTo>
                  <a:lnTo>
                    <a:pt x="5303615" y="343722"/>
                  </a:lnTo>
                  <a:lnTo>
                    <a:pt x="5568796" y="279274"/>
                  </a:lnTo>
                  <a:lnTo>
                    <a:pt x="5833977" y="279274"/>
                  </a:lnTo>
                  <a:lnTo>
                    <a:pt x="6099157" y="193343"/>
                  </a:lnTo>
                  <a:lnTo>
                    <a:pt x="6364338" y="150378"/>
                  </a:lnTo>
                  <a:lnTo>
                    <a:pt x="6629519" y="21482"/>
                  </a:lnTo>
                </a:path>
              </a:pathLst>
            </a:custGeom>
            <a:ln w="27101" cap="flat">
              <a:solidFill>
                <a:srgbClr val="0058AB">
                  <a:alpha val="100000"/>
                </a:srgbClr>
              </a:solidFill>
              <a:prstDash val="solid"/>
              <a:round/>
            </a:ln>
          </p:spPr>
          <p:txBody>
            <a:bodyPr/>
            <a:lstStyle/>
            <a:p/>
          </p:txBody>
        </p:sp>
        <p:sp>
          <p:nvSpPr>
            <p:cNvPr id="80" name="tx80"/>
            <p:cNvSpPr/>
            <p:nvPr/>
          </p:nvSpPr>
          <p:spPr>
            <a:xfrm>
              <a:off x="139236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1" name="tx81"/>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2" name="tx82"/>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4" name="tx84"/>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5" name="tx85"/>
            <p:cNvSpPr/>
            <p:nvPr/>
          </p:nvSpPr>
          <p:spPr>
            <a:xfrm>
              <a:off x="669597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6" name="tx86"/>
            <p:cNvSpPr/>
            <p:nvPr/>
          </p:nvSpPr>
          <p:spPr>
            <a:xfrm>
              <a:off x="6961160"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7" name="tx87"/>
            <p:cNvSpPr/>
            <p:nvPr/>
          </p:nvSpPr>
          <p:spPr>
            <a:xfrm>
              <a:off x="7226341"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8" name="tx88"/>
            <p:cNvSpPr/>
            <p:nvPr/>
          </p:nvSpPr>
          <p:spPr>
            <a:xfrm>
              <a:off x="7491522"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9" name="tx89"/>
            <p:cNvSpPr/>
            <p:nvPr/>
          </p:nvSpPr>
          <p:spPr>
            <a:xfrm>
              <a:off x="7756703"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90" name="tx90"/>
            <p:cNvSpPr/>
            <p:nvPr/>
          </p:nvSpPr>
          <p:spPr>
            <a:xfrm>
              <a:off x="8021883"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91" name="tx91"/>
            <p:cNvSpPr/>
            <p:nvPr/>
          </p:nvSpPr>
          <p:spPr>
            <a:xfrm>
              <a:off x="1335100" y="35560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571.6</a:t>
              </a:r>
            </a:p>
          </p:txBody>
        </p:sp>
        <p:sp>
          <p:nvSpPr>
            <p:cNvPr id="92" name="tx92"/>
            <p:cNvSpPr/>
            <p:nvPr/>
          </p:nvSpPr>
          <p:spPr>
            <a:xfrm>
              <a:off x="2661004" y="34707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665.3</a:t>
              </a:r>
            </a:p>
          </p:txBody>
        </p:sp>
        <p:sp>
          <p:nvSpPr>
            <p:cNvPr id="93" name="tx93"/>
            <p:cNvSpPr/>
            <p:nvPr/>
          </p:nvSpPr>
          <p:spPr>
            <a:xfrm>
              <a:off x="3986908" y="34004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742.8</a:t>
              </a:r>
            </a:p>
          </p:txBody>
        </p:sp>
        <p:sp>
          <p:nvSpPr>
            <p:cNvPr id="94" name="tx94"/>
            <p:cNvSpPr/>
            <p:nvPr/>
          </p:nvSpPr>
          <p:spPr>
            <a:xfrm>
              <a:off x="5312812" y="33311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818.8</a:t>
              </a:r>
            </a:p>
          </p:txBody>
        </p:sp>
        <p:sp>
          <p:nvSpPr>
            <p:cNvPr id="95" name="tx95"/>
            <p:cNvSpPr/>
            <p:nvPr/>
          </p:nvSpPr>
          <p:spPr>
            <a:xfrm>
              <a:off x="6412712" y="327190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884</a:t>
              </a:r>
            </a:p>
          </p:txBody>
        </p:sp>
        <p:sp>
          <p:nvSpPr>
            <p:cNvPr id="96" name="tx96"/>
            <p:cNvSpPr/>
            <p:nvPr/>
          </p:nvSpPr>
          <p:spPr>
            <a:xfrm>
              <a:off x="6638716" y="32659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890.6</a:t>
              </a:r>
            </a:p>
          </p:txBody>
        </p:sp>
        <p:sp>
          <p:nvSpPr>
            <p:cNvPr id="97" name="tx97"/>
            <p:cNvSpPr/>
            <p:nvPr/>
          </p:nvSpPr>
          <p:spPr>
            <a:xfrm>
              <a:off x="6903896" y="32588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898.4</a:t>
              </a:r>
            </a:p>
          </p:txBody>
        </p:sp>
        <p:sp>
          <p:nvSpPr>
            <p:cNvPr id="98" name="tx98"/>
            <p:cNvSpPr/>
            <p:nvPr/>
          </p:nvSpPr>
          <p:spPr>
            <a:xfrm>
              <a:off x="7169077" y="32485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909.7</a:t>
              </a:r>
            </a:p>
          </p:txBody>
        </p:sp>
        <p:sp>
          <p:nvSpPr>
            <p:cNvPr id="99" name="tx99"/>
            <p:cNvSpPr/>
            <p:nvPr/>
          </p:nvSpPr>
          <p:spPr>
            <a:xfrm>
              <a:off x="7434258" y="32386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920.6</a:t>
              </a:r>
            </a:p>
          </p:txBody>
        </p:sp>
        <p:sp>
          <p:nvSpPr>
            <p:cNvPr id="100" name="tx100"/>
            <p:cNvSpPr/>
            <p:nvPr/>
          </p:nvSpPr>
          <p:spPr>
            <a:xfrm>
              <a:off x="7699439" y="32258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934.6</a:t>
              </a:r>
            </a:p>
          </p:txBody>
        </p:sp>
        <p:sp>
          <p:nvSpPr>
            <p:cNvPr id="101" name="tx101"/>
            <p:cNvSpPr/>
            <p:nvPr/>
          </p:nvSpPr>
          <p:spPr>
            <a:xfrm>
              <a:off x="7964620" y="32167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944.6</a:t>
              </a:r>
            </a:p>
          </p:txBody>
        </p:sp>
        <p:sp>
          <p:nvSpPr>
            <p:cNvPr id="102" name="pl102"/>
            <p:cNvSpPr/>
            <p:nvPr/>
          </p:nvSpPr>
          <p:spPr>
            <a:xfrm>
              <a:off x="1452654" y="2063743"/>
              <a:ext cx="0" cy="816341"/>
            </a:xfrm>
            <a:custGeom>
              <a:avLst/>
              <a:pathLst>
                <a:path w="0" h="816341">
                  <a:moveTo>
                    <a:pt x="0" y="81634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78557"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104461"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30365" y="2063743"/>
              <a:ext cx="0" cy="515583"/>
            </a:xfrm>
            <a:custGeom>
              <a:avLst/>
              <a:pathLst>
                <a:path w="0" h="515583">
                  <a:moveTo>
                    <a:pt x="0" y="51558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91088" y="2063743"/>
              <a:ext cx="0" cy="708927"/>
            </a:xfrm>
            <a:custGeom>
              <a:avLst/>
              <a:pathLst>
                <a:path w="0" h="708927">
                  <a:moveTo>
                    <a:pt x="0" y="70892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56269" y="2063743"/>
              <a:ext cx="0" cy="687445"/>
            </a:xfrm>
            <a:custGeom>
              <a:avLst/>
              <a:pathLst>
                <a:path w="0" h="687445">
                  <a:moveTo>
                    <a:pt x="0" y="68744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21450"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6631"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51811" y="2063743"/>
              <a:ext cx="0" cy="537066"/>
            </a:xfrm>
            <a:custGeom>
              <a:avLst/>
              <a:pathLst>
                <a:path w="0" h="537066">
                  <a:moveTo>
                    <a:pt x="0" y="537066"/>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6992"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82173"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35100" y="40157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354.4</a:t>
              </a:r>
            </a:p>
          </p:txBody>
        </p:sp>
        <p:sp>
          <p:nvSpPr>
            <p:cNvPr id="114" name="tx114"/>
            <p:cNvSpPr/>
            <p:nvPr/>
          </p:nvSpPr>
          <p:spPr>
            <a:xfrm>
              <a:off x="1335100" y="375688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217.2</a:t>
              </a:r>
            </a:p>
          </p:txBody>
        </p:sp>
        <p:sp>
          <p:nvSpPr>
            <p:cNvPr id="115" name="tx115"/>
            <p:cNvSpPr/>
            <p:nvPr/>
          </p:nvSpPr>
          <p:spPr>
            <a:xfrm>
              <a:off x="2661004" y="39348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532.3</a:t>
              </a:r>
            </a:p>
          </p:txBody>
        </p:sp>
        <p:sp>
          <p:nvSpPr>
            <p:cNvPr id="116" name="tx116"/>
            <p:cNvSpPr/>
            <p:nvPr/>
          </p:nvSpPr>
          <p:spPr>
            <a:xfrm>
              <a:off x="2661004" y="36322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133.1</a:t>
              </a:r>
            </a:p>
          </p:txBody>
        </p:sp>
        <p:sp>
          <p:nvSpPr>
            <p:cNvPr id="117" name="tx117"/>
            <p:cNvSpPr/>
            <p:nvPr/>
          </p:nvSpPr>
          <p:spPr>
            <a:xfrm>
              <a:off x="3986908" y="38931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623.9</a:t>
              </a:r>
            </a:p>
          </p:txBody>
        </p:sp>
        <p:sp>
          <p:nvSpPr>
            <p:cNvPr id="118" name="tx118"/>
            <p:cNvSpPr/>
            <p:nvPr/>
          </p:nvSpPr>
          <p:spPr>
            <a:xfrm>
              <a:off x="3986908" y="35553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118.8</a:t>
              </a:r>
            </a:p>
          </p:txBody>
        </p:sp>
        <p:sp>
          <p:nvSpPr>
            <p:cNvPr id="119" name="tx119"/>
            <p:cNvSpPr/>
            <p:nvPr/>
          </p:nvSpPr>
          <p:spPr>
            <a:xfrm>
              <a:off x="5312812" y="38938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622.3</a:t>
              </a:r>
            </a:p>
          </p:txBody>
        </p:sp>
        <p:sp>
          <p:nvSpPr>
            <p:cNvPr id="120" name="tx120"/>
            <p:cNvSpPr/>
            <p:nvPr/>
          </p:nvSpPr>
          <p:spPr>
            <a:xfrm>
              <a:off x="5312812" y="35214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196.5</a:t>
              </a:r>
            </a:p>
          </p:txBody>
        </p:sp>
        <p:sp>
          <p:nvSpPr>
            <p:cNvPr id="121" name="tx121"/>
            <p:cNvSpPr/>
            <p:nvPr/>
          </p:nvSpPr>
          <p:spPr>
            <a:xfrm>
              <a:off x="6373535" y="39075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592.3</a:t>
              </a:r>
            </a:p>
          </p:txBody>
        </p:sp>
        <p:sp>
          <p:nvSpPr>
            <p:cNvPr id="122" name="tx122"/>
            <p:cNvSpPr/>
            <p:nvPr/>
          </p:nvSpPr>
          <p:spPr>
            <a:xfrm>
              <a:off x="6373535" y="35054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291.7</a:t>
              </a:r>
            </a:p>
          </p:txBody>
        </p:sp>
        <p:sp>
          <p:nvSpPr>
            <p:cNvPr id="123" name="tx123"/>
            <p:cNvSpPr/>
            <p:nvPr/>
          </p:nvSpPr>
          <p:spPr>
            <a:xfrm>
              <a:off x="6638716" y="39015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605.6</a:t>
              </a:r>
            </a:p>
          </p:txBody>
        </p:sp>
        <p:sp>
          <p:nvSpPr>
            <p:cNvPr id="124" name="tx124"/>
            <p:cNvSpPr/>
            <p:nvPr/>
          </p:nvSpPr>
          <p:spPr>
            <a:xfrm>
              <a:off x="6677893" y="349642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285</a:t>
              </a:r>
            </a:p>
          </p:txBody>
        </p:sp>
        <p:sp>
          <p:nvSpPr>
            <p:cNvPr id="125" name="tx125"/>
            <p:cNvSpPr/>
            <p:nvPr/>
          </p:nvSpPr>
          <p:spPr>
            <a:xfrm>
              <a:off x="6903896" y="38867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637.9</a:t>
              </a:r>
            </a:p>
          </p:txBody>
        </p:sp>
        <p:sp>
          <p:nvSpPr>
            <p:cNvPr id="126" name="tx126"/>
            <p:cNvSpPr/>
            <p:nvPr/>
          </p:nvSpPr>
          <p:spPr>
            <a:xfrm>
              <a:off x="6903896" y="34781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260.5</a:t>
              </a:r>
            </a:p>
          </p:txBody>
        </p:sp>
        <p:sp>
          <p:nvSpPr>
            <p:cNvPr id="127" name="tx127"/>
            <p:cNvSpPr/>
            <p:nvPr/>
          </p:nvSpPr>
          <p:spPr>
            <a:xfrm>
              <a:off x="7169077" y="38831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645.9</a:t>
              </a:r>
            </a:p>
          </p:txBody>
        </p:sp>
        <p:sp>
          <p:nvSpPr>
            <p:cNvPr id="128" name="tx128"/>
            <p:cNvSpPr/>
            <p:nvPr/>
          </p:nvSpPr>
          <p:spPr>
            <a:xfrm>
              <a:off x="7169077" y="34693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263.8</a:t>
              </a:r>
            </a:p>
          </p:txBody>
        </p:sp>
        <p:sp>
          <p:nvSpPr>
            <p:cNvPr id="129" name="tx129"/>
            <p:cNvSpPr/>
            <p:nvPr/>
          </p:nvSpPr>
          <p:spPr>
            <a:xfrm>
              <a:off x="7434258" y="38629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690.4</a:t>
              </a:r>
            </a:p>
          </p:txBody>
        </p:sp>
        <p:sp>
          <p:nvSpPr>
            <p:cNvPr id="130" name="tx130"/>
            <p:cNvSpPr/>
            <p:nvPr/>
          </p:nvSpPr>
          <p:spPr>
            <a:xfrm>
              <a:off x="7434258" y="344414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230.2</a:t>
              </a:r>
            </a:p>
          </p:txBody>
        </p:sp>
        <p:sp>
          <p:nvSpPr>
            <p:cNvPr id="131" name="tx131"/>
            <p:cNvSpPr/>
            <p:nvPr/>
          </p:nvSpPr>
          <p:spPr>
            <a:xfrm>
              <a:off x="7699439" y="38496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719.6</a:t>
              </a:r>
            </a:p>
          </p:txBody>
        </p:sp>
        <p:sp>
          <p:nvSpPr>
            <p:cNvPr id="132" name="tx132"/>
            <p:cNvSpPr/>
            <p:nvPr/>
          </p:nvSpPr>
          <p:spPr>
            <a:xfrm>
              <a:off x="7738616" y="342454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a:t>
              </a:r>
            </a:p>
          </p:txBody>
        </p:sp>
        <p:sp>
          <p:nvSpPr>
            <p:cNvPr id="133" name="tx133"/>
            <p:cNvSpPr/>
            <p:nvPr/>
          </p:nvSpPr>
          <p:spPr>
            <a:xfrm>
              <a:off x="8003796" y="382034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784</a:t>
              </a:r>
            </a:p>
          </p:txBody>
        </p:sp>
        <p:sp>
          <p:nvSpPr>
            <p:cNvPr id="134" name="tx134"/>
            <p:cNvSpPr/>
            <p:nvPr/>
          </p:nvSpPr>
          <p:spPr>
            <a:xfrm>
              <a:off x="7964620" y="33906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160.6</a:t>
              </a:r>
            </a:p>
          </p:txBody>
        </p:sp>
        <p:sp>
          <p:nvSpPr>
            <p:cNvPr id="135" name="tx135"/>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94200" y="370504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7" name="tx137"/>
            <p:cNvSpPr/>
            <p:nvPr/>
          </p:nvSpPr>
          <p:spPr>
            <a:xfrm>
              <a:off x="577692" y="323212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577692" y="277727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9" name="tx139"/>
            <p:cNvSpPr/>
            <p:nvPr/>
          </p:nvSpPr>
          <p:spPr>
            <a:xfrm>
              <a:off x="577692" y="232243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577692" y="186758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1" name="tx14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1" name="rc161"/>
            <p:cNvSpPr/>
            <p:nvPr/>
          </p:nvSpPr>
          <p:spPr>
            <a:xfrm>
              <a:off x="4452747" y="5080163"/>
              <a:ext cx="201456" cy="201456"/>
            </a:xfrm>
            <a:prstGeom prst="rect">
              <a:avLst/>
            </a:prstGeom>
            <a:solidFill>
              <a:srgbClr val="1CABE2">
                <a:alpha val="100000"/>
              </a:srgbClr>
            </a:solidFill>
          </p:spPr>
          <p:txBody>
            <a:bodyPr/>
            <a:lstStyle/>
            <a:p/>
          </p:txBody>
        </p:sp>
        <p:sp>
          <p:nvSpPr>
            <p:cNvPr id="162" name="rc162"/>
            <p:cNvSpPr/>
            <p:nvPr/>
          </p:nvSpPr>
          <p:spPr>
            <a:xfrm>
              <a:off x="5657835" y="5080163"/>
              <a:ext cx="201456" cy="201456"/>
            </a:xfrm>
            <a:prstGeom prst="rect">
              <a:avLst/>
            </a:prstGeom>
            <a:solidFill>
              <a:srgbClr val="80BD41">
                <a:alpha val="100000"/>
              </a:srgbClr>
            </a:solidFill>
          </p:spPr>
          <p:txBody>
            <a:bodyPr/>
            <a:lstStyle/>
            <a:p/>
          </p:txBody>
        </p:sp>
        <p:sp>
          <p:nvSpPr>
            <p:cNvPr id="163" name="tx163"/>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6" name="tx166"/>
            <p:cNvSpPr/>
            <p:nvPr/>
          </p:nvSpPr>
          <p:spPr>
            <a:xfrm>
              <a:off x="989913" y="1592892"/>
              <a:ext cx="167754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Cameroon, 2000-2025</a:t>
              </a:r>
            </a:p>
          </p:txBody>
        </p:sp>
        <p:sp>
          <p:nvSpPr>
            <p:cNvPr id="167" name="pl167"/>
            <p:cNvSpPr/>
            <p:nvPr/>
          </p:nvSpPr>
          <p:spPr>
            <a:xfrm>
              <a:off x="219890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93007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66125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39242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3" name="pl173"/>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4" name="pl174"/>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06449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79566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52683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25800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333322" y="5840557"/>
              <a:ext cx="4101421" cy="124062"/>
            </a:xfrm>
            <a:prstGeom prst="rect">
              <a:avLst/>
            </a:prstGeom>
            <a:solidFill>
              <a:srgbClr val="80BD41">
                <a:alpha val="100000"/>
              </a:srgbClr>
            </a:solidFill>
          </p:spPr>
          <p:txBody>
            <a:bodyPr/>
            <a:lstStyle/>
            <a:p/>
          </p:txBody>
        </p:sp>
        <p:sp>
          <p:nvSpPr>
            <p:cNvPr id="180" name="rc180"/>
            <p:cNvSpPr/>
            <p:nvPr/>
          </p:nvSpPr>
          <p:spPr>
            <a:xfrm>
              <a:off x="5434743" y="5840557"/>
              <a:ext cx="2020068" cy="124062"/>
            </a:xfrm>
            <a:prstGeom prst="rect">
              <a:avLst/>
            </a:prstGeom>
            <a:solidFill>
              <a:srgbClr val="1CABE2">
                <a:alpha val="100000"/>
              </a:srgbClr>
            </a:solidFill>
          </p:spPr>
          <p:txBody>
            <a:bodyPr/>
            <a:lstStyle/>
            <a:p/>
          </p:txBody>
        </p:sp>
        <p:sp>
          <p:nvSpPr>
            <p:cNvPr id="181" name="rc181"/>
            <p:cNvSpPr/>
            <p:nvPr/>
          </p:nvSpPr>
          <p:spPr>
            <a:xfrm>
              <a:off x="1333322" y="5685479"/>
              <a:ext cx="4983210" cy="124062"/>
            </a:xfrm>
            <a:prstGeom prst="rect">
              <a:avLst/>
            </a:prstGeom>
            <a:solidFill>
              <a:srgbClr val="80BD41">
                <a:alpha val="100000"/>
              </a:srgbClr>
            </a:solidFill>
          </p:spPr>
          <p:txBody>
            <a:bodyPr/>
            <a:lstStyle/>
            <a:p/>
          </p:txBody>
        </p:sp>
        <p:sp>
          <p:nvSpPr>
            <p:cNvPr id="182" name="rc182"/>
            <p:cNvSpPr/>
            <p:nvPr/>
          </p:nvSpPr>
          <p:spPr>
            <a:xfrm>
              <a:off x="6316533" y="5685479"/>
              <a:ext cx="1488530" cy="124062"/>
            </a:xfrm>
            <a:prstGeom prst="rect">
              <a:avLst/>
            </a:prstGeom>
            <a:solidFill>
              <a:srgbClr val="1CABE2">
                <a:alpha val="100000"/>
              </a:srgbClr>
            </a:solidFill>
          </p:spPr>
          <p:txBody>
            <a:bodyPr/>
            <a:lstStyle/>
            <a:p/>
          </p:txBody>
        </p:sp>
        <p:sp>
          <p:nvSpPr>
            <p:cNvPr id="183" name="rc183"/>
            <p:cNvSpPr/>
            <p:nvPr/>
          </p:nvSpPr>
          <p:spPr>
            <a:xfrm>
              <a:off x="1333322" y="5530401"/>
              <a:ext cx="5429160" cy="124062"/>
            </a:xfrm>
            <a:prstGeom prst="rect">
              <a:avLst/>
            </a:prstGeom>
            <a:solidFill>
              <a:srgbClr val="80BD41">
                <a:alpha val="100000"/>
              </a:srgbClr>
            </a:solidFill>
          </p:spPr>
          <p:txBody>
            <a:bodyPr/>
            <a:lstStyle/>
            <a:p/>
          </p:txBody>
        </p:sp>
        <p:sp>
          <p:nvSpPr>
            <p:cNvPr id="184" name="rc184"/>
            <p:cNvSpPr/>
            <p:nvPr/>
          </p:nvSpPr>
          <p:spPr>
            <a:xfrm>
              <a:off x="6762482" y="5530401"/>
              <a:ext cx="1111965" cy="124062"/>
            </a:xfrm>
            <a:prstGeom prst="rect">
              <a:avLst/>
            </a:prstGeom>
            <a:solidFill>
              <a:srgbClr val="1CABE2">
                <a:alpha val="100000"/>
              </a:srgbClr>
            </a:solidFill>
          </p:spPr>
          <p:txBody>
            <a:bodyPr/>
            <a:lstStyle/>
            <a:p/>
          </p:txBody>
        </p:sp>
        <p:sp>
          <p:nvSpPr>
            <p:cNvPr id="185" name="tx185"/>
            <p:cNvSpPr/>
            <p:nvPr/>
          </p:nvSpPr>
          <p:spPr>
            <a:xfrm>
              <a:off x="7664423" y="585945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884</a:t>
              </a:r>
            </a:p>
          </p:txBody>
        </p:sp>
        <p:sp>
          <p:nvSpPr>
            <p:cNvPr id="186" name="tx186"/>
            <p:cNvSpPr/>
            <p:nvPr/>
          </p:nvSpPr>
          <p:spPr>
            <a:xfrm>
              <a:off x="7983969"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934.6</a:t>
              </a:r>
            </a:p>
          </p:txBody>
        </p:sp>
        <p:sp>
          <p:nvSpPr>
            <p:cNvPr id="187" name="tx187"/>
            <p:cNvSpPr/>
            <p:nvPr/>
          </p:nvSpPr>
          <p:spPr>
            <a:xfrm>
              <a:off x="8056823"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944.6</a:t>
              </a:r>
            </a:p>
          </p:txBody>
        </p:sp>
        <p:sp>
          <p:nvSpPr>
            <p:cNvPr id="188" name="tx188"/>
            <p:cNvSpPr/>
            <p:nvPr/>
          </p:nvSpPr>
          <p:spPr>
            <a:xfrm>
              <a:off x="3248394"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592.3</a:t>
              </a:r>
            </a:p>
          </p:txBody>
        </p:sp>
        <p:sp>
          <p:nvSpPr>
            <p:cNvPr id="189" name="tx189"/>
            <p:cNvSpPr/>
            <p:nvPr/>
          </p:nvSpPr>
          <p:spPr>
            <a:xfrm>
              <a:off x="6309139"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291.7</a:t>
              </a:r>
            </a:p>
          </p:txBody>
        </p:sp>
        <p:sp>
          <p:nvSpPr>
            <p:cNvPr id="190" name="tx190"/>
            <p:cNvSpPr/>
            <p:nvPr/>
          </p:nvSpPr>
          <p:spPr>
            <a:xfrm>
              <a:off x="3689289"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719.6</a:t>
              </a:r>
            </a:p>
          </p:txBody>
        </p:sp>
        <p:sp>
          <p:nvSpPr>
            <p:cNvPr id="191" name="tx191"/>
            <p:cNvSpPr/>
            <p:nvPr/>
          </p:nvSpPr>
          <p:spPr>
            <a:xfrm>
              <a:off x="6970363" y="570707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215</a:t>
              </a:r>
            </a:p>
          </p:txBody>
        </p:sp>
        <p:sp>
          <p:nvSpPr>
            <p:cNvPr id="192" name="tx192"/>
            <p:cNvSpPr/>
            <p:nvPr/>
          </p:nvSpPr>
          <p:spPr>
            <a:xfrm>
              <a:off x="3957468" y="555199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784</a:t>
              </a:r>
            </a:p>
          </p:txBody>
        </p:sp>
        <p:sp>
          <p:nvSpPr>
            <p:cNvPr id="193" name="tx193"/>
            <p:cNvSpPr/>
            <p:nvPr/>
          </p:nvSpPr>
          <p:spPr>
            <a:xfrm>
              <a:off x="7182827"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160.6</a:t>
              </a:r>
            </a:p>
          </p:txBody>
        </p:sp>
        <p:sp>
          <p:nvSpPr>
            <p:cNvPr id="194" name="tx194"/>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8" name="tx198"/>
            <p:cNvSpPr/>
            <p:nvPr/>
          </p:nvSpPr>
          <p:spPr>
            <a:xfrm>
              <a:off x="294795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9" name="tx199"/>
            <p:cNvSpPr/>
            <p:nvPr/>
          </p:nvSpPr>
          <p:spPr>
            <a:xfrm>
              <a:off x="467912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0" name="tx200"/>
            <p:cNvSpPr/>
            <p:nvPr/>
          </p:nvSpPr>
          <p:spPr>
            <a:xfrm>
              <a:off x="641029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201" name="tx201"/>
            <p:cNvSpPr/>
            <p:nvPr/>
          </p:nvSpPr>
          <p:spPr>
            <a:xfrm>
              <a:off x="8083211" y="603807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202" name="tx202"/>
            <p:cNvSpPr/>
            <p:nvPr/>
          </p:nvSpPr>
          <p:spPr>
            <a:xfrm>
              <a:off x="4037467"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4" name="tx204"/>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(83%) was higher than in 2019 (67%).
The number of children vaccinated with DTP3 increased 32% compared to in 2019.
The number of surviving infants increased approximately 7% compared to in 2019.
In 2025, 200,000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96818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48052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99287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50521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201755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10" name="pl10"/>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72435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323669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274904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083092" y="226138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 name="pl15"/>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2266" y="3927666"/>
              <a:ext cx="235719" cy="284343"/>
            </a:xfrm>
            <a:prstGeom prst="rect">
              <a:avLst/>
            </a:prstGeom>
            <a:solidFill>
              <a:srgbClr val="E2231A">
                <a:alpha val="90196"/>
              </a:srgbClr>
            </a:solidFill>
          </p:spPr>
          <p:txBody>
            <a:bodyPr/>
            <a:lstStyle/>
            <a:p/>
          </p:txBody>
        </p:sp>
        <p:sp>
          <p:nvSpPr>
            <p:cNvPr id="27" name="rc27"/>
            <p:cNvSpPr/>
            <p:nvPr/>
          </p:nvSpPr>
          <p:spPr>
            <a:xfrm>
              <a:off x="1684176" y="3932731"/>
              <a:ext cx="235719" cy="279278"/>
            </a:xfrm>
            <a:prstGeom prst="rect">
              <a:avLst/>
            </a:prstGeom>
            <a:solidFill>
              <a:srgbClr val="E2231A">
                <a:alpha val="90196"/>
              </a:srgbClr>
            </a:solidFill>
          </p:spPr>
          <p:txBody>
            <a:bodyPr/>
            <a:lstStyle/>
            <a:p/>
          </p:txBody>
        </p:sp>
        <p:sp>
          <p:nvSpPr>
            <p:cNvPr id="28" name="rc28"/>
            <p:cNvSpPr/>
            <p:nvPr/>
          </p:nvSpPr>
          <p:spPr>
            <a:xfrm>
              <a:off x="1946086" y="3935663"/>
              <a:ext cx="235719" cy="276346"/>
            </a:xfrm>
            <a:prstGeom prst="rect">
              <a:avLst/>
            </a:prstGeom>
            <a:solidFill>
              <a:srgbClr val="E2231A">
                <a:alpha val="90196"/>
              </a:srgbClr>
            </a:solidFill>
          </p:spPr>
          <p:txBody>
            <a:bodyPr/>
            <a:lstStyle/>
            <a:p/>
          </p:txBody>
        </p:sp>
        <p:sp>
          <p:nvSpPr>
            <p:cNvPr id="29" name="rc29"/>
            <p:cNvSpPr/>
            <p:nvPr/>
          </p:nvSpPr>
          <p:spPr>
            <a:xfrm>
              <a:off x="2207996" y="3974501"/>
              <a:ext cx="235719" cy="237507"/>
            </a:xfrm>
            <a:prstGeom prst="rect">
              <a:avLst/>
            </a:prstGeom>
            <a:solidFill>
              <a:srgbClr val="E2231A">
                <a:alpha val="90196"/>
              </a:srgbClr>
            </a:solidFill>
          </p:spPr>
          <p:txBody>
            <a:bodyPr/>
            <a:lstStyle/>
            <a:p/>
          </p:txBody>
        </p:sp>
        <p:sp>
          <p:nvSpPr>
            <p:cNvPr id="30" name="rc30"/>
            <p:cNvSpPr/>
            <p:nvPr/>
          </p:nvSpPr>
          <p:spPr>
            <a:xfrm>
              <a:off x="2469906" y="3985280"/>
              <a:ext cx="235719" cy="226729"/>
            </a:xfrm>
            <a:prstGeom prst="rect">
              <a:avLst/>
            </a:prstGeom>
            <a:solidFill>
              <a:srgbClr val="E2231A">
                <a:alpha val="90196"/>
              </a:srgbClr>
            </a:solidFill>
          </p:spPr>
          <p:txBody>
            <a:bodyPr/>
            <a:lstStyle/>
            <a:p/>
          </p:txBody>
        </p:sp>
        <p:sp>
          <p:nvSpPr>
            <p:cNvPr id="31" name="rc31"/>
            <p:cNvSpPr/>
            <p:nvPr/>
          </p:nvSpPr>
          <p:spPr>
            <a:xfrm>
              <a:off x="2731817" y="4004361"/>
              <a:ext cx="235719" cy="207648"/>
            </a:xfrm>
            <a:prstGeom prst="rect">
              <a:avLst/>
            </a:prstGeom>
            <a:solidFill>
              <a:srgbClr val="E2231A">
                <a:alpha val="90196"/>
              </a:srgbClr>
            </a:solidFill>
          </p:spPr>
          <p:txBody>
            <a:bodyPr/>
            <a:lstStyle/>
            <a:p/>
          </p:txBody>
        </p:sp>
        <p:sp>
          <p:nvSpPr>
            <p:cNvPr id="32" name="rc32"/>
            <p:cNvSpPr/>
            <p:nvPr/>
          </p:nvSpPr>
          <p:spPr>
            <a:xfrm>
              <a:off x="2993727" y="4032575"/>
              <a:ext cx="235719" cy="179433"/>
            </a:xfrm>
            <a:prstGeom prst="rect">
              <a:avLst/>
            </a:prstGeom>
            <a:solidFill>
              <a:srgbClr val="E2231A">
                <a:alpha val="90196"/>
              </a:srgbClr>
            </a:solidFill>
          </p:spPr>
          <p:txBody>
            <a:bodyPr/>
            <a:lstStyle/>
            <a:p/>
          </p:txBody>
        </p:sp>
        <p:sp>
          <p:nvSpPr>
            <p:cNvPr id="33" name="rc33"/>
            <p:cNvSpPr/>
            <p:nvPr/>
          </p:nvSpPr>
          <p:spPr>
            <a:xfrm>
              <a:off x="3255637" y="4035053"/>
              <a:ext cx="235719" cy="176956"/>
            </a:xfrm>
            <a:prstGeom prst="rect">
              <a:avLst/>
            </a:prstGeom>
            <a:solidFill>
              <a:srgbClr val="E2231A">
                <a:alpha val="90196"/>
              </a:srgbClr>
            </a:solidFill>
          </p:spPr>
          <p:txBody>
            <a:bodyPr/>
            <a:lstStyle/>
            <a:p/>
          </p:txBody>
        </p:sp>
        <p:sp>
          <p:nvSpPr>
            <p:cNvPr id="34" name="rc34"/>
            <p:cNvSpPr/>
            <p:nvPr/>
          </p:nvSpPr>
          <p:spPr>
            <a:xfrm>
              <a:off x="3517547" y="4072612"/>
              <a:ext cx="235719" cy="139397"/>
            </a:xfrm>
            <a:prstGeom prst="rect">
              <a:avLst/>
            </a:prstGeom>
            <a:solidFill>
              <a:srgbClr val="E2231A">
                <a:alpha val="90196"/>
              </a:srgbClr>
            </a:solidFill>
          </p:spPr>
          <p:txBody>
            <a:bodyPr/>
            <a:lstStyle/>
            <a:p/>
          </p:txBody>
        </p:sp>
        <p:sp>
          <p:nvSpPr>
            <p:cNvPr id="35" name="rc35"/>
            <p:cNvSpPr/>
            <p:nvPr/>
          </p:nvSpPr>
          <p:spPr>
            <a:xfrm>
              <a:off x="3779457" y="4026750"/>
              <a:ext cx="235719" cy="185259"/>
            </a:xfrm>
            <a:prstGeom prst="rect">
              <a:avLst/>
            </a:prstGeom>
            <a:solidFill>
              <a:srgbClr val="E2231A">
                <a:alpha val="90196"/>
              </a:srgbClr>
            </a:solidFill>
          </p:spPr>
          <p:txBody>
            <a:bodyPr/>
            <a:lstStyle/>
            <a:p/>
          </p:txBody>
        </p:sp>
        <p:sp>
          <p:nvSpPr>
            <p:cNvPr id="36" name="rc36"/>
            <p:cNvSpPr/>
            <p:nvPr/>
          </p:nvSpPr>
          <p:spPr>
            <a:xfrm>
              <a:off x="4041368" y="4059882"/>
              <a:ext cx="235719" cy="152127"/>
            </a:xfrm>
            <a:prstGeom prst="rect">
              <a:avLst/>
            </a:prstGeom>
            <a:solidFill>
              <a:srgbClr val="E2231A">
                <a:alpha val="90196"/>
              </a:srgbClr>
            </a:solidFill>
          </p:spPr>
          <p:txBody>
            <a:bodyPr/>
            <a:lstStyle/>
            <a:p/>
          </p:txBody>
        </p:sp>
        <p:sp>
          <p:nvSpPr>
            <p:cNvPr id="37" name="rc37"/>
            <p:cNvSpPr/>
            <p:nvPr/>
          </p:nvSpPr>
          <p:spPr>
            <a:xfrm>
              <a:off x="4303278" y="4035750"/>
              <a:ext cx="235719" cy="176259"/>
            </a:xfrm>
            <a:prstGeom prst="rect">
              <a:avLst/>
            </a:prstGeom>
            <a:solidFill>
              <a:srgbClr val="E2231A">
                <a:alpha val="90196"/>
              </a:srgbClr>
            </a:solidFill>
          </p:spPr>
          <p:txBody>
            <a:bodyPr/>
            <a:lstStyle/>
            <a:p/>
          </p:txBody>
        </p:sp>
        <p:sp>
          <p:nvSpPr>
            <p:cNvPr id="38" name="rc38"/>
            <p:cNvSpPr/>
            <p:nvPr/>
          </p:nvSpPr>
          <p:spPr>
            <a:xfrm>
              <a:off x="4565188" y="4018210"/>
              <a:ext cx="235719" cy="193799"/>
            </a:xfrm>
            <a:prstGeom prst="rect">
              <a:avLst/>
            </a:prstGeom>
            <a:solidFill>
              <a:srgbClr val="E2231A">
                <a:alpha val="90196"/>
              </a:srgbClr>
            </a:solidFill>
          </p:spPr>
          <p:txBody>
            <a:bodyPr/>
            <a:lstStyle/>
            <a:p/>
          </p:txBody>
        </p:sp>
        <p:sp>
          <p:nvSpPr>
            <p:cNvPr id="39" name="rc39"/>
            <p:cNvSpPr/>
            <p:nvPr/>
          </p:nvSpPr>
          <p:spPr>
            <a:xfrm>
              <a:off x="4827098" y="3992729"/>
              <a:ext cx="235719" cy="219280"/>
            </a:xfrm>
            <a:prstGeom prst="rect">
              <a:avLst/>
            </a:prstGeom>
            <a:solidFill>
              <a:srgbClr val="E2231A">
                <a:alpha val="90196"/>
              </a:srgbClr>
            </a:solidFill>
          </p:spPr>
          <p:txBody>
            <a:bodyPr/>
            <a:lstStyle/>
            <a:p/>
          </p:txBody>
        </p:sp>
        <p:sp>
          <p:nvSpPr>
            <p:cNvPr id="40" name="rc40"/>
            <p:cNvSpPr/>
            <p:nvPr/>
          </p:nvSpPr>
          <p:spPr>
            <a:xfrm>
              <a:off x="5089008" y="3988854"/>
              <a:ext cx="235719" cy="223155"/>
            </a:xfrm>
            <a:prstGeom prst="rect">
              <a:avLst/>
            </a:prstGeom>
            <a:solidFill>
              <a:srgbClr val="E2231A">
                <a:alpha val="90196"/>
              </a:srgbClr>
            </a:solidFill>
          </p:spPr>
          <p:txBody>
            <a:bodyPr/>
            <a:lstStyle/>
            <a:p/>
          </p:txBody>
        </p:sp>
        <p:sp>
          <p:nvSpPr>
            <p:cNvPr id="41" name="rc41"/>
            <p:cNvSpPr/>
            <p:nvPr/>
          </p:nvSpPr>
          <p:spPr>
            <a:xfrm>
              <a:off x="5350919" y="3980412"/>
              <a:ext cx="235719" cy="231597"/>
            </a:xfrm>
            <a:prstGeom prst="rect">
              <a:avLst/>
            </a:prstGeom>
            <a:solidFill>
              <a:srgbClr val="E2231A">
                <a:alpha val="90196"/>
              </a:srgbClr>
            </a:solidFill>
          </p:spPr>
          <p:txBody>
            <a:bodyPr/>
            <a:lstStyle/>
            <a:p/>
          </p:txBody>
        </p:sp>
        <p:sp>
          <p:nvSpPr>
            <p:cNvPr id="42" name="rc42"/>
            <p:cNvSpPr/>
            <p:nvPr/>
          </p:nvSpPr>
          <p:spPr>
            <a:xfrm>
              <a:off x="5612829" y="3980994"/>
              <a:ext cx="235719" cy="231015"/>
            </a:xfrm>
            <a:prstGeom prst="rect">
              <a:avLst/>
            </a:prstGeom>
            <a:solidFill>
              <a:srgbClr val="E2231A">
                <a:alpha val="90196"/>
              </a:srgbClr>
            </a:solidFill>
          </p:spPr>
          <p:txBody>
            <a:bodyPr/>
            <a:lstStyle/>
            <a:p/>
          </p:txBody>
        </p:sp>
        <p:sp>
          <p:nvSpPr>
            <p:cNvPr id="43" name="rc43"/>
            <p:cNvSpPr/>
            <p:nvPr/>
          </p:nvSpPr>
          <p:spPr>
            <a:xfrm>
              <a:off x="5874739" y="3933525"/>
              <a:ext cx="235719" cy="278484"/>
            </a:xfrm>
            <a:prstGeom prst="rect">
              <a:avLst/>
            </a:prstGeom>
            <a:solidFill>
              <a:srgbClr val="E2231A">
                <a:alpha val="90196"/>
              </a:srgbClr>
            </a:solidFill>
          </p:spPr>
          <p:txBody>
            <a:bodyPr/>
            <a:lstStyle/>
            <a:p/>
          </p:txBody>
        </p:sp>
        <p:sp>
          <p:nvSpPr>
            <p:cNvPr id="44" name="rc44"/>
            <p:cNvSpPr/>
            <p:nvPr/>
          </p:nvSpPr>
          <p:spPr>
            <a:xfrm>
              <a:off x="6136649" y="3878851"/>
              <a:ext cx="235719" cy="333158"/>
            </a:xfrm>
            <a:prstGeom prst="rect">
              <a:avLst/>
            </a:prstGeom>
            <a:solidFill>
              <a:srgbClr val="E2231A">
                <a:alpha val="90196"/>
              </a:srgbClr>
            </a:solidFill>
          </p:spPr>
          <p:txBody>
            <a:bodyPr/>
            <a:lstStyle/>
            <a:p/>
          </p:txBody>
        </p:sp>
        <p:sp>
          <p:nvSpPr>
            <p:cNvPr id="45" name="rc45"/>
            <p:cNvSpPr/>
            <p:nvPr/>
          </p:nvSpPr>
          <p:spPr>
            <a:xfrm>
              <a:off x="6398559" y="3875756"/>
              <a:ext cx="235719" cy="336253"/>
            </a:xfrm>
            <a:prstGeom prst="rect">
              <a:avLst/>
            </a:prstGeom>
            <a:solidFill>
              <a:srgbClr val="E2231A">
                <a:alpha val="90196"/>
              </a:srgbClr>
            </a:solidFill>
          </p:spPr>
          <p:txBody>
            <a:bodyPr/>
            <a:lstStyle/>
            <a:p/>
          </p:txBody>
        </p:sp>
        <p:sp>
          <p:nvSpPr>
            <p:cNvPr id="46" name="rc46"/>
            <p:cNvSpPr/>
            <p:nvPr/>
          </p:nvSpPr>
          <p:spPr>
            <a:xfrm>
              <a:off x="6660470" y="3890625"/>
              <a:ext cx="235719" cy="321384"/>
            </a:xfrm>
            <a:prstGeom prst="rect">
              <a:avLst/>
            </a:prstGeom>
            <a:solidFill>
              <a:srgbClr val="E2231A">
                <a:alpha val="90196"/>
              </a:srgbClr>
            </a:solidFill>
          </p:spPr>
          <p:txBody>
            <a:bodyPr/>
            <a:lstStyle/>
            <a:p/>
          </p:txBody>
        </p:sp>
        <p:sp>
          <p:nvSpPr>
            <p:cNvPr id="47" name="rc47"/>
            <p:cNvSpPr/>
            <p:nvPr/>
          </p:nvSpPr>
          <p:spPr>
            <a:xfrm>
              <a:off x="6922380" y="3905331"/>
              <a:ext cx="235719" cy="306677"/>
            </a:xfrm>
            <a:prstGeom prst="rect">
              <a:avLst/>
            </a:prstGeom>
            <a:solidFill>
              <a:srgbClr val="E2231A">
                <a:alpha val="90196"/>
              </a:srgbClr>
            </a:solidFill>
          </p:spPr>
          <p:txBody>
            <a:bodyPr/>
            <a:lstStyle/>
            <a:p/>
          </p:txBody>
        </p:sp>
        <p:sp>
          <p:nvSpPr>
            <p:cNvPr id="48" name="rc48"/>
            <p:cNvSpPr/>
            <p:nvPr/>
          </p:nvSpPr>
          <p:spPr>
            <a:xfrm>
              <a:off x="7184290" y="3928104"/>
              <a:ext cx="235719" cy="283905"/>
            </a:xfrm>
            <a:prstGeom prst="rect">
              <a:avLst/>
            </a:prstGeom>
            <a:solidFill>
              <a:srgbClr val="E2231A">
                <a:alpha val="90196"/>
              </a:srgbClr>
            </a:solidFill>
          </p:spPr>
          <p:txBody>
            <a:bodyPr/>
            <a:lstStyle/>
            <a:p/>
          </p:txBody>
        </p:sp>
        <p:sp>
          <p:nvSpPr>
            <p:cNvPr id="49" name="rc49"/>
            <p:cNvSpPr/>
            <p:nvPr/>
          </p:nvSpPr>
          <p:spPr>
            <a:xfrm>
              <a:off x="7446200" y="3951630"/>
              <a:ext cx="235719" cy="260378"/>
            </a:xfrm>
            <a:prstGeom prst="rect">
              <a:avLst/>
            </a:prstGeom>
            <a:solidFill>
              <a:srgbClr val="E2231A">
                <a:alpha val="90196"/>
              </a:srgbClr>
            </a:solidFill>
          </p:spPr>
          <p:txBody>
            <a:bodyPr/>
            <a:lstStyle/>
            <a:p/>
          </p:txBody>
        </p:sp>
        <p:sp>
          <p:nvSpPr>
            <p:cNvPr id="50" name="rc50"/>
            <p:cNvSpPr/>
            <p:nvPr/>
          </p:nvSpPr>
          <p:spPr>
            <a:xfrm>
              <a:off x="7708110" y="3947670"/>
              <a:ext cx="235719" cy="264339"/>
            </a:xfrm>
            <a:prstGeom prst="rect">
              <a:avLst/>
            </a:prstGeom>
            <a:solidFill>
              <a:srgbClr val="E2231A">
                <a:alpha val="90196"/>
              </a:srgbClr>
            </a:solidFill>
          </p:spPr>
          <p:txBody>
            <a:bodyPr/>
            <a:lstStyle/>
            <a:p/>
          </p:txBody>
        </p:sp>
        <p:sp>
          <p:nvSpPr>
            <p:cNvPr id="51" name="rc51"/>
            <p:cNvSpPr/>
            <p:nvPr/>
          </p:nvSpPr>
          <p:spPr>
            <a:xfrm>
              <a:off x="7970021" y="3981686"/>
              <a:ext cx="235719" cy="230322"/>
            </a:xfrm>
            <a:prstGeom prst="rect">
              <a:avLst/>
            </a:prstGeom>
            <a:solidFill>
              <a:srgbClr val="E2231A">
                <a:alpha val="90196"/>
              </a:srgbClr>
            </a:solidFill>
          </p:spPr>
          <p:txBody>
            <a:bodyPr/>
            <a:lstStyle/>
            <a:p/>
          </p:txBody>
        </p:sp>
        <p:sp>
          <p:nvSpPr>
            <p:cNvPr id="52" name="rc52"/>
            <p:cNvSpPr/>
            <p:nvPr/>
          </p:nvSpPr>
          <p:spPr>
            <a:xfrm>
              <a:off x="6660470" y="3567529"/>
              <a:ext cx="235719" cy="323095"/>
            </a:xfrm>
            <a:prstGeom prst="rect">
              <a:avLst/>
            </a:prstGeom>
            <a:solidFill>
              <a:srgbClr val="B3B3B3">
                <a:alpha val="90196"/>
              </a:srgbClr>
            </a:solidFill>
          </p:spPr>
          <p:txBody>
            <a:bodyPr/>
            <a:lstStyle/>
            <a:p/>
          </p:txBody>
        </p:sp>
        <p:sp>
          <p:nvSpPr>
            <p:cNvPr id="53" name="rc53"/>
            <p:cNvSpPr/>
            <p:nvPr/>
          </p:nvSpPr>
          <p:spPr>
            <a:xfrm>
              <a:off x="6922380" y="3609749"/>
              <a:ext cx="235719" cy="295582"/>
            </a:xfrm>
            <a:prstGeom prst="rect">
              <a:avLst/>
            </a:prstGeom>
            <a:solidFill>
              <a:srgbClr val="B3B3B3">
                <a:alpha val="90196"/>
              </a:srgbClr>
            </a:solidFill>
          </p:spPr>
          <p:txBody>
            <a:bodyPr/>
            <a:lstStyle/>
            <a:p/>
          </p:txBody>
        </p:sp>
        <p:sp>
          <p:nvSpPr>
            <p:cNvPr id="54" name="rc54"/>
            <p:cNvSpPr/>
            <p:nvPr/>
          </p:nvSpPr>
          <p:spPr>
            <a:xfrm>
              <a:off x="7184290" y="3671490"/>
              <a:ext cx="235719" cy="256614"/>
            </a:xfrm>
            <a:prstGeom prst="rect">
              <a:avLst/>
            </a:prstGeom>
            <a:solidFill>
              <a:srgbClr val="B3B3B3">
                <a:alpha val="90196"/>
              </a:srgbClr>
            </a:solidFill>
          </p:spPr>
          <p:txBody>
            <a:bodyPr/>
            <a:lstStyle/>
            <a:p/>
          </p:txBody>
        </p:sp>
        <p:sp>
          <p:nvSpPr>
            <p:cNvPr id="55" name="rc55"/>
            <p:cNvSpPr/>
            <p:nvPr/>
          </p:nvSpPr>
          <p:spPr>
            <a:xfrm>
              <a:off x="7446200" y="3742885"/>
              <a:ext cx="235719" cy="208744"/>
            </a:xfrm>
            <a:prstGeom prst="rect">
              <a:avLst/>
            </a:prstGeom>
            <a:solidFill>
              <a:srgbClr val="B3B3B3">
                <a:alpha val="90196"/>
              </a:srgbClr>
            </a:solidFill>
          </p:spPr>
          <p:txBody>
            <a:bodyPr/>
            <a:lstStyle/>
            <a:p/>
          </p:txBody>
        </p:sp>
        <p:sp>
          <p:nvSpPr>
            <p:cNvPr id="56" name="rc56"/>
            <p:cNvSpPr/>
            <p:nvPr/>
          </p:nvSpPr>
          <p:spPr>
            <a:xfrm>
              <a:off x="7708110" y="3772146"/>
              <a:ext cx="235719" cy="175523"/>
            </a:xfrm>
            <a:prstGeom prst="rect">
              <a:avLst/>
            </a:prstGeom>
            <a:solidFill>
              <a:srgbClr val="B3B3B3">
                <a:alpha val="90196"/>
              </a:srgbClr>
            </a:solidFill>
          </p:spPr>
          <p:txBody>
            <a:bodyPr/>
            <a:lstStyle/>
            <a:p/>
          </p:txBody>
        </p:sp>
        <p:sp>
          <p:nvSpPr>
            <p:cNvPr id="57" name="rc57"/>
            <p:cNvSpPr/>
            <p:nvPr/>
          </p:nvSpPr>
          <p:spPr>
            <a:xfrm>
              <a:off x="7970021" y="3915124"/>
              <a:ext cx="235719" cy="66562"/>
            </a:xfrm>
            <a:prstGeom prst="rect">
              <a:avLst/>
            </a:prstGeom>
            <a:solidFill>
              <a:srgbClr val="B3B3B3">
                <a:alpha val="90196"/>
              </a:srgbClr>
            </a:solidFill>
          </p:spPr>
          <p:txBody>
            <a:bodyPr/>
            <a:lstStyle/>
            <a:p/>
          </p:txBody>
        </p:sp>
        <p:sp>
          <p:nvSpPr>
            <p:cNvPr id="58" name="pl58"/>
            <p:cNvSpPr/>
            <p:nvPr/>
          </p:nvSpPr>
          <p:spPr>
            <a:xfrm>
              <a:off x="1540125" y="2493396"/>
              <a:ext cx="6547754" cy="665962"/>
            </a:xfrm>
            <a:custGeom>
              <a:avLst/>
              <a:pathLst>
                <a:path w="6547754" h="665962">
                  <a:moveTo>
                    <a:pt x="0" y="665962"/>
                  </a:moveTo>
                  <a:lnTo>
                    <a:pt x="261910" y="622997"/>
                  </a:lnTo>
                  <a:lnTo>
                    <a:pt x="523820" y="580031"/>
                  </a:lnTo>
                  <a:lnTo>
                    <a:pt x="785730" y="408170"/>
                  </a:lnTo>
                  <a:lnTo>
                    <a:pt x="1047640" y="343722"/>
                  </a:lnTo>
                  <a:lnTo>
                    <a:pt x="1309550" y="257791"/>
                  </a:lnTo>
                  <a:lnTo>
                    <a:pt x="1571461" y="150378"/>
                  </a:lnTo>
                  <a:lnTo>
                    <a:pt x="1833371" y="128895"/>
                  </a:lnTo>
                  <a:lnTo>
                    <a:pt x="2095281" y="0"/>
                  </a:lnTo>
                  <a:lnTo>
                    <a:pt x="2357191" y="128895"/>
                  </a:lnTo>
                  <a:lnTo>
                    <a:pt x="2619101" y="21482"/>
                  </a:lnTo>
                  <a:lnTo>
                    <a:pt x="2881012" y="85930"/>
                  </a:lnTo>
                  <a:lnTo>
                    <a:pt x="3142922" y="128895"/>
                  </a:lnTo>
                  <a:lnTo>
                    <a:pt x="3404832" y="193343"/>
                  </a:lnTo>
                  <a:lnTo>
                    <a:pt x="3666742" y="193343"/>
                  </a:lnTo>
                  <a:lnTo>
                    <a:pt x="3928652" y="193343"/>
                  </a:lnTo>
                  <a:lnTo>
                    <a:pt x="4190563" y="171861"/>
                  </a:lnTo>
                  <a:lnTo>
                    <a:pt x="4452473" y="279274"/>
                  </a:lnTo>
                  <a:lnTo>
                    <a:pt x="4714383" y="408170"/>
                  </a:lnTo>
                  <a:lnTo>
                    <a:pt x="4976293" y="408170"/>
                  </a:lnTo>
                  <a:lnTo>
                    <a:pt x="5238203" y="365205"/>
                  </a:lnTo>
                  <a:lnTo>
                    <a:pt x="5500114" y="322239"/>
                  </a:lnTo>
                  <a:lnTo>
                    <a:pt x="5762024" y="257791"/>
                  </a:lnTo>
                  <a:lnTo>
                    <a:pt x="6023934" y="193343"/>
                  </a:lnTo>
                  <a:lnTo>
                    <a:pt x="6285844" y="193343"/>
                  </a:lnTo>
                  <a:lnTo>
                    <a:pt x="6547754" y="107413"/>
                  </a:lnTo>
                </a:path>
              </a:pathLst>
            </a:custGeom>
            <a:ln w="27101" cap="flat">
              <a:solidFill>
                <a:srgbClr val="3283FE">
                  <a:alpha val="100000"/>
                </a:srgbClr>
              </a:solidFill>
              <a:prstDash val="solid"/>
              <a:round/>
            </a:ln>
          </p:spPr>
          <p:txBody>
            <a:bodyPr/>
            <a:lstStyle/>
            <a:p/>
          </p:txBody>
        </p:sp>
        <p:sp>
          <p:nvSpPr>
            <p:cNvPr id="59" name="pl59"/>
            <p:cNvSpPr/>
            <p:nvPr/>
          </p:nvSpPr>
          <p:spPr>
            <a:xfrm>
              <a:off x="6778329" y="2794153"/>
              <a:ext cx="1309550" cy="945237"/>
            </a:xfrm>
            <a:custGeom>
              <a:avLst/>
              <a:pathLst>
                <a:path w="1309550" h="945237">
                  <a:moveTo>
                    <a:pt x="0" y="945237"/>
                  </a:moveTo>
                  <a:lnTo>
                    <a:pt x="261910" y="816341"/>
                  </a:lnTo>
                  <a:lnTo>
                    <a:pt x="523820" y="644479"/>
                  </a:lnTo>
                  <a:lnTo>
                    <a:pt x="785730" y="451135"/>
                  </a:lnTo>
                  <a:lnTo>
                    <a:pt x="1047640" y="365205"/>
                  </a:lnTo>
                  <a:lnTo>
                    <a:pt x="1309550" y="0"/>
                  </a:lnTo>
                </a:path>
              </a:pathLst>
            </a:custGeom>
            <a:ln w="27101" cap="flat">
              <a:solidFill>
                <a:srgbClr val="FFA500">
                  <a:alpha val="100000"/>
                </a:srgbClr>
              </a:solidFill>
              <a:prstDash val="solid"/>
              <a:round/>
            </a:ln>
          </p:spPr>
          <p:txBody>
            <a:bodyPr/>
            <a:lstStyle/>
            <a:p/>
          </p:txBody>
        </p:sp>
        <p:sp>
          <p:nvSpPr>
            <p:cNvPr id="60" name="tx60"/>
            <p:cNvSpPr/>
            <p:nvPr/>
          </p:nvSpPr>
          <p:spPr>
            <a:xfrm>
              <a:off x="1469787" y="29763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49</a:t>
              </a:r>
            </a:p>
          </p:txBody>
        </p:sp>
        <p:sp>
          <p:nvSpPr>
            <p:cNvPr id="61" name="tx61"/>
            <p:cNvSpPr/>
            <p:nvPr/>
          </p:nvSpPr>
          <p:spPr>
            <a:xfrm>
              <a:off x="2779338"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62" name="tx62"/>
            <p:cNvSpPr/>
            <p:nvPr/>
          </p:nvSpPr>
          <p:spPr>
            <a:xfrm>
              <a:off x="4088889"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63" name="tx63"/>
            <p:cNvSpPr/>
            <p:nvPr/>
          </p:nvSpPr>
          <p:spPr>
            <a:xfrm>
              <a:off x="5398440"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64" name="tx64"/>
            <p:cNvSpPr/>
            <p:nvPr/>
          </p:nvSpPr>
          <p:spPr>
            <a:xfrm>
              <a:off x="6446081" y="27185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61</a:t>
              </a:r>
            </a:p>
          </p:txBody>
        </p:sp>
        <p:sp>
          <p:nvSpPr>
            <p:cNvPr id="65" name="tx65"/>
            <p:cNvSpPr/>
            <p:nvPr/>
          </p:nvSpPr>
          <p:spPr>
            <a:xfrm>
              <a:off x="6707991" y="267556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63</a:t>
              </a:r>
            </a:p>
          </p:txBody>
        </p:sp>
        <p:sp>
          <p:nvSpPr>
            <p:cNvPr id="66" name="tx66"/>
            <p:cNvSpPr/>
            <p:nvPr/>
          </p:nvSpPr>
          <p:spPr>
            <a:xfrm>
              <a:off x="6707991" y="380239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22</a:t>
              </a:r>
            </a:p>
          </p:txBody>
        </p:sp>
        <p:sp>
          <p:nvSpPr>
            <p:cNvPr id="67" name="tx67"/>
            <p:cNvSpPr/>
            <p:nvPr/>
          </p:nvSpPr>
          <p:spPr>
            <a:xfrm>
              <a:off x="6969901"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68" name="tx68"/>
            <p:cNvSpPr/>
            <p:nvPr/>
          </p:nvSpPr>
          <p:spPr>
            <a:xfrm>
              <a:off x="6969901" y="3671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28</a:t>
              </a:r>
            </a:p>
          </p:txBody>
        </p:sp>
        <p:sp>
          <p:nvSpPr>
            <p:cNvPr id="69" name="tx69"/>
            <p:cNvSpPr/>
            <p:nvPr/>
          </p:nvSpPr>
          <p:spPr>
            <a:xfrm>
              <a:off x="7231812"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70" name="tx70"/>
            <p:cNvSpPr/>
            <p:nvPr/>
          </p:nvSpPr>
          <p:spPr>
            <a:xfrm>
              <a:off x="7231812" y="350002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36</a:t>
              </a:r>
            </a:p>
          </p:txBody>
        </p:sp>
        <p:sp>
          <p:nvSpPr>
            <p:cNvPr id="71" name="tx71"/>
            <p:cNvSpPr/>
            <p:nvPr/>
          </p:nvSpPr>
          <p:spPr>
            <a:xfrm>
              <a:off x="7493722"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72" name="tx72"/>
            <p:cNvSpPr/>
            <p:nvPr/>
          </p:nvSpPr>
          <p:spPr>
            <a:xfrm>
              <a:off x="7493722" y="3307118"/>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45</a:t>
              </a:r>
            </a:p>
          </p:txBody>
        </p:sp>
        <p:sp>
          <p:nvSpPr>
            <p:cNvPr id="73" name="tx73"/>
            <p:cNvSpPr/>
            <p:nvPr/>
          </p:nvSpPr>
          <p:spPr>
            <a:xfrm>
              <a:off x="7755632"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74" name="tx74"/>
            <p:cNvSpPr/>
            <p:nvPr/>
          </p:nvSpPr>
          <p:spPr>
            <a:xfrm>
              <a:off x="7755632" y="32208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49</a:t>
              </a:r>
            </a:p>
          </p:txBody>
        </p:sp>
        <p:sp>
          <p:nvSpPr>
            <p:cNvPr id="75" name="tx75"/>
            <p:cNvSpPr/>
            <p:nvPr/>
          </p:nvSpPr>
          <p:spPr>
            <a:xfrm>
              <a:off x="8017542" y="241937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76" name="tx76"/>
            <p:cNvSpPr/>
            <p:nvPr/>
          </p:nvSpPr>
          <p:spPr>
            <a:xfrm>
              <a:off x="8017542"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66</a:t>
              </a:r>
            </a:p>
          </p:txBody>
        </p:sp>
        <p:sp>
          <p:nvSpPr>
            <p:cNvPr id="77" name="tx77"/>
            <p:cNvSpPr/>
            <p:nvPr/>
          </p:nvSpPr>
          <p:spPr>
            <a:xfrm>
              <a:off x="1449691" y="402939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292</a:t>
              </a:r>
            </a:p>
          </p:txBody>
        </p:sp>
        <p:sp>
          <p:nvSpPr>
            <p:cNvPr id="78" name="tx78"/>
            <p:cNvSpPr/>
            <p:nvPr/>
          </p:nvSpPr>
          <p:spPr>
            <a:xfrm>
              <a:off x="2759242" y="406769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213</a:t>
              </a:r>
            </a:p>
          </p:txBody>
        </p:sp>
        <p:sp>
          <p:nvSpPr>
            <p:cNvPr id="79" name="tx79"/>
            <p:cNvSpPr/>
            <p:nvPr/>
          </p:nvSpPr>
          <p:spPr>
            <a:xfrm>
              <a:off x="4068793" y="40955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80" name="tx80"/>
            <p:cNvSpPr/>
            <p:nvPr/>
          </p:nvSpPr>
          <p:spPr>
            <a:xfrm>
              <a:off x="5378344" y="405571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a:t>
              </a:r>
            </a:p>
          </p:txBody>
        </p:sp>
        <p:sp>
          <p:nvSpPr>
            <p:cNvPr id="81" name="tx81"/>
            <p:cNvSpPr/>
            <p:nvPr/>
          </p:nvSpPr>
          <p:spPr>
            <a:xfrm>
              <a:off x="6425984" y="400338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345</a:t>
              </a:r>
            </a:p>
          </p:txBody>
        </p:sp>
        <p:sp>
          <p:nvSpPr>
            <p:cNvPr id="82" name="tx82"/>
            <p:cNvSpPr/>
            <p:nvPr/>
          </p:nvSpPr>
          <p:spPr>
            <a:xfrm>
              <a:off x="6687895" y="401082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330</a:t>
              </a:r>
            </a:p>
          </p:txBody>
        </p:sp>
        <p:sp>
          <p:nvSpPr>
            <p:cNvPr id="83" name="tx83"/>
            <p:cNvSpPr/>
            <p:nvPr/>
          </p:nvSpPr>
          <p:spPr>
            <a:xfrm>
              <a:off x="6949805" y="401817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314</a:t>
              </a:r>
            </a:p>
          </p:txBody>
        </p:sp>
        <p:sp>
          <p:nvSpPr>
            <p:cNvPr id="84" name="tx84"/>
            <p:cNvSpPr/>
            <p:nvPr/>
          </p:nvSpPr>
          <p:spPr>
            <a:xfrm>
              <a:off x="7211715" y="402961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291</a:t>
              </a:r>
            </a:p>
          </p:txBody>
        </p:sp>
        <p:sp>
          <p:nvSpPr>
            <p:cNvPr id="85" name="tx85"/>
            <p:cNvSpPr/>
            <p:nvPr/>
          </p:nvSpPr>
          <p:spPr>
            <a:xfrm>
              <a:off x="7473625" y="404138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267</a:t>
              </a:r>
            </a:p>
          </p:txBody>
        </p:sp>
        <p:sp>
          <p:nvSpPr>
            <p:cNvPr id="86" name="tx86"/>
            <p:cNvSpPr/>
            <p:nvPr/>
          </p:nvSpPr>
          <p:spPr>
            <a:xfrm>
              <a:off x="7735535" y="404072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271</a:t>
              </a:r>
            </a:p>
          </p:txBody>
        </p:sp>
        <p:sp>
          <p:nvSpPr>
            <p:cNvPr id="87" name="tx87"/>
            <p:cNvSpPr/>
            <p:nvPr/>
          </p:nvSpPr>
          <p:spPr>
            <a:xfrm>
              <a:off x="7997446" y="405635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236</a:t>
              </a:r>
            </a:p>
          </p:txBody>
        </p:sp>
        <p:sp>
          <p:nvSpPr>
            <p:cNvPr id="88" name="tx88"/>
            <p:cNvSpPr/>
            <p:nvPr/>
          </p:nvSpPr>
          <p:spPr>
            <a:xfrm>
              <a:off x="6687895" y="368858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331</a:t>
              </a:r>
            </a:p>
          </p:txBody>
        </p:sp>
        <p:sp>
          <p:nvSpPr>
            <p:cNvPr id="89" name="tx89"/>
            <p:cNvSpPr/>
            <p:nvPr/>
          </p:nvSpPr>
          <p:spPr>
            <a:xfrm>
              <a:off x="6949805" y="371704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a:t>
              </a:r>
            </a:p>
          </p:txBody>
        </p:sp>
        <p:sp>
          <p:nvSpPr>
            <p:cNvPr id="90" name="tx90"/>
            <p:cNvSpPr/>
            <p:nvPr/>
          </p:nvSpPr>
          <p:spPr>
            <a:xfrm>
              <a:off x="7211715" y="375930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263</a:t>
              </a:r>
            </a:p>
          </p:txBody>
        </p:sp>
        <p:sp>
          <p:nvSpPr>
            <p:cNvPr id="91" name="tx91"/>
            <p:cNvSpPr/>
            <p:nvPr/>
          </p:nvSpPr>
          <p:spPr>
            <a:xfrm>
              <a:off x="7473625" y="380814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214</a:t>
              </a:r>
            </a:p>
          </p:txBody>
        </p:sp>
        <p:sp>
          <p:nvSpPr>
            <p:cNvPr id="92" name="tx92"/>
            <p:cNvSpPr/>
            <p:nvPr/>
          </p:nvSpPr>
          <p:spPr>
            <a:xfrm>
              <a:off x="7735535" y="38194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180</a:t>
              </a:r>
            </a:p>
          </p:txBody>
        </p:sp>
        <p:sp>
          <p:nvSpPr>
            <p:cNvPr id="93" name="tx93"/>
            <p:cNvSpPr/>
            <p:nvPr/>
          </p:nvSpPr>
          <p:spPr>
            <a:xfrm>
              <a:off x="8027590" y="39079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94" name="tx94"/>
            <p:cNvSpPr/>
            <p:nvPr/>
          </p:nvSpPr>
          <p:spPr>
            <a:xfrm>
              <a:off x="6696938" y="346129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661</a:t>
              </a:r>
            </a:p>
          </p:txBody>
        </p:sp>
        <p:sp>
          <p:nvSpPr>
            <p:cNvPr id="95" name="tx95"/>
            <p:cNvSpPr/>
            <p:nvPr/>
          </p:nvSpPr>
          <p:spPr>
            <a:xfrm>
              <a:off x="6958848" y="350351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618</a:t>
              </a:r>
            </a:p>
          </p:txBody>
        </p:sp>
        <p:sp>
          <p:nvSpPr>
            <p:cNvPr id="96" name="tx96"/>
            <p:cNvSpPr/>
            <p:nvPr/>
          </p:nvSpPr>
          <p:spPr>
            <a:xfrm>
              <a:off x="7220758" y="3565541"/>
              <a:ext cx="162782"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554</a:t>
              </a:r>
            </a:p>
          </p:txBody>
        </p:sp>
        <p:sp>
          <p:nvSpPr>
            <p:cNvPr id="97" name="tx97"/>
            <p:cNvSpPr/>
            <p:nvPr/>
          </p:nvSpPr>
          <p:spPr>
            <a:xfrm>
              <a:off x="7482669" y="363665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481</a:t>
              </a:r>
            </a:p>
          </p:txBody>
        </p:sp>
        <p:sp>
          <p:nvSpPr>
            <p:cNvPr id="98" name="tx98"/>
            <p:cNvSpPr/>
            <p:nvPr/>
          </p:nvSpPr>
          <p:spPr>
            <a:xfrm>
              <a:off x="7744579" y="366591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451</a:t>
              </a:r>
            </a:p>
          </p:txBody>
        </p:sp>
        <p:sp>
          <p:nvSpPr>
            <p:cNvPr id="99" name="tx99"/>
            <p:cNvSpPr/>
            <p:nvPr/>
          </p:nvSpPr>
          <p:spPr>
            <a:xfrm>
              <a:off x="8006489" y="3808842"/>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304</a:t>
              </a:r>
            </a:p>
          </p:txBody>
        </p:sp>
        <p:sp>
          <p:nvSpPr>
            <p:cNvPr id="100" name="tx100"/>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1" name="tx101"/>
            <p:cNvSpPr/>
            <p:nvPr/>
          </p:nvSpPr>
          <p:spPr>
            <a:xfrm>
              <a:off x="694200" y="367223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02" name="tx102"/>
            <p:cNvSpPr/>
            <p:nvPr/>
          </p:nvSpPr>
          <p:spPr>
            <a:xfrm>
              <a:off x="577692" y="318458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03" name="tx103"/>
            <p:cNvSpPr/>
            <p:nvPr/>
          </p:nvSpPr>
          <p:spPr>
            <a:xfrm>
              <a:off x="577692" y="2696928"/>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04" name="tx104"/>
            <p:cNvSpPr/>
            <p:nvPr/>
          </p:nvSpPr>
          <p:spPr>
            <a:xfrm>
              <a:off x="577692" y="220927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05" name="tx10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7" name="tx10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8" name="tx10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9" name="tx10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0" name="tx110"/>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6" name="tx116"/>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7" name="tx117"/>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8" name="tx118"/>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9" name="tx119"/>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0" name="tx120"/>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1" name="tx121"/>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2" name="tx122"/>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3" name="pl123"/>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4" name="pl124"/>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5" name="tx125"/>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6" name="tx126"/>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7" name="rc127"/>
            <p:cNvSpPr/>
            <p:nvPr/>
          </p:nvSpPr>
          <p:spPr>
            <a:xfrm>
              <a:off x="4744786" y="5080163"/>
              <a:ext cx="201456" cy="201456"/>
            </a:xfrm>
            <a:prstGeom prst="rect">
              <a:avLst/>
            </a:prstGeom>
            <a:solidFill>
              <a:srgbClr val="E2231A">
                <a:alpha val="90196"/>
              </a:srgbClr>
            </a:solidFill>
          </p:spPr>
          <p:txBody>
            <a:bodyPr/>
            <a:lstStyle/>
            <a:p/>
          </p:txBody>
        </p:sp>
        <p:sp>
          <p:nvSpPr>
            <p:cNvPr id="128" name="rc128"/>
            <p:cNvSpPr/>
            <p:nvPr/>
          </p:nvSpPr>
          <p:spPr>
            <a:xfrm>
              <a:off x="5708946" y="5080163"/>
              <a:ext cx="201456" cy="201456"/>
            </a:xfrm>
            <a:prstGeom prst="rect">
              <a:avLst/>
            </a:prstGeom>
            <a:solidFill>
              <a:srgbClr val="B3B3B3">
                <a:alpha val="90196"/>
              </a:srgbClr>
            </a:solidFill>
          </p:spPr>
          <p:txBody>
            <a:bodyPr/>
            <a:lstStyle/>
            <a:p/>
          </p:txBody>
        </p:sp>
        <p:sp>
          <p:nvSpPr>
            <p:cNvPr id="129" name="tx129"/>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0" name="tx130"/>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1" name="tx131"/>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2" name="tx132"/>
            <p:cNvSpPr/>
            <p:nvPr/>
          </p:nvSpPr>
          <p:spPr>
            <a:xfrm>
              <a:off x="1083092" y="1592892"/>
              <a:ext cx="167754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Cameroon, 2000-2025</a:t>
              </a:r>
            </a:p>
          </p:txBody>
        </p:sp>
        <p:sp>
          <p:nvSpPr>
            <p:cNvPr id="133" name="pl133"/>
            <p:cNvSpPr/>
            <p:nvPr/>
          </p:nvSpPr>
          <p:spPr>
            <a:xfrm>
              <a:off x="217431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367842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518252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668662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819072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9" name="pl139"/>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0" name="pl140"/>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1" name="pl141"/>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292636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43047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93457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743867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rc146"/>
            <p:cNvSpPr/>
            <p:nvPr/>
          </p:nvSpPr>
          <p:spPr>
            <a:xfrm>
              <a:off x="1422266" y="5840557"/>
              <a:ext cx="5185620" cy="124062"/>
            </a:xfrm>
            <a:prstGeom prst="rect">
              <a:avLst/>
            </a:prstGeom>
            <a:solidFill>
              <a:srgbClr val="E2231A">
                <a:alpha val="90196"/>
              </a:srgbClr>
            </a:solidFill>
          </p:spPr>
          <p:txBody>
            <a:bodyPr/>
            <a:lstStyle/>
            <a:p/>
          </p:txBody>
        </p:sp>
        <p:sp>
          <p:nvSpPr>
            <p:cNvPr id="147" name="rc147"/>
            <p:cNvSpPr/>
            <p:nvPr/>
          </p:nvSpPr>
          <p:spPr>
            <a:xfrm>
              <a:off x="1422266" y="5685479"/>
              <a:ext cx="4076585" cy="124062"/>
            </a:xfrm>
            <a:prstGeom prst="rect">
              <a:avLst/>
            </a:prstGeom>
            <a:solidFill>
              <a:srgbClr val="E2231A">
                <a:alpha val="90196"/>
              </a:srgbClr>
            </a:solidFill>
          </p:spPr>
          <p:txBody>
            <a:bodyPr/>
            <a:lstStyle/>
            <a:p/>
          </p:txBody>
        </p:sp>
        <p:sp>
          <p:nvSpPr>
            <p:cNvPr id="148" name="rc148"/>
            <p:cNvSpPr/>
            <p:nvPr/>
          </p:nvSpPr>
          <p:spPr>
            <a:xfrm>
              <a:off x="1422266" y="5530401"/>
              <a:ext cx="3551984" cy="124062"/>
            </a:xfrm>
            <a:prstGeom prst="rect">
              <a:avLst/>
            </a:prstGeom>
            <a:solidFill>
              <a:srgbClr val="E2231A">
                <a:alpha val="90196"/>
              </a:srgbClr>
            </a:solidFill>
          </p:spPr>
          <p:txBody>
            <a:bodyPr/>
            <a:lstStyle/>
            <a:p/>
          </p:txBody>
        </p:sp>
        <p:sp>
          <p:nvSpPr>
            <p:cNvPr id="149" name="rc149"/>
            <p:cNvSpPr/>
            <p:nvPr/>
          </p:nvSpPr>
          <p:spPr>
            <a:xfrm>
              <a:off x="5498851" y="5685479"/>
              <a:ext cx="2706888" cy="124062"/>
            </a:xfrm>
            <a:prstGeom prst="rect">
              <a:avLst/>
            </a:prstGeom>
            <a:solidFill>
              <a:srgbClr val="B3B3B3">
                <a:alpha val="90196"/>
              </a:srgbClr>
            </a:solidFill>
          </p:spPr>
          <p:txBody>
            <a:bodyPr/>
            <a:lstStyle/>
            <a:p/>
          </p:txBody>
        </p:sp>
        <p:sp>
          <p:nvSpPr>
            <p:cNvPr id="150" name="rc150"/>
            <p:cNvSpPr/>
            <p:nvPr/>
          </p:nvSpPr>
          <p:spPr>
            <a:xfrm>
              <a:off x="4974250" y="5530401"/>
              <a:ext cx="1026505" cy="124062"/>
            </a:xfrm>
            <a:prstGeom prst="rect">
              <a:avLst/>
            </a:prstGeom>
            <a:solidFill>
              <a:srgbClr val="B3B3B3">
                <a:alpha val="90196"/>
              </a:srgbClr>
            </a:solidFill>
          </p:spPr>
          <p:txBody>
            <a:bodyPr/>
            <a:lstStyle/>
            <a:p/>
          </p:txBody>
        </p:sp>
        <p:sp>
          <p:nvSpPr>
            <p:cNvPr id="151" name="tx151"/>
            <p:cNvSpPr/>
            <p:nvPr/>
          </p:nvSpPr>
          <p:spPr>
            <a:xfrm>
              <a:off x="8302203" y="5704374"/>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451</a:t>
              </a:r>
            </a:p>
          </p:txBody>
        </p:sp>
        <p:sp>
          <p:nvSpPr>
            <p:cNvPr id="152" name="tx152"/>
            <p:cNvSpPr/>
            <p:nvPr/>
          </p:nvSpPr>
          <p:spPr>
            <a:xfrm>
              <a:off x="6145436"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304.4</a:t>
              </a:r>
            </a:p>
          </p:txBody>
        </p:sp>
        <p:sp>
          <p:nvSpPr>
            <p:cNvPr id="153" name="tx153"/>
            <p:cNvSpPr/>
            <p:nvPr/>
          </p:nvSpPr>
          <p:spPr>
            <a:xfrm>
              <a:off x="3870395"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344.8</a:t>
              </a:r>
            </a:p>
          </p:txBody>
        </p:sp>
        <p:sp>
          <p:nvSpPr>
            <p:cNvPr id="154" name="tx154"/>
            <p:cNvSpPr/>
            <p:nvPr/>
          </p:nvSpPr>
          <p:spPr>
            <a:xfrm>
              <a:off x="3364095" y="5705786"/>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271</a:t>
              </a:r>
            </a:p>
          </p:txBody>
        </p:sp>
        <p:sp>
          <p:nvSpPr>
            <p:cNvPr id="155" name="tx155"/>
            <p:cNvSpPr/>
            <p:nvPr/>
          </p:nvSpPr>
          <p:spPr>
            <a:xfrm>
              <a:off x="3053577"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236.2</a:t>
              </a:r>
            </a:p>
          </p:txBody>
        </p:sp>
        <p:sp>
          <p:nvSpPr>
            <p:cNvPr id="156" name="tx156"/>
            <p:cNvSpPr/>
            <p:nvPr/>
          </p:nvSpPr>
          <p:spPr>
            <a:xfrm>
              <a:off x="6755832" y="5704374"/>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180</a:t>
              </a:r>
            </a:p>
          </p:txBody>
        </p:sp>
        <p:sp>
          <p:nvSpPr>
            <p:cNvPr id="157" name="tx157"/>
            <p:cNvSpPr/>
            <p:nvPr/>
          </p:nvSpPr>
          <p:spPr>
            <a:xfrm>
              <a:off x="5374976"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68.2</a:t>
              </a:r>
            </a:p>
          </p:txBody>
        </p:sp>
        <p:sp>
          <p:nvSpPr>
            <p:cNvPr id="158" name="tx158"/>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9" name="tx159"/>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0" name="tx160"/>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1" name="tx161"/>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2" name="tx162"/>
            <p:cNvSpPr/>
            <p:nvPr/>
          </p:nvSpPr>
          <p:spPr>
            <a:xfrm>
              <a:off x="2763237"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3" name="tx163"/>
            <p:cNvSpPr/>
            <p:nvPr/>
          </p:nvSpPr>
          <p:spPr>
            <a:xfrm>
              <a:off x="4267340"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64" name="tx164"/>
            <p:cNvSpPr/>
            <p:nvPr/>
          </p:nvSpPr>
          <p:spPr>
            <a:xfrm>
              <a:off x="5771443" y="605608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65" name="tx165"/>
            <p:cNvSpPr/>
            <p:nvPr/>
          </p:nvSpPr>
          <p:spPr>
            <a:xfrm>
              <a:off x="7275546"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66" name="tx166"/>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7" name="tx16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8" name="tx168"/>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75%. This is greater than in 2019, where coverage was 61%.
236,000 children missed their routine first dose of measles vaccine.
MCV2 is typically administered to children between 18 months and five years old. MCV2 coverage increased to 66% in 2025.</a:t>
            </a:r>
          </a:p>
        </p:txBody>
      </p:sp>
      <p:sp>
        <p:nvSpPr>
          <p:cNvPr id="17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71% in 2024 to 75% in 2025 - below the 95% level needed to prevent outbreaks and, leaving 236,000 children without any protection against measles. MCV2 coverage increased to from 49% in 2024 to 66% in 2025 - below the IA2030 target of 90%.</a:t>
            </a:r>
          </a:p>
        </p:txBody>
      </p:sp>
      <p:grpSp xmlns:pic="http://schemas.openxmlformats.org/drawingml/2006/picture">
        <p:nvGrpSpPr>
          <p:cNvPr id="171" name=""/>
          <p:cNvGrpSpPr/>
          <p:nvPr/>
        </p:nvGrpSpPr>
        <p:grpSpPr>
          <a:xfrm>
            <a:off x="292608" y="1097280"/>
            <a:ext cx="8595360" cy="28575"/>
            <a:chOff x="292608" y="1097280"/>
            <a:chExt cx="8595360" cy="28575"/>
          </a:xfrm>
        </p:grpSpPr>
        <p:sp>
          <p:nvSpPr>
            <p:cNvPr id="17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309986"/>
              <a:ext cx="3397293" cy="678011"/>
            </a:xfrm>
            <a:custGeom>
              <a:avLst/>
              <a:pathLst>
                <a:path w="3397293" h="678011">
                  <a:moveTo>
                    <a:pt x="0" y="678011"/>
                  </a:moveTo>
                  <a:lnTo>
                    <a:pt x="135891" y="634269"/>
                  </a:lnTo>
                  <a:lnTo>
                    <a:pt x="271783" y="590526"/>
                  </a:lnTo>
                  <a:lnTo>
                    <a:pt x="407675" y="415555"/>
                  </a:lnTo>
                  <a:lnTo>
                    <a:pt x="543566" y="349941"/>
                  </a:lnTo>
                  <a:lnTo>
                    <a:pt x="679458" y="262456"/>
                  </a:lnTo>
                  <a:lnTo>
                    <a:pt x="815350" y="153099"/>
                  </a:lnTo>
                  <a:lnTo>
                    <a:pt x="951242" y="131228"/>
                  </a:lnTo>
                  <a:lnTo>
                    <a:pt x="1087133" y="0"/>
                  </a:lnTo>
                  <a:lnTo>
                    <a:pt x="1223025" y="131228"/>
                  </a:lnTo>
                  <a:lnTo>
                    <a:pt x="1358917" y="21871"/>
                  </a:lnTo>
                  <a:lnTo>
                    <a:pt x="1494809" y="87485"/>
                  </a:lnTo>
                  <a:lnTo>
                    <a:pt x="1630700" y="131228"/>
                  </a:lnTo>
                  <a:lnTo>
                    <a:pt x="1766592" y="196842"/>
                  </a:lnTo>
                  <a:lnTo>
                    <a:pt x="1902484" y="196842"/>
                  </a:lnTo>
                  <a:lnTo>
                    <a:pt x="2038375" y="196842"/>
                  </a:lnTo>
                  <a:lnTo>
                    <a:pt x="2174267" y="174970"/>
                  </a:lnTo>
                  <a:lnTo>
                    <a:pt x="2310159" y="284327"/>
                  </a:lnTo>
                  <a:lnTo>
                    <a:pt x="2446051" y="415555"/>
                  </a:lnTo>
                  <a:lnTo>
                    <a:pt x="2581942" y="415555"/>
                  </a:lnTo>
                  <a:lnTo>
                    <a:pt x="2717834" y="371812"/>
                  </a:lnTo>
                  <a:lnTo>
                    <a:pt x="2853726" y="328070"/>
                  </a:lnTo>
                  <a:lnTo>
                    <a:pt x="2989618" y="262456"/>
                  </a:lnTo>
                  <a:lnTo>
                    <a:pt x="3125509" y="196842"/>
                  </a:lnTo>
                  <a:lnTo>
                    <a:pt x="3261401" y="196842"/>
                  </a:lnTo>
                  <a:lnTo>
                    <a:pt x="3397293" y="1093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72443"/>
              <a:ext cx="3397293" cy="590526"/>
            </a:xfrm>
            <a:custGeom>
              <a:avLst/>
              <a:pathLst>
                <a:path w="3397293" h="590526">
                  <a:moveTo>
                    <a:pt x="0" y="590526"/>
                  </a:moveTo>
                  <a:lnTo>
                    <a:pt x="135891" y="546783"/>
                  </a:lnTo>
                  <a:lnTo>
                    <a:pt x="271783" y="524912"/>
                  </a:lnTo>
                  <a:lnTo>
                    <a:pt x="407675" y="437426"/>
                  </a:lnTo>
                  <a:lnTo>
                    <a:pt x="543566" y="349941"/>
                  </a:lnTo>
                  <a:lnTo>
                    <a:pt x="679458" y="262456"/>
                  </a:lnTo>
                  <a:lnTo>
                    <a:pt x="815350" y="218713"/>
                  </a:lnTo>
                  <a:lnTo>
                    <a:pt x="951242" y="218713"/>
                  </a:lnTo>
                  <a:lnTo>
                    <a:pt x="1087133" y="131228"/>
                  </a:lnTo>
                  <a:lnTo>
                    <a:pt x="1223025" y="0"/>
                  </a:lnTo>
                  <a:lnTo>
                    <a:pt x="1358917" y="65614"/>
                  </a:lnTo>
                  <a:lnTo>
                    <a:pt x="1494809" y="131228"/>
                  </a:lnTo>
                  <a:lnTo>
                    <a:pt x="1630700" y="153099"/>
                  </a:lnTo>
                  <a:lnTo>
                    <a:pt x="1766592" y="153099"/>
                  </a:lnTo>
                  <a:lnTo>
                    <a:pt x="1902484" y="174970"/>
                  </a:lnTo>
                  <a:lnTo>
                    <a:pt x="2038375" y="174970"/>
                  </a:lnTo>
                  <a:lnTo>
                    <a:pt x="2174267" y="131228"/>
                  </a:lnTo>
                  <a:lnTo>
                    <a:pt x="2310159" y="87485"/>
                  </a:lnTo>
                  <a:lnTo>
                    <a:pt x="2446051" y="87485"/>
                  </a:lnTo>
                  <a:lnTo>
                    <a:pt x="2581942" y="65614"/>
                  </a:lnTo>
                  <a:lnTo>
                    <a:pt x="2717834" y="87485"/>
                  </a:lnTo>
                  <a:lnTo>
                    <a:pt x="2853726" y="174970"/>
                  </a:lnTo>
                  <a:lnTo>
                    <a:pt x="2989618" y="174970"/>
                  </a:lnTo>
                  <a:lnTo>
                    <a:pt x="3125509" y="131228"/>
                  </a:lnTo>
                  <a:lnTo>
                    <a:pt x="3261401" y="65614"/>
                  </a:lnTo>
                  <a:lnTo>
                    <a:pt x="3397293" y="874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2309986"/>
              <a:ext cx="3397293" cy="678011"/>
            </a:xfrm>
            <a:custGeom>
              <a:avLst/>
              <a:pathLst>
                <a:path w="3397293" h="678011">
                  <a:moveTo>
                    <a:pt x="0" y="678011"/>
                  </a:moveTo>
                  <a:lnTo>
                    <a:pt x="135891" y="634269"/>
                  </a:lnTo>
                  <a:lnTo>
                    <a:pt x="271783" y="590526"/>
                  </a:lnTo>
                  <a:lnTo>
                    <a:pt x="407675" y="415555"/>
                  </a:lnTo>
                  <a:lnTo>
                    <a:pt x="543566" y="349941"/>
                  </a:lnTo>
                  <a:lnTo>
                    <a:pt x="679458" y="262456"/>
                  </a:lnTo>
                  <a:lnTo>
                    <a:pt x="815350" y="153099"/>
                  </a:lnTo>
                  <a:lnTo>
                    <a:pt x="951242" y="131228"/>
                  </a:lnTo>
                  <a:lnTo>
                    <a:pt x="1087133" y="0"/>
                  </a:lnTo>
                  <a:lnTo>
                    <a:pt x="1223025" y="131228"/>
                  </a:lnTo>
                  <a:lnTo>
                    <a:pt x="1358917" y="21871"/>
                  </a:lnTo>
                  <a:lnTo>
                    <a:pt x="1494809" y="87485"/>
                  </a:lnTo>
                  <a:lnTo>
                    <a:pt x="1630700" y="131228"/>
                  </a:lnTo>
                  <a:lnTo>
                    <a:pt x="1766592" y="196842"/>
                  </a:lnTo>
                  <a:lnTo>
                    <a:pt x="1902484" y="196842"/>
                  </a:lnTo>
                  <a:lnTo>
                    <a:pt x="2038375" y="196842"/>
                  </a:lnTo>
                  <a:lnTo>
                    <a:pt x="2174267" y="174970"/>
                  </a:lnTo>
                  <a:lnTo>
                    <a:pt x="2310159" y="284327"/>
                  </a:lnTo>
                  <a:lnTo>
                    <a:pt x="2446051" y="415555"/>
                  </a:lnTo>
                  <a:lnTo>
                    <a:pt x="2581942" y="415555"/>
                  </a:lnTo>
                  <a:lnTo>
                    <a:pt x="2717834" y="371812"/>
                  </a:lnTo>
                  <a:lnTo>
                    <a:pt x="2853726" y="328070"/>
                  </a:lnTo>
                  <a:lnTo>
                    <a:pt x="2989618" y="262456"/>
                  </a:lnTo>
                  <a:lnTo>
                    <a:pt x="3125509" y="196842"/>
                  </a:lnTo>
                  <a:lnTo>
                    <a:pt x="3261401" y="196842"/>
                  </a:lnTo>
                  <a:lnTo>
                    <a:pt x="3397293" y="1093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159181"/>
            </a:xfrm>
            <a:custGeom>
              <a:avLst/>
              <a:pathLst>
                <a:path w="0" h="1159181">
                  <a:moveTo>
                    <a:pt x="0" y="0"/>
                  </a:moveTo>
                  <a:lnTo>
                    <a:pt x="0" y="115918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743625"/>
            </a:xfrm>
            <a:custGeom>
              <a:avLst/>
              <a:pathLst>
                <a:path w="0" h="743625">
                  <a:moveTo>
                    <a:pt x="0" y="0"/>
                  </a:moveTo>
                  <a:lnTo>
                    <a:pt x="0" y="74362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96725"/>
            </a:xfrm>
            <a:custGeom>
              <a:avLst/>
              <a:pathLst>
                <a:path w="0" h="896725">
                  <a:moveTo>
                    <a:pt x="0" y="0"/>
                  </a:moveTo>
                  <a:lnTo>
                    <a:pt x="0" y="89672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32" name="pl32"/>
            <p:cNvSpPr/>
            <p:nvPr/>
          </p:nvSpPr>
          <p:spPr>
            <a:xfrm>
              <a:off x="1120965" y="2309986"/>
              <a:ext cx="3397293" cy="678011"/>
            </a:xfrm>
            <a:custGeom>
              <a:avLst/>
              <a:pathLst>
                <a:path w="3397293" h="678011">
                  <a:moveTo>
                    <a:pt x="0" y="678011"/>
                  </a:moveTo>
                  <a:lnTo>
                    <a:pt x="135891" y="634269"/>
                  </a:lnTo>
                  <a:lnTo>
                    <a:pt x="271783" y="590526"/>
                  </a:lnTo>
                  <a:lnTo>
                    <a:pt x="407675" y="415555"/>
                  </a:lnTo>
                  <a:lnTo>
                    <a:pt x="543566" y="349941"/>
                  </a:lnTo>
                  <a:lnTo>
                    <a:pt x="679458" y="262456"/>
                  </a:lnTo>
                  <a:lnTo>
                    <a:pt x="815350" y="153099"/>
                  </a:lnTo>
                  <a:lnTo>
                    <a:pt x="951242" y="131228"/>
                  </a:lnTo>
                  <a:lnTo>
                    <a:pt x="1087133" y="0"/>
                  </a:lnTo>
                  <a:lnTo>
                    <a:pt x="1223025" y="131228"/>
                  </a:lnTo>
                  <a:lnTo>
                    <a:pt x="1358917" y="21871"/>
                  </a:lnTo>
                  <a:lnTo>
                    <a:pt x="1494809" y="87485"/>
                  </a:lnTo>
                  <a:lnTo>
                    <a:pt x="1630700" y="131228"/>
                  </a:lnTo>
                  <a:lnTo>
                    <a:pt x="1766592" y="196842"/>
                  </a:lnTo>
                  <a:lnTo>
                    <a:pt x="1902484" y="196842"/>
                  </a:lnTo>
                  <a:lnTo>
                    <a:pt x="2038375" y="196842"/>
                  </a:lnTo>
                  <a:lnTo>
                    <a:pt x="2174267" y="174970"/>
                  </a:lnTo>
                  <a:lnTo>
                    <a:pt x="2310159" y="284327"/>
                  </a:lnTo>
                  <a:lnTo>
                    <a:pt x="2446051" y="415555"/>
                  </a:lnTo>
                  <a:lnTo>
                    <a:pt x="2581942" y="415555"/>
                  </a:lnTo>
                  <a:lnTo>
                    <a:pt x="2717834" y="371812"/>
                  </a:lnTo>
                  <a:lnTo>
                    <a:pt x="2853726" y="328070"/>
                  </a:lnTo>
                  <a:lnTo>
                    <a:pt x="2989618" y="262456"/>
                  </a:lnTo>
                  <a:lnTo>
                    <a:pt x="3125509" y="196842"/>
                  </a:lnTo>
                  <a:lnTo>
                    <a:pt x="3261401" y="196842"/>
                  </a:lnTo>
                  <a:lnTo>
                    <a:pt x="3397293" y="1093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6" name="tx36"/>
            <p:cNvSpPr/>
            <p:nvPr/>
          </p:nvSpPr>
          <p:spPr>
            <a:xfrm>
              <a:off x="3099051"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8" name="tx38"/>
            <p:cNvSpPr/>
            <p:nvPr/>
          </p:nvSpPr>
          <p:spPr>
            <a:xfrm>
              <a:off x="4322076"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9" name="tx39"/>
            <p:cNvSpPr/>
            <p:nvPr/>
          </p:nvSpPr>
          <p:spPr>
            <a:xfrm>
              <a:off x="445796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619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696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96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4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3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4060" y="4988970"/>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Cameroon</a:t>
              </a:r>
            </a:p>
          </p:txBody>
        </p:sp>
        <p:sp>
          <p:nvSpPr>
            <p:cNvPr id="60" name="tx60"/>
            <p:cNvSpPr/>
            <p:nvPr/>
          </p:nvSpPr>
          <p:spPr>
            <a:xfrm>
              <a:off x="28749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68401" y="1403693"/>
              <a:ext cx="27024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Cameroon, 2000-2025</a:t>
              </a:r>
            </a:p>
          </p:txBody>
        </p:sp>
        <p:sp>
          <p:nvSpPr>
            <p:cNvPr id="63" name="pl63"/>
            <p:cNvSpPr/>
            <p:nvPr/>
          </p:nvSpPr>
          <p:spPr>
            <a:xfrm>
              <a:off x="5267799" y="41030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697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2364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8031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3698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9365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8637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5307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01977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5864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153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7198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196503"/>
              <a:ext cx="3397293" cy="1343231"/>
            </a:xfrm>
            <a:custGeom>
              <a:avLst/>
              <a:pathLst>
                <a:path w="3397293" h="1343231">
                  <a:moveTo>
                    <a:pt x="0" y="1343231"/>
                  </a:moveTo>
                  <a:lnTo>
                    <a:pt x="135891" y="1256570"/>
                  </a:lnTo>
                  <a:lnTo>
                    <a:pt x="271783" y="1169910"/>
                  </a:lnTo>
                  <a:lnTo>
                    <a:pt x="407675" y="823270"/>
                  </a:lnTo>
                  <a:lnTo>
                    <a:pt x="543566" y="693280"/>
                  </a:lnTo>
                  <a:lnTo>
                    <a:pt x="679458" y="519960"/>
                  </a:lnTo>
                  <a:lnTo>
                    <a:pt x="815350" y="303310"/>
                  </a:lnTo>
                  <a:lnTo>
                    <a:pt x="951242" y="259980"/>
                  </a:lnTo>
                  <a:lnTo>
                    <a:pt x="1087133" y="0"/>
                  </a:lnTo>
                  <a:lnTo>
                    <a:pt x="1223025" y="259980"/>
                  </a:lnTo>
                  <a:lnTo>
                    <a:pt x="1358917" y="43330"/>
                  </a:lnTo>
                  <a:lnTo>
                    <a:pt x="1494809" y="173320"/>
                  </a:lnTo>
                  <a:lnTo>
                    <a:pt x="1630700" y="259980"/>
                  </a:lnTo>
                  <a:lnTo>
                    <a:pt x="1766592" y="389970"/>
                  </a:lnTo>
                  <a:lnTo>
                    <a:pt x="1902484" y="389970"/>
                  </a:lnTo>
                  <a:lnTo>
                    <a:pt x="2038375" y="389970"/>
                  </a:lnTo>
                  <a:lnTo>
                    <a:pt x="2174267" y="346640"/>
                  </a:lnTo>
                  <a:lnTo>
                    <a:pt x="2310159" y="563290"/>
                  </a:lnTo>
                  <a:lnTo>
                    <a:pt x="2446051" y="823270"/>
                  </a:lnTo>
                  <a:lnTo>
                    <a:pt x="2581942" y="823270"/>
                  </a:lnTo>
                  <a:lnTo>
                    <a:pt x="2717834" y="736610"/>
                  </a:lnTo>
                  <a:lnTo>
                    <a:pt x="2853726" y="649950"/>
                  </a:lnTo>
                  <a:lnTo>
                    <a:pt x="2989618" y="519960"/>
                  </a:lnTo>
                  <a:lnTo>
                    <a:pt x="3125509" y="389970"/>
                  </a:lnTo>
                  <a:lnTo>
                    <a:pt x="3261401" y="389970"/>
                  </a:lnTo>
                  <a:lnTo>
                    <a:pt x="3397293" y="216650"/>
                  </a:lnTo>
                </a:path>
              </a:pathLst>
            </a:custGeom>
            <a:ln w="27101" cap="flat">
              <a:solidFill>
                <a:srgbClr val="0058AB">
                  <a:alpha val="100000"/>
                </a:srgbClr>
              </a:solidFill>
              <a:prstDash val="solid"/>
              <a:round/>
            </a:ln>
          </p:spPr>
          <p:txBody>
            <a:bodyPr/>
            <a:lstStyle/>
            <a:p/>
          </p:txBody>
        </p:sp>
        <p:sp>
          <p:nvSpPr>
            <p:cNvPr id="83" name="pl83"/>
            <p:cNvSpPr/>
            <p:nvPr/>
          </p:nvSpPr>
          <p:spPr>
            <a:xfrm>
              <a:off x="5437664" y="3019774"/>
              <a:ext cx="3397293" cy="649950"/>
            </a:xfrm>
            <a:custGeom>
              <a:avLst/>
              <a:pathLst>
                <a:path w="3397293" h="649950">
                  <a:moveTo>
                    <a:pt x="0" y="649950"/>
                  </a:moveTo>
                  <a:lnTo>
                    <a:pt x="135891" y="606620"/>
                  </a:lnTo>
                  <a:lnTo>
                    <a:pt x="271783" y="606620"/>
                  </a:lnTo>
                  <a:lnTo>
                    <a:pt x="407675" y="563290"/>
                  </a:lnTo>
                  <a:lnTo>
                    <a:pt x="543566" y="476630"/>
                  </a:lnTo>
                  <a:lnTo>
                    <a:pt x="679458" y="389970"/>
                  </a:lnTo>
                  <a:lnTo>
                    <a:pt x="815350" y="303310"/>
                  </a:lnTo>
                  <a:lnTo>
                    <a:pt x="951242" y="303310"/>
                  </a:lnTo>
                  <a:lnTo>
                    <a:pt x="1087133" y="216650"/>
                  </a:lnTo>
                  <a:lnTo>
                    <a:pt x="1223025" y="129990"/>
                  </a:lnTo>
                  <a:lnTo>
                    <a:pt x="1358917" y="86660"/>
                  </a:lnTo>
                  <a:lnTo>
                    <a:pt x="1494809" y="86660"/>
                  </a:lnTo>
                  <a:lnTo>
                    <a:pt x="1630700" y="86660"/>
                  </a:lnTo>
                  <a:lnTo>
                    <a:pt x="1766592" y="86660"/>
                  </a:lnTo>
                  <a:lnTo>
                    <a:pt x="1902484" y="86660"/>
                  </a:lnTo>
                  <a:lnTo>
                    <a:pt x="2038375" y="86660"/>
                  </a:lnTo>
                  <a:lnTo>
                    <a:pt x="2174267" y="43330"/>
                  </a:lnTo>
                  <a:lnTo>
                    <a:pt x="2310159" y="43330"/>
                  </a:lnTo>
                  <a:lnTo>
                    <a:pt x="2446051" y="0"/>
                  </a:lnTo>
                  <a:lnTo>
                    <a:pt x="2581942" y="0"/>
                  </a:lnTo>
                  <a:lnTo>
                    <a:pt x="2717834" y="129990"/>
                  </a:lnTo>
                  <a:lnTo>
                    <a:pt x="2853726" y="216650"/>
                  </a:lnTo>
                  <a:lnTo>
                    <a:pt x="2989618" y="129990"/>
                  </a:lnTo>
                  <a:lnTo>
                    <a:pt x="3125509" y="129990"/>
                  </a:lnTo>
                  <a:lnTo>
                    <a:pt x="3261401" y="86660"/>
                  </a:lnTo>
                  <a:lnTo>
                    <a:pt x="3397293" y="86660"/>
                  </a:lnTo>
                </a:path>
              </a:pathLst>
            </a:custGeom>
            <a:ln w="27101" cap="flat">
              <a:solidFill>
                <a:srgbClr val="80BD41">
                  <a:alpha val="100000"/>
                </a:srgbClr>
              </a:solidFill>
              <a:prstDash val="solid"/>
              <a:round/>
            </a:ln>
          </p:spPr>
          <p:txBody>
            <a:bodyPr/>
            <a:lstStyle/>
            <a:p/>
          </p:txBody>
        </p:sp>
        <p:sp>
          <p:nvSpPr>
            <p:cNvPr id="84" name="pl84"/>
            <p:cNvSpPr/>
            <p:nvPr/>
          </p:nvSpPr>
          <p:spPr>
            <a:xfrm>
              <a:off x="5437664" y="2889784"/>
              <a:ext cx="3397293" cy="1169910"/>
            </a:xfrm>
            <a:custGeom>
              <a:avLst/>
              <a:pathLst>
                <a:path w="3397293" h="1169910">
                  <a:moveTo>
                    <a:pt x="0" y="1169910"/>
                  </a:moveTo>
                  <a:lnTo>
                    <a:pt x="135891" y="1083250"/>
                  </a:lnTo>
                  <a:lnTo>
                    <a:pt x="271783" y="1039920"/>
                  </a:lnTo>
                  <a:lnTo>
                    <a:pt x="407675" y="866600"/>
                  </a:lnTo>
                  <a:lnTo>
                    <a:pt x="543566" y="693280"/>
                  </a:lnTo>
                  <a:lnTo>
                    <a:pt x="679458" y="519960"/>
                  </a:lnTo>
                  <a:lnTo>
                    <a:pt x="815350" y="433300"/>
                  </a:lnTo>
                  <a:lnTo>
                    <a:pt x="951242" y="433300"/>
                  </a:lnTo>
                  <a:lnTo>
                    <a:pt x="1087133" y="259980"/>
                  </a:lnTo>
                  <a:lnTo>
                    <a:pt x="1223025" y="0"/>
                  </a:lnTo>
                  <a:lnTo>
                    <a:pt x="1358917" y="129990"/>
                  </a:lnTo>
                  <a:lnTo>
                    <a:pt x="1494809" y="259980"/>
                  </a:lnTo>
                  <a:lnTo>
                    <a:pt x="1630700" y="303310"/>
                  </a:lnTo>
                  <a:lnTo>
                    <a:pt x="1766592" y="303310"/>
                  </a:lnTo>
                  <a:lnTo>
                    <a:pt x="1902484" y="346640"/>
                  </a:lnTo>
                  <a:lnTo>
                    <a:pt x="2038375" y="346640"/>
                  </a:lnTo>
                  <a:lnTo>
                    <a:pt x="2174267" y="259980"/>
                  </a:lnTo>
                  <a:lnTo>
                    <a:pt x="2310159" y="173320"/>
                  </a:lnTo>
                  <a:lnTo>
                    <a:pt x="2446051" y="173320"/>
                  </a:lnTo>
                  <a:lnTo>
                    <a:pt x="2581942" y="129990"/>
                  </a:lnTo>
                  <a:lnTo>
                    <a:pt x="2717834" y="173320"/>
                  </a:lnTo>
                  <a:lnTo>
                    <a:pt x="2853726" y="346640"/>
                  </a:lnTo>
                  <a:lnTo>
                    <a:pt x="2989618" y="346640"/>
                  </a:lnTo>
                  <a:lnTo>
                    <a:pt x="3125509" y="259980"/>
                  </a:lnTo>
                  <a:lnTo>
                    <a:pt x="3261401" y="129990"/>
                  </a:lnTo>
                  <a:lnTo>
                    <a:pt x="3397293" y="173320"/>
                  </a:lnTo>
                </a:path>
              </a:pathLst>
            </a:custGeom>
            <a:ln w="27101" cap="flat">
              <a:solidFill>
                <a:srgbClr val="961A49">
                  <a:alpha val="100000"/>
                </a:srgbClr>
              </a:solidFill>
              <a:prstDash val="solid"/>
              <a:round/>
            </a:ln>
          </p:spPr>
          <p:txBody>
            <a:bodyPr/>
            <a:lstStyle/>
            <a:p/>
          </p:txBody>
        </p:sp>
        <p:sp>
          <p:nvSpPr>
            <p:cNvPr id="85" name="pl85"/>
            <p:cNvSpPr/>
            <p:nvPr/>
          </p:nvSpPr>
          <p:spPr>
            <a:xfrm>
              <a:off x="5437664" y="301977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196503"/>
              <a:ext cx="3397293" cy="1343231"/>
            </a:xfrm>
            <a:custGeom>
              <a:avLst/>
              <a:pathLst>
                <a:path w="3397293" h="1343231">
                  <a:moveTo>
                    <a:pt x="0" y="1343231"/>
                  </a:moveTo>
                  <a:lnTo>
                    <a:pt x="135891" y="1256570"/>
                  </a:lnTo>
                  <a:lnTo>
                    <a:pt x="271783" y="1169910"/>
                  </a:lnTo>
                  <a:lnTo>
                    <a:pt x="407675" y="823270"/>
                  </a:lnTo>
                  <a:lnTo>
                    <a:pt x="543566" y="693280"/>
                  </a:lnTo>
                  <a:lnTo>
                    <a:pt x="679458" y="519960"/>
                  </a:lnTo>
                  <a:lnTo>
                    <a:pt x="815350" y="303310"/>
                  </a:lnTo>
                  <a:lnTo>
                    <a:pt x="951242" y="259980"/>
                  </a:lnTo>
                  <a:lnTo>
                    <a:pt x="1087133" y="0"/>
                  </a:lnTo>
                  <a:lnTo>
                    <a:pt x="1223025" y="259980"/>
                  </a:lnTo>
                  <a:lnTo>
                    <a:pt x="1358917" y="43330"/>
                  </a:lnTo>
                  <a:lnTo>
                    <a:pt x="1494809" y="173320"/>
                  </a:lnTo>
                  <a:lnTo>
                    <a:pt x="1630700" y="259980"/>
                  </a:lnTo>
                  <a:lnTo>
                    <a:pt x="1766592" y="389970"/>
                  </a:lnTo>
                  <a:lnTo>
                    <a:pt x="1902484" y="389970"/>
                  </a:lnTo>
                  <a:lnTo>
                    <a:pt x="2038375" y="389970"/>
                  </a:lnTo>
                  <a:lnTo>
                    <a:pt x="2174267" y="346640"/>
                  </a:lnTo>
                  <a:lnTo>
                    <a:pt x="2310159" y="563290"/>
                  </a:lnTo>
                  <a:lnTo>
                    <a:pt x="2446051" y="823270"/>
                  </a:lnTo>
                  <a:lnTo>
                    <a:pt x="2581942" y="823270"/>
                  </a:lnTo>
                  <a:lnTo>
                    <a:pt x="2717834" y="736610"/>
                  </a:lnTo>
                  <a:lnTo>
                    <a:pt x="2853726" y="649950"/>
                  </a:lnTo>
                  <a:lnTo>
                    <a:pt x="2989618" y="519960"/>
                  </a:lnTo>
                  <a:lnTo>
                    <a:pt x="3125509" y="389970"/>
                  </a:lnTo>
                  <a:lnTo>
                    <a:pt x="3261401" y="389970"/>
                  </a:lnTo>
                  <a:lnTo>
                    <a:pt x="3397293" y="216650"/>
                  </a:lnTo>
                </a:path>
              </a:pathLst>
            </a:custGeom>
            <a:ln w="43362" cap="flat">
              <a:solidFill>
                <a:srgbClr val="000000">
                  <a:alpha val="100000"/>
                </a:srgbClr>
              </a:solidFill>
              <a:prstDash val="solid"/>
              <a:round/>
            </a:ln>
          </p:spPr>
          <p:txBody>
            <a:bodyPr/>
            <a:lstStyle/>
            <a:p/>
          </p:txBody>
        </p:sp>
        <p:sp>
          <p:nvSpPr>
            <p:cNvPr id="87" name="pl87"/>
            <p:cNvSpPr/>
            <p:nvPr/>
          </p:nvSpPr>
          <p:spPr>
            <a:xfrm>
              <a:off x="5437664" y="2127175"/>
              <a:ext cx="0" cy="1412559"/>
            </a:xfrm>
            <a:custGeom>
              <a:avLst/>
              <a:pathLst>
                <a:path w="0" h="1412559">
                  <a:moveTo>
                    <a:pt x="0" y="141255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127175"/>
              <a:ext cx="0" cy="589288"/>
            </a:xfrm>
            <a:custGeom>
              <a:avLst/>
              <a:pathLst>
                <a:path w="0" h="589288">
                  <a:moveTo>
                    <a:pt x="0" y="58928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127175"/>
              <a:ext cx="0" cy="112658"/>
            </a:xfrm>
            <a:custGeom>
              <a:avLst/>
              <a:pathLst>
                <a:path w="0" h="112658">
                  <a:moveTo>
                    <a:pt x="0" y="11265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127175"/>
              <a:ext cx="0" cy="459298"/>
            </a:xfrm>
            <a:custGeom>
              <a:avLst/>
              <a:pathLst>
                <a:path w="0" h="459298">
                  <a:moveTo>
                    <a:pt x="0" y="45929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127175"/>
              <a:ext cx="0" cy="892598"/>
            </a:xfrm>
            <a:custGeom>
              <a:avLst/>
              <a:pathLst>
                <a:path w="0" h="892598">
                  <a:moveTo>
                    <a:pt x="0" y="89259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127175"/>
              <a:ext cx="0" cy="459298"/>
            </a:xfrm>
            <a:custGeom>
              <a:avLst/>
              <a:pathLst>
                <a:path w="0" h="459298">
                  <a:moveTo>
                    <a:pt x="0" y="45929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127175"/>
              <a:ext cx="0" cy="285978"/>
            </a:xfrm>
            <a:custGeom>
              <a:avLst/>
              <a:pathLst>
                <a:path w="0" h="285978">
                  <a:moveTo>
                    <a:pt x="0" y="28597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196503"/>
              <a:ext cx="3397293" cy="1343231"/>
            </a:xfrm>
            <a:custGeom>
              <a:avLst/>
              <a:pathLst>
                <a:path w="3397293" h="1343231">
                  <a:moveTo>
                    <a:pt x="0" y="1343231"/>
                  </a:moveTo>
                  <a:lnTo>
                    <a:pt x="135891" y="1256570"/>
                  </a:lnTo>
                  <a:lnTo>
                    <a:pt x="271783" y="1169910"/>
                  </a:lnTo>
                  <a:lnTo>
                    <a:pt x="407675" y="823270"/>
                  </a:lnTo>
                  <a:lnTo>
                    <a:pt x="543566" y="693280"/>
                  </a:lnTo>
                  <a:lnTo>
                    <a:pt x="679458" y="519960"/>
                  </a:lnTo>
                  <a:lnTo>
                    <a:pt x="815350" y="303310"/>
                  </a:lnTo>
                  <a:lnTo>
                    <a:pt x="951242" y="259980"/>
                  </a:lnTo>
                  <a:lnTo>
                    <a:pt x="1087133" y="0"/>
                  </a:lnTo>
                  <a:lnTo>
                    <a:pt x="1223025" y="259980"/>
                  </a:lnTo>
                  <a:lnTo>
                    <a:pt x="1358917" y="43330"/>
                  </a:lnTo>
                  <a:lnTo>
                    <a:pt x="1494809" y="173320"/>
                  </a:lnTo>
                  <a:lnTo>
                    <a:pt x="1630700" y="259980"/>
                  </a:lnTo>
                  <a:lnTo>
                    <a:pt x="1766592" y="389970"/>
                  </a:lnTo>
                  <a:lnTo>
                    <a:pt x="1902484" y="389970"/>
                  </a:lnTo>
                  <a:lnTo>
                    <a:pt x="2038375" y="389970"/>
                  </a:lnTo>
                  <a:lnTo>
                    <a:pt x="2174267" y="346640"/>
                  </a:lnTo>
                  <a:lnTo>
                    <a:pt x="2310159" y="563290"/>
                  </a:lnTo>
                  <a:lnTo>
                    <a:pt x="2446051" y="823270"/>
                  </a:lnTo>
                  <a:lnTo>
                    <a:pt x="2581942" y="823270"/>
                  </a:lnTo>
                  <a:lnTo>
                    <a:pt x="2717834" y="736610"/>
                  </a:lnTo>
                  <a:lnTo>
                    <a:pt x="2853726" y="649950"/>
                  </a:lnTo>
                  <a:lnTo>
                    <a:pt x="2989618" y="519960"/>
                  </a:lnTo>
                  <a:lnTo>
                    <a:pt x="3125509" y="389970"/>
                  </a:lnTo>
                  <a:lnTo>
                    <a:pt x="3261401" y="389970"/>
                  </a:lnTo>
                  <a:lnTo>
                    <a:pt x="3397293" y="216650"/>
                  </a:lnTo>
                </a:path>
              </a:pathLst>
            </a:custGeom>
            <a:ln w="27101" cap="flat">
              <a:solidFill>
                <a:srgbClr val="0058AB">
                  <a:alpha val="100000"/>
                </a:srgbClr>
              </a:solidFill>
              <a:prstDash val="solid"/>
              <a:round/>
            </a:ln>
          </p:spPr>
          <p:txBody>
            <a:bodyPr/>
            <a:lstStyle/>
            <a:p/>
          </p:txBody>
        </p:sp>
        <p:sp>
          <p:nvSpPr>
            <p:cNvPr id="95" name="tx95"/>
            <p:cNvSpPr/>
            <p:nvPr/>
          </p:nvSpPr>
          <p:spPr>
            <a:xfrm>
              <a:off x="5359324" y="207072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6" name="tx96"/>
            <p:cNvSpPr/>
            <p:nvPr/>
          </p:nvSpPr>
          <p:spPr>
            <a:xfrm>
              <a:off x="6086977" y="207204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6736291" y="2069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8" name="tx98"/>
            <p:cNvSpPr/>
            <p:nvPr/>
          </p:nvSpPr>
          <p:spPr>
            <a:xfrm>
              <a:off x="7415750" y="2069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9" name="tx99"/>
            <p:cNvSpPr/>
            <p:nvPr/>
          </p:nvSpPr>
          <p:spPr>
            <a:xfrm>
              <a:off x="7989462" y="20694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38775" y="2069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1" name="tx101"/>
            <p:cNvSpPr/>
            <p:nvPr/>
          </p:nvSpPr>
          <p:spPr>
            <a:xfrm>
              <a:off x="8774667" y="20707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102" name="tx102"/>
            <p:cNvSpPr/>
            <p:nvPr/>
          </p:nvSpPr>
          <p:spPr>
            <a:xfrm>
              <a:off x="8902429" y="306731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902429" y="302398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8342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34009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9676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25343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21010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a:off x="5049780" y="1667690"/>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1365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1365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92454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8699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180759" y="4988970"/>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Cameroon</a:t>
              </a:r>
            </a:p>
          </p:txBody>
        </p:sp>
        <p:sp>
          <p:nvSpPr>
            <p:cNvPr id="123" name="tx123"/>
            <p:cNvSpPr/>
            <p:nvPr/>
          </p:nvSpPr>
          <p:spPr>
            <a:xfrm>
              <a:off x="719164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54099"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37899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50263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62627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74991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44081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56445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68809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7321564" cy="114824"/>
            </a:xfrm>
            <a:prstGeom prst="rect">
              <a:avLst/>
            </a:prstGeom>
            <a:solidFill>
              <a:srgbClr val="E2231A">
                <a:alpha val="80000"/>
              </a:srgbClr>
            </a:solidFill>
          </p:spPr>
          <p:txBody>
            <a:bodyPr/>
            <a:lstStyle/>
            <a:p/>
          </p:txBody>
        </p:sp>
        <p:sp>
          <p:nvSpPr>
            <p:cNvPr id="138" name="rc138"/>
            <p:cNvSpPr/>
            <p:nvPr/>
          </p:nvSpPr>
          <p:spPr>
            <a:xfrm>
              <a:off x="1317178" y="5743865"/>
              <a:ext cx="5755720" cy="114824"/>
            </a:xfrm>
            <a:prstGeom prst="rect">
              <a:avLst/>
            </a:prstGeom>
            <a:solidFill>
              <a:srgbClr val="E2231A">
                <a:alpha val="80000"/>
              </a:srgbClr>
            </a:solidFill>
          </p:spPr>
          <p:txBody>
            <a:bodyPr/>
            <a:lstStyle/>
            <a:p/>
          </p:txBody>
        </p:sp>
        <p:sp>
          <p:nvSpPr>
            <p:cNvPr id="139" name="rc139"/>
            <p:cNvSpPr/>
            <p:nvPr/>
          </p:nvSpPr>
          <p:spPr>
            <a:xfrm>
              <a:off x="1317178" y="5600334"/>
              <a:ext cx="5015037" cy="114824"/>
            </a:xfrm>
            <a:prstGeom prst="rect">
              <a:avLst/>
            </a:prstGeom>
            <a:solidFill>
              <a:srgbClr val="E2231A">
                <a:alpha val="80000"/>
              </a:srgbClr>
            </a:solidFill>
          </p:spPr>
          <p:txBody>
            <a:bodyPr/>
            <a:lstStyle/>
            <a:p/>
          </p:txBody>
        </p:sp>
        <p:sp>
          <p:nvSpPr>
            <p:cNvPr id="140" name="tx140"/>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345,000</a:t>
              </a:r>
            </a:p>
          </p:txBody>
        </p:sp>
        <p:sp>
          <p:nvSpPr>
            <p:cNvPr id="141" name="tx141"/>
            <p:cNvSpPr/>
            <p:nvPr/>
          </p:nvSpPr>
          <p:spPr>
            <a:xfrm>
              <a:off x="6563485"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271,000</a:t>
              </a:r>
            </a:p>
          </p:txBody>
        </p:sp>
        <p:sp>
          <p:nvSpPr>
            <p:cNvPr id="142" name="tx142"/>
            <p:cNvSpPr/>
            <p:nvPr/>
          </p:nvSpPr>
          <p:spPr>
            <a:xfrm>
              <a:off x="5822803"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236,000</a:t>
              </a:r>
            </a:p>
          </p:txBody>
        </p:sp>
        <p:sp>
          <p:nvSpPr>
            <p:cNvPr id="143" name="tx14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93583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8" name="tx148"/>
            <p:cNvSpPr/>
            <p:nvPr/>
          </p:nvSpPr>
          <p:spPr>
            <a:xfrm>
              <a:off x="505947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9" name="tx149"/>
            <p:cNvSpPr/>
            <p:nvPr/>
          </p:nvSpPr>
          <p:spPr>
            <a:xfrm>
              <a:off x="718311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50" name="tx150"/>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51" name="tx15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Cameroon (75%) was 9 percentage points lower than the global average (84%) and 11 percentage points higher than the average across all WCAR countries (64%).
National MCV1 coverage was 14 percentage points higher than in 2019 (61%).
This equates to 236,000 unvaccinated children in 2025 compared to 345,000 unvaccinated children in 2019.</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Cameroon MCV1 coverage was 75% - this is 14 percentage points higher than in 2019 and 9 percentage points lower than the global average (84%).</a:t>
            </a:r>
          </a:p>
        </p:txBody>
      </p:sp>
      <p:grpSp xmlns:pic="http://schemas.openxmlformats.org/drawingml/2006/picture">
        <p:nvGrpSpPr>
          <p:cNvPr id="155" name=""/>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2025, Cameroon ranked number 12 out of 24 countries for lowest MCV1 coverage (based on tied ranks).
Cameroon was in the top 10 countries with the most unvaccinated children (rank=7).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Cameroon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7137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59809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312480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65152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217824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83473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336145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88816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241488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194159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3322" y="4042878"/>
              <a:ext cx="238662" cy="265143"/>
            </a:xfrm>
            <a:prstGeom prst="rect">
              <a:avLst/>
            </a:prstGeom>
            <a:solidFill>
              <a:srgbClr val="80BD41">
                <a:alpha val="100000"/>
              </a:srgbClr>
            </a:solidFill>
          </p:spPr>
          <p:txBody>
            <a:bodyPr/>
            <a:lstStyle/>
            <a:p/>
          </p:txBody>
        </p:sp>
        <p:sp>
          <p:nvSpPr>
            <p:cNvPr id="28" name="rc28"/>
            <p:cNvSpPr/>
            <p:nvPr/>
          </p:nvSpPr>
          <p:spPr>
            <a:xfrm>
              <a:off x="1333322" y="3766915"/>
              <a:ext cx="238662" cy="275962"/>
            </a:xfrm>
            <a:prstGeom prst="rect">
              <a:avLst/>
            </a:prstGeom>
            <a:solidFill>
              <a:srgbClr val="E2231A">
                <a:alpha val="100000"/>
              </a:srgbClr>
            </a:solidFill>
          </p:spPr>
          <p:txBody>
            <a:bodyPr/>
            <a:lstStyle/>
            <a:p/>
          </p:txBody>
        </p:sp>
        <p:sp>
          <p:nvSpPr>
            <p:cNvPr id="29" name="rc29"/>
            <p:cNvSpPr/>
            <p:nvPr/>
          </p:nvSpPr>
          <p:spPr>
            <a:xfrm>
              <a:off x="1598503" y="4025906"/>
              <a:ext cx="238662" cy="282115"/>
            </a:xfrm>
            <a:prstGeom prst="rect">
              <a:avLst/>
            </a:prstGeom>
            <a:solidFill>
              <a:srgbClr val="80BD41">
                <a:alpha val="100000"/>
              </a:srgbClr>
            </a:solidFill>
          </p:spPr>
          <p:txBody>
            <a:bodyPr/>
            <a:lstStyle/>
            <a:p/>
          </p:txBody>
        </p:sp>
        <p:sp>
          <p:nvSpPr>
            <p:cNvPr id="30" name="rc30"/>
            <p:cNvSpPr/>
            <p:nvPr/>
          </p:nvSpPr>
          <p:spPr>
            <a:xfrm>
              <a:off x="1598503" y="3754855"/>
              <a:ext cx="238662" cy="271050"/>
            </a:xfrm>
            <a:prstGeom prst="rect">
              <a:avLst/>
            </a:prstGeom>
            <a:solidFill>
              <a:srgbClr val="E2231A">
                <a:alpha val="100000"/>
              </a:srgbClr>
            </a:solidFill>
          </p:spPr>
          <p:txBody>
            <a:bodyPr/>
            <a:lstStyle/>
            <a:p/>
          </p:txBody>
        </p:sp>
        <p:sp>
          <p:nvSpPr>
            <p:cNvPr id="31" name="rc31"/>
            <p:cNvSpPr/>
            <p:nvPr/>
          </p:nvSpPr>
          <p:spPr>
            <a:xfrm>
              <a:off x="1863684" y="4005583"/>
              <a:ext cx="238662" cy="302438"/>
            </a:xfrm>
            <a:prstGeom prst="rect">
              <a:avLst/>
            </a:prstGeom>
            <a:solidFill>
              <a:srgbClr val="80BD41">
                <a:alpha val="100000"/>
              </a:srgbClr>
            </a:solidFill>
          </p:spPr>
          <p:txBody>
            <a:bodyPr/>
            <a:lstStyle/>
            <a:p/>
          </p:txBody>
        </p:sp>
        <p:sp>
          <p:nvSpPr>
            <p:cNvPr id="32" name="rc32"/>
            <p:cNvSpPr/>
            <p:nvPr/>
          </p:nvSpPr>
          <p:spPr>
            <a:xfrm>
              <a:off x="1863684" y="3737382"/>
              <a:ext cx="238662" cy="268200"/>
            </a:xfrm>
            <a:prstGeom prst="rect">
              <a:avLst/>
            </a:prstGeom>
            <a:solidFill>
              <a:srgbClr val="E2231A">
                <a:alpha val="100000"/>
              </a:srgbClr>
            </a:solidFill>
          </p:spPr>
          <p:txBody>
            <a:bodyPr/>
            <a:lstStyle/>
            <a:p/>
          </p:txBody>
        </p:sp>
        <p:sp>
          <p:nvSpPr>
            <p:cNvPr id="33" name="rc33"/>
            <p:cNvSpPr/>
            <p:nvPr/>
          </p:nvSpPr>
          <p:spPr>
            <a:xfrm>
              <a:off x="2128865" y="3947482"/>
              <a:ext cx="238662" cy="360538"/>
            </a:xfrm>
            <a:prstGeom prst="rect">
              <a:avLst/>
            </a:prstGeom>
            <a:solidFill>
              <a:srgbClr val="80BD41">
                <a:alpha val="100000"/>
              </a:srgbClr>
            </a:solidFill>
          </p:spPr>
          <p:txBody>
            <a:bodyPr/>
            <a:lstStyle/>
            <a:p/>
          </p:txBody>
        </p:sp>
        <p:sp>
          <p:nvSpPr>
            <p:cNvPr id="34" name="rc34"/>
            <p:cNvSpPr/>
            <p:nvPr/>
          </p:nvSpPr>
          <p:spPr>
            <a:xfrm>
              <a:off x="2128865" y="3716974"/>
              <a:ext cx="238662" cy="230508"/>
            </a:xfrm>
            <a:prstGeom prst="rect">
              <a:avLst/>
            </a:prstGeom>
            <a:solidFill>
              <a:srgbClr val="E2231A">
                <a:alpha val="100000"/>
              </a:srgbClr>
            </a:solidFill>
          </p:spPr>
          <p:txBody>
            <a:bodyPr/>
            <a:lstStyle/>
            <a:p/>
          </p:txBody>
        </p:sp>
        <p:sp>
          <p:nvSpPr>
            <p:cNvPr id="35" name="rc35"/>
            <p:cNvSpPr/>
            <p:nvPr/>
          </p:nvSpPr>
          <p:spPr>
            <a:xfrm>
              <a:off x="2394045" y="3916823"/>
              <a:ext cx="238662" cy="391198"/>
            </a:xfrm>
            <a:prstGeom prst="rect">
              <a:avLst/>
            </a:prstGeom>
            <a:solidFill>
              <a:srgbClr val="80BD41">
                <a:alpha val="100000"/>
              </a:srgbClr>
            </a:solidFill>
          </p:spPr>
          <p:txBody>
            <a:bodyPr/>
            <a:lstStyle/>
            <a:p/>
          </p:txBody>
        </p:sp>
        <p:sp>
          <p:nvSpPr>
            <p:cNvPr id="36" name="rc36"/>
            <p:cNvSpPr/>
            <p:nvPr/>
          </p:nvSpPr>
          <p:spPr>
            <a:xfrm>
              <a:off x="2394045" y="3696774"/>
              <a:ext cx="238662" cy="220048"/>
            </a:xfrm>
            <a:prstGeom prst="rect">
              <a:avLst/>
            </a:prstGeom>
            <a:solidFill>
              <a:srgbClr val="E2231A">
                <a:alpha val="100000"/>
              </a:srgbClr>
            </a:solidFill>
          </p:spPr>
          <p:txBody>
            <a:bodyPr/>
            <a:lstStyle/>
            <a:p/>
          </p:txBody>
        </p:sp>
        <p:sp>
          <p:nvSpPr>
            <p:cNvPr id="37" name="rc37"/>
            <p:cNvSpPr/>
            <p:nvPr/>
          </p:nvSpPr>
          <p:spPr>
            <a:xfrm>
              <a:off x="2659226" y="3879774"/>
              <a:ext cx="238662" cy="428246"/>
            </a:xfrm>
            <a:prstGeom prst="rect">
              <a:avLst/>
            </a:prstGeom>
            <a:solidFill>
              <a:srgbClr val="80BD41">
                <a:alpha val="100000"/>
              </a:srgbClr>
            </a:solidFill>
          </p:spPr>
          <p:txBody>
            <a:bodyPr/>
            <a:lstStyle/>
            <a:p/>
          </p:txBody>
        </p:sp>
        <p:sp>
          <p:nvSpPr>
            <p:cNvPr id="38" name="rc38"/>
            <p:cNvSpPr/>
            <p:nvPr/>
          </p:nvSpPr>
          <p:spPr>
            <a:xfrm>
              <a:off x="2659226" y="3678250"/>
              <a:ext cx="238662" cy="201524"/>
            </a:xfrm>
            <a:prstGeom prst="rect">
              <a:avLst/>
            </a:prstGeom>
            <a:solidFill>
              <a:srgbClr val="E2231A">
                <a:alpha val="100000"/>
              </a:srgbClr>
            </a:solidFill>
          </p:spPr>
          <p:txBody>
            <a:bodyPr/>
            <a:lstStyle/>
            <a:p/>
          </p:txBody>
        </p:sp>
        <p:sp>
          <p:nvSpPr>
            <p:cNvPr id="39" name="rc39"/>
            <p:cNvSpPr/>
            <p:nvPr/>
          </p:nvSpPr>
          <p:spPr>
            <a:xfrm>
              <a:off x="2924407" y="3837179"/>
              <a:ext cx="238662" cy="470842"/>
            </a:xfrm>
            <a:prstGeom prst="rect">
              <a:avLst/>
            </a:prstGeom>
            <a:solidFill>
              <a:srgbClr val="80BD41">
                <a:alpha val="100000"/>
              </a:srgbClr>
            </a:solidFill>
          </p:spPr>
          <p:txBody>
            <a:bodyPr/>
            <a:lstStyle/>
            <a:p/>
          </p:txBody>
        </p:sp>
        <p:sp>
          <p:nvSpPr>
            <p:cNvPr id="40" name="rc40"/>
            <p:cNvSpPr/>
            <p:nvPr/>
          </p:nvSpPr>
          <p:spPr>
            <a:xfrm>
              <a:off x="2924407" y="3663029"/>
              <a:ext cx="238662" cy="174149"/>
            </a:xfrm>
            <a:prstGeom prst="rect">
              <a:avLst/>
            </a:prstGeom>
            <a:solidFill>
              <a:srgbClr val="E2231A">
                <a:alpha val="100000"/>
              </a:srgbClr>
            </a:solidFill>
          </p:spPr>
          <p:txBody>
            <a:bodyPr/>
            <a:lstStyle/>
            <a:p/>
          </p:txBody>
        </p:sp>
        <p:sp>
          <p:nvSpPr>
            <p:cNvPr id="41" name="rc41"/>
            <p:cNvSpPr/>
            <p:nvPr/>
          </p:nvSpPr>
          <p:spPr>
            <a:xfrm>
              <a:off x="3189588" y="3819213"/>
              <a:ext cx="238662" cy="488808"/>
            </a:xfrm>
            <a:prstGeom prst="rect">
              <a:avLst/>
            </a:prstGeom>
            <a:solidFill>
              <a:srgbClr val="80BD41">
                <a:alpha val="100000"/>
              </a:srgbClr>
            </a:solidFill>
          </p:spPr>
          <p:txBody>
            <a:bodyPr/>
            <a:lstStyle/>
            <a:p/>
          </p:txBody>
        </p:sp>
        <p:sp>
          <p:nvSpPr>
            <p:cNvPr id="42" name="rc42"/>
            <p:cNvSpPr/>
            <p:nvPr/>
          </p:nvSpPr>
          <p:spPr>
            <a:xfrm>
              <a:off x="3189588" y="3647467"/>
              <a:ext cx="238662" cy="171745"/>
            </a:xfrm>
            <a:prstGeom prst="rect">
              <a:avLst/>
            </a:prstGeom>
            <a:solidFill>
              <a:srgbClr val="E2231A">
                <a:alpha val="100000"/>
              </a:srgbClr>
            </a:solidFill>
          </p:spPr>
          <p:txBody>
            <a:bodyPr/>
            <a:lstStyle/>
            <a:p/>
          </p:txBody>
        </p:sp>
        <p:sp>
          <p:nvSpPr>
            <p:cNvPr id="43" name="rc43"/>
            <p:cNvSpPr/>
            <p:nvPr/>
          </p:nvSpPr>
          <p:spPr>
            <a:xfrm>
              <a:off x="3454768" y="3766867"/>
              <a:ext cx="238662" cy="541153"/>
            </a:xfrm>
            <a:prstGeom prst="rect">
              <a:avLst/>
            </a:prstGeom>
            <a:solidFill>
              <a:srgbClr val="80BD41">
                <a:alpha val="100000"/>
              </a:srgbClr>
            </a:solidFill>
          </p:spPr>
          <p:txBody>
            <a:bodyPr/>
            <a:lstStyle/>
            <a:p/>
          </p:txBody>
        </p:sp>
        <p:sp>
          <p:nvSpPr>
            <p:cNvPr id="44" name="rc44"/>
            <p:cNvSpPr/>
            <p:nvPr/>
          </p:nvSpPr>
          <p:spPr>
            <a:xfrm>
              <a:off x="3454768" y="3631574"/>
              <a:ext cx="238662" cy="135293"/>
            </a:xfrm>
            <a:prstGeom prst="rect">
              <a:avLst/>
            </a:prstGeom>
            <a:solidFill>
              <a:srgbClr val="E2231A">
                <a:alpha val="100000"/>
              </a:srgbClr>
            </a:solidFill>
          </p:spPr>
          <p:txBody>
            <a:bodyPr/>
            <a:lstStyle/>
            <a:p/>
          </p:txBody>
        </p:sp>
        <p:sp>
          <p:nvSpPr>
            <p:cNvPr id="45" name="rc45"/>
            <p:cNvSpPr/>
            <p:nvPr/>
          </p:nvSpPr>
          <p:spPr>
            <a:xfrm>
              <a:off x="3719949" y="3796287"/>
              <a:ext cx="238662" cy="511734"/>
            </a:xfrm>
            <a:prstGeom prst="rect">
              <a:avLst/>
            </a:prstGeom>
            <a:solidFill>
              <a:srgbClr val="80BD41">
                <a:alpha val="100000"/>
              </a:srgbClr>
            </a:solidFill>
          </p:spPr>
          <p:txBody>
            <a:bodyPr/>
            <a:lstStyle/>
            <a:p/>
          </p:txBody>
        </p:sp>
        <p:sp>
          <p:nvSpPr>
            <p:cNvPr id="46" name="rc46"/>
            <p:cNvSpPr/>
            <p:nvPr/>
          </p:nvSpPr>
          <p:spPr>
            <a:xfrm>
              <a:off x="3719949" y="3616486"/>
              <a:ext cx="238662" cy="179800"/>
            </a:xfrm>
            <a:prstGeom prst="rect">
              <a:avLst/>
            </a:prstGeom>
            <a:solidFill>
              <a:srgbClr val="E2231A">
                <a:alpha val="100000"/>
              </a:srgbClr>
            </a:solidFill>
          </p:spPr>
          <p:txBody>
            <a:bodyPr/>
            <a:lstStyle/>
            <a:p/>
          </p:txBody>
        </p:sp>
        <p:sp>
          <p:nvSpPr>
            <p:cNvPr id="47" name="rc47"/>
            <p:cNvSpPr/>
            <p:nvPr/>
          </p:nvSpPr>
          <p:spPr>
            <a:xfrm>
              <a:off x="3985130" y="3752593"/>
              <a:ext cx="238662" cy="555427"/>
            </a:xfrm>
            <a:prstGeom prst="rect">
              <a:avLst/>
            </a:prstGeom>
            <a:solidFill>
              <a:srgbClr val="80BD41">
                <a:alpha val="100000"/>
              </a:srgbClr>
            </a:solidFill>
          </p:spPr>
          <p:txBody>
            <a:bodyPr/>
            <a:lstStyle/>
            <a:p/>
          </p:txBody>
        </p:sp>
        <p:sp>
          <p:nvSpPr>
            <p:cNvPr id="48" name="rc48"/>
            <p:cNvSpPr/>
            <p:nvPr/>
          </p:nvSpPr>
          <p:spPr>
            <a:xfrm>
              <a:off x="3985130" y="3604947"/>
              <a:ext cx="238662" cy="147645"/>
            </a:xfrm>
            <a:prstGeom prst="rect">
              <a:avLst/>
            </a:prstGeom>
            <a:solidFill>
              <a:srgbClr val="E2231A">
                <a:alpha val="100000"/>
              </a:srgbClr>
            </a:solidFill>
          </p:spPr>
          <p:txBody>
            <a:bodyPr/>
            <a:lstStyle/>
            <a:p/>
          </p:txBody>
        </p:sp>
        <p:sp>
          <p:nvSpPr>
            <p:cNvPr id="49" name="rc49"/>
            <p:cNvSpPr/>
            <p:nvPr/>
          </p:nvSpPr>
          <p:spPr>
            <a:xfrm>
              <a:off x="4250311" y="3766318"/>
              <a:ext cx="238662" cy="541702"/>
            </a:xfrm>
            <a:prstGeom prst="rect">
              <a:avLst/>
            </a:prstGeom>
            <a:solidFill>
              <a:srgbClr val="80BD41">
                <a:alpha val="100000"/>
              </a:srgbClr>
            </a:solidFill>
          </p:spPr>
          <p:txBody>
            <a:bodyPr/>
            <a:lstStyle/>
            <a:p/>
          </p:txBody>
        </p:sp>
        <p:sp>
          <p:nvSpPr>
            <p:cNvPr id="50" name="rc50"/>
            <p:cNvSpPr/>
            <p:nvPr/>
          </p:nvSpPr>
          <p:spPr>
            <a:xfrm>
              <a:off x="4250311" y="3595254"/>
              <a:ext cx="238662" cy="171064"/>
            </a:xfrm>
            <a:prstGeom prst="rect">
              <a:avLst/>
            </a:prstGeom>
            <a:solidFill>
              <a:srgbClr val="E2231A">
                <a:alpha val="100000"/>
              </a:srgbClr>
            </a:solidFill>
          </p:spPr>
          <p:txBody>
            <a:bodyPr/>
            <a:lstStyle/>
            <a:p/>
          </p:txBody>
        </p:sp>
        <p:sp>
          <p:nvSpPr>
            <p:cNvPr id="51" name="rc51"/>
            <p:cNvSpPr/>
            <p:nvPr/>
          </p:nvSpPr>
          <p:spPr>
            <a:xfrm>
              <a:off x="4515492" y="3772698"/>
              <a:ext cx="238662" cy="535322"/>
            </a:xfrm>
            <a:prstGeom prst="rect">
              <a:avLst/>
            </a:prstGeom>
            <a:solidFill>
              <a:srgbClr val="80BD41">
                <a:alpha val="100000"/>
              </a:srgbClr>
            </a:solidFill>
          </p:spPr>
          <p:txBody>
            <a:bodyPr/>
            <a:lstStyle/>
            <a:p/>
          </p:txBody>
        </p:sp>
        <p:sp>
          <p:nvSpPr>
            <p:cNvPr id="52" name="rc52"/>
            <p:cNvSpPr/>
            <p:nvPr/>
          </p:nvSpPr>
          <p:spPr>
            <a:xfrm>
              <a:off x="4515492" y="3584606"/>
              <a:ext cx="238662" cy="188092"/>
            </a:xfrm>
            <a:prstGeom prst="rect">
              <a:avLst/>
            </a:prstGeom>
            <a:solidFill>
              <a:srgbClr val="E2231A">
                <a:alpha val="100000"/>
              </a:srgbClr>
            </a:solidFill>
          </p:spPr>
          <p:txBody>
            <a:bodyPr/>
            <a:lstStyle/>
            <a:p/>
          </p:txBody>
        </p:sp>
        <p:sp>
          <p:nvSpPr>
            <p:cNvPr id="53" name="rc53"/>
            <p:cNvSpPr/>
            <p:nvPr/>
          </p:nvSpPr>
          <p:spPr>
            <a:xfrm>
              <a:off x="4780672" y="3786982"/>
              <a:ext cx="238662" cy="521039"/>
            </a:xfrm>
            <a:prstGeom prst="rect">
              <a:avLst/>
            </a:prstGeom>
            <a:solidFill>
              <a:srgbClr val="80BD41">
                <a:alpha val="100000"/>
              </a:srgbClr>
            </a:solidFill>
          </p:spPr>
          <p:txBody>
            <a:bodyPr/>
            <a:lstStyle/>
            <a:p/>
          </p:txBody>
        </p:sp>
        <p:sp>
          <p:nvSpPr>
            <p:cNvPr id="54" name="rc54"/>
            <p:cNvSpPr/>
            <p:nvPr/>
          </p:nvSpPr>
          <p:spPr>
            <a:xfrm>
              <a:off x="4780672" y="3574165"/>
              <a:ext cx="238662" cy="212817"/>
            </a:xfrm>
            <a:prstGeom prst="rect">
              <a:avLst/>
            </a:prstGeom>
            <a:solidFill>
              <a:srgbClr val="E2231A">
                <a:alpha val="100000"/>
              </a:srgbClr>
            </a:solidFill>
          </p:spPr>
          <p:txBody>
            <a:bodyPr/>
            <a:lstStyle/>
            <a:p/>
          </p:txBody>
        </p:sp>
        <p:sp>
          <p:nvSpPr>
            <p:cNvPr id="55" name="rc55"/>
            <p:cNvSpPr/>
            <p:nvPr/>
          </p:nvSpPr>
          <p:spPr>
            <a:xfrm>
              <a:off x="5045853" y="3777772"/>
              <a:ext cx="238662" cy="530249"/>
            </a:xfrm>
            <a:prstGeom prst="rect">
              <a:avLst/>
            </a:prstGeom>
            <a:solidFill>
              <a:srgbClr val="80BD41">
                <a:alpha val="100000"/>
              </a:srgbClr>
            </a:solidFill>
          </p:spPr>
          <p:txBody>
            <a:bodyPr/>
            <a:lstStyle/>
            <a:p/>
          </p:txBody>
        </p:sp>
        <p:sp>
          <p:nvSpPr>
            <p:cNvPr id="56" name="rc56"/>
            <p:cNvSpPr/>
            <p:nvPr/>
          </p:nvSpPr>
          <p:spPr>
            <a:xfrm>
              <a:off x="5045853" y="3561197"/>
              <a:ext cx="238662" cy="216575"/>
            </a:xfrm>
            <a:prstGeom prst="rect">
              <a:avLst/>
            </a:prstGeom>
            <a:solidFill>
              <a:srgbClr val="E2231A">
                <a:alpha val="100000"/>
              </a:srgbClr>
            </a:solidFill>
          </p:spPr>
          <p:txBody>
            <a:bodyPr/>
            <a:lstStyle/>
            <a:p/>
          </p:txBody>
        </p:sp>
        <p:sp>
          <p:nvSpPr>
            <p:cNvPr id="57" name="rc57"/>
            <p:cNvSpPr/>
            <p:nvPr/>
          </p:nvSpPr>
          <p:spPr>
            <a:xfrm>
              <a:off x="5311034" y="3757714"/>
              <a:ext cx="238662" cy="550307"/>
            </a:xfrm>
            <a:prstGeom prst="rect">
              <a:avLst/>
            </a:prstGeom>
            <a:solidFill>
              <a:srgbClr val="80BD41">
                <a:alpha val="100000"/>
              </a:srgbClr>
            </a:solidFill>
          </p:spPr>
          <p:txBody>
            <a:bodyPr/>
            <a:lstStyle/>
            <a:p/>
          </p:txBody>
        </p:sp>
        <p:sp>
          <p:nvSpPr>
            <p:cNvPr id="58" name="rc58"/>
            <p:cNvSpPr/>
            <p:nvPr/>
          </p:nvSpPr>
          <p:spPr>
            <a:xfrm>
              <a:off x="5311034" y="3532942"/>
              <a:ext cx="238662" cy="224772"/>
            </a:xfrm>
            <a:prstGeom prst="rect">
              <a:avLst/>
            </a:prstGeom>
            <a:solidFill>
              <a:srgbClr val="E2231A">
                <a:alpha val="100000"/>
              </a:srgbClr>
            </a:solidFill>
          </p:spPr>
          <p:txBody>
            <a:bodyPr/>
            <a:lstStyle/>
            <a:p/>
          </p:txBody>
        </p:sp>
        <p:sp>
          <p:nvSpPr>
            <p:cNvPr id="59" name="rc59"/>
            <p:cNvSpPr/>
            <p:nvPr/>
          </p:nvSpPr>
          <p:spPr>
            <a:xfrm>
              <a:off x="5576215" y="3731485"/>
              <a:ext cx="238662" cy="576536"/>
            </a:xfrm>
            <a:prstGeom prst="rect">
              <a:avLst/>
            </a:prstGeom>
            <a:solidFill>
              <a:srgbClr val="80BD41">
                <a:alpha val="100000"/>
              </a:srgbClr>
            </a:solidFill>
          </p:spPr>
          <p:txBody>
            <a:bodyPr/>
            <a:lstStyle/>
            <a:p/>
          </p:txBody>
        </p:sp>
        <p:sp>
          <p:nvSpPr>
            <p:cNvPr id="60" name="rc60"/>
            <p:cNvSpPr/>
            <p:nvPr/>
          </p:nvSpPr>
          <p:spPr>
            <a:xfrm>
              <a:off x="5576215" y="3507280"/>
              <a:ext cx="238662" cy="224204"/>
            </a:xfrm>
            <a:prstGeom prst="rect">
              <a:avLst/>
            </a:prstGeom>
            <a:solidFill>
              <a:srgbClr val="E2231A">
                <a:alpha val="100000"/>
              </a:srgbClr>
            </a:solidFill>
          </p:spPr>
          <p:txBody>
            <a:bodyPr/>
            <a:lstStyle/>
            <a:p/>
          </p:txBody>
        </p:sp>
        <p:sp>
          <p:nvSpPr>
            <p:cNvPr id="61" name="rc61"/>
            <p:cNvSpPr/>
            <p:nvPr/>
          </p:nvSpPr>
          <p:spPr>
            <a:xfrm>
              <a:off x="5841395" y="3759276"/>
              <a:ext cx="238662" cy="548745"/>
            </a:xfrm>
            <a:prstGeom prst="rect">
              <a:avLst/>
            </a:prstGeom>
            <a:solidFill>
              <a:srgbClr val="80BD41">
                <a:alpha val="100000"/>
              </a:srgbClr>
            </a:solidFill>
          </p:spPr>
          <p:txBody>
            <a:bodyPr/>
            <a:lstStyle/>
            <a:p/>
          </p:txBody>
        </p:sp>
        <p:sp>
          <p:nvSpPr>
            <p:cNvPr id="62" name="rc62"/>
            <p:cNvSpPr/>
            <p:nvPr/>
          </p:nvSpPr>
          <p:spPr>
            <a:xfrm>
              <a:off x="5841395" y="3489002"/>
              <a:ext cx="238662" cy="270273"/>
            </a:xfrm>
            <a:prstGeom prst="rect">
              <a:avLst/>
            </a:prstGeom>
            <a:solidFill>
              <a:srgbClr val="E2231A">
                <a:alpha val="100000"/>
              </a:srgbClr>
            </a:solidFill>
          </p:spPr>
          <p:txBody>
            <a:bodyPr/>
            <a:lstStyle/>
            <a:p/>
          </p:txBody>
        </p:sp>
        <p:sp>
          <p:nvSpPr>
            <p:cNvPr id="63" name="rc63"/>
            <p:cNvSpPr/>
            <p:nvPr/>
          </p:nvSpPr>
          <p:spPr>
            <a:xfrm>
              <a:off x="6106576" y="3802288"/>
              <a:ext cx="238662" cy="505733"/>
            </a:xfrm>
            <a:prstGeom prst="rect">
              <a:avLst/>
            </a:prstGeom>
            <a:solidFill>
              <a:srgbClr val="80BD41">
                <a:alpha val="100000"/>
              </a:srgbClr>
            </a:solidFill>
          </p:spPr>
          <p:txBody>
            <a:bodyPr/>
            <a:lstStyle/>
            <a:p/>
          </p:txBody>
        </p:sp>
        <p:sp>
          <p:nvSpPr>
            <p:cNvPr id="64" name="rc64"/>
            <p:cNvSpPr/>
            <p:nvPr/>
          </p:nvSpPr>
          <p:spPr>
            <a:xfrm>
              <a:off x="6106576" y="3478949"/>
              <a:ext cx="238662" cy="323338"/>
            </a:xfrm>
            <a:prstGeom prst="rect">
              <a:avLst/>
            </a:prstGeom>
            <a:solidFill>
              <a:srgbClr val="E2231A">
                <a:alpha val="100000"/>
              </a:srgbClr>
            </a:solidFill>
          </p:spPr>
          <p:txBody>
            <a:bodyPr/>
            <a:lstStyle/>
            <a:p/>
          </p:txBody>
        </p:sp>
        <p:sp>
          <p:nvSpPr>
            <p:cNvPr id="65" name="rc65"/>
            <p:cNvSpPr/>
            <p:nvPr/>
          </p:nvSpPr>
          <p:spPr>
            <a:xfrm>
              <a:off x="6371757" y="3797584"/>
              <a:ext cx="238662" cy="510437"/>
            </a:xfrm>
            <a:prstGeom prst="rect">
              <a:avLst/>
            </a:prstGeom>
            <a:solidFill>
              <a:srgbClr val="80BD41">
                <a:alpha val="100000"/>
              </a:srgbClr>
            </a:solidFill>
          </p:spPr>
          <p:txBody>
            <a:bodyPr/>
            <a:lstStyle/>
            <a:p/>
          </p:txBody>
        </p:sp>
        <p:sp>
          <p:nvSpPr>
            <p:cNvPr id="66" name="rc66"/>
            <p:cNvSpPr/>
            <p:nvPr/>
          </p:nvSpPr>
          <p:spPr>
            <a:xfrm>
              <a:off x="6371757" y="3471244"/>
              <a:ext cx="238662" cy="326339"/>
            </a:xfrm>
            <a:prstGeom prst="rect">
              <a:avLst/>
            </a:prstGeom>
            <a:solidFill>
              <a:srgbClr val="E2231A">
                <a:alpha val="100000"/>
              </a:srgbClr>
            </a:solidFill>
          </p:spPr>
          <p:txBody>
            <a:bodyPr/>
            <a:lstStyle/>
            <a:p/>
          </p:txBody>
        </p:sp>
        <p:sp>
          <p:nvSpPr>
            <p:cNvPr id="67" name="rc67"/>
            <p:cNvSpPr/>
            <p:nvPr/>
          </p:nvSpPr>
          <p:spPr>
            <a:xfrm>
              <a:off x="6636938" y="3776920"/>
              <a:ext cx="238662" cy="531101"/>
            </a:xfrm>
            <a:prstGeom prst="rect">
              <a:avLst/>
            </a:prstGeom>
            <a:solidFill>
              <a:srgbClr val="80BD41">
                <a:alpha val="100000"/>
              </a:srgbClr>
            </a:solidFill>
          </p:spPr>
          <p:txBody>
            <a:bodyPr/>
            <a:lstStyle/>
            <a:p/>
          </p:txBody>
        </p:sp>
        <p:sp>
          <p:nvSpPr>
            <p:cNvPr id="68" name="rc68"/>
            <p:cNvSpPr/>
            <p:nvPr/>
          </p:nvSpPr>
          <p:spPr>
            <a:xfrm>
              <a:off x="6636938" y="3465006"/>
              <a:ext cx="238662" cy="311913"/>
            </a:xfrm>
            <a:prstGeom prst="rect">
              <a:avLst/>
            </a:prstGeom>
            <a:solidFill>
              <a:srgbClr val="E2231A">
                <a:alpha val="100000"/>
              </a:srgbClr>
            </a:solidFill>
          </p:spPr>
          <p:txBody>
            <a:bodyPr/>
            <a:lstStyle/>
            <a:p/>
          </p:txBody>
        </p:sp>
        <p:sp>
          <p:nvSpPr>
            <p:cNvPr id="69" name="rc69"/>
            <p:cNvSpPr/>
            <p:nvPr/>
          </p:nvSpPr>
          <p:spPr>
            <a:xfrm>
              <a:off x="6902119" y="3755263"/>
              <a:ext cx="238662" cy="552758"/>
            </a:xfrm>
            <a:prstGeom prst="rect">
              <a:avLst/>
            </a:prstGeom>
            <a:solidFill>
              <a:srgbClr val="80BD41">
                <a:alpha val="100000"/>
              </a:srgbClr>
            </a:solidFill>
          </p:spPr>
          <p:txBody>
            <a:bodyPr/>
            <a:lstStyle/>
            <a:p/>
          </p:txBody>
        </p:sp>
        <p:sp>
          <p:nvSpPr>
            <p:cNvPr id="70" name="rc70"/>
            <p:cNvSpPr/>
            <p:nvPr/>
          </p:nvSpPr>
          <p:spPr>
            <a:xfrm>
              <a:off x="6902119" y="3457623"/>
              <a:ext cx="238662" cy="297639"/>
            </a:xfrm>
            <a:prstGeom prst="rect">
              <a:avLst/>
            </a:prstGeom>
            <a:solidFill>
              <a:srgbClr val="E2231A">
                <a:alpha val="100000"/>
              </a:srgbClr>
            </a:solidFill>
          </p:spPr>
          <p:txBody>
            <a:bodyPr/>
            <a:lstStyle/>
            <a:p/>
          </p:txBody>
        </p:sp>
        <p:sp>
          <p:nvSpPr>
            <p:cNvPr id="71" name="rc71"/>
            <p:cNvSpPr/>
            <p:nvPr/>
          </p:nvSpPr>
          <p:spPr>
            <a:xfrm>
              <a:off x="7167299" y="3722502"/>
              <a:ext cx="238662" cy="585519"/>
            </a:xfrm>
            <a:prstGeom prst="rect">
              <a:avLst/>
            </a:prstGeom>
            <a:solidFill>
              <a:srgbClr val="80BD41">
                <a:alpha val="100000"/>
              </a:srgbClr>
            </a:solidFill>
          </p:spPr>
          <p:txBody>
            <a:bodyPr/>
            <a:lstStyle/>
            <a:p/>
          </p:txBody>
        </p:sp>
        <p:sp>
          <p:nvSpPr>
            <p:cNvPr id="72" name="rc72"/>
            <p:cNvSpPr/>
            <p:nvPr/>
          </p:nvSpPr>
          <p:spPr>
            <a:xfrm>
              <a:off x="7167299" y="3446965"/>
              <a:ext cx="238662" cy="275536"/>
            </a:xfrm>
            <a:prstGeom prst="rect">
              <a:avLst/>
            </a:prstGeom>
            <a:solidFill>
              <a:srgbClr val="E2231A">
                <a:alpha val="100000"/>
              </a:srgbClr>
            </a:solidFill>
          </p:spPr>
          <p:txBody>
            <a:bodyPr/>
            <a:lstStyle/>
            <a:p/>
          </p:txBody>
        </p:sp>
        <p:sp>
          <p:nvSpPr>
            <p:cNvPr id="73" name="rc73"/>
            <p:cNvSpPr/>
            <p:nvPr/>
          </p:nvSpPr>
          <p:spPr>
            <a:xfrm>
              <a:off x="7432480" y="3689324"/>
              <a:ext cx="238662" cy="618696"/>
            </a:xfrm>
            <a:prstGeom prst="rect">
              <a:avLst/>
            </a:prstGeom>
            <a:solidFill>
              <a:srgbClr val="80BD41">
                <a:alpha val="100000"/>
              </a:srgbClr>
            </a:solidFill>
          </p:spPr>
          <p:txBody>
            <a:bodyPr/>
            <a:lstStyle/>
            <a:p/>
          </p:txBody>
        </p:sp>
        <p:sp>
          <p:nvSpPr>
            <p:cNvPr id="74" name="rc74"/>
            <p:cNvSpPr/>
            <p:nvPr/>
          </p:nvSpPr>
          <p:spPr>
            <a:xfrm>
              <a:off x="7432480" y="3436619"/>
              <a:ext cx="238662" cy="252705"/>
            </a:xfrm>
            <a:prstGeom prst="rect">
              <a:avLst/>
            </a:prstGeom>
            <a:solidFill>
              <a:srgbClr val="E2231A">
                <a:alpha val="100000"/>
              </a:srgbClr>
            </a:solidFill>
          </p:spPr>
          <p:txBody>
            <a:bodyPr/>
            <a:lstStyle/>
            <a:p/>
          </p:txBody>
        </p:sp>
        <p:sp>
          <p:nvSpPr>
            <p:cNvPr id="75" name="rc75"/>
            <p:cNvSpPr/>
            <p:nvPr/>
          </p:nvSpPr>
          <p:spPr>
            <a:xfrm>
              <a:off x="7697661" y="3679916"/>
              <a:ext cx="238662" cy="628105"/>
            </a:xfrm>
            <a:prstGeom prst="rect">
              <a:avLst/>
            </a:prstGeom>
            <a:solidFill>
              <a:srgbClr val="80BD41">
                <a:alpha val="100000"/>
              </a:srgbClr>
            </a:solidFill>
          </p:spPr>
          <p:txBody>
            <a:bodyPr/>
            <a:lstStyle/>
            <a:p/>
          </p:txBody>
        </p:sp>
        <p:sp>
          <p:nvSpPr>
            <p:cNvPr id="76" name="rc76"/>
            <p:cNvSpPr/>
            <p:nvPr/>
          </p:nvSpPr>
          <p:spPr>
            <a:xfrm>
              <a:off x="7697661" y="3423367"/>
              <a:ext cx="238662" cy="256548"/>
            </a:xfrm>
            <a:prstGeom prst="rect">
              <a:avLst/>
            </a:prstGeom>
            <a:solidFill>
              <a:srgbClr val="E2231A">
                <a:alpha val="100000"/>
              </a:srgbClr>
            </a:solidFill>
          </p:spPr>
          <p:txBody>
            <a:bodyPr/>
            <a:lstStyle/>
            <a:p/>
          </p:txBody>
        </p:sp>
        <p:sp>
          <p:nvSpPr>
            <p:cNvPr id="77" name="rc77"/>
            <p:cNvSpPr/>
            <p:nvPr/>
          </p:nvSpPr>
          <p:spPr>
            <a:xfrm>
              <a:off x="7962842" y="3637415"/>
              <a:ext cx="238662" cy="670606"/>
            </a:xfrm>
            <a:prstGeom prst="rect">
              <a:avLst/>
            </a:prstGeom>
            <a:solidFill>
              <a:srgbClr val="80BD41">
                <a:alpha val="100000"/>
              </a:srgbClr>
            </a:solidFill>
          </p:spPr>
          <p:txBody>
            <a:bodyPr/>
            <a:lstStyle/>
            <a:p/>
          </p:txBody>
        </p:sp>
        <p:sp>
          <p:nvSpPr>
            <p:cNvPr id="78" name="rc78"/>
            <p:cNvSpPr/>
            <p:nvPr/>
          </p:nvSpPr>
          <p:spPr>
            <a:xfrm>
              <a:off x="7962842" y="3413882"/>
              <a:ext cx="238662" cy="223532"/>
            </a:xfrm>
            <a:prstGeom prst="rect">
              <a:avLst/>
            </a:prstGeom>
            <a:solidFill>
              <a:srgbClr val="E2231A">
                <a:alpha val="100000"/>
              </a:srgbClr>
            </a:solidFill>
          </p:spPr>
          <p:txBody>
            <a:bodyPr/>
            <a:lstStyle/>
            <a:p/>
          </p:txBody>
        </p:sp>
        <p:sp>
          <p:nvSpPr>
            <p:cNvPr id="79" name="pl79"/>
            <p:cNvSpPr/>
            <p:nvPr/>
          </p:nvSpPr>
          <p:spPr>
            <a:xfrm>
              <a:off x="1452654" y="2519740"/>
              <a:ext cx="6629519" cy="692959"/>
            </a:xfrm>
            <a:custGeom>
              <a:avLst/>
              <a:pathLst>
                <a:path w="6629519" h="692959">
                  <a:moveTo>
                    <a:pt x="0" y="692959"/>
                  </a:moveTo>
                  <a:lnTo>
                    <a:pt x="265180" y="648252"/>
                  </a:lnTo>
                  <a:lnTo>
                    <a:pt x="530361" y="603545"/>
                  </a:lnTo>
                  <a:lnTo>
                    <a:pt x="795542" y="424716"/>
                  </a:lnTo>
                  <a:lnTo>
                    <a:pt x="1060723" y="357656"/>
                  </a:lnTo>
                  <a:lnTo>
                    <a:pt x="1325903" y="268242"/>
                  </a:lnTo>
                  <a:lnTo>
                    <a:pt x="1591084" y="156474"/>
                  </a:lnTo>
                  <a:lnTo>
                    <a:pt x="1856265" y="134121"/>
                  </a:lnTo>
                  <a:lnTo>
                    <a:pt x="2121446" y="0"/>
                  </a:lnTo>
                  <a:lnTo>
                    <a:pt x="2386626" y="134121"/>
                  </a:lnTo>
                  <a:lnTo>
                    <a:pt x="2651807" y="22353"/>
                  </a:lnTo>
                  <a:lnTo>
                    <a:pt x="2916988" y="89414"/>
                  </a:lnTo>
                  <a:lnTo>
                    <a:pt x="3182169" y="134121"/>
                  </a:lnTo>
                  <a:lnTo>
                    <a:pt x="3447350" y="201181"/>
                  </a:lnTo>
                  <a:lnTo>
                    <a:pt x="3712530" y="201181"/>
                  </a:lnTo>
                  <a:lnTo>
                    <a:pt x="3977711" y="201181"/>
                  </a:lnTo>
                  <a:lnTo>
                    <a:pt x="4242892" y="178828"/>
                  </a:lnTo>
                  <a:lnTo>
                    <a:pt x="4508073" y="290595"/>
                  </a:lnTo>
                  <a:lnTo>
                    <a:pt x="4773253" y="424716"/>
                  </a:lnTo>
                  <a:lnTo>
                    <a:pt x="5038434" y="424716"/>
                  </a:lnTo>
                  <a:lnTo>
                    <a:pt x="5303615" y="380009"/>
                  </a:lnTo>
                  <a:lnTo>
                    <a:pt x="5568796" y="335302"/>
                  </a:lnTo>
                  <a:lnTo>
                    <a:pt x="5833977" y="268242"/>
                  </a:lnTo>
                  <a:lnTo>
                    <a:pt x="6099157" y="201181"/>
                  </a:lnTo>
                  <a:lnTo>
                    <a:pt x="6364338" y="201181"/>
                  </a:lnTo>
                  <a:lnTo>
                    <a:pt x="6629519" y="111767"/>
                  </a:lnTo>
                </a:path>
              </a:pathLst>
            </a:custGeom>
            <a:ln w="27101" cap="flat">
              <a:solidFill>
                <a:srgbClr val="0058AB">
                  <a:alpha val="100000"/>
                </a:srgbClr>
              </a:solidFill>
              <a:prstDash val="solid"/>
              <a:round/>
            </a:ln>
          </p:spPr>
          <p:txBody>
            <a:bodyPr/>
            <a:lstStyle/>
            <a:p/>
          </p:txBody>
        </p:sp>
        <p:sp>
          <p:nvSpPr>
            <p:cNvPr id="80" name="tx80"/>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1" name="tx81"/>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2" name="tx82"/>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3" name="tx83"/>
            <p:cNvSpPr/>
            <p:nvPr/>
          </p:nvSpPr>
          <p:spPr>
            <a:xfrm>
              <a:off x="5370076"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4" name="tx84"/>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5" name="tx85"/>
            <p:cNvSpPr/>
            <p:nvPr/>
          </p:nvSpPr>
          <p:spPr>
            <a:xfrm>
              <a:off x="669597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6" name="tx86"/>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7" name="tx87"/>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8" name="tx88"/>
            <p:cNvSpPr/>
            <p:nvPr/>
          </p:nvSpPr>
          <p:spPr>
            <a:xfrm>
              <a:off x="7491522"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9" name="tx89"/>
            <p:cNvSpPr/>
            <p:nvPr/>
          </p:nvSpPr>
          <p:spPr>
            <a:xfrm>
              <a:off x="7756703"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90" name="tx90"/>
            <p:cNvSpPr/>
            <p:nvPr/>
          </p:nvSpPr>
          <p:spPr>
            <a:xfrm>
              <a:off x="8021883"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91" name="tx91"/>
            <p:cNvSpPr/>
            <p:nvPr/>
          </p:nvSpPr>
          <p:spPr>
            <a:xfrm>
              <a:off x="1335100" y="36309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571.6</a:t>
              </a:r>
            </a:p>
          </p:txBody>
        </p:sp>
        <p:sp>
          <p:nvSpPr>
            <p:cNvPr id="92" name="tx92"/>
            <p:cNvSpPr/>
            <p:nvPr/>
          </p:nvSpPr>
          <p:spPr>
            <a:xfrm>
              <a:off x="2661004" y="35422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665.3</a:t>
              </a:r>
            </a:p>
          </p:txBody>
        </p:sp>
        <p:sp>
          <p:nvSpPr>
            <p:cNvPr id="93" name="tx93"/>
            <p:cNvSpPr/>
            <p:nvPr/>
          </p:nvSpPr>
          <p:spPr>
            <a:xfrm>
              <a:off x="3986908" y="34690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742.8</a:t>
              </a:r>
            </a:p>
          </p:txBody>
        </p:sp>
        <p:sp>
          <p:nvSpPr>
            <p:cNvPr id="94" name="tx94"/>
            <p:cNvSpPr/>
            <p:nvPr/>
          </p:nvSpPr>
          <p:spPr>
            <a:xfrm>
              <a:off x="5312812" y="33970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818.8</a:t>
              </a:r>
            </a:p>
          </p:txBody>
        </p:sp>
        <p:sp>
          <p:nvSpPr>
            <p:cNvPr id="95" name="tx95"/>
            <p:cNvSpPr/>
            <p:nvPr/>
          </p:nvSpPr>
          <p:spPr>
            <a:xfrm>
              <a:off x="6412712" y="333531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884</a:t>
              </a:r>
            </a:p>
          </p:txBody>
        </p:sp>
        <p:sp>
          <p:nvSpPr>
            <p:cNvPr id="96" name="tx96"/>
            <p:cNvSpPr/>
            <p:nvPr/>
          </p:nvSpPr>
          <p:spPr>
            <a:xfrm>
              <a:off x="6638716" y="33290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890.6</a:t>
              </a:r>
            </a:p>
          </p:txBody>
        </p:sp>
        <p:sp>
          <p:nvSpPr>
            <p:cNvPr id="97" name="tx97"/>
            <p:cNvSpPr/>
            <p:nvPr/>
          </p:nvSpPr>
          <p:spPr>
            <a:xfrm>
              <a:off x="6903896" y="33216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898.4</a:t>
              </a:r>
            </a:p>
          </p:txBody>
        </p:sp>
        <p:sp>
          <p:nvSpPr>
            <p:cNvPr id="98" name="tx98"/>
            <p:cNvSpPr/>
            <p:nvPr/>
          </p:nvSpPr>
          <p:spPr>
            <a:xfrm>
              <a:off x="7169077" y="33110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909.7</a:t>
              </a:r>
            </a:p>
          </p:txBody>
        </p:sp>
        <p:sp>
          <p:nvSpPr>
            <p:cNvPr id="99" name="tx99"/>
            <p:cNvSpPr/>
            <p:nvPr/>
          </p:nvSpPr>
          <p:spPr>
            <a:xfrm>
              <a:off x="7434258" y="33006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920.6</a:t>
              </a:r>
            </a:p>
          </p:txBody>
        </p:sp>
        <p:sp>
          <p:nvSpPr>
            <p:cNvPr id="100" name="tx100"/>
            <p:cNvSpPr/>
            <p:nvPr/>
          </p:nvSpPr>
          <p:spPr>
            <a:xfrm>
              <a:off x="7699439" y="32873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934.6</a:t>
              </a:r>
            </a:p>
          </p:txBody>
        </p:sp>
        <p:sp>
          <p:nvSpPr>
            <p:cNvPr id="101" name="tx101"/>
            <p:cNvSpPr/>
            <p:nvPr/>
          </p:nvSpPr>
          <p:spPr>
            <a:xfrm>
              <a:off x="7964620" y="32779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944.6</a:t>
              </a:r>
            </a:p>
          </p:txBody>
        </p:sp>
        <p:sp>
          <p:nvSpPr>
            <p:cNvPr id="102" name="pl102"/>
            <p:cNvSpPr/>
            <p:nvPr/>
          </p:nvSpPr>
          <p:spPr>
            <a:xfrm>
              <a:off x="1452654" y="2072669"/>
              <a:ext cx="0" cy="1140029"/>
            </a:xfrm>
            <a:custGeom>
              <a:avLst/>
              <a:pathLst>
                <a:path w="0" h="1140029">
                  <a:moveTo>
                    <a:pt x="0" y="114002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78557"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104461"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30365"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91088" y="2072669"/>
              <a:ext cx="0" cy="871787"/>
            </a:xfrm>
            <a:custGeom>
              <a:avLst/>
              <a:pathLst>
                <a:path w="0" h="871787">
                  <a:moveTo>
                    <a:pt x="0" y="87178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56269" y="2072669"/>
              <a:ext cx="0" cy="827080"/>
            </a:xfrm>
            <a:custGeom>
              <a:avLst/>
              <a:pathLst>
                <a:path w="0" h="827080">
                  <a:moveTo>
                    <a:pt x="0" y="82708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21450"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6631"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51811"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6992"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82173"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35100" y="41404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280.1</a:t>
              </a:r>
            </a:p>
          </p:txBody>
        </p:sp>
        <p:sp>
          <p:nvSpPr>
            <p:cNvPr id="114" name="tx114"/>
            <p:cNvSpPr/>
            <p:nvPr/>
          </p:nvSpPr>
          <p:spPr>
            <a:xfrm>
              <a:off x="1335100" y="38698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291.5</a:t>
              </a:r>
            </a:p>
          </p:txBody>
        </p:sp>
        <p:sp>
          <p:nvSpPr>
            <p:cNvPr id="115" name="tx115"/>
            <p:cNvSpPr/>
            <p:nvPr/>
          </p:nvSpPr>
          <p:spPr>
            <a:xfrm>
              <a:off x="2661004" y="40588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452.4</a:t>
              </a:r>
            </a:p>
          </p:txBody>
        </p:sp>
        <p:sp>
          <p:nvSpPr>
            <p:cNvPr id="116" name="tx116"/>
            <p:cNvSpPr/>
            <p:nvPr/>
          </p:nvSpPr>
          <p:spPr>
            <a:xfrm>
              <a:off x="2661004" y="37439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212.9</a:t>
              </a:r>
            </a:p>
          </p:txBody>
        </p:sp>
        <p:sp>
          <p:nvSpPr>
            <p:cNvPr id="117" name="tx117"/>
            <p:cNvSpPr/>
            <p:nvPr/>
          </p:nvSpPr>
          <p:spPr>
            <a:xfrm>
              <a:off x="3986908" y="39952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586.8</a:t>
              </a:r>
            </a:p>
          </p:txBody>
        </p:sp>
        <p:sp>
          <p:nvSpPr>
            <p:cNvPr id="118" name="tx118"/>
            <p:cNvSpPr/>
            <p:nvPr/>
          </p:nvSpPr>
          <p:spPr>
            <a:xfrm>
              <a:off x="4026085" y="364372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19" name="tx119"/>
            <p:cNvSpPr/>
            <p:nvPr/>
          </p:nvSpPr>
          <p:spPr>
            <a:xfrm>
              <a:off x="5312812" y="39978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581.4</a:t>
              </a:r>
            </a:p>
          </p:txBody>
        </p:sp>
        <p:sp>
          <p:nvSpPr>
            <p:cNvPr id="120" name="tx120"/>
            <p:cNvSpPr/>
            <p:nvPr/>
          </p:nvSpPr>
          <p:spPr>
            <a:xfrm>
              <a:off x="5312812" y="36102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237.5</a:t>
              </a:r>
            </a:p>
          </p:txBody>
        </p:sp>
        <p:sp>
          <p:nvSpPr>
            <p:cNvPr id="121" name="tx121"/>
            <p:cNvSpPr/>
            <p:nvPr/>
          </p:nvSpPr>
          <p:spPr>
            <a:xfrm>
              <a:off x="6373535" y="40177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539.2</a:t>
              </a:r>
            </a:p>
          </p:txBody>
        </p:sp>
        <p:sp>
          <p:nvSpPr>
            <p:cNvPr id="122" name="tx122"/>
            <p:cNvSpPr/>
            <p:nvPr/>
          </p:nvSpPr>
          <p:spPr>
            <a:xfrm>
              <a:off x="6373535" y="35993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344.8</a:t>
              </a:r>
            </a:p>
          </p:txBody>
        </p:sp>
        <p:sp>
          <p:nvSpPr>
            <p:cNvPr id="123" name="tx123"/>
            <p:cNvSpPr/>
            <p:nvPr/>
          </p:nvSpPr>
          <p:spPr>
            <a:xfrm>
              <a:off x="6638716" y="40074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561.1</a:t>
              </a:r>
            </a:p>
          </p:txBody>
        </p:sp>
        <p:sp>
          <p:nvSpPr>
            <p:cNvPr id="124" name="tx124"/>
            <p:cNvSpPr/>
            <p:nvPr/>
          </p:nvSpPr>
          <p:spPr>
            <a:xfrm>
              <a:off x="6638716" y="35858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329.5</a:t>
              </a:r>
            </a:p>
          </p:txBody>
        </p:sp>
        <p:sp>
          <p:nvSpPr>
            <p:cNvPr id="125" name="tx125"/>
            <p:cNvSpPr/>
            <p:nvPr/>
          </p:nvSpPr>
          <p:spPr>
            <a:xfrm>
              <a:off x="6943073" y="399659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584</a:t>
              </a:r>
            </a:p>
          </p:txBody>
        </p:sp>
        <p:sp>
          <p:nvSpPr>
            <p:cNvPr id="126" name="tx126"/>
            <p:cNvSpPr/>
            <p:nvPr/>
          </p:nvSpPr>
          <p:spPr>
            <a:xfrm>
              <a:off x="6903896" y="35713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314.4</a:t>
              </a:r>
            </a:p>
          </p:txBody>
        </p:sp>
        <p:sp>
          <p:nvSpPr>
            <p:cNvPr id="127" name="tx127"/>
            <p:cNvSpPr/>
            <p:nvPr/>
          </p:nvSpPr>
          <p:spPr>
            <a:xfrm>
              <a:off x="7169077" y="39802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618.6</a:t>
              </a:r>
            </a:p>
          </p:txBody>
        </p:sp>
        <p:sp>
          <p:nvSpPr>
            <p:cNvPr id="128" name="tx128"/>
            <p:cNvSpPr/>
            <p:nvPr/>
          </p:nvSpPr>
          <p:spPr>
            <a:xfrm>
              <a:off x="7169077" y="35496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291.1</a:t>
              </a:r>
            </a:p>
          </p:txBody>
        </p:sp>
        <p:sp>
          <p:nvSpPr>
            <p:cNvPr id="129" name="tx129"/>
            <p:cNvSpPr/>
            <p:nvPr/>
          </p:nvSpPr>
          <p:spPr>
            <a:xfrm>
              <a:off x="7434258" y="39635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653.6</a:t>
              </a:r>
            </a:p>
          </p:txBody>
        </p:sp>
        <p:sp>
          <p:nvSpPr>
            <p:cNvPr id="130" name="tx130"/>
            <p:cNvSpPr/>
            <p:nvPr/>
          </p:nvSpPr>
          <p:spPr>
            <a:xfrm>
              <a:off x="7473435" y="352792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267</a:t>
              </a:r>
            </a:p>
          </p:txBody>
        </p:sp>
        <p:sp>
          <p:nvSpPr>
            <p:cNvPr id="131" name="tx131"/>
            <p:cNvSpPr/>
            <p:nvPr/>
          </p:nvSpPr>
          <p:spPr>
            <a:xfrm>
              <a:off x="7699439" y="39588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663.6</a:t>
              </a:r>
            </a:p>
          </p:txBody>
        </p:sp>
        <p:sp>
          <p:nvSpPr>
            <p:cNvPr id="132" name="tx132"/>
            <p:cNvSpPr/>
            <p:nvPr/>
          </p:nvSpPr>
          <p:spPr>
            <a:xfrm>
              <a:off x="7738616" y="3517740"/>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271</a:t>
              </a:r>
            </a:p>
          </p:txBody>
        </p:sp>
        <p:sp>
          <p:nvSpPr>
            <p:cNvPr id="133" name="tx133"/>
            <p:cNvSpPr/>
            <p:nvPr/>
          </p:nvSpPr>
          <p:spPr>
            <a:xfrm>
              <a:off x="7964620" y="39376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708.5</a:t>
              </a:r>
            </a:p>
          </p:txBody>
        </p:sp>
        <p:sp>
          <p:nvSpPr>
            <p:cNvPr id="134" name="tx134"/>
            <p:cNvSpPr/>
            <p:nvPr/>
          </p:nvSpPr>
          <p:spPr>
            <a:xfrm>
              <a:off x="7964620" y="34905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236.2</a:t>
              </a:r>
            </a:p>
          </p:txBody>
        </p:sp>
        <p:sp>
          <p:nvSpPr>
            <p:cNvPr id="135" name="tx135"/>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94200" y="378262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7" name="tx137"/>
            <p:cNvSpPr/>
            <p:nvPr/>
          </p:nvSpPr>
          <p:spPr>
            <a:xfrm>
              <a:off x="577692" y="329126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577692" y="28179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9" name="tx139"/>
            <p:cNvSpPr/>
            <p:nvPr/>
          </p:nvSpPr>
          <p:spPr>
            <a:xfrm>
              <a:off x="577692" y="234469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577692" y="187140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61" name="rc161"/>
            <p:cNvSpPr/>
            <p:nvPr/>
          </p:nvSpPr>
          <p:spPr>
            <a:xfrm>
              <a:off x="4468266" y="5180747"/>
              <a:ext cx="201456" cy="201456"/>
            </a:xfrm>
            <a:prstGeom prst="rect">
              <a:avLst/>
            </a:prstGeom>
            <a:solidFill>
              <a:srgbClr val="E2231A">
                <a:alpha val="100000"/>
              </a:srgbClr>
            </a:solidFill>
          </p:spPr>
          <p:txBody>
            <a:bodyPr/>
            <a:lstStyle/>
            <a:p/>
          </p:txBody>
        </p:sp>
        <p:sp>
          <p:nvSpPr>
            <p:cNvPr id="162" name="rc162"/>
            <p:cNvSpPr/>
            <p:nvPr/>
          </p:nvSpPr>
          <p:spPr>
            <a:xfrm>
              <a:off x="5673354" y="5180747"/>
              <a:ext cx="201456" cy="201456"/>
            </a:xfrm>
            <a:prstGeom prst="rect">
              <a:avLst/>
            </a:prstGeom>
            <a:solidFill>
              <a:srgbClr val="80BD41">
                <a:alpha val="100000"/>
              </a:srgbClr>
            </a:solidFill>
          </p:spPr>
          <p:txBody>
            <a:bodyPr/>
            <a:lstStyle/>
            <a:p/>
          </p:txBody>
        </p:sp>
        <p:sp>
          <p:nvSpPr>
            <p:cNvPr id="163" name="tx163"/>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6" name="tx166"/>
            <p:cNvSpPr/>
            <p:nvPr/>
          </p:nvSpPr>
          <p:spPr>
            <a:xfrm>
              <a:off x="989913" y="1592892"/>
              <a:ext cx="167754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Cameroon, 2000-2025</a:t>
              </a:r>
            </a:p>
          </p:txBody>
        </p:sp>
        <p:sp>
          <p:nvSpPr>
            <p:cNvPr id="167" name="pl167"/>
            <p:cNvSpPr/>
            <p:nvPr/>
          </p:nvSpPr>
          <p:spPr>
            <a:xfrm>
              <a:off x="219890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93007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66125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39242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3" name="pl173"/>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4" name="pl174"/>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06449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79566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52683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25800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333322" y="5954972"/>
              <a:ext cx="3734135" cy="129091"/>
            </a:xfrm>
            <a:prstGeom prst="rect">
              <a:avLst/>
            </a:prstGeom>
            <a:solidFill>
              <a:srgbClr val="80BD41">
                <a:alpha val="100000"/>
              </a:srgbClr>
            </a:solidFill>
          </p:spPr>
          <p:txBody>
            <a:bodyPr/>
            <a:lstStyle/>
            <a:p/>
          </p:txBody>
        </p:sp>
        <p:sp>
          <p:nvSpPr>
            <p:cNvPr id="180" name="rc180"/>
            <p:cNvSpPr/>
            <p:nvPr/>
          </p:nvSpPr>
          <p:spPr>
            <a:xfrm>
              <a:off x="5067458" y="5954972"/>
              <a:ext cx="2387354" cy="129091"/>
            </a:xfrm>
            <a:prstGeom prst="rect">
              <a:avLst/>
            </a:prstGeom>
            <a:solidFill>
              <a:srgbClr val="E2231A">
                <a:alpha val="100000"/>
              </a:srgbClr>
            </a:solidFill>
          </p:spPr>
          <p:txBody>
            <a:bodyPr/>
            <a:lstStyle/>
            <a:p/>
          </p:txBody>
        </p:sp>
        <p:sp>
          <p:nvSpPr>
            <p:cNvPr id="181" name="rc181"/>
            <p:cNvSpPr/>
            <p:nvPr/>
          </p:nvSpPr>
          <p:spPr>
            <a:xfrm>
              <a:off x="1333322" y="5793607"/>
              <a:ext cx="4594943" cy="129091"/>
            </a:xfrm>
            <a:prstGeom prst="rect">
              <a:avLst/>
            </a:prstGeom>
            <a:solidFill>
              <a:srgbClr val="80BD41">
                <a:alpha val="100000"/>
              </a:srgbClr>
            </a:solidFill>
          </p:spPr>
          <p:txBody>
            <a:bodyPr/>
            <a:lstStyle/>
            <a:p/>
          </p:txBody>
        </p:sp>
        <p:sp>
          <p:nvSpPr>
            <p:cNvPr id="182" name="rc182"/>
            <p:cNvSpPr/>
            <p:nvPr/>
          </p:nvSpPr>
          <p:spPr>
            <a:xfrm>
              <a:off x="5928266" y="5793607"/>
              <a:ext cx="1876797" cy="129091"/>
            </a:xfrm>
            <a:prstGeom prst="rect">
              <a:avLst/>
            </a:prstGeom>
            <a:solidFill>
              <a:srgbClr val="E2231A">
                <a:alpha val="100000"/>
              </a:srgbClr>
            </a:solidFill>
          </p:spPr>
          <p:txBody>
            <a:bodyPr/>
            <a:lstStyle/>
            <a:p/>
          </p:txBody>
        </p:sp>
        <p:sp>
          <p:nvSpPr>
            <p:cNvPr id="183" name="rc183"/>
            <p:cNvSpPr/>
            <p:nvPr/>
          </p:nvSpPr>
          <p:spPr>
            <a:xfrm>
              <a:off x="1333322" y="5632243"/>
              <a:ext cx="4905861" cy="129091"/>
            </a:xfrm>
            <a:prstGeom prst="rect">
              <a:avLst/>
            </a:prstGeom>
            <a:solidFill>
              <a:srgbClr val="80BD41">
                <a:alpha val="100000"/>
              </a:srgbClr>
            </a:solidFill>
          </p:spPr>
          <p:txBody>
            <a:bodyPr/>
            <a:lstStyle/>
            <a:p/>
          </p:txBody>
        </p:sp>
        <p:sp>
          <p:nvSpPr>
            <p:cNvPr id="184" name="rc184"/>
            <p:cNvSpPr/>
            <p:nvPr/>
          </p:nvSpPr>
          <p:spPr>
            <a:xfrm>
              <a:off x="6239184" y="5632243"/>
              <a:ext cx="1635264" cy="129091"/>
            </a:xfrm>
            <a:prstGeom prst="rect">
              <a:avLst/>
            </a:prstGeom>
            <a:solidFill>
              <a:srgbClr val="E2231A">
                <a:alpha val="100000"/>
              </a:srgbClr>
            </a:solidFill>
          </p:spPr>
          <p:txBody>
            <a:bodyPr/>
            <a:lstStyle/>
            <a:p/>
          </p:txBody>
        </p:sp>
        <p:sp>
          <p:nvSpPr>
            <p:cNvPr id="185" name="tx185"/>
            <p:cNvSpPr/>
            <p:nvPr/>
          </p:nvSpPr>
          <p:spPr>
            <a:xfrm>
              <a:off x="7664423" y="5976381"/>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884</a:t>
              </a:r>
            </a:p>
          </p:txBody>
        </p:sp>
        <p:sp>
          <p:nvSpPr>
            <p:cNvPr id="186" name="tx186"/>
            <p:cNvSpPr/>
            <p:nvPr/>
          </p:nvSpPr>
          <p:spPr>
            <a:xfrm>
              <a:off x="7983969"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934.6</a:t>
              </a:r>
            </a:p>
          </p:txBody>
        </p:sp>
        <p:sp>
          <p:nvSpPr>
            <p:cNvPr id="187" name="tx187"/>
            <p:cNvSpPr/>
            <p:nvPr/>
          </p:nvSpPr>
          <p:spPr>
            <a:xfrm>
              <a:off x="805682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944.6</a:t>
              </a:r>
            </a:p>
          </p:txBody>
        </p:sp>
        <p:sp>
          <p:nvSpPr>
            <p:cNvPr id="188" name="tx188"/>
            <p:cNvSpPr/>
            <p:nvPr/>
          </p:nvSpPr>
          <p:spPr>
            <a:xfrm>
              <a:off x="3064752"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539.2</a:t>
              </a:r>
            </a:p>
          </p:txBody>
        </p:sp>
        <p:sp>
          <p:nvSpPr>
            <p:cNvPr id="189" name="tx189"/>
            <p:cNvSpPr/>
            <p:nvPr/>
          </p:nvSpPr>
          <p:spPr>
            <a:xfrm>
              <a:off x="6125497"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344.8</a:t>
              </a:r>
            </a:p>
          </p:txBody>
        </p:sp>
        <p:sp>
          <p:nvSpPr>
            <p:cNvPr id="190" name="tx190"/>
            <p:cNvSpPr/>
            <p:nvPr/>
          </p:nvSpPr>
          <p:spPr>
            <a:xfrm>
              <a:off x="3495155"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663.6</a:t>
              </a:r>
            </a:p>
          </p:txBody>
        </p:sp>
        <p:sp>
          <p:nvSpPr>
            <p:cNvPr id="191" name="tx191"/>
            <p:cNvSpPr/>
            <p:nvPr/>
          </p:nvSpPr>
          <p:spPr>
            <a:xfrm>
              <a:off x="6776230" y="581903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271</a:t>
              </a:r>
            </a:p>
          </p:txBody>
        </p:sp>
        <p:sp>
          <p:nvSpPr>
            <p:cNvPr id="192" name="tx192"/>
            <p:cNvSpPr/>
            <p:nvPr/>
          </p:nvSpPr>
          <p:spPr>
            <a:xfrm>
              <a:off x="3650615"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708.5</a:t>
              </a:r>
            </a:p>
          </p:txBody>
        </p:sp>
        <p:sp>
          <p:nvSpPr>
            <p:cNvPr id="193" name="tx193"/>
            <p:cNvSpPr/>
            <p:nvPr/>
          </p:nvSpPr>
          <p:spPr>
            <a:xfrm>
              <a:off x="6921177"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236.2</a:t>
              </a:r>
            </a:p>
          </p:txBody>
        </p:sp>
        <p:sp>
          <p:nvSpPr>
            <p:cNvPr id="194" name="tx194"/>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8" name="tx198"/>
            <p:cNvSpPr/>
            <p:nvPr/>
          </p:nvSpPr>
          <p:spPr>
            <a:xfrm>
              <a:off x="294795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9" name="tx199"/>
            <p:cNvSpPr/>
            <p:nvPr/>
          </p:nvSpPr>
          <p:spPr>
            <a:xfrm>
              <a:off x="467912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0" name="tx200"/>
            <p:cNvSpPr/>
            <p:nvPr/>
          </p:nvSpPr>
          <p:spPr>
            <a:xfrm>
              <a:off x="641029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201" name="tx201"/>
            <p:cNvSpPr/>
            <p:nvPr/>
          </p:nvSpPr>
          <p:spPr>
            <a:xfrm>
              <a:off x="8083211" y="615877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202" name="tx202"/>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(75%) was higher than in 2019 (61%).
The number of children vaccinated with MCV1 increased 31% compared to in 2019.
The number of surviving infants increased approximately 7% compared to in 2019.
In 2025, 200,000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3185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78465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303745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229025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490545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15825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41105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66385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1916654"/>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123663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99080"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6152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2396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8640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4884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11284"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7372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3616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9860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61047"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2348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8592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4836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028541" y="4812504"/>
              <a:ext cx="416196" cy="92951"/>
            </a:xfrm>
            <a:prstGeom prst="rect">
              <a:avLst/>
            </a:prstGeom>
            <a:solidFill>
              <a:srgbClr val="1CABE2">
                <a:alpha val="100000"/>
              </a:srgbClr>
            </a:solidFill>
          </p:spPr>
          <p:txBody>
            <a:bodyPr/>
            <a:lstStyle/>
            <a:p/>
          </p:txBody>
        </p:sp>
        <p:sp>
          <p:nvSpPr>
            <p:cNvPr id="28" name="rc28"/>
            <p:cNvSpPr/>
            <p:nvPr/>
          </p:nvSpPr>
          <p:spPr>
            <a:xfrm>
              <a:off x="1490981" y="4789789"/>
              <a:ext cx="416196" cy="115666"/>
            </a:xfrm>
            <a:prstGeom prst="rect">
              <a:avLst/>
            </a:prstGeom>
            <a:solidFill>
              <a:srgbClr val="1CABE2">
                <a:alpha val="100000"/>
              </a:srgbClr>
            </a:solidFill>
          </p:spPr>
          <p:txBody>
            <a:bodyPr/>
            <a:lstStyle/>
            <a:p/>
          </p:txBody>
        </p:sp>
        <p:sp>
          <p:nvSpPr>
            <p:cNvPr id="29" name="rc29"/>
            <p:cNvSpPr/>
            <p:nvPr/>
          </p:nvSpPr>
          <p:spPr>
            <a:xfrm>
              <a:off x="1953422" y="4789490"/>
              <a:ext cx="416196" cy="115965"/>
            </a:xfrm>
            <a:prstGeom prst="rect">
              <a:avLst/>
            </a:prstGeom>
            <a:solidFill>
              <a:srgbClr val="1CABE2">
                <a:alpha val="100000"/>
              </a:srgbClr>
            </a:solidFill>
          </p:spPr>
          <p:txBody>
            <a:bodyPr/>
            <a:lstStyle/>
            <a:p/>
          </p:txBody>
        </p:sp>
        <p:sp>
          <p:nvSpPr>
            <p:cNvPr id="30" name="rc30"/>
            <p:cNvSpPr/>
            <p:nvPr/>
          </p:nvSpPr>
          <p:spPr>
            <a:xfrm>
              <a:off x="2415863" y="4625704"/>
              <a:ext cx="416196" cy="279751"/>
            </a:xfrm>
            <a:prstGeom prst="rect">
              <a:avLst/>
            </a:prstGeom>
            <a:solidFill>
              <a:srgbClr val="1CABE2">
                <a:alpha val="100000"/>
              </a:srgbClr>
            </a:solidFill>
          </p:spPr>
          <p:txBody>
            <a:bodyPr/>
            <a:lstStyle/>
            <a:p/>
          </p:txBody>
        </p:sp>
        <p:sp>
          <p:nvSpPr>
            <p:cNvPr id="31" name="rc31"/>
            <p:cNvSpPr/>
            <p:nvPr/>
          </p:nvSpPr>
          <p:spPr>
            <a:xfrm>
              <a:off x="2878304" y="4807124"/>
              <a:ext cx="416196" cy="98331"/>
            </a:xfrm>
            <a:prstGeom prst="rect">
              <a:avLst/>
            </a:prstGeom>
            <a:solidFill>
              <a:srgbClr val="1CABE2">
                <a:alpha val="100000"/>
              </a:srgbClr>
            </a:solidFill>
          </p:spPr>
          <p:txBody>
            <a:bodyPr/>
            <a:lstStyle/>
            <a:p/>
          </p:txBody>
        </p:sp>
        <p:sp>
          <p:nvSpPr>
            <p:cNvPr id="32" name="rc32"/>
            <p:cNvSpPr/>
            <p:nvPr/>
          </p:nvSpPr>
          <p:spPr>
            <a:xfrm>
              <a:off x="3340745" y="4799353"/>
              <a:ext cx="416196" cy="106102"/>
            </a:xfrm>
            <a:prstGeom prst="rect">
              <a:avLst/>
            </a:prstGeom>
            <a:solidFill>
              <a:srgbClr val="1CABE2">
                <a:alpha val="100000"/>
              </a:srgbClr>
            </a:solidFill>
          </p:spPr>
          <p:txBody>
            <a:bodyPr/>
            <a:lstStyle/>
            <a:p/>
          </p:txBody>
        </p:sp>
        <p:sp>
          <p:nvSpPr>
            <p:cNvPr id="33" name="rc33"/>
            <p:cNvSpPr/>
            <p:nvPr/>
          </p:nvSpPr>
          <p:spPr>
            <a:xfrm>
              <a:off x="3803185" y="4781271"/>
              <a:ext cx="416196" cy="124184"/>
            </a:xfrm>
            <a:prstGeom prst="rect">
              <a:avLst/>
            </a:prstGeom>
            <a:solidFill>
              <a:srgbClr val="1CABE2">
                <a:alpha val="100000"/>
              </a:srgbClr>
            </a:solidFill>
          </p:spPr>
          <p:txBody>
            <a:bodyPr/>
            <a:lstStyle/>
            <a:p/>
          </p:txBody>
        </p:sp>
        <p:sp>
          <p:nvSpPr>
            <p:cNvPr id="34" name="rc34"/>
            <p:cNvSpPr/>
            <p:nvPr/>
          </p:nvSpPr>
          <p:spPr>
            <a:xfrm>
              <a:off x="4265626" y="4479701"/>
              <a:ext cx="416196" cy="425754"/>
            </a:xfrm>
            <a:prstGeom prst="rect">
              <a:avLst/>
            </a:prstGeom>
            <a:solidFill>
              <a:srgbClr val="1CABE2">
                <a:alpha val="100000"/>
              </a:srgbClr>
            </a:solidFill>
          </p:spPr>
          <p:txBody>
            <a:bodyPr/>
            <a:lstStyle/>
            <a:p/>
          </p:txBody>
        </p:sp>
        <p:sp>
          <p:nvSpPr>
            <p:cNvPr id="35" name="rc35"/>
            <p:cNvSpPr/>
            <p:nvPr/>
          </p:nvSpPr>
          <p:spPr>
            <a:xfrm>
              <a:off x="4728067" y="4683836"/>
              <a:ext cx="416196" cy="221619"/>
            </a:xfrm>
            <a:prstGeom prst="rect">
              <a:avLst/>
            </a:prstGeom>
            <a:solidFill>
              <a:srgbClr val="1CABE2">
                <a:alpha val="100000"/>
              </a:srgbClr>
            </a:solidFill>
          </p:spPr>
          <p:txBody>
            <a:bodyPr/>
            <a:lstStyle/>
            <a:p/>
          </p:txBody>
        </p:sp>
        <p:sp>
          <p:nvSpPr>
            <p:cNvPr id="36" name="rc36"/>
            <p:cNvSpPr/>
            <p:nvPr/>
          </p:nvSpPr>
          <p:spPr>
            <a:xfrm>
              <a:off x="5190508" y="4788444"/>
              <a:ext cx="416196" cy="117011"/>
            </a:xfrm>
            <a:prstGeom prst="rect">
              <a:avLst/>
            </a:prstGeom>
            <a:solidFill>
              <a:srgbClr val="1CABE2">
                <a:alpha val="100000"/>
              </a:srgbClr>
            </a:solidFill>
          </p:spPr>
          <p:txBody>
            <a:bodyPr/>
            <a:lstStyle/>
            <a:p/>
          </p:txBody>
        </p:sp>
        <p:sp>
          <p:nvSpPr>
            <p:cNvPr id="37" name="rc37"/>
            <p:cNvSpPr/>
            <p:nvPr/>
          </p:nvSpPr>
          <p:spPr>
            <a:xfrm>
              <a:off x="5652949" y="4390037"/>
              <a:ext cx="416196" cy="515418"/>
            </a:xfrm>
            <a:prstGeom prst="rect">
              <a:avLst/>
            </a:prstGeom>
            <a:solidFill>
              <a:srgbClr val="1CABE2">
                <a:alpha val="100000"/>
              </a:srgbClr>
            </a:solidFill>
          </p:spPr>
          <p:txBody>
            <a:bodyPr/>
            <a:lstStyle/>
            <a:p/>
          </p:txBody>
        </p:sp>
        <p:sp>
          <p:nvSpPr>
            <p:cNvPr id="38" name="rc38"/>
            <p:cNvSpPr/>
            <p:nvPr/>
          </p:nvSpPr>
          <p:spPr>
            <a:xfrm>
              <a:off x="6115389" y="3982663"/>
              <a:ext cx="416196" cy="922792"/>
            </a:xfrm>
            <a:prstGeom prst="rect">
              <a:avLst/>
            </a:prstGeom>
            <a:solidFill>
              <a:srgbClr val="1CABE2">
                <a:alpha val="100000"/>
              </a:srgbClr>
            </a:solidFill>
          </p:spPr>
          <p:txBody>
            <a:bodyPr/>
            <a:lstStyle/>
            <a:p/>
          </p:txBody>
        </p:sp>
        <p:sp>
          <p:nvSpPr>
            <p:cNvPr id="39" name="rc39"/>
            <p:cNvSpPr/>
            <p:nvPr/>
          </p:nvSpPr>
          <p:spPr>
            <a:xfrm>
              <a:off x="6577830" y="4775592"/>
              <a:ext cx="416196" cy="129863"/>
            </a:xfrm>
            <a:prstGeom prst="rect">
              <a:avLst/>
            </a:prstGeom>
            <a:solidFill>
              <a:srgbClr val="1CABE2">
                <a:alpha val="100000"/>
              </a:srgbClr>
            </a:solidFill>
          </p:spPr>
          <p:txBody>
            <a:bodyPr/>
            <a:lstStyle/>
            <a:p/>
          </p:txBody>
        </p:sp>
        <p:sp>
          <p:nvSpPr>
            <p:cNvPr id="40" name="rc40"/>
            <p:cNvSpPr/>
            <p:nvPr/>
          </p:nvSpPr>
          <p:spPr>
            <a:xfrm>
              <a:off x="7040271" y="4286923"/>
              <a:ext cx="416196" cy="618532"/>
            </a:xfrm>
            <a:prstGeom prst="rect">
              <a:avLst/>
            </a:prstGeom>
            <a:solidFill>
              <a:srgbClr val="1CABE2">
                <a:alpha val="100000"/>
              </a:srgbClr>
            </a:solidFill>
          </p:spPr>
          <p:txBody>
            <a:bodyPr/>
            <a:lstStyle/>
            <a:p/>
          </p:txBody>
        </p:sp>
        <p:sp>
          <p:nvSpPr>
            <p:cNvPr id="41" name="pl41"/>
            <p:cNvSpPr/>
            <p:nvPr/>
          </p:nvSpPr>
          <p:spPr>
            <a:xfrm>
              <a:off x="1236639" y="2598475"/>
              <a:ext cx="6011730" cy="430636"/>
            </a:xfrm>
            <a:custGeom>
              <a:avLst/>
              <a:pathLst>
                <a:path w="6011730" h="430636">
                  <a:moveTo>
                    <a:pt x="0" y="30759"/>
                  </a:moveTo>
                  <a:lnTo>
                    <a:pt x="462440" y="123038"/>
                  </a:lnTo>
                  <a:lnTo>
                    <a:pt x="924881" y="123038"/>
                  </a:lnTo>
                  <a:lnTo>
                    <a:pt x="1387322" y="123038"/>
                  </a:lnTo>
                  <a:lnTo>
                    <a:pt x="1849763" y="92279"/>
                  </a:lnTo>
                  <a:lnTo>
                    <a:pt x="2312204" y="246077"/>
                  </a:lnTo>
                  <a:lnTo>
                    <a:pt x="2774644" y="430636"/>
                  </a:lnTo>
                  <a:lnTo>
                    <a:pt x="3237085" y="430636"/>
                  </a:lnTo>
                  <a:lnTo>
                    <a:pt x="3699526" y="369116"/>
                  </a:lnTo>
                  <a:lnTo>
                    <a:pt x="4161967" y="307597"/>
                  </a:lnTo>
                  <a:lnTo>
                    <a:pt x="4624408" y="215318"/>
                  </a:lnTo>
                  <a:lnTo>
                    <a:pt x="5086848" y="123038"/>
                  </a:lnTo>
                  <a:lnTo>
                    <a:pt x="5549289" y="123038"/>
                  </a:lnTo>
                  <a:lnTo>
                    <a:pt x="6011730" y="0"/>
                  </a:lnTo>
                </a:path>
              </a:pathLst>
            </a:custGeom>
            <a:ln w="27101" cap="flat">
              <a:solidFill>
                <a:srgbClr val="00833D">
                  <a:alpha val="100000"/>
                </a:srgbClr>
              </a:solidFill>
              <a:prstDash val="solid"/>
              <a:round/>
            </a:ln>
          </p:spPr>
          <p:txBody>
            <a:bodyPr/>
            <a:lstStyle/>
            <a:p/>
          </p:txBody>
        </p:sp>
        <p:sp>
          <p:nvSpPr>
            <p:cNvPr id="42" name="pl42"/>
            <p:cNvSpPr/>
            <p:nvPr/>
          </p:nvSpPr>
          <p:spPr>
            <a:xfrm>
              <a:off x="4936165" y="2875312"/>
              <a:ext cx="2312204" cy="1353428"/>
            </a:xfrm>
            <a:custGeom>
              <a:avLst/>
              <a:pathLst>
                <a:path w="2312204" h="1353428">
                  <a:moveTo>
                    <a:pt x="0" y="1353428"/>
                  </a:moveTo>
                  <a:lnTo>
                    <a:pt x="462440" y="1168870"/>
                  </a:lnTo>
                  <a:lnTo>
                    <a:pt x="924881" y="922792"/>
                  </a:lnTo>
                  <a:lnTo>
                    <a:pt x="1387322" y="645954"/>
                  </a:lnTo>
                  <a:lnTo>
                    <a:pt x="1849763" y="522915"/>
                  </a:lnTo>
                  <a:lnTo>
                    <a:pt x="2312204" y="0"/>
                  </a:lnTo>
                </a:path>
              </a:pathLst>
            </a:custGeom>
            <a:ln w="27101" cap="flat">
              <a:solidFill>
                <a:srgbClr val="002759">
                  <a:alpha val="100000"/>
                </a:srgbClr>
              </a:solidFill>
              <a:prstDash val="solid"/>
              <a:round/>
            </a:ln>
          </p:spPr>
          <p:txBody>
            <a:bodyPr/>
            <a:lstStyle/>
            <a:p/>
          </p:txBody>
        </p:sp>
        <p:sp>
          <p:nvSpPr>
            <p:cNvPr id="43" name="pt43"/>
            <p:cNvSpPr/>
            <p:nvPr/>
          </p:nvSpPr>
          <p:spPr>
            <a:xfrm>
              <a:off x="1205038" y="2597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67479" y="26899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129919" y="26899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592360" y="26899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054801" y="26591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517242" y="28129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979683" y="29975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42123" y="29975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904564" y="29359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67005" y="287447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29446" y="27821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91887" y="26899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54327" y="26899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16768" y="25668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4904564" y="41971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367005" y="40125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829446" y="37665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291887" y="34896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754327" y="33666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216768" y="28437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tx63"/>
            <p:cNvSpPr/>
            <p:nvPr/>
          </p:nvSpPr>
          <p:spPr>
            <a:xfrm>
              <a:off x="1137161" y="468266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622</a:t>
              </a:r>
            </a:p>
          </p:txBody>
        </p:sp>
        <p:sp>
          <p:nvSpPr>
            <p:cNvPr id="64" name="tx64"/>
            <p:cNvSpPr/>
            <p:nvPr/>
          </p:nvSpPr>
          <p:spPr>
            <a:xfrm>
              <a:off x="1599602" y="4661752"/>
              <a:ext cx="198955"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774</a:t>
              </a:r>
            </a:p>
          </p:txBody>
        </p:sp>
        <p:sp>
          <p:nvSpPr>
            <p:cNvPr id="65" name="tx65"/>
            <p:cNvSpPr/>
            <p:nvPr/>
          </p:nvSpPr>
          <p:spPr>
            <a:xfrm>
              <a:off x="2062043" y="465964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776</a:t>
              </a:r>
            </a:p>
          </p:txBody>
        </p:sp>
        <p:sp>
          <p:nvSpPr>
            <p:cNvPr id="66" name="tx66"/>
            <p:cNvSpPr/>
            <p:nvPr/>
          </p:nvSpPr>
          <p:spPr>
            <a:xfrm>
              <a:off x="2474759" y="448043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1,872</a:t>
              </a:r>
            </a:p>
          </p:txBody>
        </p:sp>
        <p:sp>
          <p:nvSpPr>
            <p:cNvPr id="67" name="tx67"/>
            <p:cNvSpPr/>
            <p:nvPr/>
          </p:nvSpPr>
          <p:spPr>
            <a:xfrm>
              <a:off x="2986924" y="467728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658</a:t>
              </a:r>
            </a:p>
          </p:txBody>
        </p:sp>
        <p:sp>
          <p:nvSpPr>
            <p:cNvPr id="68" name="tx68"/>
            <p:cNvSpPr/>
            <p:nvPr/>
          </p:nvSpPr>
          <p:spPr>
            <a:xfrm>
              <a:off x="3449365" y="466951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710</a:t>
              </a:r>
            </a:p>
          </p:txBody>
        </p:sp>
        <p:sp>
          <p:nvSpPr>
            <p:cNvPr id="69" name="tx69"/>
            <p:cNvSpPr/>
            <p:nvPr/>
          </p:nvSpPr>
          <p:spPr>
            <a:xfrm>
              <a:off x="3911806" y="465137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831</a:t>
              </a:r>
            </a:p>
          </p:txBody>
        </p:sp>
        <p:sp>
          <p:nvSpPr>
            <p:cNvPr id="70" name="tx70"/>
            <p:cNvSpPr/>
            <p:nvPr/>
          </p:nvSpPr>
          <p:spPr>
            <a:xfrm>
              <a:off x="4324522" y="433442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2,849</a:t>
              </a:r>
            </a:p>
          </p:txBody>
        </p:sp>
        <p:sp>
          <p:nvSpPr>
            <p:cNvPr id="71" name="tx71"/>
            <p:cNvSpPr/>
            <p:nvPr/>
          </p:nvSpPr>
          <p:spPr>
            <a:xfrm>
              <a:off x="4786963" y="453856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1,483</a:t>
              </a:r>
            </a:p>
          </p:txBody>
        </p:sp>
        <p:sp>
          <p:nvSpPr>
            <p:cNvPr id="72" name="tx72"/>
            <p:cNvSpPr/>
            <p:nvPr/>
          </p:nvSpPr>
          <p:spPr>
            <a:xfrm>
              <a:off x="5299128" y="465854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783</a:t>
              </a:r>
            </a:p>
          </p:txBody>
        </p:sp>
        <p:sp>
          <p:nvSpPr>
            <p:cNvPr id="73" name="tx73"/>
            <p:cNvSpPr/>
            <p:nvPr/>
          </p:nvSpPr>
          <p:spPr>
            <a:xfrm>
              <a:off x="5711845" y="424476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3,449</a:t>
              </a:r>
            </a:p>
          </p:txBody>
        </p:sp>
        <p:sp>
          <p:nvSpPr>
            <p:cNvPr id="74" name="tx74"/>
            <p:cNvSpPr/>
            <p:nvPr/>
          </p:nvSpPr>
          <p:spPr>
            <a:xfrm>
              <a:off x="6174285" y="383739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6,175</a:t>
              </a:r>
            </a:p>
          </p:txBody>
        </p:sp>
        <p:sp>
          <p:nvSpPr>
            <p:cNvPr id="75" name="tx75"/>
            <p:cNvSpPr/>
            <p:nvPr/>
          </p:nvSpPr>
          <p:spPr>
            <a:xfrm>
              <a:off x="6686451" y="464575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869</a:t>
              </a:r>
            </a:p>
          </p:txBody>
        </p:sp>
        <p:sp>
          <p:nvSpPr>
            <p:cNvPr id="76" name="tx76"/>
            <p:cNvSpPr/>
            <p:nvPr/>
          </p:nvSpPr>
          <p:spPr>
            <a:xfrm>
              <a:off x="7099167" y="414165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4,139</a:t>
              </a:r>
            </a:p>
          </p:txBody>
        </p:sp>
        <p:sp>
          <p:nvSpPr>
            <p:cNvPr id="77" name="pl77"/>
            <p:cNvSpPr/>
            <p:nvPr/>
          </p:nvSpPr>
          <p:spPr>
            <a:xfrm>
              <a:off x="7267583" y="2598484"/>
              <a:ext cx="594720" cy="291"/>
            </a:xfrm>
            <a:custGeom>
              <a:avLst/>
              <a:pathLst>
                <a:path w="594720" h="291">
                  <a:moveTo>
                    <a:pt x="594720" y="291"/>
                  </a:moveTo>
                  <a:lnTo>
                    <a:pt x="0" y="0"/>
                  </a:lnTo>
                </a:path>
              </a:pathLst>
            </a:custGeom>
          </p:spPr>
          <p:txBody>
            <a:bodyPr/>
            <a:lstStyle/>
            <a:p/>
          </p:txBody>
        </p:sp>
        <p:sp>
          <p:nvSpPr>
            <p:cNvPr id="78" name="pl78"/>
            <p:cNvSpPr/>
            <p:nvPr/>
          </p:nvSpPr>
          <p:spPr>
            <a:xfrm>
              <a:off x="7267583" y="2875326"/>
              <a:ext cx="594720" cy="424"/>
            </a:xfrm>
            <a:custGeom>
              <a:avLst/>
              <a:pathLst>
                <a:path w="594720" h="424">
                  <a:moveTo>
                    <a:pt x="594720" y="424"/>
                  </a:moveTo>
                  <a:lnTo>
                    <a:pt x="0" y="0"/>
                  </a:lnTo>
                </a:path>
              </a:pathLst>
            </a:custGeom>
          </p:spPr>
          <p:txBody>
            <a:bodyPr/>
            <a:lstStyle/>
            <a:p/>
          </p:txBody>
        </p:sp>
        <p:sp>
          <p:nvSpPr>
            <p:cNvPr id="79" name="pg79"/>
            <p:cNvSpPr/>
            <p:nvPr/>
          </p:nvSpPr>
          <p:spPr>
            <a:xfrm>
              <a:off x="7793724" y="251037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255149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75%</a:t>
              </a:r>
            </a:p>
          </p:txBody>
        </p:sp>
        <p:sp>
          <p:nvSpPr>
            <p:cNvPr id="81" name="pg81"/>
            <p:cNvSpPr/>
            <p:nvPr/>
          </p:nvSpPr>
          <p:spPr>
            <a:xfrm>
              <a:off x="7793724" y="278735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282847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66%</a:t>
              </a:r>
            </a:p>
          </p:txBody>
        </p:sp>
        <p:sp>
          <p:nvSpPr>
            <p:cNvPr id="83" name="rc83"/>
            <p:cNvSpPr/>
            <p:nvPr/>
          </p:nvSpPr>
          <p:spPr>
            <a:xfrm>
              <a:off x="959174" y="1578789"/>
              <a:ext cx="7676517" cy="3485079"/>
            </a:xfrm>
            <a:prstGeom prst="rect">
              <a:avLst/>
            </a:prstGeom>
            <a:ln w="13550" cap="rnd">
              <a:solidFill>
                <a:srgbClr val="BEBEBE">
                  <a:alpha val="100000"/>
                </a:srgbClr>
              </a:solidFill>
              <a:prstDash val="solid"/>
              <a:round/>
            </a:ln>
          </p:spPr>
          <p:txBody>
            <a:bodyPr/>
            <a:lstStyle/>
            <a:p/>
          </p:txBody>
        </p:sp>
        <p:sp>
          <p:nvSpPr>
            <p:cNvPr id="84" name="tx84"/>
            <p:cNvSpPr/>
            <p:nvPr/>
          </p:nvSpPr>
          <p:spPr>
            <a:xfrm>
              <a:off x="825913"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78734" y="409444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6" name="tx86"/>
            <p:cNvSpPr/>
            <p:nvPr/>
          </p:nvSpPr>
          <p:spPr>
            <a:xfrm>
              <a:off x="508103" y="3347245"/>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7" name="tx87"/>
            <p:cNvSpPr/>
            <p:nvPr/>
          </p:nvSpPr>
          <p:spPr>
            <a:xfrm>
              <a:off x="508103" y="2600045"/>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88" name="tx88"/>
            <p:cNvSpPr/>
            <p:nvPr/>
          </p:nvSpPr>
          <p:spPr>
            <a:xfrm>
              <a:off x="508103" y="1852844"/>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89" name="tx89"/>
            <p:cNvSpPr/>
            <p:nvPr/>
          </p:nvSpPr>
          <p:spPr>
            <a:xfrm>
              <a:off x="869832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8698322" y="455048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8698322" y="4242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8698322" y="393522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3" name="tx93"/>
            <p:cNvSpPr/>
            <p:nvPr/>
          </p:nvSpPr>
          <p:spPr>
            <a:xfrm>
              <a:off x="8698322" y="36276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4" name="tx94"/>
            <p:cNvSpPr/>
            <p:nvPr/>
          </p:nvSpPr>
          <p:spPr>
            <a:xfrm>
              <a:off x="8698322" y="33200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5" name="tx95"/>
            <p:cNvSpPr/>
            <p:nvPr/>
          </p:nvSpPr>
          <p:spPr>
            <a:xfrm>
              <a:off x="8698322" y="3012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6" name="tx96"/>
            <p:cNvSpPr/>
            <p:nvPr/>
          </p:nvSpPr>
          <p:spPr>
            <a:xfrm>
              <a:off x="8698322" y="2704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7" name="tx97"/>
            <p:cNvSpPr/>
            <p:nvPr/>
          </p:nvSpPr>
          <p:spPr>
            <a:xfrm>
              <a:off x="8698322" y="23972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8" name="tx98"/>
            <p:cNvSpPr/>
            <p:nvPr/>
          </p:nvSpPr>
          <p:spPr>
            <a:xfrm>
              <a:off x="8698322" y="208970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9" name="tx99"/>
            <p:cNvSpPr/>
            <p:nvPr/>
          </p:nvSpPr>
          <p:spPr>
            <a:xfrm>
              <a:off x="8698322" y="17821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0" name="tx100"/>
            <p:cNvSpPr/>
            <p:nvPr/>
          </p:nvSpPr>
          <p:spPr>
            <a:xfrm rot="-5400000">
              <a:off x="109441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1" name="tx101"/>
            <p:cNvSpPr/>
            <p:nvPr/>
          </p:nvSpPr>
          <p:spPr>
            <a:xfrm rot="-5400000">
              <a:off x="1556825" y="522131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2" name="tx102"/>
            <p:cNvSpPr/>
            <p:nvPr/>
          </p:nvSpPr>
          <p:spPr>
            <a:xfrm rot="-5400000">
              <a:off x="201929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3" name="tx103"/>
            <p:cNvSpPr/>
            <p:nvPr/>
          </p:nvSpPr>
          <p:spPr>
            <a:xfrm rot="-5400000">
              <a:off x="248173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4" name="tx104"/>
            <p:cNvSpPr/>
            <p:nvPr/>
          </p:nvSpPr>
          <p:spPr>
            <a:xfrm rot="-5400000">
              <a:off x="2944178"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5" name="tx105"/>
            <p:cNvSpPr/>
            <p:nvPr/>
          </p:nvSpPr>
          <p:spPr>
            <a:xfrm rot="-5400000">
              <a:off x="3381318"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6" name="tx106"/>
            <p:cNvSpPr/>
            <p:nvPr/>
          </p:nvSpPr>
          <p:spPr>
            <a:xfrm rot="-5400000">
              <a:off x="3843759"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7" name="tx107"/>
            <p:cNvSpPr/>
            <p:nvPr/>
          </p:nvSpPr>
          <p:spPr>
            <a:xfrm rot="-5400000">
              <a:off x="4331501"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8" name="tx108"/>
            <p:cNvSpPr/>
            <p:nvPr/>
          </p:nvSpPr>
          <p:spPr>
            <a:xfrm rot="-5400000">
              <a:off x="4763556"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9" name="tx109"/>
            <p:cNvSpPr/>
            <p:nvPr/>
          </p:nvSpPr>
          <p:spPr>
            <a:xfrm rot="-5400000">
              <a:off x="5256382"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0" name="tx110"/>
            <p:cNvSpPr/>
            <p:nvPr/>
          </p:nvSpPr>
          <p:spPr>
            <a:xfrm rot="-5400000">
              <a:off x="5688437"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1" name="tx111"/>
            <p:cNvSpPr/>
            <p:nvPr/>
          </p:nvSpPr>
          <p:spPr>
            <a:xfrm rot="-5400000">
              <a:off x="6126136" y="5275234"/>
              <a:ext cx="391541"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2" name="tx112"/>
            <p:cNvSpPr/>
            <p:nvPr/>
          </p:nvSpPr>
          <p:spPr>
            <a:xfrm rot="-5400000">
              <a:off x="664370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3" name="tx113"/>
            <p:cNvSpPr/>
            <p:nvPr/>
          </p:nvSpPr>
          <p:spPr>
            <a:xfrm rot="-5400000">
              <a:off x="7075760"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4" name="tx114"/>
            <p:cNvSpPr/>
            <p:nvPr/>
          </p:nvSpPr>
          <p:spPr>
            <a:xfrm rot="-5400000">
              <a:off x="-415232" y="326965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5" name="tx115"/>
            <p:cNvSpPr/>
            <p:nvPr/>
          </p:nvSpPr>
          <p:spPr>
            <a:xfrm rot="5400000">
              <a:off x="8341156" y="325577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6" name="pl116"/>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7" name="pt117"/>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8" name="pl118"/>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9" name="pt119"/>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0" name="tx120"/>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1" name="tx121"/>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2" name="rc122"/>
            <p:cNvSpPr/>
            <p:nvPr/>
          </p:nvSpPr>
          <p:spPr>
            <a:xfrm>
              <a:off x="5664595" y="5900002"/>
              <a:ext cx="201456" cy="201456"/>
            </a:xfrm>
            <a:prstGeom prst="rect">
              <a:avLst/>
            </a:prstGeom>
            <a:solidFill>
              <a:srgbClr val="1CABE2">
                <a:alpha val="100000"/>
              </a:srgbClr>
            </a:solidFill>
          </p:spPr>
          <p:txBody>
            <a:bodyPr/>
            <a:lstStyle/>
            <a:p/>
          </p:txBody>
        </p:sp>
        <p:sp>
          <p:nvSpPr>
            <p:cNvPr id="123" name="tx123"/>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4" name="tx124"/>
            <p:cNvSpPr/>
            <p:nvPr/>
          </p:nvSpPr>
          <p:spPr>
            <a:xfrm>
              <a:off x="1984991" y="1334104"/>
              <a:ext cx="562488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Cameroon, 2012-2025</a:t>
              </a:r>
            </a:p>
          </p:txBody>
        </p:sp>
        <p:sp>
          <p:nvSpPr>
            <p:cNvPr id="125" name="tx125"/>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6" name="tx126"/>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7" name="tx127"/>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28" name="tx128"/>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4,139 confirmed measles cases in Cameroon. In the same year, MCV1 coverage was 75% and MCV2 coverage was 66%.
The number of cases in 2025 was 4.8 times more cases than in 2024 (n=869).
The highest number of measles cases was reported in 2023 (n=6,175). In this year, MCV1 coverage was 71%.
Cameroon reported measles vaccine stockouts in 2009, 2017, 2018, and 2023.
There were measles-containing vaccine supplementary immunization activities/campaigns in 2020, 2022, 2023, and 2025.</a:t>
            </a:r>
          </a:p>
        </p:txBody>
      </p:sp>
      <p:sp>
        <p:nvSpPr>
          <p:cNvPr id="1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Cameroon experienced an increase in measles cases compared with 2024, while MCV1 coverage was 75% and MCV2 coverage was 66%.</a:t>
            </a:r>
          </a:p>
        </p:txBody>
      </p:sp>
      <p:grpSp xmlns:pic="http://schemas.openxmlformats.org/drawingml/2006/picture">
        <p:nvGrpSpPr>
          <p:cNvPr id="131" name=""/>
          <p:cNvGrpSpPr/>
          <p:nvPr/>
        </p:nvGrpSpPr>
        <p:grpSpPr>
          <a:xfrm>
            <a:off x="292608" y="1097280"/>
            <a:ext cx="8595360" cy="28575"/>
            <a:chOff x="292608" y="1097280"/>
            <a:chExt cx="8595360" cy="28575"/>
          </a:xfrm>
        </p:grpSpPr>
        <p:sp>
          <p:nvSpPr>
            <p:cNvPr id="13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579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482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9385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9287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4531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44338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43365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4251174"/>
              <a:ext cx="3520101" cy="908761"/>
            </a:xfrm>
            <a:custGeom>
              <a:avLst/>
              <a:pathLst>
                <a:path w="3520101" h="908761">
                  <a:moveTo>
                    <a:pt x="0" y="605841"/>
                  </a:moveTo>
                  <a:lnTo>
                    <a:pt x="140804" y="201947"/>
                  </a:lnTo>
                  <a:lnTo>
                    <a:pt x="281608" y="0"/>
                  </a:lnTo>
                  <a:lnTo>
                    <a:pt x="422412" y="403894"/>
                  </a:lnTo>
                  <a:lnTo>
                    <a:pt x="563216" y="302920"/>
                  </a:lnTo>
                  <a:lnTo>
                    <a:pt x="704020" y="605841"/>
                  </a:lnTo>
                  <a:lnTo>
                    <a:pt x="844824" y="504867"/>
                  </a:lnTo>
                  <a:lnTo>
                    <a:pt x="985628" y="302920"/>
                  </a:lnTo>
                  <a:lnTo>
                    <a:pt x="1126432" y="201947"/>
                  </a:lnTo>
                  <a:lnTo>
                    <a:pt x="1267236" y="302920"/>
                  </a:lnTo>
                  <a:lnTo>
                    <a:pt x="1408040" y="302920"/>
                  </a:lnTo>
                  <a:lnTo>
                    <a:pt x="1548844" y="403894"/>
                  </a:lnTo>
                  <a:lnTo>
                    <a:pt x="1689648" y="504867"/>
                  </a:lnTo>
                  <a:lnTo>
                    <a:pt x="1830452" y="605841"/>
                  </a:lnTo>
                  <a:lnTo>
                    <a:pt x="1971256" y="605841"/>
                  </a:lnTo>
                  <a:lnTo>
                    <a:pt x="2112061" y="605841"/>
                  </a:lnTo>
                  <a:lnTo>
                    <a:pt x="2252865" y="504867"/>
                  </a:lnTo>
                  <a:lnTo>
                    <a:pt x="2393669" y="403894"/>
                  </a:lnTo>
                  <a:lnTo>
                    <a:pt x="2534473" y="403894"/>
                  </a:lnTo>
                  <a:lnTo>
                    <a:pt x="2675277" y="504867"/>
                  </a:lnTo>
                  <a:lnTo>
                    <a:pt x="2816081" y="403894"/>
                  </a:lnTo>
                  <a:lnTo>
                    <a:pt x="2956885" y="504867"/>
                  </a:lnTo>
                  <a:lnTo>
                    <a:pt x="3097689" y="504867"/>
                  </a:lnTo>
                  <a:lnTo>
                    <a:pt x="3238493" y="504867"/>
                  </a:lnTo>
                  <a:lnTo>
                    <a:pt x="3379297" y="605841"/>
                  </a:lnTo>
                  <a:lnTo>
                    <a:pt x="3520101" y="908761"/>
                  </a:lnTo>
                </a:path>
              </a:pathLst>
            </a:custGeom>
            <a:ln w="27101" cap="flat">
              <a:solidFill>
                <a:srgbClr val="0058AB">
                  <a:alpha val="80000"/>
                </a:srgbClr>
              </a:solidFill>
              <a:prstDash val="solid"/>
              <a:round/>
            </a:ln>
          </p:spPr>
          <p:txBody>
            <a:bodyPr/>
            <a:lstStyle/>
            <a:p/>
          </p:txBody>
        </p:sp>
        <p:sp>
          <p:nvSpPr>
            <p:cNvPr id="20" name="pl20"/>
            <p:cNvSpPr/>
            <p:nvPr/>
          </p:nvSpPr>
          <p:spPr>
            <a:xfrm>
              <a:off x="943464" y="4150201"/>
              <a:ext cx="3520101" cy="908761"/>
            </a:xfrm>
            <a:custGeom>
              <a:avLst/>
              <a:pathLst>
                <a:path w="3520101" h="908761">
                  <a:moveTo>
                    <a:pt x="0" y="0"/>
                  </a:moveTo>
                  <a:lnTo>
                    <a:pt x="140804" y="100973"/>
                  </a:lnTo>
                  <a:lnTo>
                    <a:pt x="281608" y="0"/>
                  </a:lnTo>
                  <a:lnTo>
                    <a:pt x="422412" y="201947"/>
                  </a:lnTo>
                  <a:lnTo>
                    <a:pt x="563216" y="302920"/>
                  </a:lnTo>
                  <a:lnTo>
                    <a:pt x="704020" y="201947"/>
                  </a:lnTo>
                  <a:lnTo>
                    <a:pt x="844824" y="302920"/>
                  </a:lnTo>
                  <a:lnTo>
                    <a:pt x="985628" y="302920"/>
                  </a:lnTo>
                  <a:lnTo>
                    <a:pt x="1126432" y="504867"/>
                  </a:lnTo>
                  <a:lnTo>
                    <a:pt x="1267236" y="605841"/>
                  </a:lnTo>
                  <a:lnTo>
                    <a:pt x="1408040" y="706814"/>
                  </a:lnTo>
                  <a:lnTo>
                    <a:pt x="1548844" y="706814"/>
                  </a:lnTo>
                  <a:lnTo>
                    <a:pt x="1689648" y="706814"/>
                  </a:lnTo>
                  <a:lnTo>
                    <a:pt x="1830452" y="706814"/>
                  </a:lnTo>
                  <a:lnTo>
                    <a:pt x="1971256" y="807788"/>
                  </a:lnTo>
                  <a:lnTo>
                    <a:pt x="2112061" y="807788"/>
                  </a:lnTo>
                  <a:lnTo>
                    <a:pt x="2252865" y="807788"/>
                  </a:lnTo>
                  <a:lnTo>
                    <a:pt x="2393669" y="807788"/>
                  </a:lnTo>
                  <a:lnTo>
                    <a:pt x="2534473" y="908761"/>
                  </a:lnTo>
                  <a:lnTo>
                    <a:pt x="2675277" y="908761"/>
                  </a:lnTo>
                  <a:lnTo>
                    <a:pt x="2816081" y="807788"/>
                  </a:lnTo>
                  <a:lnTo>
                    <a:pt x="2956885" y="706814"/>
                  </a:lnTo>
                  <a:lnTo>
                    <a:pt x="3097689" y="706814"/>
                  </a:lnTo>
                  <a:lnTo>
                    <a:pt x="3238493" y="706814"/>
                  </a:lnTo>
                  <a:lnTo>
                    <a:pt x="3379297" y="807788"/>
                  </a:lnTo>
                  <a:lnTo>
                    <a:pt x="3520101" y="807788"/>
                  </a:lnTo>
                </a:path>
              </a:pathLst>
            </a:custGeom>
            <a:ln w="27101" cap="flat">
              <a:solidFill>
                <a:srgbClr val="1CABE2">
                  <a:alpha val="80000"/>
                </a:srgbClr>
              </a:solidFill>
              <a:prstDash val="solid"/>
              <a:round/>
            </a:ln>
          </p:spPr>
          <p:txBody>
            <a:bodyPr/>
            <a:lstStyle/>
            <a:p/>
          </p:txBody>
        </p:sp>
        <p:sp>
          <p:nvSpPr>
            <p:cNvPr id="21" name="pl21"/>
            <p:cNvSpPr/>
            <p:nvPr/>
          </p:nvSpPr>
          <p:spPr>
            <a:xfrm>
              <a:off x="943464" y="2534624"/>
              <a:ext cx="3520101" cy="1918497"/>
            </a:xfrm>
            <a:custGeom>
              <a:avLst/>
              <a:pathLst>
                <a:path w="3520101" h="1918497">
                  <a:moveTo>
                    <a:pt x="0" y="100973"/>
                  </a:moveTo>
                  <a:lnTo>
                    <a:pt x="140804" y="0"/>
                  </a:lnTo>
                  <a:lnTo>
                    <a:pt x="281608" y="302920"/>
                  </a:lnTo>
                  <a:lnTo>
                    <a:pt x="422412" y="605841"/>
                  </a:lnTo>
                  <a:lnTo>
                    <a:pt x="563216" y="908761"/>
                  </a:lnTo>
                  <a:lnTo>
                    <a:pt x="704020" y="1312656"/>
                  </a:lnTo>
                  <a:lnTo>
                    <a:pt x="844824" y="1413629"/>
                  </a:lnTo>
                  <a:lnTo>
                    <a:pt x="985628" y="1514603"/>
                  </a:lnTo>
                  <a:lnTo>
                    <a:pt x="1126432" y="1615576"/>
                  </a:lnTo>
                  <a:lnTo>
                    <a:pt x="1267236" y="1716550"/>
                  </a:lnTo>
                  <a:lnTo>
                    <a:pt x="1408040" y="1918497"/>
                  </a:lnTo>
                  <a:lnTo>
                    <a:pt x="1548844" y="1716550"/>
                  </a:lnTo>
                  <a:lnTo>
                    <a:pt x="1689648" y="1716550"/>
                  </a:lnTo>
                  <a:lnTo>
                    <a:pt x="1830452" y="1817523"/>
                  </a:lnTo>
                  <a:lnTo>
                    <a:pt x="1971256" y="1817523"/>
                  </a:lnTo>
                  <a:lnTo>
                    <a:pt x="2112061" y="1615576"/>
                  </a:lnTo>
                  <a:lnTo>
                    <a:pt x="2252865" y="1716550"/>
                  </a:lnTo>
                  <a:lnTo>
                    <a:pt x="2393669" y="1716550"/>
                  </a:lnTo>
                  <a:lnTo>
                    <a:pt x="2534473" y="1817523"/>
                  </a:lnTo>
                  <a:lnTo>
                    <a:pt x="2675277" y="1918497"/>
                  </a:lnTo>
                  <a:lnTo>
                    <a:pt x="2816081" y="1716550"/>
                  </a:lnTo>
                  <a:lnTo>
                    <a:pt x="2956885" y="1615576"/>
                  </a:lnTo>
                  <a:lnTo>
                    <a:pt x="3097689" y="1615576"/>
                  </a:lnTo>
                  <a:lnTo>
                    <a:pt x="3238493" y="1615576"/>
                  </a:lnTo>
                  <a:lnTo>
                    <a:pt x="3379297" y="1716550"/>
                  </a:lnTo>
                  <a:lnTo>
                    <a:pt x="3520101" y="1716550"/>
                  </a:lnTo>
                </a:path>
              </a:pathLst>
            </a:custGeom>
            <a:ln w="27101" cap="flat">
              <a:solidFill>
                <a:srgbClr val="00833D">
                  <a:alpha val="80000"/>
                </a:srgbClr>
              </a:solidFill>
              <a:prstDash val="solid"/>
              <a:round/>
            </a:ln>
          </p:spPr>
          <p:txBody>
            <a:bodyPr/>
            <a:lstStyle/>
            <a:p/>
          </p:txBody>
        </p:sp>
        <p:sp>
          <p:nvSpPr>
            <p:cNvPr id="22" name="pl22"/>
            <p:cNvSpPr/>
            <p:nvPr/>
          </p:nvSpPr>
          <p:spPr>
            <a:xfrm>
              <a:off x="943464" y="4251174"/>
              <a:ext cx="3520101" cy="908761"/>
            </a:xfrm>
            <a:custGeom>
              <a:avLst/>
              <a:pathLst>
                <a:path w="3520101" h="908761">
                  <a:moveTo>
                    <a:pt x="0" y="605841"/>
                  </a:moveTo>
                  <a:lnTo>
                    <a:pt x="140804" y="201947"/>
                  </a:lnTo>
                  <a:lnTo>
                    <a:pt x="281608" y="0"/>
                  </a:lnTo>
                  <a:lnTo>
                    <a:pt x="422412" y="403894"/>
                  </a:lnTo>
                  <a:lnTo>
                    <a:pt x="563216" y="302920"/>
                  </a:lnTo>
                  <a:lnTo>
                    <a:pt x="704020" y="605841"/>
                  </a:lnTo>
                  <a:lnTo>
                    <a:pt x="844824" y="504867"/>
                  </a:lnTo>
                  <a:lnTo>
                    <a:pt x="985628" y="302920"/>
                  </a:lnTo>
                  <a:lnTo>
                    <a:pt x="1126432" y="201947"/>
                  </a:lnTo>
                  <a:lnTo>
                    <a:pt x="1267236" y="302920"/>
                  </a:lnTo>
                  <a:lnTo>
                    <a:pt x="1408040" y="302920"/>
                  </a:lnTo>
                  <a:lnTo>
                    <a:pt x="1548844" y="403894"/>
                  </a:lnTo>
                  <a:lnTo>
                    <a:pt x="1689648" y="504867"/>
                  </a:lnTo>
                  <a:lnTo>
                    <a:pt x="1830452" y="605841"/>
                  </a:lnTo>
                  <a:lnTo>
                    <a:pt x="1971256" y="605841"/>
                  </a:lnTo>
                  <a:lnTo>
                    <a:pt x="2112061" y="605841"/>
                  </a:lnTo>
                  <a:lnTo>
                    <a:pt x="2252865" y="504867"/>
                  </a:lnTo>
                  <a:lnTo>
                    <a:pt x="2393669" y="403894"/>
                  </a:lnTo>
                  <a:lnTo>
                    <a:pt x="2534473" y="403894"/>
                  </a:lnTo>
                  <a:lnTo>
                    <a:pt x="2675277" y="504867"/>
                  </a:lnTo>
                  <a:lnTo>
                    <a:pt x="2816081" y="403894"/>
                  </a:lnTo>
                  <a:lnTo>
                    <a:pt x="2956885" y="504867"/>
                  </a:lnTo>
                  <a:lnTo>
                    <a:pt x="3097689" y="504867"/>
                  </a:lnTo>
                  <a:lnTo>
                    <a:pt x="3238493" y="504867"/>
                  </a:lnTo>
                  <a:lnTo>
                    <a:pt x="3379297" y="605841"/>
                  </a:lnTo>
                  <a:lnTo>
                    <a:pt x="3520101" y="908761"/>
                  </a:lnTo>
                </a:path>
              </a:pathLst>
            </a:custGeom>
            <a:ln w="43362" cap="flat">
              <a:solidFill>
                <a:srgbClr val="000000">
                  <a:alpha val="100000"/>
                </a:srgbClr>
              </a:solidFill>
              <a:prstDash val="solid"/>
              <a:round/>
            </a:ln>
          </p:spPr>
          <p:txBody>
            <a:bodyPr/>
            <a:lstStyle/>
            <a:p/>
          </p:txBody>
        </p:sp>
        <p:sp>
          <p:nvSpPr>
            <p:cNvPr id="23" name="pl23"/>
            <p:cNvSpPr/>
            <p:nvPr/>
          </p:nvSpPr>
          <p:spPr>
            <a:xfrm>
              <a:off x="943464" y="4251174"/>
              <a:ext cx="3520101" cy="908761"/>
            </a:xfrm>
            <a:custGeom>
              <a:avLst/>
              <a:pathLst>
                <a:path w="3520101" h="908761">
                  <a:moveTo>
                    <a:pt x="0" y="605841"/>
                  </a:moveTo>
                  <a:lnTo>
                    <a:pt x="140804" y="201947"/>
                  </a:lnTo>
                  <a:lnTo>
                    <a:pt x="281608" y="0"/>
                  </a:lnTo>
                  <a:lnTo>
                    <a:pt x="422412" y="403894"/>
                  </a:lnTo>
                  <a:lnTo>
                    <a:pt x="563216" y="302920"/>
                  </a:lnTo>
                  <a:lnTo>
                    <a:pt x="704020" y="605841"/>
                  </a:lnTo>
                  <a:lnTo>
                    <a:pt x="844824" y="504867"/>
                  </a:lnTo>
                  <a:lnTo>
                    <a:pt x="985628" y="302920"/>
                  </a:lnTo>
                  <a:lnTo>
                    <a:pt x="1126432" y="201947"/>
                  </a:lnTo>
                  <a:lnTo>
                    <a:pt x="1267236" y="302920"/>
                  </a:lnTo>
                  <a:lnTo>
                    <a:pt x="1408040" y="302920"/>
                  </a:lnTo>
                  <a:lnTo>
                    <a:pt x="1548844" y="403894"/>
                  </a:lnTo>
                  <a:lnTo>
                    <a:pt x="1689648" y="504867"/>
                  </a:lnTo>
                  <a:lnTo>
                    <a:pt x="1830452" y="605841"/>
                  </a:lnTo>
                  <a:lnTo>
                    <a:pt x="1971256" y="605841"/>
                  </a:lnTo>
                  <a:lnTo>
                    <a:pt x="2112061" y="605841"/>
                  </a:lnTo>
                  <a:lnTo>
                    <a:pt x="2252865" y="504867"/>
                  </a:lnTo>
                  <a:lnTo>
                    <a:pt x="2393669" y="403894"/>
                  </a:lnTo>
                  <a:lnTo>
                    <a:pt x="2534473" y="403894"/>
                  </a:lnTo>
                  <a:lnTo>
                    <a:pt x="2675277" y="504867"/>
                  </a:lnTo>
                  <a:lnTo>
                    <a:pt x="2816081" y="403894"/>
                  </a:lnTo>
                  <a:lnTo>
                    <a:pt x="2956885" y="504867"/>
                  </a:lnTo>
                  <a:lnTo>
                    <a:pt x="3097689" y="504867"/>
                  </a:lnTo>
                  <a:lnTo>
                    <a:pt x="3238493" y="504867"/>
                  </a:lnTo>
                  <a:lnTo>
                    <a:pt x="3379297" y="605841"/>
                  </a:lnTo>
                  <a:lnTo>
                    <a:pt x="3520101" y="908761"/>
                  </a:lnTo>
                </a:path>
              </a:pathLst>
            </a:custGeom>
            <a:ln w="27101" cap="flat">
              <a:solidFill>
                <a:srgbClr val="0058AB">
                  <a:alpha val="100000"/>
                </a:srgbClr>
              </a:solidFill>
              <a:prstDash val="solid"/>
              <a:round/>
            </a:ln>
          </p:spPr>
          <p:txBody>
            <a:bodyPr/>
            <a:lstStyle/>
            <a:p/>
          </p:txBody>
        </p:sp>
        <p:sp>
          <p:nvSpPr>
            <p:cNvPr id="24" name="pl24"/>
            <p:cNvSpPr/>
            <p:nvPr/>
          </p:nvSpPr>
          <p:spPr>
            <a:xfrm>
              <a:off x="943464" y="4554095"/>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4554095"/>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4251174"/>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4554095"/>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4453121"/>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4554095"/>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857015"/>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44875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451635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3" name="pg33"/>
            <p:cNvSpPr/>
            <p:nvPr/>
          </p:nvSpPr>
          <p:spPr>
            <a:xfrm>
              <a:off x="1588995" y="44875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9349" y="451635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5" name="pg35"/>
            <p:cNvSpPr/>
            <p:nvPr/>
          </p:nvSpPr>
          <p:spPr>
            <a:xfrm>
              <a:off x="2293016" y="41846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369" y="421343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7" name="pg37"/>
            <p:cNvSpPr/>
            <p:nvPr/>
          </p:nvSpPr>
          <p:spPr>
            <a:xfrm>
              <a:off x="2997036" y="44875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451635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9" name="pg39"/>
            <p:cNvSpPr/>
            <p:nvPr/>
          </p:nvSpPr>
          <p:spPr>
            <a:xfrm>
              <a:off x="3560252" y="43865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4417847"/>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4264273" y="44875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451635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3" name="pg43"/>
            <p:cNvSpPr/>
            <p:nvPr/>
          </p:nvSpPr>
          <p:spPr>
            <a:xfrm>
              <a:off x="4405077" y="47904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81922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5" name="tx45"/>
            <p:cNvSpPr/>
            <p:nvPr/>
          </p:nvSpPr>
          <p:spPr>
            <a:xfrm>
              <a:off x="4523855" y="491892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84145" y="421205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47" name="tx47"/>
            <p:cNvSpPr/>
            <p:nvPr/>
          </p:nvSpPr>
          <p:spPr>
            <a:xfrm>
              <a:off x="577692" y="44104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8" name="tx48"/>
            <p:cNvSpPr/>
            <p:nvPr/>
          </p:nvSpPr>
          <p:spPr>
            <a:xfrm>
              <a:off x="577692" y="34007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a:off x="577692" y="239095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48086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48086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49174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25420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747963" y="611913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Cameroon</a:t>
              </a:r>
            </a:p>
          </p:txBody>
        </p:sp>
        <p:sp>
          <p:nvSpPr>
            <p:cNvPr id="63" name="tx63"/>
            <p:cNvSpPr/>
            <p:nvPr/>
          </p:nvSpPr>
          <p:spPr>
            <a:xfrm>
              <a:off x="275884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521303"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9579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9482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9385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19287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4531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344338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243365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2534624"/>
              <a:ext cx="3520101" cy="1817523"/>
            </a:xfrm>
            <a:custGeom>
              <a:avLst/>
              <a:pathLst>
                <a:path w="3520101" h="1817523">
                  <a:moveTo>
                    <a:pt x="0" y="302920"/>
                  </a:moveTo>
                  <a:lnTo>
                    <a:pt x="140804" y="201947"/>
                  </a:lnTo>
                  <a:lnTo>
                    <a:pt x="281608" y="0"/>
                  </a:lnTo>
                  <a:lnTo>
                    <a:pt x="422412" y="605841"/>
                  </a:lnTo>
                  <a:lnTo>
                    <a:pt x="563216" y="908761"/>
                  </a:lnTo>
                  <a:lnTo>
                    <a:pt x="704020" y="908761"/>
                  </a:lnTo>
                  <a:lnTo>
                    <a:pt x="844824" y="1312656"/>
                  </a:lnTo>
                  <a:lnTo>
                    <a:pt x="985628" y="1110709"/>
                  </a:lnTo>
                  <a:lnTo>
                    <a:pt x="1126432" y="1514603"/>
                  </a:lnTo>
                  <a:lnTo>
                    <a:pt x="1267236" y="1312656"/>
                  </a:lnTo>
                  <a:lnTo>
                    <a:pt x="1408040" y="1514603"/>
                  </a:lnTo>
                  <a:lnTo>
                    <a:pt x="1548844" y="1514603"/>
                  </a:lnTo>
                  <a:lnTo>
                    <a:pt x="1689648" y="1615576"/>
                  </a:lnTo>
                  <a:lnTo>
                    <a:pt x="1830452" y="1716550"/>
                  </a:lnTo>
                  <a:lnTo>
                    <a:pt x="1971256" y="1716550"/>
                  </a:lnTo>
                  <a:lnTo>
                    <a:pt x="2112061" y="1716550"/>
                  </a:lnTo>
                  <a:lnTo>
                    <a:pt x="2252865" y="1514603"/>
                  </a:lnTo>
                  <a:lnTo>
                    <a:pt x="2393669" y="1312656"/>
                  </a:lnTo>
                  <a:lnTo>
                    <a:pt x="2534473" y="1110709"/>
                  </a:lnTo>
                  <a:lnTo>
                    <a:pt x="2675277" y="1413629"/>
                  </a:lnTo>
                  <a:lnTo>
                    <a:pt x="2816081" y="1413629"/>
                  </a:lnTo>
                  <a:lnTo>
                    <a:pt x="2956885" y="1514603"/>
                  </a:lnTo>
                  <a:lnTo>
                    <a:pt x="3097689" y="1817523"/>
                  </a:lnTo>
                  <a:lnTo>
                    <a:pt x="3238493" y="1716550"/>
                  </a:lnTo>
                  <a:lnTo>
                    <a:pt x="3379297" y="1615576"/>
                  </a:lnTo>
                  <a:lnTo>
                    <a:pt x="3520101" y="1615576"/>
                  </a:lnTo>
                </a:path>
              </a:pathLst>
            </a:custGeom>
            <a:ln w="27101" cap="flat">
              <a:solidFill>
                <a:srgbClr val="0058AB">
                  <a:alpha val="80000"/>
                </a:srgbClr>
              </a:solidFill>
              <a:prstDash val="solid"/>
              <a:round/>
            </a:ln>
          </p:spPr>
          <p:txBody>
            <a:bodyPr/>
            <a:lstStyle/>
            <a:p/>
          </p:txBody>
        </p:sp>
        <p:sp>
          <p:nvSpPr>
            <p:cNvPr id="81" name="pl81"/>
            <p:cNvSpPr/>
            <p:nvPr/>
          </p:nvSpPr>
          <p:spPr>
            <a:xfrm>
              <a:off x="5308715" y="4049227"/>
              <a:ext cx="3520101" cy="908761"/>
            </a:xfrm>
            <a:custGeom>
              <a:avLst/>
              <a:pathLst>
                <a:path w="3520101" h="908761">
                  <a:moveTo>
                    <a:pt x="0" y="0"/>
                  </a:moveTo>
                  <a:lnTo>
                    <a:pt x="140804" y="100973"/>
                  </a:lnTo>
                  <a:lnTo>
                    <a:pt x="281608" y="100973"/>
                  </a:lnTo>
                  <a:lnTo>
                    <a:pt x="422412" y="201947"/>
                  </a:lnTo>
                  <a:lnTo>
                    <a:pt x="563216" y="302920"/>
                  </a:lnTo>
                  <a:lnTo>
                    <a:pt x="704020" y="302920"/>
                  </a:lnTo>
                  <a:lnTo>
                    <a:pt x="844824" y="403894"/>
                  </a:lnTo>
                  <a:lnTo>
                    <a:pt x="985628" y="504867"/>
                  </a:lnTo>
                  <a:lnTo>
                    <a:pt x="1126432" y="605841"/>
                  </a:lnTo>
                  <a:lnTo>
                    <a:pt x="1267236" y="706814"/>
                  </a:lnTo>
                  <a:lnTo>
                    <a:pt x="1408040" y="807788"/>
                  </a:lnTo>
                  <a:lnTo>
                    <a:pt x="1548844" y="807788"/>
                  </a:lnTo>
                  <a:lnTo>
                    <a:pt x="1689648" y="807788"/>
                  </a:lnTo>
                  <a:lnTo>
                    <a:pt x="1830452" y="807788"/>
                  </a:lnTo>
                  <a:lnTo>
                    <a:pt x="1971256" y="807788"/>
                  </a:lnTo>
                  <a:lnTo>
                    <a:pt x="2112061" y="908761"/>
                  </a:lnTo>
                  <a:lnTo>
                    <a:pt x="2252865" y="807788"/>
                  </a:lnTo>
                  <a:lnTo>
                    <a:pt x="2393669" y="807788"/>
                  </a:lnTo>
                  <a:lnTo>
                    <a:pt x="2534473" y="908761"/>
                  </a:lnTo>
                  <a:lnTo>
                    <a:pt x="2675277" y="908761"/>
                  </a:lnTo>
                  <a:lnTo>
                    <a:pt x="2816081" y="908761"/>
                  </a:lnTo>
                  <a:lnTo>
                    <a:pt x="2956885" y="807788"/>
                  </a:lnTo>
                  <a:lnTo>
                    <a:pt x="3097689" y="706814"/>
                  </a:lnTo>
                  <a:lnTo>
                    <a:pt x="3238493" y="706814"/>
                  </a:lnTo>
                  <a:lnTo>
                    <a:pt x="3379297" y="807788"/>
                  </a:lnTo>
                  <a:lnTo>
                    <a:pt x="3520101" y="807788"/>
                  </a:lnTo>
                </a:path>
              </a:pathLst>
            </a:custGeom>
            <a:ln w="27101" cap="flat">
              <a:solidFill>
                <a:srgbClr val="1CABE2">
                  <a:alpha val="80000"/>
                </a:srgbClr>
              </a:solidFill>
              <a:prstDash val="solid"/>
              <a:round/>
            </a:ln>
          </p:spPr>
          <p:txBody>
            <a:bodyPr/>
            <a:lstStyle/>
            <a:p/>
          </p:txBody>
        </p:sp>
        <p:sp>
          <p:nvSpPr>
            <p:cNvPr id="82" name="pl82"/>
            <p:cNvSpPr/>
            <p:nvPr/>
          </p:nvSpPr>
          <p:spPr>
            <a:xfrm>
              <a:off x="5308715" y="2736571"/>
              <a:ext cx="3520101" cy="1615576"/>
            </a:xfrm>
            <a:custGeom>
              <a:avLst/>
              <a:pathLst>
                <a:path w="3520101" h="1615576">
                  <a:moveTo>
                    <a:pt x="0" y="0"/>
                  </a:moveTo>
                  <a:lnTo>
                    <a:pt x="140804" y="201947"/>
                  </a:lnTo>
                  <a:lnTo>
                    <a:pt x="281608" y="302920"/>
                  </a:lnTo>
                  <a:lnTo>
                    <a:pt x="422412" y="706814"/>
                  </a:lnTo>
                  <a:lnTo>
                    <a:pt x="563216" y="908761"/>
                  </a:lnTo>
                  <a:lnTo>
                    <a:pt x="704020" y="1211682"/>
                  </a:lnTo>
                  <a:lnTo>
                    <a:pt x="844824" y="1312656"/>
                  </a:lnTo>
                  <a:lnTo>
                    <a:pt x="985628" y="908761"/>
                  </a:lnTo>
                  <a:lnTo>
                    <a:pt x="1126432" y="1009735"/>
                  </a:lnTo>
                  <a:lnTo>
                    <a:pt x="1267236" y="1211682"/>
                  </a:lnTo>
                  <a:lnTo>
                    <a:pt x="1408040" y="1615576"/>
                  </a:lnTo>
                  <a:lnTo>
                    <a:pt x="1548844" y="1312656"/>
                  </a:lnTo>
                  <a:lnTo>
                    <a:pt x="1689648" y="1312656"/>
                  </a:lnTo>
                  <a:lnTo>
                    <a:pt x="1830452" y="1514603"/>
                  </a:lnTo>
                  <a:lnTo>
                    <a:pt x="1971256" y="1312656"/>
                  </a:lnTo>
                  <a:lnTo>
                    <a:pt x="2112061" y="1110709"/>
                  </a:lnTo>
                  <a:lnTo>
                    <a:pt x="2252865" y="807788"/>
                  </a:lnTo>
                  <a:lnTo>
                    <a:pt x="2393669" y="1009735"/>
                  </a:lnTo>
                  <a:lnTo>
                    <a:pt x="2534473" y="908761"/>
                  </a:lnTo>
                  <a:lnTo>
                    <a:pt x="2675277" y="908761"/>
                  </a:lnTo>
                  <a:lnTo>
                    <a:pt x="2816081" y="908761"/>
                  </a:lnTo>
                  <a:lnTo>
                    <a:pt x="2956885" y="706814"/>
                  </a:lnTo>
                  <a:lnTo>
                    <a:pt x="3097689" y="504867"/>
                  </a:lnTo>
                  <a:lnTo>
                    <a:pt x="3238493" y="504867"/>
                  </a:lnTo>
                  <a:lnTo>
                    <a:pt x="3379297" y="706814"/>
                  </a:lnTo>
                  <a:lnTo>
                    <a:pt x="3520101" y="605841"/>
                  </a:lnTo>
                </a:path>
              </a:pathLst>
            </a:custGeom>
            <a:ln w="27101" cap="flat">
              <a:solidFill>
                <a:srgbClr val="00833D">
                  <a:alpha val="80000"/>
                </a:srgbClr>
              </a:solidFill>
              <a:prstDash val="solid"/>
              <a:round/>
            </a:ln>
          </p:spPr>
          <p:txBody>
            <a:bodyPr/>
            <a:lstStyle/>
            <a:p/>
          </p:txBody>
        </p:sp>
        <p:sp>
          <p:nvSpPr>
            <p:cNvPr id="83" name="pl83"/>
            <p:cNvSpPr/>
            <p:nvPr/>
          </p:nvSpPr>
          <p:spPr>
            <a:xfrm>
              <a:off x="5308715" y="2534624"/>
              <a:ext cx="3520101" cy="1817523"/>
            </a:xfrm>
            <a:custGeom>
              <a:avLst/>
              <a:pathLst>
                <a:path w="3520101" h="1817523">
                  <a:moveTo>
                    <a:pt x="0" y="302920"/>
                  </a:moveTo>
                  <a:lnTo>
                    <a:pt x="140804" y="201947"/>
                  </a:lnTo>
                  <a:lnTo>
                    <a:pt x="281608" y="0"/>
                  </a:lnTo>
                  <a:lnTo>
                    <a:pt x="422412" y="605841"/>
                  </a:lnTo>
                  <a:lnTo>
                    <a:pt x="563216" y="908761"/>
                  </a:lnTo>
                  <a:lnTo>
                    <a:pt x="704020" y="908761"/>
                  </a:lnTo>
                  <a:lnTo>
                    <a:pt x="844824" y="1312656"/>
                  </a:lnTo>
                  <a:lnTo>
                    <a:pt x="985628" y="1110709"/>
                  </a:lnTo>
                  <a:lnTo>
                    <a:pt x="1126432" y="1514603"/>
                  </a:lnTo>
                  <a:lnTo>
                    <a:pt x="1267236" y="1312656"/>
                  </a:lnTo>
                  <a:lnTo>
                    <a:pt x="1408040" y="1514603"/>
                  </a:lnTo>
                  <a:lnTo>
                    <a:pt x="1548844" y="1514603"/>
                  </a:lnTo>
                  <a:lnTo>
                    <a:pt x="1689648" y="1615576"/>
                  </a:lnTo>
                  <a:lnTo>
                    <a:pt x="1830452" y="1716550"/>
                  </a:lnTo>
                  <a:lnTo>
                    <a:pt x="1971256" y="1716550"/>
                  </a:lnTo>
                  <a:lnTo>
                    <a:pt x="2112061" y="1716550"/>
                  </a:lnTo>
                  <a:lnTo>
                    <a:pt x="2252865" y="1514603"/>
                  </a:lnTo>
                  <a:lnTo>
                    <a:pt x="2393669" y="1312656"/>
                  </a:lnTo>
                  <a:lnTo>
                    <a:pt x="2534473" y="1110709"/>
                  </a:lnTo>
                  <a:lnTo>
                    <a:pt x="2675277" y="1413629"/>
                  </a:lnTo>
                  <a:lnTo>
                    <a:pt x="2816081" y="1413629"/>
                  </a:lnTo>
                  <a:lnTo>
                    <a:pt x="2956885" y="1514603"/>
                  </a:lnTo>
                  <a:lnTo>
                    <a:pt x="3097689" y="1817523"/>
                  </a:lnTo>
                  <a:lnTo>
                    <a:pt x="3238493" y="1716550"/>
                  </a:lnTo>
                  <a:lnTo>
                    <a:pt x="3379297" y="1615576"/>
                  </a:lnTo>
                  <a:lnTo>
                    <a:pt x="3520101" y="1615576"/>
                  </a:lnTo>
                </a:path>
              </a:pathLst>
            </a:custGeom>
            <a:ln w="43362" cap="flat">
              <a:solidFill>
                <a:srgbClr val="000000">
                  <a:alpha val="100000"/>
                </a:srgbClr>
              </a:solidFill>
              <a:prstDash val="solid"/>
              <a:round/>
            </a:ln>
          </p:spPr>
          <p:txBody>
            <a:bodyPr/>
            <a:lstStyle/>
            <a:p/>
          </p:txBody>
        </p:sp>
        <p:sp>
          <p:nvSpPr>
            <p:cNvPr id="84" name="pl84"/>
            <p:cNvSpPr/>
            <p:nvPr/>
          </p:nvSpPr>
          <p:spPr>
            <a:xfrm>
              <a:off x="5308715" y="2534624"/>
              <a:ext cx="3520101" cy="1817523"/>
            </a:xfrm>
            <a:custGeom>
              <a:avLst/>
              <a:pathLst>
                <a:path w="3520101" h="1817523">
                  <a:moveTo>
                    <a:pt x="0" y="302920"/>
                  </a:moveTo>
                  <a:lnTo>
                    <a:pt x="140804" y="201947"/>
                  </a:lnTo>
                  <a:lnTo>
                    <a:pt x="281608" y="0"/>
                  </a:lnTo>
                  <a:lnTo>
                    <a:pt x="422412" y="605841"/>
                  </a:lnTo>
                  <a:lnTo>
                    <a:pt x="563216" y="908761"/>
                  </a:lnTo>
                  <a:lnTo>
                    <a:pt x="704020" y="908761"/>
                  </a:lnTo>
                  <a:lnTo>
                    <a:pt x="844824" y="1312656"/>
                  </a:lnTo>
                  <a:lnTo>
                    <a:pt x="985628" y="1110709"/>
                  </a:lnTo>
                  <a:lnTo>
                    <a:pt x="1126432" y="1514603"/>
                  </a:lnTo>
                  <a:lnTo>
                    <a:pt x="1267236" y="1312656"/>
                  </a:lnTo>
                  <a:lnTo>
                    <a:pt x="1408040" y="1514603"/>
                  </a:lnTo>
                  <a:lnTo>
                    <a:pt x="1548844" y="1514603"/>
                  </a:lnTo>
                  <a:lnTo>
                    <a:pt x="1689648" y="1615576"/>
                  </a:lnTo>
                  <a:lnTo>
                    <a:pt x="1830452" y="1716550"/>
                  </a:lnTo>
                  <a:lnTo>
                    <a:pt x="1971256" y="1716550"/>
                  </a:lnTo>
                  <a:lnTo>
                    <a:pt x="2112061" y="1716550"/>
                  </a:lnTo>
                  <a:lnTo>
                    <a:pt x="2252865" y="1514603"/>
                  </a:lnTo>
                  <a:lnTo>
                    <a:pt x="2393669" y="1312656"/>
                  </a:lnTo>
                  <a:lnTo>
                    <a:pt x="2534473" y="1110709"/>
                  </a:lnTo>
                  <a:lnTo>
                    <a:pt x="2675277" y="1413629"/>
                  </a:lnTo>
                  <a:lnTo>
                    <a:pt x="2816081" y="1413629"/>
                  </a:lnTo>
                  <a:lnTo>
                    <a:pt x="2956885" y="1514603"/>
                  </a:lnTo>
                  <a:lnTo>
                    <a:pt x="3097689" y="1817523"/>
                  </a:lnTo>
                  <a:lnTo>
                    <a:pt x="3238493" y="1716550"/>
                  </a:lnTo>
                  <a:lnTo>
                    <a:pt x="3379297" y="1615576"/>
                  </a:lnTo>
                  <a:lnTo>
                    <a:pt x="3520101" y="1615576"/>
                  </a:lnTo>
                </a:path>
              </a:pathLst>
            </a:custGeom>
            <a:ln w="27101" cap="flat">
              <a:solidFill>
                <a:srgbClr val="0058AB">
                  <a:alpha val="100000"/>
                </a:srgbClr>
              </a:solidFill>
              <a:prstDash val="solid"/>
              <a:round/>
            </a:ln>
          </p:spPr>
          <p:txBody>
            <a:bodyPr/>
            <a:lstStyle/>
            <a:p/>
          </p:txBody>
        </p:sp>
        <p:sp>
          <p:nvSpPr>
            <p:cNvPr id="85" name="pl85"/>
            <p:cNvSpPr/>
            <p:nvPr/>
          </p:nvSpPr>
          <p:spPr>
            <a:xfrm>
              <a:off x="5308715" y="2534624"/>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3140465"/>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3746306"/>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3948253"/>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3645333"/>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3847280"/>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847280"/>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246805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249688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94" name="pg94"/>
            <p:cNvSpPr/>
            <p:nvPr/>
          </p:nvSpPr>
          <p:spPr>
            <a:xfrm>
              <a:off x="5926111" y="307389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56465" y="310272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96" name="pg96"/>
            <p:cNvSpPr/>
            <p:nvPr/>
          </p:nvSpPr>
          <p:spPr>
            <a:xfrm>
              <a:off x="6630131" y="36797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60485" y="370979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98" name="pg98"/>
            <p:cNvSpPr/>
            <p:nvPr/>
          </p:nvSpPr>
          <p:spPr>
            <a:xfrm>
              <a:off x="7334152" y="388168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64505" y="391174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0" name="pg100"/>
            <p:cNvSpPr/>
            <p:nvPr/>
          </p:nvSpPr>
          <p:spPr>
            <a:xfrm>
              <a:off x="7897368" y="357876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27722" y="360758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2" name="pg102"/>
            <p:cNvSpPr/>
            <p:nvPr/>
          </p:nvSpPr>
          <p:spPr>
            <a:xfrm>
              <a:off x="8601388" y="37807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31742" y="380948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4" name="pg104"/>
            <p:cNvSpPr/>
            <p:nvPr/>
          </p:nvSpPr>
          <p:spPr>
            <a:xfrm>
              <a:off x="8742193" y="37807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2546" y="380948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6" name="tx106"/>
            <p:cNvSpPr/>
            <p:nvPr/>
          </p:nvSpPr>
          <p:spPr>
            <a:xfrm>
              <a:off x="8889106" y="48165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49396" y="33032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08" name="tx108"/>
            <p:cNvSpPr/>
            <p:nvPr/>
          </p:nvSpPr>
          <p:spPr>
            <a:xfrm>
              <a:off x="4942943" y="44104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09" name="tx109"/>
            <p:cNvSpPr/>
            <p:nvPr/>
          </p:nvSpPr>
          <p:spPr>
            <a:xfrm>
              <a:off x="4942943" y="34007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0" name="tx110"/>
            <p:cNvSpPr/>
            <p:nvPr/>
          </p:nvSpPr>
          <p:spPr>
            <a:xfrm>
              <a:off x="4942943" y="239095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84611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84611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85700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61945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113214" y="611913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Cameroon</a:t>
              </a:r>
            </a:p>
          </p:txBody>
        </p:sp>
        <p:sp>
          <p:nvSpPr>
            <p:cNvPr id="124" name="tx124"/>
            <p:cNvSpPr/>
            <p:nvPr/>
          </p:nvSpPr>
          <p:spPr>
            <a:xfrm>
              <a:off x="712410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886554"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3% of children who received DTP1 did not receive DTP3 (left), and 13% of children who received DTP1 did not receive MCV1 (right).
The low DTP drop-out rate implies good ability to provide a complete series of vaccines early in life. The high DTP-MCV drop-out rate implies poor retention in immunization programmes and ability to provide a full course of vaccines in infancy (up to one year).
In 2025, Cameroon DTP drop-out was lower than the global rate, while DTP-MCV drop-out was higher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(3%) and DTP1-MCV1 drop-out was high (13%) in Cameroon, indicating good ability to deliver the primary series early on, but poor ability to provide the full course of vaccines in infacy.</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73222"/>
              <a:ext cx="2135265" cy="229090"/>
            </a:xfrm>
            <a:custGeom>
              <a:avLst/>
              <a:pathLst>
                <a:path w="2135265" h="229090">
                  <a:moveTo>
                    <a:pt x="0" y="152727"/>
                  </a:moveTo>
                  <a:lnTo>
                    <a:pt x="85410" y="144242"/>
                  </a:lnTo>
                  <a:lnTo>
                    <a:pt x="170821" y="144242"/>
                  </a:lnTo>
                  <a:lnTo>
                    <a:pt x="256231" y="118787"/>
                  </a:lnTo>
                  <a:lnTo>
                    <a:pt x="341642" y="110302"/>
                  </a:lnTo>
                  <a:lnTo>
                    <a:pt x="427053" y="50909"/>
                  </a:lnTo>
                  <a:lnTo>
                    <a:pt x="512463" y="0"/>
                  </a:lnTo>
                  <a:lnTo>
                    <a:pt x="597874" y="59393"/>
                  </a:lnTo>
                  <a:lnTo>
                    <a:pt x="683284" y="42424"/>
                  </a:lnTo>
                  <a:lnTo>
                    <a:pt x="768695" y="127272"/>
                  </a:lnTo>
                  <a:lnTo>
                    <a:pt x="854106" y="110302"/>
                  </a:lnTo>
                  <a:lnTo>
                    <a:pt x="939516" y="110302"/>
                  </a:lnTo>
                  <a:lnTo>
                    <a:pt x="1024927" y="101818"/>
                  </a:lnTo>
                  <a:lnTo>
                    <a:pt x="1110337" y="101818"/>
                  </a:lnTo>
                  <a:lnTo>
                    <a:pt x="1195748" y="84848"/>
                  </a:lnTo>
                  <a:lnTo>
                    <a:pt x="1281159" y="127272"/>
                  </a:lnTo>
                  <a:lnTo>
                    <a:pt x="1366569" y="135757"/>
                  </a:lnTo>
                  <a:lnTo>
                    <a:pt x="1451980" y="93333"/>
                  </a:lnTo>
                  <a:lnTo>
                    <a:pt x="1537390" y="118787"/>
                  </a:lnTo>
                  <a:lnTo>
                    <a:pt x="1622801" y="152727"/>
                  </a:lnTo>
                  <a:lnTo>
                    <a:pt x="1708212" y="144242"/>
                  </a:lnTo>
                  <a:lnTo>
                    <a:pt x="1793622" y="135757"/>
                  </a:lnTo>
                  <a:lnTo>
                    <a:pt x="1879033" y="229090"/>
                  </a:lnTo>
                  <a:lnTo>
                    <a:pt x="1964443" y="25454"/>
                  </a:lnTo>
                  <a:lnTo>
                    <a:pt x="2049854" y="25454"/>
                  </a:lnTo>
                  <a:lnTo>
                    <a:pt x="2135265" y="25454"/>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8244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8244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18426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tx50"/>
            <p:cNvSpPr/>
            <p:nvPr/>
          </p:nvSpPr>
          <p:spPr>
            <a:xfrm>
              <a:off x="904174" y="2033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51" name="tx51"/>
            <p:cNvSpPr/>
            <p:nvPr/>
          </p:nvSpPr>
          <p:spPr>
            <a:xfrm>
              <a:off x="3223926"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2" name="tx52"/>
            <p:cNvSpPr/>
            <p:nvPr/>
          </p:nvSpPr>
          <p:spPr>
            <a:xfrm>
              <a:off x="2624645" y="19847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53" name="tx53"/>
            <p:cNvSpPr/>
            <p:nvPr/>
          </p:nvSpPr>
          <p:spPr>
            <a:xfrm>
              <a:off x="3051698"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411611"/>
              <a:ext cx="854106" cy="466665"/>
            </a:xfrm>
            <a:custGeom>
              <a:avLst/>
              <a:pathLst>
                <a:path w="854106" h="466665">
                  <a:moveTo>
                    <a:pt x="0" y="466665"/>
                  </a:moveTo>
                  <a:lnTo>
                    <a:pt x="85410" y="93333"/>
                  </a:lnTo>
                  <a:lnTo>
                    <a:pt x="170821" y="118787"/>
                  </a:lnTo>
                  <a:lnTo>
                    <a:pt x="256231" y="118787"/>
                  </a:lnTo>
                  <a:lnTo>
                    <a:pt x="341642" y="127272"/>
                  </a:lnTo>
                  <a:lnTo>
                    <a:pt x="427053" y="101818"/>
                  </a:lnTo>
                  <a:lnTo>
                    <a:pt x="512463" y="93333"/>
                  </a:lnTo>
                  <a:lnTo>
                    <a:pt x="597874" y="93333"/>
                  </a:lnTo>
                  <a:lnTo>
                    <a:pt x="683284" y="84848"/>
                  </a:lnTo>
                  <a:lnTo>
                    <a:pt x="768695" y="50909"/>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8602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404623"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34" y="35123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3002498"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7860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a:t>
              </a:r>
            </a:p>
          </p:txBody>
        </p:sp>
        <p:sp>
          <p:nvSpPr>
            <p:cNvPr id="86" name="tx86"/>
            <p:cNvSpPr/>
            <p:nvPr/>
          </p:nvSpPr>
          <p:spPr>
            <a:xfrm>
              <a:off x="3223926" y="33193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87" name="tx87"/>
            <p:cNvSpPr/>
            <p:nvPr/>
          </p:nvSpPr>
          <p:spPr>
            <a:xfrm>
              <a:off x="2624645" y="33977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88" name="tx88"/>
            <p:cNvSpPr/>
            <p:nvPr/>
          </p:nvSpPr>
          <p:spPr>
            <a:xfrm>
              <a:off x="3051698" y="332255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251853" y="4731212"/>
              <a:ext cx="939516" cy="322423"/>
            </a:xfrm>
            <a:custGeom>
              <a:avLst/>
              <a:pathLst>
                <a:path w="939516" h="322423">
                  <a:moveTo>
                    <a:pt x="0" y="322423"/>
                  </a:moveTo>
                  <a:lnTo>
                    <a:pt x="85410" y="110302"/>
                  </a:lnTo>
                  <a:lnTo>
                    <a:pt x="170821" y="42424"/>
                  </a:lnTo>
                  <a:lnTo>
                    <a:pt x="256231" y="67878"/>
                  </a:lnTo>
                  <a:lnTo>
                    <a:pt x="341642" y="101818"/>
                  </a:lnTo>
                  <a:lnTo>
                    <a:pt x="427053" y="110302"/>
                  </a:lnTo>
                  <a:lnTo>
                    <a:pt x="512463" y="101818"/>
                  </a:lnTo>
                  <a:lnTo>
                    <a:pt x="597874" y="93333"/>
                  </a:lnTo>
                  <a:lnTo>
                    <a:pt x="683284" y="118787"/>
                  </a:lnTo>
                  <a:lnTo>
                    <a:pt x="768695" y="67878"/>
                  </a:lnTo>
                  <a:lnTo>
                    <a:pt x="854106" y="59393"/>
                  </a:lnTo>
                  <a:lnTo>
                    <a:pt x="939516" y="0"/>
                  </a:lnTo>
                </a:path>
              </a:pathLst>
            </a:custGeom>
            <a:ln w="27101" cap="flat">
              <a:solidFill>
                <a:srgbClr val="1CABE2">
                  <a:alpha val="100000"/>
                </a:srgbClr>
              </a:solidFill>
              <a:prstDash val="solid"/>
              <a:round/>
            </a:ln>
          </p:spPr>
          <p:txBody>
            <a:bodyPr/>
            <a:lstStyle/>
            <a:p/>
          </p:txBody>
        </p:sp>
        <p:sp>
          <p:nvSpPr>
            <p:cNvPr id="109" name="pt109"/>
            <p:cNvSpPr/>
            <p:nvPr/>
          </p:nvSpPr>
          <p:spPr>
            <a:xfrm>
              <a:off x="2233802" y="50355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319213"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404623"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490034"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575444" y="48149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660855"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746266" y="48149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2831676"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917087" y="48319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3002498"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3087908" y="47725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3173319" y="471316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tx121"/>
            <p:cNvSpPr/>
            <p:nvPr/>
          </p:nvSpPr>
          <p:spPr>
            <a:xfrm>
              <a:off x="2099923" y="496256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22" name="tx122"/>
            <p:cNvSpPr/>
            <p:nvPr/>
          </p:nvSpPr>
          <p:spPr>
            <a:xfrm>
              <a:off x="3223926" y="46389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3" name="tx123"/>
            <p:cNvSpPr/>
            <p:nvPr/>
          </p:nvSpPr>
          <p:spPr>
            <a:xfrm>
              <a:off x="2624645" y="47003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24" name="tx124"/>
            <p:cNvSpPr/>
            <p:nvPr/>
          </p:nvSpPr>
          <p:spPr>
            <a:xfrm>
              <a:off x="3051698" y="464940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25" name="pl125"/>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850292" y="1998677"/>
              <a:ext cx="2135265" cy="229090"/>
            </a:xfrm>
            <a:custGeom>
              <a:avLst/>
              <a:pathLst>
                <a:path w="2135265" h="229090">
                  <a:moveTo>
                    <a:pt x="0" y="229090"/>
                  </a:moveTo>
                  <a:lnTo>
                    <a:pt x="85410" y="195151"/>
                  </a:lnTo>
                  <a:lnTo>
                    <a:pt x="170821" y="152727"/>
                  </a:lnTo>
                  <a:lnTo>
                    <a:pt x="256231" y="118787"/>
                  </a:lnTo>
                  <a:lnTo>
                    <a:pt x="341642" y="110302"/>
                  </a:lnTo>
                  <a:lnTo>
                    <a:pt x="427053" y="67878"/>
                  </a:lnTo>
                  <a:lnTo>
                    <a:pt x="512463" y="50909"/>
                  </a:lnTo>
                  <a:lnTo>
                    <a:pt x="597874" y="25454"/>
                  </a:lnTo>
                  <a:lnTo>
                    <a:pt x="683284" y="0"/>
                  </a:lnTo>
                  <a:lnTo>
                    <a:pt x="768695" y="42424"/>
                  </a:lnTo>
                  <a:lnTo>
                    <a:pt x="854106" y="8484"/>
                  </a:lnTo>
                  <a:lnTo>
                    <a:pt x="939516" y="42424"/>
                  </a:lnTo>
                  <a:lnTo>
                    <a:pt x="1024927" y="67878"/>
                  </a:lnTo>
                  <a:lnTo>
                    <a:pt x="1110337" y="101818"/>
                  </a:lnTo>
                  <a:lnTo>
                    <a:pt x="1195748" y="101818"/>
                  </a:lnTo>
                  <a:lnTo>
                    <a:pt x="1281159" y="101818"/>
                  </a:lnTo>
                  <a:lnTo>
                    <a:pt x="1366569" y="76363"/>
                  </a:lnTo>
                  <a:lnTo>
                    <a:pt x="1451980" y="110302"/>
                  </a:lnTo>
                  <a:lnTo>
                    <a:pt x="1537390" y="161211"/>
                  </a:lnTo>
                  <a:lnTo>
                    <a:pt x="1622801" y="178181"/>
                  </a:lnTo>
                  <a:lnTo>
                    <a:pt x="1708212" y="161211"/>
                  </a:lnTo>
                  <a:lnTo>
                    <a:pt x="1793622" y="144242"/>
                  </a:lnTo>
                  <a:lnTo>
                    <a:pt x="1879033" y="144242"/>
                  </a:lnTo>
                  <a:lnTo>
                    <a:pt x="1964443" y="101818"/>
                  </a:lnTo>
                  <a:lnTo>
                    <a:pt x="2049854" y="93333"/>
                  </a:lnTo>
                  <a:lnTo>
                    <a:pt x="2135265" y="59393"/>
                  </a:lnTo>
                </a:path>
              </a:pathLst>
            </a:custGeom>
            <a:ln w="27101" cap="flat">
              <a:solidFill>
                <a:srgbClr val="1CABE2">
                  <a:alpha val="100000"/>
                </a:srgbClr>
              </a:solidFill>
              <a:prstDash val="solid"/>
              <a:round/>
            </a:ln>
          </p:spPr>
          <p:txBody>
            <a:bodyPr/>
            <a:lstStyle/>
            <a:p/>
          </p:txBody>
        </p:sp>
        <p:sp>
          <p:nvSpPr>
            <p:cNvPr id="145" name="pt145"/>
            <p:cNvSpPr/>
            <p:nvPr/>
          </p:nvSpPr>
          <p:spPr>
            <a:xfrm>
              <a:off x="3832241"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3917652"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03062"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088473"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173883"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259294"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34470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43011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51552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60093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686347"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6" name="pt156"/>
            <p:cNvSpPr/>
            <p:nvPr/>
          </p:nvSpPr>
          <p:spPr>
            <a:xfrm>
              <a:off x="477175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85716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942579"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027989"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113400"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19881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284221"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369632"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4" name="pt164"/>
            <p:cNvSpPr/>
            <p:nvPr/>
          </p:nvSpPr>
          <p:spPr>
            <a:xfrm>
              <a:off x="5455042"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540453"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5625864"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711274"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796685" y="208244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9" name="pt169"/>
            <p:cNvSpPr/>
            <p:nvPr/>
          </p:nvSpPr>
          <p:spPr>
            <a:xfrm>
              <a:off x="5882095"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0" name="pt170"/>
            <p:cNvSpPr/>
            <p:nvPr/>
          </p:nvSpPr>
          <p:spPr>
            <a:xfrm>
              <a:off x="5967506"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tx171"/>
            <p:cNvSpPr/>
            <p:nvPr/>
          </p:nvSpPr>
          <p:spPr>
            <a:xfrm>
              <a:off x="3698362" y="213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72" name="tx172"/>
            <p:cNvSpPr/>
            <p:nvPr/>
          </p:nvSpPr>
          <p:spPr>
            <a:xfrm>
              <a:off x="6018113" y="19658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3" name="tx173"/>
            <p:cNvSpPr/>
            <p:nvPr/>
          </p:nvSpPr>
          <p:spPr>
            <a:xfrm>
              <a:off x="5418832" y="203689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74" name="tx174"/>
            <p:cNvSpPr/>
            <p:nvPr/>
          </p:nvSpPr>
          <p:spPr>
            <a:xfrm>
              <a:off x="5845885" y="19508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75" name="pl175"/>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3850292" y="3420096"/>
              <a:ext cx="2135265" cy="263029"/>
            </a:xfrm>
            <a:custGeom>
              <a:avLst/>
              <a:pathLst>
                <a:path w="2135265" h="263029">
                  <a:moveTo>
                    <a:pt x="0" y="263029"/>
                  </a:moveTo>
                  <a:lnTo>
                    <a:pt x="85410" y="246060"/>
                  </a:lnTo>
                  <a:lnTo>
                    <a:pt x="170821" y="229090"/>
                  </a:lnTo>
                  <a:lnTo>
                    <a:pt x="256231" y="161211"/>
                  </a:lnTo>
                  <a:lnTo>
                    <a:pt x="341642" y="135757"/>
                  </a:lnTo>
                  <a:lnTo>
                    <a:pt x="427053" y="101818"/>
                  </a:lnTo>
                  <a:lnTo>
                    <a:pt x="512463" y="59393"/>
                  </a:lnTo>
                  <a:lnTo>
                    <a:pt x="597874" y="50909"/>
                  </a:lnTo>
                  <a:lnTo>
                    <a:pt x="683284" y="0"/>
                  </a:lnTo>
                  <a:lnTo>
                    <a:pt x="768695" y="50909"/>
                  </a:lnTo>
                  <a:lnTo>
                    <a:pt x="854106" y="8484"/>
                  </a:lnTo>
                  <a:lnTo>
                    <a:pt x="939516" y="33939"/>
                  </a:lnTo>
                  <a:lnTo>
                    <a:pt x="1024927" y="50909"/>
                  </a:lnTo>
                  <a:lnTo>
                    <a:pt x="1110337" y="76363"/>
                  </a:lnTo>
                  <a:lnTo>
                    <a:pt x="1195748" y="76363"/>
                  </a:lnTo>
                  <a:lnTo>
                    <a:pt x="1281159" y="76363"/>
                  </a:lnTo>
                  <a:lnTo>
                    <a:pt x="1366569" y="67878"/>
                  </a:lnTo>
                  <a:lnTo>
                    <a:pt x="1451980" y="110302"/>
                  </a:lnTo>
                  <a:lnTo>
                    <a:pt x="1537390" y="161211"/>
                  </a:lnTo>
                  <a:lnTo>
                    <a:pt x="1622801" y="161211"/>
                  </a:lnTo>
                  <a:lnTo>
                    <a:pt x="1708212" y="144242"/>
                  </a:lnTo>
                  <a:lnTo>
                    <a:pt x="1793622" y="127272"/>
                  </a:lnTo>
                  <a:lnTo>
                    <a:pt x="1879033" y="101818"/>
                  </a:lnTo>
                  <a:lnTo>
                    <a:pt x="1964443" y="76363"/>
                  </a:lnTo>
                  <a:lnTo>
                    <a:pt x="2049854" y="76363"/>
                  </a:lnTo>
                  <a:lnTo>
                    <a:pt x="2135265" y="42424"/>
                  </a:lnTo>
                </a:path>
              </a:pathLst>
            </a:custGeom>
            <a:ln w="27101" cap="flat">
              <a:solidFill>
                <a:srgbClr val="1CABE2">
                  <a:alpha val="100000"/>
                </a:srgbClr>
              </a:solidFill>
              <a:prstDash val="solid"/>
              <a:round/>
            </a:ln>
          </p:spPr>
          <p:txBody>
            <a:bodyPr/>
            <a:lstStyle/>
            <a:p/>
          </p:txBody>
        </p:sp>
        <p:sp>
          <p:nvSpPr>
            <p:cNvPr id="195" name="pt195"/>
            <p:cNvSpPr/>
            <p:nvPr/>
          </p:nvSpPr>
          <p:spPr>
            <a:xfrm>
              <a:off x="3832241"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3917652"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03062"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088473"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173883"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259294"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344705"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430115"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515526"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600936" y="345295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5" name="pt205"/>
            <p:cNvSpPr/>
            <p:nvPr/>
          </p:nvSpPr>
          <p:spPr>
            <a:xfrm>
              <a:off x="4686347"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771758"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857168"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942579"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027989"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113400"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198811"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284221" y="35123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3" name="pt213"/>
            <p:cNvSpPr/>
            <p:nvPr/>
          </p:nvSpPr>
          <p:spPr>
            <a:xfrm>
              <a:off x="5369632" y="35632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5455042"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540453"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625864"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711274"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796685" y="34784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9" name="pt219"/>
            <p:cNvSpPr/>
            <p:nvPr/>
          </p:nvSpPr>
          <p:spPr>
            <a:xfrm>
              <a:off x="5882095"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967506"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tx221"/>
            <p:cNvSpPr/>
            <p:nvPr/>
          </p:nvSpPr>
          <p:spPr>
            <a:xfrm>
              <a:off x="3698362" y="35908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222" name="tx222"/>
            <p:cNvSpPr/>
            <p:nvPr/>
          </p:nvSpPr>
          <p:spPr>
            <a:xfrm>
              <a:off x="6018113" y="337144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23" name="tx223"/>
            <p:cNvSpPr/>
            <p:nvPr/>
          </p:nvSpPr>
          <p:spPr>
            <a:xfrm>
              <a:off x="5418832" y="34401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24" name="tx224"/>
            <p:cNvSpPr/>
            <p:nvPr/>
          </p:nvSpPr>
          <p:spPr>
            <a:xfrm>
              <a:off x="5845885" y="335649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25" name="pl225"/>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4191934" y="4739697"/>
              <a:ext cx="1793622" cy="169696"/>
            </a:xfrm>
            <a:custGeom>
              <a:avLst/>
              <a:pathLst>
                <a:path w="1793622" h="169696">
                  <a:moveTo>
                    <a:pt x="0" y="169696"/>
                  </a:moveTo>
                  <a:lnTo>
                    <a:pt x="85410" y="93333"/>
                  </a:lnTo>
                  <a:lnTo>
                    <a:pt x="170821" y="59393"/>
                  </a:lnTo>
                  <a:lnTo>
                    <a:pt x="256231" y="42424"/>
                  </a:lnTo>
                  <a:lnTo>
                    <a:pt x="341642" y="16969"/>
                  </a:lnTo>
                  <a:lnTo>
                    <a:pt x="427053" y="59393"/>
                  </a:lnTo>
                  <a:lnTo>
                    <a:pt x="512463" y="0"/>
                  </a:lnTo>
                  <a:lnTo>
                    <a:pt x="597874" y="25454"/>
                  </a:lnTo>
                  <a:lnTo>
                    <a:pt x="683284" y="42424"/>
                  </a:lnTo>
                  <a:lnTo>
                    <a:pt x="768695" y="67878"/>
                  </a:lnTo>
                  <a:lnTo>
                    <a:pt x="854106" y="76363"/>
                  </a:lnTo>
                  <a:lnTo>
                    <a:pt x="939516" y="84848"/>
                  </a:lnTo>
                  <a:lnTo>
                    <a:pt x="1024927" y="59393"/>
                  </a:lnTo>
                  <a:lnTo>
                    <a:pt x="1110337" y="93333"/>
                  </a:lnTo>
                  <a:lnTo>
                    <a:pt x="1195748" y="127272"/>
                  </a:lnTo>
                  <a:lnTo>
                    <a:pt x="1281159" y="144242"/>
                  </a:lnTo>
                  <a:lnTo>
                    <a:pt x="1366569" y="144242"/>
                  </a:lnTo>
                  <a:lnTo>
                    <a:pt x="1451980" y="152727"/>
                  </a:lnTo>
                  <a:lnTo>
                    <a:pt x="1537390" y="127272"/>
                  </a:lnTo>
                  <a:lnTo>
                    <a:pt x="1622801" y="101818"/>
                  </a:lnTo>
                  <a:lnTo>
                    <a:pt x="1708212" y="67878"/>
                  </a:lnTo>
                  <a:lnTo>
                    <a:pt x="1793622" y="33939"/>
                  </a:lnTo>
                </a:path>
              </a:pathLst>
            </a:custGeom>
            <a:ln w="27101" cap="flat">
              <a:solidFill>
                <a:srgbClr val="1CABE2">
                  <a:alpha val="100000"/>
                </a:srgbClr>
              </a:solidFill>
              <a:prstDash val="solid"/>
              <a:round/>
            </a:ln>
          </p:spPr>
          <p:txBody>
            <a:bodyPr/>
            <a:lstStyle/>
            <a:p/>
          </p:txBody>
        </p:sp>
        <p:sp>
          <p:nvSpPr>
            <p:cNvPr id="245" name="pt245"/>
            <p:cNvSpPr/>
            <p:nvPr/>
          </p:nvSpPr>
          <p:spPr>
            <a:xfrm>
              <a:off x="4173883" y="489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4259294" y="48149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4344705"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4430115"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4515526"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4600936"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4686347"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4771758"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4857168"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4942579"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5027989" y="47980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5113400"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5198811"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5284221" y="48149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5369632" y="484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5455042" y="486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5540453" y="48658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5625864" y="487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5711274" y="484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5796685"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5882095"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5967506"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tx267"/>
            <p:cNvSpPr/>
            <p:nvPr/>
          </p:nvSpPr>
          <p:spPr>
            <a:xfrm>
              <a:off x="4040004" y="48171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268" name="tx268"/>
            <p:cNvSpPr/>
            <p:nvPr/>
          </p:nvSpPr>
          <p:spPr>
            <a:xfrm>
              <a:off x="6018113" y="468256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69" name="tx269"/>
            <p:cNvSpPr/>
            <p:nvPr/>
          </p:nvSpPr>
          <p:spPr>
            <a:xfrm>
              <a:off x="5418832" y="47427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270" name="tx270"/>
            <p:cNvSpPr/>
            <p:nvPr/>
          </p:nvSpPr>
          <p:spPr>
            <a:xfrm>
              <a:off x="5845885" y="466761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71" name="pl271"/>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6644479" y="2075040"/>
              <a:ext cx="2135265" cy="186666"/>
            </a:xfrm>
            <a:custGeom>
              <a:avLst/>
              <a:pathLst>
                <a:path w="2135265" h="186666">
                  <a:moveTo>
                    <a:pt x="0" y="186666"/>
                  </a:moveTo>
                  <a:lnTo>
                    <a:pt x="85410" y="178181"/>
                  </a:lnTo>
                  <a:lnTo>
                    <a:pt x="170821" y="152727"/>
                  </a:lnTo>
                  <a:lnTo>
                    <a:pt x="256231" y="93333"/>
                  </a:lnTo>
                  <a:lnTo>
                    <a:pt x="341642" y="93333"/>
                  </a:lnTo>
                  <a:lnTo>
                    <a:pt x="427053" y="33939"/>
                  </a:lnTo>
                  <a:lnTo>
                    <a:pt x="512463" y="25454"/>
                  </a:lnTo>
                  <a:lnTo>
                    <a:pt x="597874" y="16969"/>
                  </a:lnTo>
                  <a:lnTo>
                    <a:pt x="683284" y="0"/>
                  </a:lnTo>
                  <a:lnTo>
                    <a:pt x="768695" y="33939"/>
                  </a:lnTo>
                  <a:lnTo>
                    <a:pt x="854106" y="0"/>
                  </a:lnTo>
                  <a:lnTo>
                    <a:pt x="939516" y="25454"/>
                  </a:lnTo>
                  <a:lnTo>
                    <a:pt x="1024927" y="42424"/>
                  </a:lnTo>
                  <a:lnTo>
                    <a:pt x="1110337" y="67878"/>
                  </a:lnTo>
                  <a:lnTo>
                    <a:pt x="1195748" y="67878"/>
                  </a:lnTo>
                  <a:lnTo>
                    <a:pt x="1281159" y="67878"/>
                  </a:lnTo>
                  <a:lnTo>
                    <a:pt x="1366569" y="50909"/>
                  </a:lnTo>
                  <a:lnTo>
                    <a:pt x="1451980" y="84848"/>
                  </a:lnTo>
                  <a:lnTo>
                    <a:pt x="1537390" y="135757"/>
                  </a:lnTo>
                  <a:lnTo>
                    <a:pt x="1622801" y="144242"/>
                  </a:lnTo>
                  <a:lnTo>
                    <a:pt x="1708212" y="135757"/>
                  </a:lnTo>
                  <a:lnTo>
                    <a:pt x="1793622" y="110302"/>
                  </a:lnTo>
                  <a:lnTo>
                    <a:pt x="1879033" y="110302"/>
                  </a:lnTo>
                  <a:lnTo>
                    <a:pt x="1964443" y="76363"/>
                  </a:lnTo>
                  <a:lnTo>
                    <a:pt x="2049854" y="59393"/>
                  </a:lnTo>
                  <a:lnTo>
                    <a:pt x="2135265" y="8484"/>
                  </a:lnTo>
                </a:path>
              </a:pathLst>
            </a:custGeom>
            <a:ln w="27101" cap="flat">
              <a:solidFill>
                <a:srgbClr val="1CABE2">
                  <a:alpha val="100000"/>
                </a:srgbClr>
              </a:solidFill>
              <a:prstDash val="solid"/>
              <a:round/>
            </a:ln>
          </p:spPr>
          <p:txBody>
            <a:bodyPr/>
            <a:lstStyle/>
            <a:p/>
          </p:txBody>
        </p:sp>
        <p:sp>
          <p:nvSpPr>
            <p:cNvPr id="291" name="pt291"/>
            <p:cNvSpPr/>
            <p:nvPr/>
          </p:nvSpPr>
          <p:spPr>
            <a:xfrm>
              <a:off x="6626428"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6711839"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6797249"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6882660"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6968071"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053481"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138892"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224302"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309713"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395124"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480534"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2" name="pt302"/>
            <p:cNvSpPr/>
            <p:nvPr/>
          </p:nvSpPr>
          <p:spPr>
            <a:xfrm>
              <a:off x="7565945"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651355"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736766"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822177"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907587"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992998"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078408"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163819" y="219274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0" name="pt310"/>
            <p:cNvSpPr/>
            <p:nvPr/>
          </p:nvSpPr>
          <p:spPr>
            <a:xfrm>
              <a:off x="8249230"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334640" y="219274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2" name="pt312"/>
            <p:cNvSpPr/>
            <p:nvPr/>
          </p:nvSpPr>
          <p:spPr>
            <a:xfrm>
              <a:off x="8420051"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505461"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590872" y="213335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5" name="pt315"/>
            <p:cNvSpPr/>
            <p:nvPr/>
          </p:nvSpPr>
          <p:spPr>
            <a:xfrm>
              <a:off x="8676283"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6" name="pt316"/>
            <p:cNvSpPr/>
            <p:nvPr/>
          </p:nvSpPr>
          <p:spPr>
            <a:xfrm>
              <a:off x="8761693"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tx317"/>
            <p:cNvSpPr/>
            <p:nvPr/>
          </p:nvSpPr>
          <p:spPr>
            <a:xfrm>
              <a:off x="6492549" y="21694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318" name="tx318"/>
            <p:cNvSpPr/>
            <p:nvPr/>
          </p:nvSpPr>
          <p:spPr>
            <a:xfrm>
              <a:off x="8812300" y="199121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319" name="tx319"/>
            <p:cNvSpPr/>
            <p:nvPr/>
          </p:nvSpPr>
          <p:spPr>
            <a:xfrm>
              <a:off x="8213020" y="20781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320" name="tx320"/>
            <p:cNvSpPr/>
            <p:nvPr/>
          </p:nvSpPr>
          <p:spPr>
            <a:xfrm>
              <a:off x="8640073" y="1995662"/>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321" name="pl321"/>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2" name="pl322"/>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3" name="pl323"/>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4" name="pl324"/>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5" name="pl325"/>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6" name="pl326"/>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7" name="pl327"/>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8" name="pl328"/>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9" name="pl329"/>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0" name="pl330"/>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1" name="pl331"/>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2" name="pl332"/>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3" name="pl333"/>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6" name="pl336"/>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0" name="pl340"/>
            <p:cNvSpPr/>
            <p:nvPr/>
          </p:nvSpPr>
          <p:spPr>
            <a:xfrm>
              <a:off x="8352691" y="3538883"/>
              <a:ext cx="427053" cy="373332"/>
            </a:xfrm>
            <a:custGeom>
              <a:avLst/>
              <a:pathLst>
                <a:path w="427053" h="373332">
                  <a:moveTo>
                    <a:pt x="0" y="373332"/>
                  </a:moveTo>
                  <a:lnTo>
                    <a:pt x="85410" y="322423"/>
                  </a:lnTo>
                  <a:lnTo>
                    <a:pt x="170821" y="254545"/>
                  </a:lnTo>
                  <a:lnTo>
                    <a:pt x="256231" y="178181"/>
                  </a:lnTo>
                  <a:lnTo>
                    <a:pt x="341642" y="144242"/>
                  </a:lnTo>
                  <a:lnTo>
                    <a:pt x="427053" y="0"/>
                  </a:lnTo>
                </a:path>
              </a:pathLst>
            </a:custGeom>
            <a:ln w="27101" cap="flat">
              <a:solidFill>
                <a:srgbClr val="1CABE2">
                  <a:alpha val="100000"/>
                </a:srgbClr>
              </a:solidFill>
              <a:prstDash val="solid"/>
              <a:round/>
            </a:ln>
          </p:spPr>
          <p:txBody>
            <a:bodyPr/>
            <a:lstStyle/>
            <a:p/>
          </p:txBody>
        </p:sp>
        <p:sp>
          <p:nvSpPr>
            <p:cNvPr id="341" name="pt341"/>
            <p:cNvSpPr/>
            <p:nvPr/>
          </p:nvSpPr>
          <p:spPr>
            <a:xfrm>
              <a:off x="8334640" y="389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2" name="pt342"/>
            <p:cNvSpPr/>
            <p:nvPr/>
          </p:nvSpPr>
          <p:spPr>
            <a:xfrm>
              <a:off x="8420051" y="384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3" name="pt343"/>
            <p:cNvSpPr/>
            <p:nvPr/>
          </p:nvSpPr>
          <p:spPr>
            <a:xfrm>
              <a:off x="8505461" y="377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4" name="pt344"/>
            <p:cNvSpPr/>
            <p:nvPr/>
          </p:nvSpPr>
          <p:spPr>
            <a:xfrm>
              <a:off x="8590872" y="3699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5" name="pt345"/>
            <p:cNvSpPr/>
            <p:nvPr/>
          </p:nvSpPr>
          <p:spPr>
            <a:xfrm>
              <a:off x="8676283"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6" name="pt346"/>
            <p:cNvSpPr/>
            <p:nvPr/>
          </p:nvSpPr>
          <p:spPr>
            <a:xfrm>
              <a:off x="8761693"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7" name="tx347"/>
            <p:cNvSpPr/>
            <p:nvPr/>
          </p:nvSpPr>
          <p:spPr>
            <a:xfrm>
              <a:off x="8200761" y="382114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a:t>
              </a:r>
            </a:p>
          </p:txBody>
        </p:sp>
        <p:sp>
          <p:nvSpPr>
            <p:cNvPr id="348" name="tx348"/>
            <p:cNvSpPr/>
            <p:nvPr/>
          </p:nvSpPr>
          <p:spPr>
            <a:xfrm>
              <a:off x="8812300" y="34466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349" name="tx349"/>
            <p:cNvSpPr/>
            <p:nvPr/>
          </p:nvSpPr>
          <p:spPr>
            <a:xfrm>
              <a:off x="8640073" y="3541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350" name="tx350"/>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51" name="tx351"/>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52" name="tx352"/>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53" name="tx353"/>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54" name="tx354"/>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55" name="tx35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56" name="tx35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57" name="tx35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58" name="tx35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59" name="tx35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0" name="tx36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1" name="tx36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2" name="tx36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63" name="tx36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64" name="tx36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65" name="tx365"/>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6" name="tx366"/>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7" name="tx367"/>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8" name="tx368"/>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9" name="tx369"/>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0" name="tx370"/>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1" name="tx371"/>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2" name="tx372"/>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3" name="tx373"/>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4" name="tx374"/>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5" name="tx375"/>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6" name="tx376"/>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7" name="tx377"/>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8" name="tx378"/>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9" name="tx379"/>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0" name="tx380"/>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1" name="tx381"/>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2" name="tx382"/>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3" name="tx383"/>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4" name="tx384"/>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85" name="tx385"/>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6" name="tx386"/>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7" name="tx387"/>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8" name="tx388"/>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9" name="tx389"/>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0" name="tx390"/>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1" name="tx391"/>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2" name="tx392"/>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3" name="tx393"/>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4" name="tx394"/>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5" name="tx395"/>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6" name="tx396"/>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7" name="tx39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8" name="pt39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9" name="pt39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0" name="tx40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01" name="tx40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02" name="tx402"/>
            <p:cNvSpPr/>
            <p:nvPr/>
          </p:nvSpPr>
          <p:spPr>
            <a:xfrm>
              <a:off x="2285329" y="1330710"/>
              <a:ext cx="52651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Cameroon, 2000-2025</a:t>
              </a:r>
            </a:p>
          </p:txBody>
        </p:sp>
        <p:sp>
          <p:nvSpPr>
            <p:cNvPr id="403" name="tx40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04" name="tx40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4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(66%), followed by MCV1 and YFV (75%).
Compared to 2019, coverage of 7 vaccines increased (BCG, DTP1, DTP3, IPV1, MCV1, ROTAC and YFV).
Compared to 2024, coverage of one vaccine remained constant (BCG) and 7 vaccines increased (DTP1, DTP3, IPV1, MCV1, MCV2, ROTAC and YFV).</a:t>
            </a:r>
          </a:p>
        </p:txBody>
      </p:sp>
      <p:sp>
        <p:nvSpPr>
          <p:cNvPr id="4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Cameroon had its lowest coverage in MCV2 (66%), while most other routine vaccines clustered around 75-93%; 7 antigens increased since 2019, and 7 antigens increased since 2024.</a:t>
            </a:r>
          </a:p>
        </p:txBody>
      </p:sp>
      <p:grpSp xmlns:pic="http://schemas.openxmlformats.org/drawingml/2006/picture">
        <p:nvGrpSpPr>
          <p:cNvPr id="407" name=""/>
          <p:cNvGrpSpPr/>
          <p:nvPr/>
        </p:nvGrpSpPr>
        <p:grpSpPr>
          <a:xfrm>
            <a:off x="292608" y="1097280"/>
            <a:ext cx="8595360" cy="28575"/>
            <a:chOff x="292608" y="1097280"/>
            <a:chExt cx="8595360" cy="28575"/>
          </a:xfrm>
        </p:grpSpPr>
        <p:sp>
          <p:nvSpPr>
            <p:cNvPr id="40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0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642543"/>
              <a:ext cx="6518190" cy="1043891"/>
            </a:xfrm>
            <a:custGeom>
              <a:avLst/>
              <a:pathLst>
                <a:path w="6518190" h="1043891">
                  <a:moveTo>
                    <a:pt x="0" y="1043891"/>
                  </a:moveTo>
                  <a:lnTo>
                    <a:pt x="260727" y="996441"/>
                  </a:lnTo>
                  <a:lnTo>
                    <a:pt x="521455" y="854093"/>
                  </a:lnTo>
                  <a:lnTo>
                    <a:pt x="782182" y="521945"/>
                  </a:lnTo>
                  <a:lnTo>
                    <a:pt x="1042910" y="521945"/>
                  </a:lnTo>
                  <a:lnTo>
                    <a:pt x="1303638" y="189798"/>
                  </a:lnTo>
                  <a:lnTo>
                    <a:pt x="1564365" y="142348"/>
                  </a:lnTo>
                  <a:lnTo>
                    <a:pt x="1825093" y="94899"/>
                  </a:lnTo>
                  <a:lnTo>
                    <a:pt x="2085820" y="0"/>
                  </a:lnTo>
                  <a:lnTo>
                    <a:pt x="2346548" y="189798"/>
                  </a:lnTo>
                  <a:lnTo>
                    <a:pt x="2607276" y="0"/>
                  </a:lnTo>
                  <a:lnTo>
                    <a:pt x="2868003" y="142348"/>
                  </a:lnTo>
                  <a:lnTo>
                    <a:pt x="3128731" y="237248"/>
                  </a:lnTo>
                  <a:lnTo>
                    <a:pt x="3389458" y="379596"/>
                  </a:lnTo>
                  <a:lnTo>
                    <a:pt x="3650186" y="379596"/>
                  </a:lnTo>
                  <a:lnTo>
                    <a:pt x="3910914" y="379596"/>
                  </a:lnTo>
                  <a:lnTo>
                    <a:pt x="4171641" y="284697"/>
                  </a:lnTo>
                  <a:lnTo>
                    <a:pt x="4432369" y="474496"/>
                  </a:lnTo>
                  <a:lnTo>
                    <a:pt x="4693096" y="759193"/>
                  </a:lnTo>
                  <a:lnTo>
                    <a:pt x="4953824" y="806643"/>
                  </a:lnTo>
                  <a:lnTo>
                    <a:pt x="5214552" y="759193"/>
                  </a:lnTo>
                  <a:lnTo>
                    <a:pt x="5475279" y="616844"/>
                  </a:lnTo>
                  <a:lnTo>
                    <a:pt x="5736007" y="616844"/>
                  </a:lnTo>
                  <a:lnTo>
                    <a:pt x="5996734" y="427046"/>
                  </a:lnTo>
                  <a:lnTo>
                    <a:pt x="6257462" y="332147"/>
                  </a:lnTo>
                  <a:lnTo>
                    <a:pt x="6518190" y="47449"/>
                  </a:lnTo>
                </a:path>
              </a:pathLst>
            </a:custGeom>
            <a:ln w="27101" cap="flat">
              <a:solidFill>
                <a:srgbClr val="1C86EE">
                  <a:alpha val="100000"/>
                </a:srgbClr>
              </a:solidFill>
              <a:prstDash val="solid"/>
              <a:round/>
            </a:ln>
          </p:spPr>
          <p:txBody>
            <a:bodyPr/>
            <a:lstStyle/>
            <a:p/>
          </p:txBody>
        </p:sp>
        <p:sp>
          <p:nvSpPr>
            <p:cNvPr id="39" name="pl39"/>
            <p:cNvSpPr/>
            <p:nvPr/>
          </p:nvSpPr>
          <p:spPr>
            <a:xfrm>
              <a:off x="2438893" y="1595093"/>
              <a:ext cx="5214552" cy="854093"/>
            </a:xfrm>
            <a:custGeom>
              <a:avLst/>
              <a:pathLst>
                <a:path w="5214552" h="854093">
                  <a:moveTo>
                    <a:pt x="0" y="284697"/>
                  </a:moveTo>
                  <a:lnTo>
                    <a:pt x="260727" y="189798"/>
                  </a:lnTo>
                  <a:lnTo>
                    <a:pt x="521455" y="142348"/>
                  </a:lnTo>
                  <a:lnTo>
                    <a:pt x="782182" y="47449"/>
                  </a:lnTo>
                  <a:lnTo>
                    <a:pt x="1042910" y="237248"/>
                  </a:lnTo>
                  <a:lnTo>
                    <a:pt x="1303638" y="47449"/>
                  </a:lnTo>
                  <a:lnTo>
                    <a:pt x="1564365" y="142348"/>
                  </a:lnTo>
                  <a:lnTo>
                    <a:pt x="1825093" y="0"/>
                  </a:lnTo>
                  <a:lnTo>
                    <a:pt x="2085820" y="427046"/>
                  </a:lnTo>
                  <a:lnTo>
                    <a:pt x="2346548" y="427046"/>
                  </a:lnTo>
                  <a:lnTo>
                    <a:pt x="2607276" y="427046"/>
                  </a:lnTo>
                  <a:lnTo>
                    <a:pt x="2868003" y="332147"/>
                  </a:lnTo>
                  <a:lnTo>
                    <a:pt x="3128731" y="521945"/>
                  </a:lnTo>
                  <a:lnTo>
                    <a:pt x="3389458" y="806643"/>
                  </a:lnTo>
                  <a:lnTo>
                    <a:pt x="3650186" y="854093"/>
                  </a:lnTo>
                  <a:lnTo>
                    <a:pt x="3910914" y="806643"/>
                  </a:lnTo>
                  <a:lnTo>
                    <a:pt x="4171641" y="664294"/>
                  </a:lnTo>
                  <a:lnTo>
                    <a:pt x="4432369" y="664294"/>
                  </a:lnTo>
                  <a:lnTo>
                    <a:pt x="4693096" y="474496"/>
                  </a:lnTo>
                  <a:lnTo>
                    <a:pt x="4953824" y="379596"/>
                  </a:lnTo>
                  <a:lnTo>
                    <a:pt x="5214552" y="94899"/>
                  </a:lnTo>
                </a:path>
              </a:pathLst>
            </a:custGeom>
            <a:ln w="27101" cap="flat">
              <a:solidFill>
                <a:srgbClr val="80BD41">
                  <a:alpha val="100000"/>
                </a:srgbClr>
              </a:solidFill>
              <a:prstDash val="solid"/>
              <a:round/>
            </a:ln>
          </p:spPr>
          <p:txBody>
            <a:bodyPr/>
            <a:lstStyle/>
            <a:p/>
          </p:txBody>
        </p:sp>
        <p:sp>
          <p:nvSpPr>
            <p:cNvPr id="40" name="pl40"/>
            <p:cNvSpPr/>
            <p:nvPr/>
          </p:nvSpPr>
          <p:spPr>
            <a:xfrm>
              <a:off x="3481803" y="1642543"/>
              <a:ext cx="4171641" cy="806643"/>
            </a:xfrm>
            <a:custGeom>
              <a:avLst/>
              <a:pathLst>
                <a:path w="4171641" h="806643">
                  <a:moveTo>
                    <a:pt x="0" y="189798"/>
                  </a:moveTo>
                  <a:lnTo>
                    <a:pt x="260727" y="0"/>
                  </a:lnTo>
                  <a:lnTo>
                    <a:pt x="521455" y="142348"/>
                  </a:lnTo>
                  <a:lnTo>
                    <a:pt x="782182" y="237248"/>
                  </a:lnTo>
                  <a:lnTo>
                    <a:pt x="1042910" y="379596"/>
                  </a:lnTo>
                  <a:lnTo>
                    <a:pt x="1303638" y="379596"/>
                  </a:lnTo>
                  <a:lnTo>
                    <a:pt x="1564365" y="379596"/>
                  </a:lnTo>
                  <a:lnTo>
                    <a:pt x="1825093" y="284697"/>
                  </a:lnTo>
                  <a:lnTo>
                    <a:pt x="2085820" y="474496"/>
                  </a:lnTo>
                  <a:lnTo>
                    <a:pt x="2346548" y="759193"/>
                  </a:lnTo>
                  <a:lnTo>
                    <a:pt x="2607276" y="806643"/>
                  </a:lnTo>
                  <a:lnTo>
                    <a:pt x="2868003" y="759193"/>
                  </a:lnTo>
                  <a:lnTo>
                    <a:pt x="3128731" y="616844"/>
                  </a:lnTo>
                  <a:lnTo>
                    <a:pt x="3389458" y="616844"/>
                  </a:lnTo>
                  <a:lnTo>
                    <a:pt x="3650186" y="427046"/>
                  </a:lnTo>
                  <a:lnTo>
                    <a:pt x="3910914" y="332147"/>
                  </a:lnTo>
                  <a:lnTo>
                    <a:pt x="4171641" y="47449"/>
                  </a:lnTo>
                </a:path>
              </a:pathLst>
            </a:custGeom>
            <a:ln w="27101" cap="flat">
              <a:solidFill>
                <a:srgbClr val="EE00EE">
                  <a:alpha val="100000"/>
                </a:srgbClr>
              </a:solidFill>
              <a:prstDash val="solid"/>
              <a:round/>
            </a:ln>
          </p:spPr>
          <p:txBody>
            <a:bodyPr/>
            <a:lstStyle/>
            <a:p/>
          </p:txBody>
        </p:sp>
        <p:sp>
          <p:nvSpPr>
            <p:cNvPr id="41" name="pl41"/>
            <p:cNvSpPr/>
            <p:nvPr/>
          </p:nvSpPr>
          <p:spPr>
            <a:xfrm>
              <a:off x="6610535" y="2401737"/>
              <a:ext cx="1042910" cy="2989325"/>
            </a:xfrm>
            <a:custGeom>
              <a:avLst/>
              <a:pathLst>
                <a:path w="1042910" h="2989325">
                  <a:moveTo>
                    <a:pt x="0" y="2989325"/>
                  </a:moveTo>
                  <a:lnTo>
                    <a:pt x="260727" y="2894426"/>
                  </a:lnTo>
                  <a:lnTo>
                    <a:pt x="521455" y="0"/>
                  </a:lnTo>
                  <a:lnTo>
                    <a:pt x="782182" y="1518387"/>
                  </a:lnTo>
                  <a:lnTo>
                    <a:pt x="1042910" y="1803085"/>
                  </a:lnTo>
                </a:path>
              </a:pathLst>
            </a:custGeom>
            <a:ln w="27101" cap="flat">
              <a:solidFill>
                <a:srgbClr val="6A3D9A">
                  <a:alpha val="100000"/>
                </a:srgbClr>
              </a:solidFill>
              <a:prstDash val="solid"/>
              <a:round/>
            </a:ln>
          </p:spPr>
          <p:txBody>
            <a:bodyPr/>
            <a:lstStyle/>
            <a:p/>
          </p:txBody>
        </p:sp>
        <p:sp>
          <p:nvSpPr>
            <p:cNvPr id="42" name="pl42"/>
            <p:cNvSpPr/>
            <p:nvPr/>
          </p:nvSpPr>
          <p:spPr>
            <a:xfrm>
              <a:off x="5046169" y="1784892"/>
              <a:ext cx="2607276" cy="2609728"/>
            </a:xfrm>
            <a:custGeom>
              <a:avLst/>
              <a:pathLst>
                <a:path w="2607276" h="2609728">
                  <a:moveTo>
                    <a:pt x="0" y="2609728"/>
                  </a:moveTo>
                  <a:lnTo>
                    <a:pt x="260727" y="521945"/>
                  </a:lnTo>
                  <a:lnTo>
                    <a:pt x="521455" y="664294"/>
                  </a:lnTo>
                  <a:lnTo>
                    <a:pt x="782182" y="664294"/>
                  </a:lnTo>
                  <a:lnTo>
                    <a:pt x="1042910" y="711744"/>
                  </a:lnTo>
                  <a:lnTo>
                    <a:pt x="1303638" y="569395"/>
                  </a:lnTo>
                  <a:lnTo>
                    <a:pt x="1564365" y="521945"/>
                  </a:lnTo>
                  <a:lnTo>
                    <a:pt x="1825093" y="521945"/>
                  </a:lnTo>
                  <a:lnTo>
                    <a:pt x="2085820" y="474496"/>
                  </a:lnTo>
                  <a:lnTo>
                    <a:pt x="2346548" y="284697"/>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7131990" y="2259388"/>
              <a:ext cx="521455" cy="759193"/>
            </a:xfrm>
            <a:custGeom>
              <a:avLst/>
              <a:pathLst>
                <a:path w="521455" h="759193">
                  <a:moveTo>
                    <a:pt x="0" y="759193"/>
                  </a:moveTo>
                  <a:lnTo>
                    <a:pt x="260727" y="284697"/>
                  </a:lnTo>
                  <a:lnTo>
                    <a:pt x="521455"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832341"/>
              <a:ext cx="6518190" cy="1470937"/>
            </a:xfrm>
            <a:custGeom>
              <a:avLst/>
              <a:pathLst>
                <a:path w="6518190" h="1470937">
                  <a:moveTo>
                    <a:pt x="0" y="1470937"/>
                  </a:moveTo>
                  <a:lnTo>
                    <a:pt x="260727" y="1376038"/>
                  </a:lnTo>
                  <a:lnTo>
                    <a:pt x="521455" y="1281139"/>
                  </a:lnTo>
                  <a:lnTo>
                    <a:pt x="782182" y="901542"/>
                  </a:lnTo>
                  <a:lnTo>
                    <a:pt x="1042910" y="759193"/>
                  </a:lnTo>
                  <a:lnTo>
                    <a:pt x="1303638" y="569395"/>
                  </a:lnTo>
                  <a:lnTo>
                    <a:pt x="1564365" y="332147"/>
                  </a:lnTo>
                  <a:lnTo>
                    <a:pt x="1825093" y="284697"/>
                  </a:lnTo>
                  <a:lnTo>
                    <a:pt x="2085820" y="0"/>
                  </a:lnTo>
                  <a:lnTo>
                    <a:pt x="2346548" y="284697"/>
                  </a:lnTo>
                  <a:lnTo>
                    <a:pt x="2607276" y="47449"/>
                  </a:lnTo>
                  <a:lnTo>
                    <a:pt x="2868003" y="189798"/>
                  </a:lnTo>
                  <a:lnTo>
                    <a:pt x="3128731" y="284697"/>
                  </a:lnTo>
                  <a:lnTo>
                    <a:pt x="3389458" y="427046"/>
                  </a:lnTo>
                  <a:lnTo>
                    <a:pt x="3650186" y="427046"/>
                  </a:lnTo>
                  <a:lnTo>
                    <a:pt x="3910914" y="427046"/>
                  </a:lnTo>
                  <a:lnTo>
                    <a:pt x="4171641" y="379596"/>
                  </a:lnTo>
                  <a:lnTo>
                    <a:pt x="4432369" y="616844"/>
                  </a:lnTo>
                  <a:lnTo>
                    <a:pt x="4693096" y="901542"/>
                  </a:lnTo>
                  <a:lnTo>
                    <a:pt x="4953824" y="901542"/>
                  </a:lnTo>
                  <a:lnTo>
                    <a:pt x="5214552" y="806643"/>
                  </a:lnTo>
                  <a:lnTo>
                    <a:pt x="5475279" y="711744"/>
                  </a:lnTo>
                  <a:lnTo>
                    <a:pt x="5736007" y="569395"/>
                  </a:lnTo>
                  <a:lnTo>
                    <a:pt x="5996734" y="427046"/>
                  </a:lnTo>
                  <a:lnTo>
                    <a:pt x="6257462" y="427046"/>
                  </a:lnTo>
                  <a:lnTo>
                    <a:pt x="6518190" y="237248"/>
                  </a:lnTo>
                </a:path>
              </a:pathLst>
            </a:custGeom>
            <a:ln w="27101" cap="flat">
              <a:solidFill>
                <a:srgbClr val="FFC20E">
                  <a:alpha val="100000"/>
                </a:srgbClr>
              </a:solidFill>
              <a:prstDash val="solid"/>
              <a:round/>
            </a:ln>
          </p:spPr>
          <p:txBody>
            <a:bodyPr/>
            <a:lstStyle/>
            <a:p/>
          </p:txBody>
        </p:sp>
        <p:sp>
          <p:nvSpPr>
            <p:cNvPr id="45" name="pl45"/>
            <p:cNvSpPr/>
            <p:nvPr/>
          </p:nvSpPr>
          <p:spPr>
            <a:xfrm>
              <a:off x="6349807" y="2496636"/>
              <a:ext cx="1303638" cy="2087782"/>
            </a:xfrm>
            <a:custGeom>
              <a:avLst/>
              <a:pathLst>
                <a:path w="1303638" h="2087782">
                  <a:moveTo>
                    <a:pt x="0" y="2087782"/>
                  </a:moveTo>
                  <a:lnTo>
                    <a:pt x="260727" y="1803085"/>
                  </a:lnTo>
                  <a:lnTo>
                    <a:pt x="521455" y="1423488"/>
                  </a:lnTo>
                  <a:lnTo>
                    <a:pt x="782182" y="996441"/>
                  </a:lnTo>
                  <a:lnTo>
                    <a:pt x="1042910" y="806643"/>
                  </a:lnTo>
                  <a:lnTo>
                    <a:pt x="1303638" y="0"/>
                  </a:lnTo>
                </a:path>
              </a:pathLst>
            </a:custGeom>
            <a:ln w="27101" cap="flat">
              <a:solidFill>
                <a:srgbClr val="008B00">
                  <a:alpha val="100000"/>
                </a:srgbClr>
              </a:solidFill>
              <a:prstDash val="solid"/>
              <a:round/>
            </a:ln>
          </p:spPr>
          <p:txBody>
            <a:bodyPr/>
            <a:lstStyle/>
            <a:p/>
          </p:txBody>
        </p:sp>
        <p:sp>
          <p:nvSpPr>
            <p:cNvPr id="46" name="pl46"/>
            <p:cNvSpPr/>
            <p:nvPr/>
          </p:nvSpPr>
          <p:spPr>
            <a:xfrm>
              <a:off x="4003259" y="1642543"/>
              <a:ext cx="3650186" cy="2894426"/>
            </a:xfrm>
            <a:custGeom>
              <a:avLst/>
              <a:pathLst>
                <a:path w="3650186" h="2894426">
                  <a:moveTo>
                    <a:pt x="0" y="2894426"/>
                  </a:moveTo>
                  <a:lnTo>
                    <a:pt x="260727" y="0"/>
                  </a:lnTo>
                  <a:lnTo>
                    <a:pt x="521455" y="427046"/>
                  </a:lnTo>
                  <a:lnTo>
                    <a:pt x="782182" y="332147"/>
                  </a:lnTo>
                  <a:lnTo>
                    <a:pt x="1042910" y="332147"/>
                  </a:lnTo>
                  <a:lnTo>
                    <a:pt x="1303638" y="284697"/>
                  </a:lnTo>
                  <a:lnTo>
                    <a:pt x="1564365" y="521945"/>
                  </a:lnTo>
                  <a:lnTo>
                    <a:pt x="1825093" y="759193"/>
                  </a:lnTo>
                  <a:lnTo>
                    <a:pt x="2085820" y="806643"/>
                  </a:lnTo>
                  <a:lnTo>
                    <a:pt x="2346548" y="711744"/>
                  </a:lnTo>
                  <a:lnTo>
                    <a:pt x="2607276" y="664294"/>
                  </a:lnTo>
                  <a:lnTo>
                    <a:pt x="2868003" y="664294"/>
                  </a:lnTo>
                  <a:lnTo>
                    <a:pt x="3128731" y="427046"/>
                  </a:lnTo>
                  <a:lnTo>
                    <a:pt x="3389458" y="379596"/>
                  </a:lnTo>
                  <a:lnTo>
                    <a:pt x="3650186" y="94899"/>
                  </a:lnTo>
                </a:path>
              </a:pathLst>
            </a:custGeom>
            <a:ln w="27101" cap="flat">
              <a:solidFill>
                <a:srgbClr val="9A32CD">
                  <a:alpha val="100000"/>
                </a:srgbClr>
              </a:solidFill>
              <a:prstDash val="solid"/>
              <a:round/>
            </a:ln>
          </p:spPr>
          <p:txBody>
            <a:bodyPr/>
            <a:lstStyle/>
            <a:p/>
          </p:txBody>
        </p:sp>
        <p:sp>
          <p:nvSpPr>
            <p:cNvPr id="47" name="pl47"/>
            <p:cNvSpPr/>
            <p:nvPr/>
          </p:nvSpPr>
          <p:spPr>
            <a:xfrm>
              <a:off x="4785441" y="1832341"/>
              <a:ext cx="2868003" cy="1803085"/>
            </a:xfrm>
            <a:custGeom>
              <a:avLst/>
              <a:pathLst>
                <a:path w="2868003" h="1803085">
                  <a:moveTo>
                    <a:pt x="0" y="1803085"/>
                  </a:moveTo>
                  <a:lnTo>
                    <a:pt x="260727" y="616844"/>
                  </a:lnTo>
                  <a:lnTo>
                    <a:pt x="521455" y="237248"/>
                  </a:lnTo>
                  <a:lnTo>
                    <a:pt x="782182" y="379596"/>
                  </a:lnTo>
                  <a:lnTo>
                    <a:pt x="1042910" y="569395"/>
                  </a:lnTo>
                  <a:lnTo>
                    <a:pt x="1303638" y="616844"/>
                  </a:lnTo>
                  <a:lnTo>
                    <a:pt x="1564365" y="569395"/>
                  </a:lnTo>
                  <a:lnTo>
                    <a:pt x="1825093" y="521945"/>
                  </a:lnTo>
                  <a:lnTo>
                    <a:pt x="2085820" y="664294"/>
                  </a:lnTo>
                  <a:lnTo>
                    <a:pt x="2346548" y="379596"/>
                  </a:lnTo>
                  <a:lnTo>
                    <a:pt x="2607276" y="332147"/>
                  </a:lnTo>
                  <a:lnTo>
                    <a:pt x="2868003" y="0"/>
                  </a:lnTo>
                </a:path>
              </a:pathLst>
            </a:custGeom>
            <a:ln w="27101" cap="flat">
              <a:solidFill>
                <a:srgbClr val="836FFF">
                  <a:alpha val="100000"/>
                </a:srgbClr>
              </a:solidFill>
              <a:prstDash val="solid"/>
              <a:round/>
            </a:ln>
          </p:spPr>
          <p:txBody>
            <a:bodyPr/>
            <a:lstStyle/>
            <a:p/>
          </p:txBody>
        </p:sp>
        <p:sp>
          <p:nvSpPr>
            <p:cNvPr id="48" name="pl48"/>
            <p:cNvSpPr/>
            <p:nvPr/>
          </p:nvSpPr>
          <p:spPr>
            <a:xfrm>
              <a:off x="5567624" y="2069589"/>
              <a:ext cx="2085820" cy="664294"/>
            </a:xfrm>
            <a:custGeom>
              <a:avLst/>
              <a:pathLst>
                <a:path w="2085820" h="664294">
                  <a:moveTo>
                    <a:pt x="0" y="379596"/>
                  </a:moveTo>
                  <a:lnTo>
                    <a:pt x="260727" y="664294"/>
                  </a:lnTo>
                  <a:lnTo>
                    <a:pt x="521455" y="664294"/>
                  </a:lnTo>
                  <a:lnTo>
                    <a:pt x="782182" y="569395"/>
                  </a:lnTo>
                  <a:lnTo>
                    <a:pt x="1042910" y="474496"/>
                  </a:lnTo>
                  <a:lnTo>
                    <a:pt x="1303638" y="332147"/>
                  </a:lnTo>
                  <a:lnTo>
                    <a:pt x="1564365" y="189798"/>
                  </a:lnTo>
                  <a:lnTo>
                    <a:pt x="1825093" y="189798"/>
                  </a:lnTo>
                  <a:lnTo>
                    <a:pt x="2085820" y="0"/>
                  </a:lnTo>
                </a:path>
              </a:pathLst>
            </a:custGeom>
            <a:ln w="27101" cap="flat">
              <a:solidFill>
                <a:srgbClr val="FB9A99">
                  <a:alpha val="100000"/>
                </a:srgbClr>
              </a:solidFill>
              <a:prstDash val="solid"/>
              <a:round/>
            </a:ln>
          </p:spPr>
          <p:txBody>
            <a:bodyPr/>
            <a:lstStyle/>
            <a:p/>
          </p:txBody>
        </p:sp>
        <p:sp>
          <p:nvSpPr>
            <p:cNvPr id="49" name="pl49"/>
            <p:cNvSpPr/>
            <p:nvPr/>
          </p:nvSpPr>
          <p:spPr>
            <a:xfrm>
              <a:off x="7662155" y="853616"/>
              <a:ext cx="720790" cy="826390"/>
            </a:xfrm>
            <a:custGeom>
              <a:avLst/>
              <a:pathLst>
                <a:path w="720790" h="826390">
                  <a:moveTo>
                    <a:pt x="720790" y="0"/>
                  </a:moveTo>
                  <a:lnTo>
                    <a:pt x="0" y="826390"/>
                  </a:lnTo>
                </a:path>
              </a:pathLst>
            </a:custGeom>
          </p:spPr>
          <p:txBody>
            <a:bodyPr/>
            <a:lstStyle/>
            <a:p/>
          </p:txBody>
        </p:sp>
        <p:sp>
          <p:nvSpPr>
            <p:cNvPr id="50" name="pl50"/>
            <p:cNvSpPr/>
            <p:nvPr/>
          </p:nvSpPr>
          <p:spPr>
            <a:xfrm>
              <a:off x="7668104" y="1381133"/>
              <a:ext cx="660480" cy="302153"/>
            </a:xfrm>
            <a:custGeom>
              <a:avLst/>
              <a:pathLst>
                <a:path w="660480" h="302153">
                  <a:moveTo>
                    <a:pt x="660480" y="0"/>
                  </a:moveTo>
                  <a:lnTo>
                    <a:pt x="0" y="302153"/>
                  </a:lnTo>
                </a:path>
              </a:pathLst>
            </a:custGeom>
          </p:spPr>
          <p:txBody>
            <a:bodyPr/>
            <a:lstStyle/>
            <a:p/>
          </p:txBody>
        </p:sp>
        <p:sp>
          <p:nvSpPr>
            <p:cNvPr id="51" name="pl51"/>
            <p:cNvSpPr/>
            <p:nvPr/>
          </p:nvSpPr>
          <p:spPr>
            <a:xfrm>
              <a:off x="7665306" y="1120889"/>
              <a:ext cx="771788" cy="560489"/>
            </a:xfrm>
            <a:custGeom>
              <a:avLst/>
              <a:pathLst>
                <a:path w="771788" h="560489">
                  <a:moveTo>
                    <a:pt x="771788" y="0"/>
                  </a:moveTo>
                  <a:lnTo>
                    <a:pt x="0" y="560489"/>
                  </a:lnTo>
                </a:path>
              </a:pathLst>
            </a:custGeom>
          </p:spPr>
          <p:txBody>
            <a:bodyPr/>
            <a:lstStyle/>
            <a:p/>
          </p:txBody>
        </p:sp>
        <p:sp>
          <p:nvSpPr>
            <p:cNvPr id="52" name="pl52"/>
            <p:cNvSpPr/>
            <p:nvPr/>
          </p:nvSpPr>
          <p:spPr>
            <a:xfrm>
              <a:off x="7671165" y="1637119"/>
              <a:ext cx="711780" cy="97885"/>
            </a:xfrm>
            <a:custGeom>
              <a:avLst/>
              <a:pathLst>
                <a:path w="711780" h="97885">
                  <a:moveTo>
                    <a:pt x="711780" y="0"/>
                  </a:moveTo>
                  <a:lnTo>
                    <a:pt x="0" y="97885"/>
                  </a:lnTo>
                </a:path>
              </a:pathLst>
            </a:custGeom>
          </p:spPr>
          <p:txBody>
            <a:bodyPr/>
            <a:lstStyle/>
            <a:p/>
          </p:txBody>
        </p:sp>
        <p:sp>
          <p:nvSpPr>
            <p:cNvPr id="53" name="pl53"/>
            <p:cNvSpPr/>
            <p:nvPr/>
          </p:nvSpPr>
          <p:spPr>
            <a:xfrm>
              <a:off x="7671136" y="1787409"/>
              <a:ext cx="753889" cy="107286"/>
            </a:xfrm>
            <a:custGeom>
              <a:avLst/>
              <a:pathLst>
                <a:path w="753889" h="107286">
                  <a:moveTo>
                    <a:pt x="753889" y="107286"/>
                  </a:moveTo>
                  <a:lnTo>
                    <a:pt x="0" y="0"/>
                  </a:lnTo>
                </a:path>
              </a:pathLst>
            </a:custGeom>
          </p:spPr>
          <p:txBody>
            <a:bodyPr/>
            <a:lstStyle/>
            <a:p/>
          </p:txBody>
        </p:sp>
        <p:sp>
          <p:nvSpPr>
            <p:cNvPr id="54" name="pl54"/>
            <p:cNvSpPr/>
            <p:nvPr/>
          </p:nvSpPr>
          <p:spPr>
            <a:xfrm>
              <a:off x="7668130" y="1839025"/>
              <a:ext cx="684644" cy="311617"/>
            </a:xfrm>
            <a:custGeom>
              <a:avLst/>
              <a:pathLst>
                <a:path w="684644" h="311617">
                  <a:moveTo>
                    <a:pt x="684644" y="311617"/>
                  </a:moveTo>
                  <a:lnTo>
                    <a:pt x="0" y="0"/>
                  </a:lnTo>
                </a:path>
              </a:pathLst>
            </a:custGeom>
          </p:spPr>
          <p:txBody>
            <a:bodyPr/>
            <a:lstStyle/>
            <a:p/>
          </p:txBody>
        </p:sp>
        <p:sp>
          <p:nvSpPr>
            <p:cNvPr id="55" name="pl55"/>
            <p:cNvSpPr/>
            <p:nvPr/>
          </p:nvSpPr>
          <p:spPr>
            <a:xfrm>
              <a:off x="7664130" y="2078789"/>
              <a:ext cx="694731" cy="598171"/>
            </a:xfrm>
            <a:custGeom>
              <a:avLst/>
              <a:pathLst>
                <a:path w="694731" h="598171">
                  <a:moveTo>
                    <a:pt x="694731" y="598171"/>
                  </a:moveTo>
                  <a:lnTo>
                    <a:pt x="0" y="0"/>
                  </a:lnTo>
                </a:path>
              </a:pathLst>
            </a:custGeom>
          </p:spPr>
          <p:txBody>
            <a:bodyPr/>
            <a:lstStyle/>
            <a:p/>
          </p:txBody>
        </p:sp>
        <p:sp>
          <p:nvSpPr>
            <p:cNvPr id="56" name="pl56"/>
            <p:cNvSpPr/>
            <p:nvPr/>
          </p:nvSpPr>
          <p:spPr>
            <a:xfrm>
              <a:off x="7667223" y="2076995"/>
              <a:ext cx="625208" cy="336044"/>
            </a:xfrm>
            <a:custGeom>
              <a:avLst/>
              <a:pathLst>
                <a:path w="625208" h="336044">
                  <a:moveTo>
                    <a:pt x="625208" y="336044"/>
                  </a:moveTo>
                  <a:lnTo>
                    <a:pt x="0" y="0"/>
                  </a:lnTo>
                </a:path>
              </a:pathLst>
            </a:custGeom>
          </p:spPr>
          <p:txBody>
            <a:bodyPr/>
            <a:lstStyle/>
            <a:p/>
          </p:txBody>
        </p:sp>
        <p:sp>
          <p:nvSpPr>
            <p:cNvPr id="57" name="pl57"/>
            <p:cNvSpPr/>
            <p:nvPr/>
          </p:nvSpPr>
          <p:spPr>
            <a:xfrm>
              <a:off x="7663818" y="2268727"/>
              <a:ext cx="743210" cy="669098"/>
            </a:xfrm>
            <a:custGeom>
              <a:avLst/>
              <a:pathLst>
                <a:path w="743210" h="669098">
                  <a:moveTo>
                    <a:pt x="743210" y="669098"/>
                  </a:moveTo>
                  <a:lnTo>
                    <a:pt x="0" y="0"/>
                  </a:lnTo>
                </a:path>
              </a:pathLst>
            </a:custGeom>
          </p:spPr>
          <p:txBody>
            <a:bodyPr/>
            <a:lstStyle/>
            <a:p/>
          </p:txBody>
        </p:sp>
        <p:sp>
          <p:nvSpPr>
            <p:cNvPr id="58" name="pl58"/>
            <p:cNvSpPr/>
            <p:nvPr/>
          </p:nvSpPr>
          <p:spPr>
            <a:xfrm>
              <a:off x="7663097" y="2506275"/>
              <a:ext cx="695764" cy="694864"/>
            </a:xfrm>
            <a:custGeom>
              <a:avLst/>
              <a:pathLst>
                <a:path w="695764" h="694864">
                  <a:moveTo>
                    <a:pt x="695764" y="694864"/>
                  </a:moveTo>
                  <a:lnTo>
                    <a:pt x="0" y="0"/>
                  </a:lnTo>
                </a:path>
              </a:pathLst>
            </a:custGeom>
          </p:spPr>
          <p:txBody>
            <a:bodyPr/>
            <a:lstStyle/>
            <a:p/>
          </p:txBody>
        </p:sp>
        <p:sp>
          <p:nvSpPr>
            <p:cNvPr id="59" name="pl59"/>
            <p:cNvSpPr/>
            <p:nvPr/>
          </p:nvSpPr>
          <p:spPr>
            <a:xfrm>
              <a:off x="7671585" y="4204816"/>
              <a:ext cx="711359" cy="5"/>
            </a:xfrm>
            <a:custGeom>
              <a:avLst/>
              <a:pathLst>
                <a:path w="711359" h="5">
                  <a:moveTo>
                    <a:pt x="711359" y="0"/>
                  </a:moveTo>
                  <a:lnTo>
                    <a:pt x="0" y="5"/>
                  </a:lnTo>
                </a:path>
              </a:pathLst>
            </a:custGeom>
          </p:spPr>
          <p:txBody>
            <a:bodyPr/>
            <a:lstStyle/>
            <a:p/>
          </p:txBody>
        </p:sp>
        <p:sp>
          <p:nvSpPr>
            <p:cNvPr id="60" name="pg60"/>
            <p:cNvSpPr/>
            <p:nvPr/>
          </p:nvSpPr>
          <p:spPr>
            <a:xfrm>
              <a:off x="8314365" y="76263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80417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83%</a:t>
              </a:r>
            </a:p>
          </p:txBody>
        </p:sp>
        <p:sp>
          <p:nvSpPr>
            <p:cNvPr id="62" name="pg62"/>
            <p:cNvSpPr/>
            <p:nvPr/>
          </p:nvSpPr>
          <p:spPr>
            <a:xfrm>
              <a:off x="8260004" y="128929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131214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83%</a:t>
              </a:r>
            </a:p>
          </p:txBody>
        </p:sp>
        <p:sp>
          <p:nvSpPr>
            <p:cNvPr id="64" name="pg64"/>
            <p:cNvSpPr/>
            <p:nvPr/>
          </p:nvSpPr>
          <p:spPr>
            <a:xfrm>
              <a:off x="8368515" y="102943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107097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83%</a:t>
              </a:r>
            </a:p>
          </p:txBody>
        </p:sp>
        <p:sp>
          <p:nvSpPr>
            <p:cNvPr id="66" name="pg66"/>
            <p:cNvSpPr/>
            <p:nvPr/>
          </p:nvSpPr>
          <p:spPr>
            <a:xfrm>
              <a:off x="8314365" y="155062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7" name="tx67"/>
            <p:cNvSpPr/>
            <p:nvPr/>
          </p:nvSpPr>
          <p:spPr>
            <a:xfrm>
              <a:off x="8337225" y="159216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82%</a:t>
              </a:r>
            </a:p>
          </p:txBody>
        </p:sp>
        <p:sp>
          <p:nvSpPr>
            <p:cNvPr id="68" name="pg68"/>
            <p:cNvSpPr/>
            <p:nvPr/>
          </p:nvSpPr>
          <p:spPr>
            <a:xfrm>
              <a:off x="8356446" y="181221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9" name="tx69"/>
            <p:cNvSpPr/>
            <p:nvPr/>
          </p:nvSpPr>
          <p:spPr>
            <a:xfrm>
              <a:off x="8379306" y="185375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81%</a:t>
              </a:r>
            </a:p>
          </p:txBody>
        </p:sp>
        <p:sp>
          <p:nvSpPr>
            <p:cNvPr id="70" name="pg70"/>
            <p:cNvSpPr/>
            <p:nvPr/>
          </p:nvSpPr>
          <p:spPr>
            <a:xfrm>
              <a:off x="8284194" y="2073195"/>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1" name="tx71"/>
            <p:cNvSpPr/>
            <p:nvPr/>
          </p:nvSpPr>
          <p:spPr>
            <a:xfrm>
              <a:off x="8307054" y="211473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80%</a:t>
              </a:r>
            </a:p>
          </p:txBody>
        </p:sp>
        <p:sp>
          <p:nvSpPr>
            <p:cNvPr id="72" name="pg72"/>
            <p:cNvSpPr/>
            <p:nvPr/>
          </p:nvSpPr>
          <p:spPr>
            <a:xfrm>
              <a:off x="8290281" y="259989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64143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75%</a:t>
              </a:r>
            </a:p>
          </p:txBody>
        </p:sp>
        <p:sp>
          <p:nvSpPr>
            <p:cNvPr id="74" name="pg74"/>
            <p:cNvSpPr/>
            <p:nvPr/>
          </p:nvSpPr>
          <p:spPr>
            <a:xfrm>
              <a:off x="8223851" y="233668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5" name="tx75"/>
            <p:cNvSpPr/>
            <p:nvPr/>
          </p:nvSpPr>
          <p:spPr>
            <a:xfrm>
              <a:off x="8246711" y="237822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75%</a:t>
              </a:r>
            </a:p>
          </p:txBody>
        </p:sp>
        <p:sp>
          <p:nvSpPr>
            <p:cNvPr id="76" name="pg76"/>
            <p:cNvSpPr/>
            <p:nvPr/>
          </p:nvSpPr>
          <p:spPr>
            <a:xfrm>
              <a:off x="8338449" y="2860214"/>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7" name="tx77"/>
            <p:cNvSpPr/>
            <p:nvPr/>
          </p:nvSpPr>
          <p:spPr>
            <a:xfrm>
              <a:off x="8361309" y="2901753"/>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71%</a:t>
              </a:r>
            </a:p>
          </p:txBody>
        </p:sp>
        <p:sp>
          <p:nvSpPr>
            <p:cNvPr id="78" name="pg78"/>
            <p:cNvSpPr/>
            <p:nvPr/>
          </p:nvSpPr>
          <p:spPr>
            <a:xfrm>
              <a:off x="8290281" y="312372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141" y="316526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66%</a:t>
              </a:r>
            </a:p>
          </p:txBody>
        </p:sp>
        <p:sp>
          <p:nvSpPr>
            <p:cNvPr id="80" name="pg80"/>
            <p:cNvSpPr/>
            <p:nvPr/>
          </p:nvSpPr>
          <p:spPr>
            <a:xfrm>
              <a:off x="8314365" y="412029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416183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30%</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365537" y="401416"/>
              <a:ext cx="310053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Cameroon,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(30%), followed by MCV2 (66%).
Coverage of 7 vaccines increased (DTP3, HEPB3, HIB3, IPV1, MCV1, ROTAC and RUBELLA) compared to respective coverage in 2019.
Coverage of 9 vaccines increased (DTP3, HEPB3, HIB3, IPV1, IPVC, MCV1, MCV2, ROTAC and RUBELLA) and 1 vaccine decreased (HPVC) compared to respective coverage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74620" y="907931"/>
              <a:ext cx="1733193" cy="0"/>
            </a:xfrm>
            <a:custGeom>
              <a:avLst/>
              <a:pathLst>
                <a:path w="1733193" h="0">
                  <a:moveTo>
                    <a:pt x="0" y="0"/>
                  </a:moveTo>
                  <a:lnTo>
                    <a:pt x="649947" y="0"/>
                  </a:lnTo>
                  <a:lnTo>
                    <a:pt x="722164" y="0"/>
                  </a:lnTo>
                  <a:lnTo>
                    <a:pt x="794380" y="0"/>
                  </a:lnTo>
                  <a:lnTo>
                    <a:pt x="1733193" y="0"/>
                  </a:lnTo>
                  <a:lnTo>
                    <a:pt x="1733193" y="0"/>
                  </a:lnTo>
                  <a:lnTo>
                    <a:pt x="1733193" y="0"/>
                  </a:lnTo>
                </a:path>
              </a:pathLst>
            </a:custGeom>
            <a:ln w="116535" cap="flat">
              <a:solidFill>
                <a:srgbClr val="E8E8E8">
                  <a:alpha val="100000"/>
                </a:srgbClr>
              </a:solidFill>
              <a:prstDash val="solid"/>
              <a:round/>
            </a:ln>
          </p:spPr>
          <p:txBody>
            <a:bodyPr/>
            <a:lstStyle/>
            <a:p/>
          </p:txBody>
        </p:sp>
        <p:sp>
          <p:nvSpPr>
            <p:cNvPr id="21" name="pl21"/>
            <p:cNvSpPr/>
            <p:nvPr/>
          </p:nvSpPr>
          <p:spPr>
            <a:xfrm>
              <a:off x="6691269" y="1320786"/>
              <a:ext cx="1011029" cy="0"/>
            </a:xfrm>
            <a:custGeom>
              <a:avLst/>
              <a:pathLst>
                <a:path w="1011029" h="0">
                  <a:moveTo>
                    <a:pt x="0" y="0"/>
                  </a:moveTo>
                  <a:lnTo>
                    <a:pt x="144432" y="0"/>
                  </a:lnTo>
                  <a:lnTo>
                    <a:pt x="288865" y="0"/>
                  </a:lnTo>
                  <a:lnTo>
                    <a:pt x="288865" y="0"/>
                  </a:lnTo>
                  <a:lnTo>
                    <a:pt x="649947" y="0"/>
                  </a:lnTo>
                  <a:lnTo>
                    <a:pt x="722164" y="0"/>
                  </a:lnTo>
                  <a:lnTo>
                    <a:pt x="1011029" y="0"/>
                  </a:lnTo>
                </a:path>
              </a:pathLst>
            </a:custGeom>
            <a:ln w="116535" cap="flat">
              <a:solidFill>
                <a:srgbClr val="E8E8E8">
                  <a:alpha val="100000"/>
                </a:srgbClr>
              </a:solidFill>
              <a:prstDash val="solid"/>
              <a:round/>
            </a:ln>
          </p:spPr>
          <p:txBody>
            <a:bodyPr/>
            <a:lstStyle/>
            <a:p/>
          </p:txBody>
        </p:sp>
        <p:sp>
          <p:nvSpPr>
            <p:cNvPr id="22" name="pl22"/>
            <p:cNvSpPr/>
            <p:nvPr/>
          </p:nvSpPr>
          <p:spPr>
            <a:xfrm>
              <a:off x="6330187" y="1733641"/>
              <a:ext cx="1155462" cy="0"/>
            </a:xfrm>
            <a:custGeom>
              <a:avLst/>
              <a:pathLst>
                <a:path w="1155462" h="0">
                  <a:moveTo>
                    <a:pt x="0" y="0"/>
                  </a:moveTo>
                  <a:lnTo>
                    <a:pt x="72216" y="0"/>
                  </a:lnTo>
                  <a:lnTo>
                    <a:pt x="288865" y="0"/>
                  </a:lnTo>
                  <a:lnTo>
                    <a:pt x="288865" y="0"/>
                  </a:lnTo>
                  <a:lnTo>
                    <a:pt x="577731" y="0"/>
                  </a:lnTo>
                  <a:lnTo>
                    <a:pt x="722164" y="0"/>
                  </a:lnTo>
                  <a:lnTo>
                    <a:pt x="1155462" y="0"/>
                  </a:lnTo>
                </a:path>
              </a:pathLst>
            </a:custGeom>
            <a:ln w="116535" cap="flat">
              <a:solidFill>
                <a:srgbClr val="E8E8E8">
                  <a:alpha val="100000"/>
                </a:srgbClr>
              </a:solidFill>
              <a:prstDash val="solid"/>
              <a:round/>
            </a:ln>
          </p:spPr>
          <p:txBody>
            <a:bodyPr/>
            <a:lstStyle/>
            <a:p/>
          </p:txBody>
        </p:sp>
        <p:sp>
          <p:nvSpPr>
            <p:cNvPr id="23" name="pl23"/>
            <p:cNvSpPr/>
            <p:nvPr/>
          </p:nvSpPr>
          <p:spPr>
            <a:xfrm>
              <a:off x="6330187" y="2146496"/>
              <a:ext cx="1155462" cy="0"/>
            </a:xfrm>
            <a:custGeom>
              <a:avLst/>
              <a:pathLst>
                <a:path w="1155462" h="0">
                  <a:moveTo>
                    <a:pt x="0" y="0"/>
                  </a:moveTo>
                  <a:lnTo>
                    <a:pt x="72216" y="0"/>
                  </a:lnTo>
                  <a:lnTo>
                    <a:pt x="288865" y="0"/>
                  </a:lnTo>
                  <a:lnTo>
                    <a:pt x="288865" y="0"/>
                  </a:lnTo>
                  <a:lnTo>
                    <a:pt x="577731" y="0"/>
                  </a:lnTo>
                  <a:lnTo>
                    <a:pt x="722164" y="0"/>
                  </a:lnTo>
                  <a:lnTo>
                    <a:pt x="1155462" y="0"/>
                  </a:lnTo>
                </a:path>
              </a:pathLst>
            </a:custGeom>
            <a:ln w="116535" cap="flat">
              <a:solidFill>
                <a:srgbClr val="E8E8E8">
                  <a:alpha val="100000"/>
                </a:srgbClr>
              </a:solidFill>
              <a:prstDash val="solid"/>
              <a:round/>
            </a:ln>
          </p:spPr>
          <p:txBody>
            <a:bodyPr/>
            <a:lstStyle/>
            <a:p/>
          </p:txBody>
        </p:sp>
        <p:sp>
          <p:nvSpPr>
            <p:cNvPr id="24" name="pl24"/>
            <p:cNvSpPr/>
            <p:nvPr/>
          </p:nvSpPr>
          <p:spPr>
            <a:xfrm>
              <a:off x="6330187" y="2559351"/>
              <a:ext cx="1155462" cy="0"/>
            </a:xfrm>
            <a:custGeom>
              <a:avLst/>
              <a:pathLst>
                <a:path w="1155462" h="0">
                  <a:moveTo>
                    <a:pt x="0" y="0"/>
                  </a:moveTo>
                  <a:lnTo>
                    <a:pt x="72216" y="0"/>
                  </a:lnTo>
                  <a:lnTo>
                    <a:pt x="288865" y="0"/>
                  </a:lnTo>
                  <a:lnTo>
                    <a:pt x="288865" y="0"/>
                  </a:lnTo>
                  <a:lnTo>
                    <a:pt x="577731" y="0"/>
                  </a:lnTo>
                  <a:lnTo>
                    <a:pt x="722164" y="0"/>
                  </a:lnTo>
                  <a:lnTo>
                    <a:pt x="1155462" y="0"/>
                  </a:lnTo>
                </a:path>
              </a:pathLst>
            </a:custGeom>
            <a:ln w="116535" cap="flat">
              <a:solidFill>
                <a:srgbClr val="E8E8E8">
                  <a:alpha val="100000"/>
                </a:srgbClr>
              </a:solidFill>
              <a:prstDash val="solid"/>
              <a:round/>
            </a:ln>
          </p:spPr>
          <p:txBody>
            <a:bodyPr/>
            <a:lstStyle/>
            <a:p/>
          </p:txBody>
        </p:sp>
        <p:sp>
          <p:nvSpPr>
            <p:cNvPr id="25" name="pl25"/>
            <p:cNvSpPr/>
            <p:nvPr/>
          </p:nvSpPr>
          <p:spPr>
            <a:xfrm>
              <a:off x="6257971" y="2972206"/>
              <a:ext cx="1083246" cy="0"/>
            </a:xfrm>
            <a:custGeom>
              <a:avLst/>
              <a:pathLst>
                <a:path w="1083246" h="0">
                  <a:moveTo>
                    <a:pt x="0" y="0"/>
                  </a:moveTo>
                  <a:lnTo>
                    <a:pt x="216649" y="0"/>
                  </a:lnTo>
                  <a:lnTo>
                    <a:pt x="288865" y="0"/>
                  </a:lnTo>
                  <a:lnTo>
                    <a:pt x="288865" y="0"/>
                  </a:lnTo>
                  <a:lnTo>
                    <a:pt x="361082" y="0"/>
                  </a:lnTo>
                  <a:lnTo>
                    <a:pt x="649947" y="0"/>
                  </a:lnTo>
                  <a:lnTo>
                    <a:pt x="1083246" y="0"/>
                  </a:lnTo>
                </a:path>
              </a:pathLst>
            </a:custGeom>
            <a:ln w="116535" cap="flat">
              <a:solidFill>
                <a:srgbClr val="E8E8E8">
                  <a:alpha val="100000"/>
                </a:srgbClr>
              </a:solidFill>
              <a:prstDash val="solid"/>
              <a:round/>
            </a:ln>
          </p:spPr>
          <p:txBody>
            <a:bodyPr/>
            <a:lstStyle/>
            <a:p/>
          </p:txBody>
        </p:sp>
        <p:sp>
          <p:nvSpPr>
            <p:cNvPr id="26" name="pl26"/>
            <p:cNvSpPr/>
            <p:nvPr/>
          </p:nvSpPr>
          <p:spPr>
            <a:xfrm>
              <a:off x="5896889" y="3385062"/>
              <a:ext cx="1011029" cy="0"/>
            </a:xfrm>
            <a:custGeom>
              <a:avLst/>
              <a:pathLst>
                <a:path w="1011029" h="0">
                  <a:moveTo>
                    <a:pt x="0" y="0"/>
                  </a:moveTo>
                  <a:lnTo>
                    <a:pt x="144432" y="0"/>
                  </a:lnTo>
                  <a:lnTo>
                    <a:pt x="288865" y="0"/>
                  </a:lnTo>
                  <a:lnTo>
                    <a:pt x="505514" y="0"/>
                  </a:lnTo>
                  <a:lnTo>
                    <a:pt x="722164" y="0"/>
                  </a:lnTo>
                  <a:lnTo>
                    <a:pt x="722164" y="0"/>
                  </a:lnTo>
                  <a:lnTo>
                    <a:pt x="1011029" y="0"/>
                  </a:lnTo>
                </a:path>
              </a:pathLst>
            </a:custGeom>
            <a:ln w="116535" cap="flat">
              <a:solidFill>
                <a:srgbClr val="E8E8E8">
                  <a:alpha val="100000"/>
                </a:srgbClr>
              </a:solidFill>
              <a:prstDash val="solid"/>
              <a:round/>
            </a:ln>
          </p:spPr>
          <p:txBody>
            <a:bodyPr/>
            <a:lstStyle/>
            <a:p/>
          </p:txBody>
        </p:sp>
        <p:sp>
          <p:nvSpPr>
            <p:cNvPr id="27" name="pl27"/>
            <p:cNvSpPr/>
            <p:nvPr/>
          </p:nvSpPr>
          <p:spPr>
            <a:xfrm>
              <a:off x="6330187" y="3797917"/>
              <a:ext cx="1083246" cy="0"/>
            </a:xfrm>
            <a:custGeom>
              <a:avLst/>
              <a:pathLst>
                <a:path w="1083246" h="0">
                  <a:moveTo>
                    <a:pt x="0" y="0"/>
                  </a:moveTo>
                  <a:lnTo>
                    <a:pt x="144432" y="0"/>
                  </a:lnTo>
                  <a:lnTo>
                    <a:pt x="216649" y="0"/>
                  </a:lnTo>
                  <a:lnTo>
                    <a:pt x="216649" y="0"/>
                  </a:lnTo>
                  <a:lnTo>
                    <a:pt x="577731" y="0"/>
                  </a:lnTo>
                  <a:lnTo>
                    <a:pt x="649947" y="0"/>
                  </a:lnTo>
                  <a:lnTo>
                    <a:pt x="1083246" y="0"/>
                  </a:lnTo>
                </a:path>
              </a:pathLst>
            </a:custGeom>
            <a:ln w="116535" cap="flat">
              <a:solidFill>
                <a:srgbClr val="E8E8E8">
                  <a:alpha val="100000"/>
                </a:srgbClr>
              </a:solidFill>
              <a:prstDash val="solid"/>
              <a:round/>
            </a:ln>
          </p:spPr>
          <p:txBody>
            <a:bodyPr/>
            <a:lstStyle/>
            <a:p/>
          </p:txBody>
        </p:sp>
        <p:sp>
          <p:nvSpPr>
            <p:cNvPr id="28" name="pl28"/>
            <p:cNvSpPr/>
            <p:nvPr/>
          </p:nvSpPr>
          <p:spPr>
            <a:xfrm>
              <a:off x="5896889" y="4210772"/>
              <a:ext cx="1011029" cy="0"/>
            </a:xfrm>
            <a:custGeom>
              <a:avLst/>
              <a:pathLst>
                <a:path w="1011029" h="0">
                  <a:moveTo>
                    <a:pt x="0" y="0"/>
                  </a:moveTo>
                  <a:lnTo>
                    <a:pt x="144432" y="0"/>
                  </a:lnTo>
                  <a:lnTo>
                    <a:pt x="288865" y="0"/>
                  </a:lnTo>
                  <a:lnTo>
                    <a:pt x="505514" y="0"/>
                  </a:lnTo>
                  <a:lnTo>
                    <a:pt x="722164" y="0"/>
                  </a:lnTo>
                  <a:lnTo>
                    <a:pt x="722164" y="0"/>
                  </a:lnTo>
                  <a:lnTo>
                    <a:pt x="1011029" y="0"/>
                  </a:lnTo>
                </a:path>
              </a:pathLst>
            </a:custGeom>
            <a:ln w="116535" cap="flat">
              <a:solidFill>
                <a:srgbClr val="E8E8E8">
                  <a:alpha val="100000"/>
                </a:srgbClr>
              </a:solidFill>
              <a:prstDash val="solid"/>
              <a:round/>
            </a:ln>
          </p:spPr>
          <p:txBody>
            <a:bodyPr/>
            <a:lstStyle/>
            <a:p/>
          </p:txBody>
        </p:sp>
        <p:sp>
          <p:nvSpPr>
            <p:cNvPr id="29" name="pl29"/>
            <p:cNvSpPr/>
            <p:nvPr/>
          </p:nvSpPr>
          <p:spPr>
            <a:xfrm>
              <a:off x="6257971" y="4623627"/>
              <a:ext cx="1011029" cy="0"/>
            </a:xfrm>
            <a:custGeom>
              <a:avLst/>
              <a:pathLst>
                <a:path w="1011029" h="0">
                  <a:moveTo>
                    <a:pt x="0" y="0"/>
                  </a:moveTo>
                  <a:lnTo>
                    <a:pt x="72216" y="0"/>
                  </a:lnTo>
                  <a:lnTo>
                    <a:pt x="144432" y="0"/>
                  </a:lnTo>
                  <a:lnTo>
                    <a:pt x="216649" y="0"/>
                  </a:lnTo>
                  <a:lnTo>
                    <a:pt x="433298" y="0"/>
                  </a:lnTo>
                  <a:lnTo>
                    <a:pt x="505514" y="0"/>
                  </a:lnTo>
                  <a:lnTo>
                    <a:pt x="1011029" y="0"/>
                  </a:lnTo>
                </a:path>
              </a:pathLst>
            </a:custGeom>
            <a:ln w="116535" cap="flat">
              <a:solidFill>
                <a:srgbClr val="E8E8E8">
                  <a:alpha val="100000"/>
                </a:srgbClr>
              </a:solidFill>
              <a:prstDash val="solid"/>
              <a:round/>
            </a:ln>
          </p:spPr>
          <p:txBody>
            <a:bodyPr/>
            <a:lstStyle/>
            <a:p/>
          </p:txBody>
        </p:sp>
        <p:sp>
          <p:nvSpPr>
            <p:cNvPr id="30" name="pl30"/>
            <p:cNvSpPr/>
            <p:nvPr/>
          </p:nvSpPr>
          <p:spPr>
            <a:xfrm>
              <a:off x="5896889" y="5036482"/>
              <a:ext cx="1011029" cy="0"/>
            </a:xfrm>
            <a:custGeom>
              <a:avLst/>
              <a:pathLst>
                <a:path w="1011029" h="0">
                  <a:moveTo>
                    <a:pt x="0" y="0"/>
                  </a:moveTo>
                  <a:lnTo>
                    <a:pt x="72216" y="0"/>
                  </a:lnTo>
                  <a:lnTo>
                    <a:pt x="72216" y="0"/>
                  </a:lnTo>
                  <a:lnTo>
                    <a:pt x="216649" y="0"/>
                  </a:lnTo>
                  <a:lnTo>
                    <a:pt x="433298" y="0"/>
                  </a:lnTo>
                  <a:lnTo>
                    <a:pt x="722164" y="0"/>
                  </a:lnTo>
                  <a:lnTo>
                    <a:pt x="1011029" y="0"/>
                  </a:lnTo>
                </a:path>
              </a:pathLst>
            </a:custGeom>
            <a:ln w="116535" cap="flat">
              <a:solidFill>
                <a:srgbClr val="E8E8E8">
                  <a:alpha val="100000"/>
                </a:srgbClr>
              </a:solidFill>
              <a:prstDash val="solid"/>
              <a:round/>
            </a:ln>
          </p:spPr>
          <p:txBody>
            <a:bodyPr/>
            <a:lstStyle/>
            <a:p/>
          </p:txBody>
        </p:sp>
        <p:sp>
          <p:nvSpPr>
            <p:cNvPr id="31" name="pt31"/>
            <p:cNvSpPr/>
            <p:nvPr/>
          </p:nvSpPr>
          <p:spPr>
            <a:xfrm>
              <a:off x="712006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19228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26450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47012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68676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83120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97563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97563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33671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40893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69779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32568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39790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61455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61455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90341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04785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48115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32568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39790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61455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61455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90341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04785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48115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32568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39790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61455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61455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90341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04785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48115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25347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47012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54233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54233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61455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90341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89238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03682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18125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39790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61455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61455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90341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32568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47012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54233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54233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90341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97563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40893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89238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03682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18125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39790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61455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61455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90341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32568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39790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47012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25347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68676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75898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26450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6460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6460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89238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10903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32568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61455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90341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061800"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145046"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145046"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6628501"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350665"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639531"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6267419"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989583"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422882"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6267419"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989583"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422882"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6267419"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989583"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422882"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6195203"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845151"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27844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5834121"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556285"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845151"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267419"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917367"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350665"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5834121"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556285"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845151"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6267419"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700718"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206233"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5906337"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556285"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6845151"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746885" y="4960019"/>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42" name="tx142"/>
            <p:cNvSpPr/>
            <p:nvPr/>
          </p:nvSpPr>
          <p:spPr>
            <a:xfrm>
              <a:off x="600004" y="4543133"/>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43" name="tx143"/>
            <p:cNvSpPr/>
            <p:nvPr/>
          </p:nvSpPr>
          <p:spPr>
            <a:xfrm>
              <a:off x="508103" y="4132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4105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Cameroon,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(72%) and 2024 (82%). DTP1 coverage increased in 2025 (86%) compared to 2024, and was higher than in 2019. In 2019-2025, DTP1 coverage was at it's lowest level in 2019 (72%).
In 2024, 0 vaccines had lower coverage than in 2019.
In 2025, 0 vaccines had lower coverage than in 2019.
In 2025, 0 vaccines had lower coverage than in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48020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157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551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868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224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1580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480206" y="3145972"/>
              <a:ext cx="2677799" cy="1722425"/>
            </a:xfrm>
            <a:custGeom>
              <a:avLst/>
              <a:pathLst>
                <a:path w="2677799" h="1722425">
                  <a:moveTo>
                    <a:pt x="0" y="1722425"/>
                  </a:moveTo>
                  <a:lnTo>
                    <a:pt x="535559" y="1284984"/>
                  </a:lnTo>
                  <a:lnTo>
                    <a:pt x="1071119" y="1230303"/>
                  </a:lnTo>
                  <a:lnTo>
                    <a:pt x="1606679" y="0"/>
                  </a:lnTo>
                  <a:lnTo>
                    <a:pt x="2142239" y="874882"/>
                  </a:lnTo>
                  <a:lnTo>
                    <a:pt x="2677799" y="1038923"/>
                  </a:lnTo>
                </a:path>
              </a:pathLst>
            </a:custGeom>
            <a:ln w="29811" cap="flat">
              <a:solidFill>
                <a:srgbClr val="FF0000">
                  <a:alpha val="100000"/>
                </a:srgbClr>
              </a:solidFill>
              <a:prstDash val="solid"/>
              <a:round/>
            </a:ln>
          </p:spPr>
          <p:txBody>
            <a:bodyPr/>
            <a:lstStyle/>
            <a:p/>
          </p:txBody>
        </p:sp>
        <p:sp>
          <p:nvSpPr>
            <p:cNvPr id="24" name="pl24"/>
            <p:cNvSpPr/>
            <p:nvPr/>
          </p:nvSpPr>
          <p:spPr>
            <a:xfrm>
              <a:off x="2015765" y="3145972"/>
              <a:ext cx="2142239" cy="1722425"/>
            </a:xfrm>
            <a:custGeom>
              <a:avLst/>
              <a:pathLst>
                <a:path w="2142239" h="1722425">
                  <a:moveTo>
                    <a:pt x="0" y="1722425"/>
                  </a:moveTo>
                  <a:lnTo>
                    <a:pt x="535559" y="1667745"/>
                  </a:lnTo>
                  <a:lnTo>
                    <a:pt x="1071119" y="0"/>
                  </a:lnTo>
                  <a:lnTo>
                    <a:pt x="1606679" y="874882"/>
                  </a:lnTo>
                  <a:lnTo>
                    <a:pt x="2142239" y="1038923"/>
                  </a:lnTo>
                </a:path>
              </a:pathLst>
            </a:custGeom>
            <a:ln w="29811" cap="flat">
              <a:solidFill>
                <a:srgbClr val="0058AB">
                  <a:alpha val="100000"/>
                </a:srgbClr>
              </a:solidFill>
              <a:prstDash val="solid"/>
              <a:round/>
            </a:ln>
          </p:spPr>
          <p:txBody>
            <a:bodyPr/>
            <a:lstStyle/>
            <a:p/>
          </p:txBody>
        </p:sp>
        <p:sp>
          <p:nvSpPr>
            <p:cNvPr id="25" name="pt25"/>
            <p:cNvSpPr/>
            <p:nvPr/>
          </p:nvSpPr>
          <p:spPr>
            <a:xfrm>
              <a:off x="1455380" y="4843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1990940" y="44061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2526499" y="43514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3062059"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3597619" y="39960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4133179" y="41600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990940" y="4843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2526499" y="47888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3062059" y="31211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597619" y="39960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4133179" y="41600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tx36"/>
            <p:cNvSpPr/>
            <p:nvPr/>
          </p:nvSpPr>
          <p:spPr>
            <a:xfrm>
              <a:off x="2015765" y="493928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37" name="tx37"/>
            <p:cNvSpPr/>
            <p:nvPr/>
          </p:nvSpPr>
          <p:spPr>
            <a:xfrm>
              <a:off x="2551325" y="4885771"/>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38" name="tx38"/>
            <p:cNvSpPr/>
            <p:nvPr/>
          </p:nvSpPr>
          <p:spPr>
            <a:xfrm>
              <a:off x="3086885" y="32156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39" name="tx39"/>
            <p:cNvSpPr/>
            <p:nvPr/>
          </p:nvSpPr>
          <p:spPr>
            <a:xfrm>
              <a:off x="3622445" y="40904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40" name="tx40"/>
            <p:cNvSpPr/>
            <p:nvPr/>
          </p:nvSpPr>
          <p:spPr>
            <a:xfrm>
              <a:off x="4158005" y="42544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41" name="tx41"/>
            <p:cNvSpPr/>
            <p:nvPr/>
          </p:nvSpPr>
          <p:spPr>
            <a:xfrm>
              <a:off x="1480206" y="4697438"/>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a:t>
              </a:r>
            </a:p>
          </p:txBody>
        </p:sp>
        <p:sp>
          <p:nvSpPr>
            <p:cNvPr id="42" name="tx42"/>
            <p:cNvSpPr/>
            <p:nvPr/>
          </p:nvSpPr>
          <p:spPr>
            <a:xfrm>
              <a:off x="2015765" y="425994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21</a:t>
              </a:r>
            </a:p>
          </p:txBody>
        </p:sp>
        <p:sp>
          <p:nvSpPr>
            <p:cNvPr id="43" name="tx43"/>
            <p:cNvSpPr/>
            <p:nvPr/>
          </p:nvSpPr>
          <p:spPr>
            <a:xfrm>
              <a:off x="2551325" y="420400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23</a:t>
              </a:r>
            </a:p>
          </p:txBody>
        </p:sp>
        <p:sp>
          <p:nvSpPr>
            <p:cNvPr id="44" name="tx44"/>
            <p:cNvSpPr/>
            <p:nvPr/>
          </p:nvSpPr>
          <p:spPr>
            <a:xfrm>
              <a:off x="3086885"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45" name="tx45"/>
            <p:cNvSpPr/>
            <p:nvPr/>
          </p:nvSpPr>
          <p:spPr>
            <a:xfrm>
              <a:off x="3622445" y="384858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36</a:t>
              </a:r>
            </a:p>
          </p:txBody>
        </p:sp>
        <p:sp>
          <p:nvSpPr>
            <p:cNvPr id="46" name="tx46"/>
            <p:cNvSpPr/>
            <p:nvPr/>
          </p:nvSpPr>
          <p:spPr>
            <a:xfrm>
              <a:off x="4158005" y="40126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47" name="pl47"/>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48" name="tx48"/>
            <p:cNvSpPr/>
            <p:nvPr/>
          </p:nvSpPr>
          <p:spPr>
            <a:xfrm>
              <a:off x="2759990"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49" name="tx49"/>
            <p:cNvSpPr/>
            <p:nvPr/>
          </p:nvSpPr>
          <p:spPr>
            <a:xfrm>
              <a:off x="2626323"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50" name="rc5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51" name="pl5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2" name="pl5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3" name="pl5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4" name="pl5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5" name="pl5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6" name="pl5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7" name="pl5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8" name="pl5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9" name="pl5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0" name="pl6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1" name="pl6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2" name="pl6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3" name="pl6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4" name="pl64"/>
            <p:cNvSpPr/>
            <p:nvPr/>
          </p:nvSpPr>
          <p:spPr>
            <a:xfrm>
              <a:off x="56736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62091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7447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7280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78158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3514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280285" y="4184895"/>
              <a:ext cx="1071119" cy="164040"/>
            </a:xfrm>
            <a:custGeom>
              <a:avLst/>
              <a:pathLst>
                <a:path w="1071119" h="164040">
                  <a:moveTo>
                    <a:pt x="0" y="0"/>
                  </a:moveTo>
                  <a:lnTo>
                    <a:pt x="535559" y="164040"/>
                  </a:lnTo>
                  <a:lnTo>
                    <a:pt x="1071119" y="54680"/>
                  </a:lnTo>
                </a:path>
              </a:pathLst>
            </a:custGeom>
            <a:ln w="29811" cap="flat">
              <a:solidFill>
                <a:srgbClr val="FF0000">
                  <a:alpha val="100000"/>
                </a:srgbClr>
              </a:solidFill>
              <a:prstDash val="solid"/>
              <a:round/>
            </a:ln>
          </p:spPr>
          <p:txBody>
            <a:bodyPr/>
            <a:lstStyle/>
            <a:p/>
          </p:txBody>
        </p:sp>
        <p:sp>
          <p:nvSpPr>
            <p:cNvPr id="71" name="pl71"/>
            <p:cNvSpPr/>
            <p:nvPr/>
          </p:nvSpPr>
          <p:spPr>
            <a:xfrm>
              <a:off x="7280285" y="4184895"/>
              <a:ext cx="1071119" cy="164040"/>
            </a:xfrm>
            <a:custGeom>
              <a:avLst/>
              <a:pathLst>
                <a:path w="1071119" h="164040">
                  <a:moveTo>
                    <a:pt x="0" y="0"/>
                  </a:moveTo>
                  <a:lnTo>
                    <a:pt x="535559" y="164040"/>
                  </a:lnTo>
                  <a:lnTo>
                    <a:pt x="1071119" y="54680"/>
                  </a:lnTo>
                </a:path>
              </a:pathLst>
            </a:custGeom>
            <a:ln w="29811" cap="flat">
              <a:solidFill>
                <a:srgbClr val="0058AB">
                  <a:alpha val="100000"/>
                </a:srgbClr>
              </a:solidFill>
              <a:prstDash val="solid"/>
              <a:round/>
            </a:ln>
          </p:spPr>
          <p:txBody>
            <a:bodyPr/>
            <a:lstStyle/>
            <a:p/>
          </p:txBody>
        </p:sp>
        <p:sp>
          <p:nvSpPr>
            <p:cNvPr id="72" name="pt72"/>
            <p:cNvSpPr/>
            <p:nvPr/>
          </p:nvSpPr>
          <p:spPr>
            <a:xfrm>
              <a:off x="7255459" y="41600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3" name="pt73"/>
            <p:cNvSpPr/>
            <p:nvPr/>
          </p:nvSpPr>
          <p:spPr>
            <a:xfrm>
              <a:off x="7791019" y="43241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4" name="pt74"/>
            <p:cNvSpPr/>
            <p:nvPr/>
          </p:nvSpPr>
          <p:spPr>
            <a:xfrm>
              <a:off x="8326579" y="42147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7255459" y="41600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76" name="pt76"/>
            <p:cNvSpPr/>
            <p:nvPr/>
          </p:nvSpPr>
          <p:spPr>
            <a:xfrm>
              <a:off x="7791019" y="43241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77" name="pt77"/>
            <p:cNvSpPr/>
            <p:nvPr/>
          </p:nvSpPr>
          <p:spPr>
            <a:xfrm>
              <a:off x="8326579" y="42147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78" name="tx78"/>
            <p:cNvSpPr/>
            <p:nvPr/>
          </p:nvSpPr>
          <p:spPr>
            <a:xfrm>
              <a:off x="7280285" y="42544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79" name="tx79"/>
            <p:cNvSpPr/>
            <p:nvPr/>
          </p:nvSpPr>
          <p:spPr>
            <a:xfrm>
              <a:off x="7815845" y="44197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80" name="tx80"/>
            <p:cNvSpPr/>
            <p:nvPr/>
          </p:nvSpPr>
          <p:spPr>
            <a:xfrm>
              <a:off x="8351405" y="43092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28</a:t>
              </a:r>
            </a:p>
          </p:txBody>
        </p:sp>
        <p:sp>
          <p:nvSpPr>
            <p:cNvPr id="81" name="tx81"/>
            <p:cNvSpPr/>
            <p:nvPr/>
          </p:nvSpPr>
          <p:spPr>
            <a:xfrm>
              <a:off x="7280285" y="40126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82" name="tx82"/>
            <p:cNvSpPr/>
            <p:nvPr/>
          </p:nvSpPr>
          <p:spPr>
            <a:xfrm>
              <a:off x="7815845" y="417792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24</a:t>
              </a:r>
            </a:p>
          </p:txBody>
        </p:sp>
        <p:sp>
          <p:nvSpPr>
            <p:cNvPr id="83" name="tx83"/>
            <p:cNvSpPr/>
            <p:nvPr/>
          </p:nvSpPr>
          <p:spPr>
            <a:xfrm>
              <a:off x="8351405" y="406735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28</a:t>
              </a:r>
            </a:p>
          </p:txBody>
        </p:sp>
        <p:sp>
          <p:nvSpPr>
            <p:cNvPr id="84" name="pl8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5" name="tx85"/>
            <p:cNvSpPr/>
            <p:nvPr/>
          </p:nvSpPr>
          <p:spPr>
            <a:xfrm>
              <a:off x="6953389"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86" name="tx86"/>
            <p:cNvSpPr/>
            <p:nvPr/>
          </p:nvSpPr>
          <p:spPr>
            <a:xfrm>
              <a:off x="6819723"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87" name="rc8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88" name="tx8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89" name="tx8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90" name="tx90"/>
            <p:cNvSpPr/>
            <p:nvPr/>
          </p:nvSpPr>
          <p:spPr>
            <a:xfrm rot="-5400000">
              <a:off x="13522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1" name="tx91"/>
            <p:cNvSpPr/>
            <p:nvPr/>
          </p:nvSpPr>
          <p:spPr>
            <a:xfrm rot="-5400000">
              <a:off x="18877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2" name="tx92"/>
            <p:cNvSpPr/>
            <p:nvPr/>
          </p:nvSpPr>
          <p:spPr>
            <a:xfrm rot="-5400000">
              <a:off x="24233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3" name="tx93"/>
            <p:cNvSpPr/>
            <p:nvPr/>
          </p:nvSpPr>
          <p:spPr>
            <a:xfrm rot="-5400000">
              <a:off x="295885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4" name="tx94"/>
            <p:cNvSpPr/>
            <p:nvPr/>
          </p:nvSpPr>
          <p:spPr>
            <a:xfrm rot="-5400000">
              <a:off x="34944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5" name="tx95"/>
            <p:cNvSpPr/>
            <p:nvPr/>
          </p:nvSpPr>
          <p:spPr>
            <a:xfrm rot="-5400000">
              <a:off x="403000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96" name="tx96"/>
            <p:cNvSpPr/>
            <p:nvPr/>
          </p:nvSpPr>
          <p:spPr>
            <a:xfrm rot="-5400000">
              <a:off x="55456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7" name="tx97"/>
            <p:cNvSpPr/>
            <p:nvPr/>
          </p:nvSpPr>
          <p:spPr>
            <a:xfrm rot="-5400000">
              <a:off x="60811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8" name="tx98"/>
            <p:cNvSpPr/>
            <p:nvPr/>
          </p:nvSpPr>
          <p:spPr>
            <a:xfrm rot="-5400000">
              <a:off x="66167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9" name="tx99"/>
            <p:cNvSpPr/>
            <p:nvPr/>
          </p:nvSpPr>
          <p:spPr>
            <a:xfrm rot="-5400000">
              <a:off x="715225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0" name="tx100"/>
            <p:cNvSpPr/>
            <p:nvPr/>
          </p:nvSpPr>
          <p:spPr>
            <a:xfrm rot="-5400000">
              <a:off x="76878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1" name="tx101"/>
            <p:cNvSpPr/>
            <p:nvPr/>
          </p:nvSpPr>
          <p:spPr>
            <a:xfrm rot="-5400000">
              <a:off x="822340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02" name="tx102"/>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3" name="tx103"/>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04" name="tx104"/>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05" name="tx105"/>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06" name="tx106"/>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07" name="tx107"/>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08" name="tx108"/>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9" name="pl109"/>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10" name="pl110"/>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11" name="tx111"/>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12" name="tx112"/>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13" name="tx113"/>
            <p:cNvSpPr/>
            <p:nvPr/>
          </p:nvSpPr>
          <p:spPr>
            <a:xfrm>
              <a:off x="757200" y="1330710"/>
              <a:ext cx="559056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Cameroon, 2020-2025</a:t>
              </a:r>
            </a:p>
          </p:txBody>
        </p:sp>
        <p:sp>
          <p:nvSpPr>
            <p:cNvPr id="114" name="tx114"/>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5" name="tx115"/>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Cameroon was 2020.
In 2025, first dose (HPV1) programme coverage among girls was 30%. In 2025, last dose (HPVc) programme coverage among girls was 30%.</a:t>
            </a:r>
          </a:p>
        </p:txBody>
      </p:sp>
      <p:sp>
        <p:nvSpPr>
          <p:cNvPr id="1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30% and coverage among boys increased to 28%, following switch to single dose in 2023.</a:t>
            </a:r>
          </a:p>
        </p:txBody>
      </p:sp>
      <p:grpSp xmlns:pic="http://schemas.openxmlformats.org/drawingml/2006/picture">
        <p:nvGrpSpPr>
          <p:cNvPr id="118" name=""/>
          <p:cNvGrpSpPr/>
          <p:nvPr/>
        </p:nvGrpSpPr>
        <p:grpSpPr>
          <a:xfrm>
            <a:off x="292608" y="1005840"/>
            <a:ext cx="8595360" cy="28575"/>
            <a:chOff x="292608" y="1005840"/>
            <a:chExt cx="8595360" cy="28575"/>
          </a:xfrm>
        </p:grpSpPr>
        <p:sp>
          <p:nvSpPr>
            <p:cNvPr id="11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586979"/>
              <a:ext cx="6481656" cy="662065"/>
            </a:xfrm>
            <a:custGeom>
              <a:avLst/>
              <a:pathLst>
                <a:path w="6481656" h="662065">
                  <a:moveTo>
                    <a:pt x="0" y="662065"/>
                  </a:moveTo>
                  <a:lnTo>
                    <a:pt x="259266" y="631971"/>
                  </a:lnTo>
                  <a:lnTo>
                    <a:pt x="518532" y="541689"/>
                  </a:lnTo>
                  <a:lnTo>
                    <a:pt x="777798" y="331032"/>
                  </a:lnTo>
                  <a:lnTo>
                    <a:pt x="1037065" y="331032"/>
                  </a:lnTo>
                  <a:lnTo>
                    <a:pt x="1296331" y="120375"/>
                  </a:lnTo>
                  <a:lnTo>
                    <a:pt x="1555597" y="90281"/>
                  </a:lnTo>
                  <a:lnTo>
                    <a:pt x="1814863" y="60187"/>
                  </a:lnTo>
                  <a:lnTo>
                    <a:pt x="2074130" y="0"/>
                  </a:lnTo>
                  <a:lnTo>
                    <a:pt x="2333396" y="120375"/>
                  </a:lnTo>
                  <a:lnTo>
                    <a:pt x="2592662" y="0"/>
                  </a:lnTo>
                  <a:lnTo>
                    <a:pt x="2851928" y="90281"/>
                  </a:lnTo>
                  <a:lnTo>
                    <a:pt x="3111195" y="150469"/>
                  </a:lnTo>
                  <a:lnTo>
                    <a:pt x="3370461" y="240750"/>
                  </a:lnTo>
                  <a:lnTo>
                    <a:pt x="3629727" y="240750"/>
                  </a:lnTo>
                  <a:lnTo>
                    <a:pt x="3888994" y="240750"/>
                  </a:lnTo>
                  <a:lnTo>
                    <a:pt x="4148260" y="180563"/>
                  </a:lnTo>
                  <a:lnTo>
                    <a:pt x="4407526" y="300938"/>
                  </a:lnTo>
                  <a:lnTo>
                    <a:pt x="4666792" y="481501"/>
                  </a:lnTo>
                  <a:lnTo>
                    <a:pt x="4926059" y="511595"/>
                  </a:lnTo>
                  <a:lnTo>
                    <a:pt x="5185325" y="481501"/>
                  </a:lnTo>
                  <a:lnTo>
                    <a:pt x="5444591" y="391220"/>
                  </a:lnTo>
                  <a:lnTo>
                    <a:pt x="5703857" y="391220"/>
                  </a:lnTo>
                  <a:lnTo>
                    <a:pt x="5963124" y="270844"/>
                  </a:lnTo>
                  <a:lnTo>
                    <a:pt x="6222390" y="210657"/>
                  </a:lnTo>
                  <a:lnTo>
                    <a:pt x="6481656" y="30093"/>
                  </a:lnTo>
                </a:path>
              </a:pathLst>
            </a:custGeom>
            <a:ln w="27101" cap="flat">
              <a:solidFill>
                <a:srgbClr val="F8766D">
                  <a:alpha val="100000"/>
                </a:srgbClr>
              </a:solidFill>
              <a:prstDash val="solid"/>
              <a:round/>
            </a:ln>
          </p:spPr>
          <p:txBody>
            <a:bodyPr/>
            <a:lstStyle/>
            <a:p/>
          </p:txBody>
        </p:sp>
        <p:sp>
          <p:nvSpPr>
            <p:cNvPr id="28" name="pl28"/>
            <p:cNvSpPr/>
            <p:nvPr/>
          </p:nvSpPr>
          <p:spPr>
            <a:xfrm>
              <a:off x="6624344" y="3128669"/>
              <a:ext cx="1296331" cy="1324130"/>
            </a:xfrm>
            <a:custGeom>
              <a:avLst/>
              <a:pathLst>
                <a:path w="1296331" h="1324130">
                  <a:moveTo>
                    <a:pt x="0" y="1324130"/>
                  </a:moveTo>
                  <a:lnTo>
                    <a:pt x="259266" y="1143566"/>
                  </a:lnTo>
                  <a:lnTo>
                    <a:pt x="518532" y="902816"/>
                  </a:lnTo>
                  <a:lnTo>
                    <a:pt x="777798" y="631971"/>
                  </a:lnTo>
                  <a:lnTo>
                    <a:pt x="1037065" y="511595"/>
                  </a:lnTo>
                  <a:lnTo>
                    <a:pt x="1296331" y="0"/>
                  </a:lnTo>
                </a:path>
              </a:pathLst>
            </a:custGeom>
            <a:ln w="27101" cap="flat">
              <a:solidFill>
                <a:srgbClr val="7CAE00">
                  <a:alpha val="100000"/>
                </a:srgbClr>
              </a:solidFill>
              <a:prstDash val="solid"/>
              <a:round/>
            </a:ln>
          </p:spPr>
          <p:txBody>
            <a:bodyPr/>
            <a:lstStyle/>
            <a:p/>
          </p:txBody>
        </p:sp>
        <p:sp>
          <p:nvSpPr>
            <p:cNvPr id="29" name="pl29"/>
            <p:cNvSpPr/>
            <p:nvPr/>
          </p:nvSpPr>
          <p:spPr>
            <a:xfrm>
              <a:off x="4290948" y="2586979"/>
              <a:ext cx="3629727" cy="1835725"/>
            </a:xfrm>
            <a:custGeom>
              <a:avLst/>
              <a:pathLst>
                <a:path w="3629727" h="1835725">
                  <a:moveTo>
                    <a:pt x="0" y="1835725"/>
                  </a:moveTo>
                  <a:lnTo>
                    <a:pt x="259266" y="0"/>
                  </a:lnTo>
                  <a:lnTo>
                    <a:pt x="518532" y="270844"/>
                  </a:lnTo>
                  <a:lnTo>
                    <a:pt x="777798" y="210657"/>
                  </a:lnTo>
                  <a:lnTo>
                    <a:pt x="1037065" y="210657"/>
                  </a:lnTo>
                  <a:lnTo>
                    <a:pt x="1296331" y="180563"/>
                  </a:lnTo>
                  <a:lnTo>
                    <a:pt x="1555597" y="331032"/>
                  </a:lnTo>
                  <a:lnTo>
                    <a:pt x="1814863" y="481501"/>
                  </a:lnTo>
                  <a:lnTo>
                    <a:pt x="2074130" y="511595"/>
                  </a:lnTo>
                  <a:lnTo>
                    <a:pt x="2333396" y="451408"/>
                  </a:lnTo>
                  <a:lnTo>
                    <a:pt x="2592662" y="421314"/>
                  </a:lnTo>
                  <a:lnTo>
                    <a:pt x="2851928" y="421314"/>
                  </a:lnTo>
                  <a:lnTo>
                    <a:pt x="3111195" y="270844"/>
                  </a:lnTo>
                  <a:lnTo>
                    <a:pt x="3370461" y="240750"/>
                  </a:lnTo>
                  <a:lnTo>
                    <a:pt x="3629727" y="60187"/>
                  </a:lnTo>
                </a:path>
              </a:pathLst>
            </a:custGeom>
            <a:ln w="27101" cap="flat">
              <a:solidFill>
                <a:srgbClr val="00BFC4">
                  <a:alpha val="100000"/>
                </a:srgbClr>
              </a:solidFill>
              <a:prstDash val="solid"/>
              <a:round/>
            </a:ln>
          </p:spPr>
          <p:txBody>
            <a:bodyPr/>
            <a:lstStyle/>
            <a:p/>
          </p:txBody>
        </p:sp>
        <p:sp>
          <p:nvSpPr>
            <p:cNvPr id="30" name="pl30"/>
            <p:cNvSpPr/>
            <p:nvPr/>
          </p:nvSpPr>
          <p:spPr>
            <a:xfrm>
              <a:off x="6883610" y="3068481"/>
              <a:ext cx="1037065" cy="1895913"/>
            </a:xfrm>
            <a:custGeom>
              <a:avLst/>
              <a:pathLst>
                <a:path w="1037065" h="1895913">
                  <a:moveTo>
                    <a:pt x="0" y="1895913"/>
                  </a:moveTo>
                  <a:lnTo>
                    <a:pt x="259266" y="1835725"/>
                  </a:lnTo>
                  <a:lnTo>
                    <a:pt x="518532" y="0"/>
                  </a:lnTo>
                  <a:lnTo>
                    <a:pt x="777798" y="963003"/>
                  </a:lnTo>
                  <a:lnTo>
                    <a:pt x="1037065" y="1143566"/>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57869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09029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60879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417367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321066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6585968" y="441442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252571" y="438432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845234" y="492601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5818" y="2534539"/>
              <a:ext cx="244123" cy="77713"/>
            </a:xfrm>
            <a:custGeom>
              <a:avLst/>
              <a:pathLst>
                <a:path w="244123" h="77713">
                  <a:moveTo>
                    <a:pt x="244123" y="0"/>
                  </a:moveTo>
                  <a:lnTo>
                    <a:pt x="0" y="77713"/>
                  </a:lnTo>
                </a:path>
              </a:pathLst>
            </a:custGeom>
          </p:spPr>
          <p:txBody>
            <a:bodyPr/>
            <a:lstStyle/>
            <a:p/>
          </p:txBody>
        </p:sp>
        <p:sp>
          <p:nvSpPr>
            <p:cNvPr id="41" name="pl41"/>
            <p:cNvSpPr/>
            <p:nvPr/>
          </p:nvSpPr>
          <p:spPr>
            <a:xfrm>
              <a:off x="7934486" y="2652590"/>
              <a:ext cx="245455" cy="96389"/>
            </a:xfrm>
            <a:custGeom>
              <a:avLst/>
              <a:pathLst>
                <a:path w="245455" h="96389">
                  <a:moveTo>
                    <a:pt x="245455" y="96389"/>
                  </a:moveTo>
                  <a:lnTo>
                    <a:pt x="0" y="0"/>
                  </a:lnTo>
                </a:path>
              </a:pathLst>
            </a:custGeom>
          </p:spPr>
          <p:txBody>
            <a:bodyPr/>
            <a:lstStyle/>
            <a:p/>
          </p:txBody>
        </p:sp>
        <p:sp>
          <p:nvSpPr>
            <p:cNvPr id="42" name="pl42"/>
            <p:cNvSpPr/>
            <p:nvPr/>
          </p:nvSpPr>
          <p:spPr>
            <a:xfrm>
              <a:off x="7940023" y="3128669"/>
              <a:ext cx="239918" cy="1"/>
            </a:xfrm>
            <a:custGeom>
              <a:avLst/>
              <a:pathLst>
                <a:path w="239918" h="1">
                  <a:moveTo>
                    <a:pt x="239918" y="1"/>
                  </a:moveTo>
                  <a:lnTo>
                    <a:pt x="0" y="0"/>
                  </a:lnTo>
                </a:path>
              </a:pathLst>
            </a:custGeom>
          </p:spPr>
          <p:txBody>
            <a:bodyPr/>
            <a:lstStyle/>
            <a:p/>
          </p:txBody>
        </p:sp>
        <p:sp>
          <p:nvSpPr>
            <p:cNvPr id="43" name="pl43"/>
            <p:cNvSpPr/>
            <p:nvPr/>
          </p:nvSpPr>
          <p:spPr>
            <a:xfrm>
              <a:off x="7940023" y="4212047"/>
              <a:ext cx="239918" cy="0"/>
            </a:xfrm>
            <a:custGeom>
              <a:avLst/>
              <a:pathLst>
                <a:path w="239918" h="0">
                  <a:moveTo>
                    <a:pt x="239918" y="0"/>
                  </a:moveTo>
                  <a:lnTo>
                    <a:pt x="0" y="0"/>
                  </a:lnTo>
                </a:path>
              </a:pathLst>
            </a:custGeom>
          </p:spPr>
          <p:txBody>
            <a:bodyPr/>
            <a:lstStyle/>
            <a:p/>
          </p:txBody>
        </p:sp>
        <p:sp>
          <p:nvSpPr>
            <p:cNvPr id="44" name="pg44"/>
            <p:cNvSpPr/>
            <p:nvPr/>
          </p:nvSpPr>
          <p:spPr>
            <a:xfrm>
              <a:off x="8111362" y="241603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45687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83%</a:t>
              </a:r>
            </a:p>
          </p:txBody>
        </p:sp>
        <p:sp>
          <p:nvSpPr>
            <p:cNvPr id="46" name="pg46"/>
            <p:cNvSpPr/>
            <p:nvPr/>
          </p:nvSpPr>
          <p:spPr>
            <a:xfrm>
              <a:off x="8111362" y="268854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72938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82%</a:t>
              </a:r>
            </a:p>
          </p:txBody>
        </p:sp>
        <p:sp>
          <p:nvSpPr>
            <p:cNvPr id="48" name="pg48"/>
            <p:cNvSpPr/>
            <p:nvPr/>
          </p:nvSpPr>
          <p:spPr>
            <a:xfrm>
              <a:off x="8111362" y="303768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307852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66%</a:t>
              </a:r>
            </a:p>
          </p:txBody>
        </p:sp>
        <p:sp>
          <p:nvSpPr>
            <p:cNvPr id="50" name="pg50"/>
            <p:cNvSpPr/>
            <p:nvPr/>
          </p:nvSpPr>
          <p:spPr>
            <a:xfrm>
              <a:off x="8111362" y="412106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416190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30%</a:t>
              </a:r>
            </a:p>
          </p:txBody>
        </p:sp>
        <p:sp>
          <p:nvSpPr>
            <p:cNvPr id="52" name="pg52"/>
            <p:cNvSpPr/>
            <p:nvPr/>
          </p:nvSpPr>
          <p:spPr>
            <a:xfrm>
              <a:off x="1502907" y="308640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8627" y="31302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62</a:t>
              </a:r>
            </a:p>
          </p:txBody>
        </p:sp>
        <p:sp>
          <p:nvSpPr>
            <p:cNvPr id="54" name="pg54"/>
            <p:cNvSpPr/>
            <p:nvPr/>
          </p:nvSpPr>
          <p:spPr>
            <a:xfrm>
              <a:off x="6689068" y="428948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6734788" y="433483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22</a:t>
              </a:r>
            </a:p>
          </p:txBody>
        </p:sp>
        <p:sp>
          <p:nvSpPr>
            <p:cNvPr id="56" name="pg56"/>
            <p:cNvSpPr/>
            <p:nvPr/>
          </p:nvSpPr>
          <p:spPr>
            <a:xfrm>
              <a:off x="3992703" y="440476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038423" y="444851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23</a:t>
              </a:r>
            </a:p>
          </p:txBody>
        </p:sp>
        <p:sp>
          <p:nvSpPr>
            <p:cNvPr id="58" name="pg58"/>
            <p:cNvSpPr/>
            <p:nvPr/>
          </p:nvSpPr>
          <p:spPr>
            <a:xfrm>
              <a:off x="6656388" y="4932054"/>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702108" y="4977465"/>
              <a:ext cx="70337"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00340" y="1704354"/>
              <a:ext cx="167754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Cameroon,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Cameroon has all 4 of the  SDG vaccines.
In 2025, Cameroon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4 percentage points from 82% in 2024 to 86% in 2025.
• DTP3 coverage increased 6 percentage points from 77% in 2024 to 83% in 2025.
• There were there were 36,000 fewer zero-dose children in 2025. This leaves 132,000 children without vaccination, vulnerable to vaccine-preventable diseases and a further 28,000 with incomplete protection.
• Cameroon accounted for 3.3% of zero-dose children in West and Central Africa (WCAR) and 1% of zero-dose children globally.
• MCV1 coverage increased 4 percentage points from 71% in 2024 to 75% in 2025. There were 236,000 children who missed out on the first measles vaccination.
• MCV2 coverage increased 17 percentage points from 49% in 2024 to 66% in 2025.
• Last dose coverage of HPV vaccination (HPVc) among girls decreased from 36% to 30%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Cameroon,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Cameroon.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P7TF5XRZ5TZD-1674051314-8316</_dlc_DocId>
    <_dlc_DocIdUrl xmlns="5ce71423-0d49-4a04-8822-86064e799dcd">
      <Url>https://unicef.sharepoint.com/teams/DAPM-DataComm/_layouts/15/DocIdRedir.aspx?ID=P7TF5XRZ5TZD-1674051314-8316</Url>
      <Description>P7TF5XRZ5TZD-1674051314-8316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F9C7FEE9-F9AD-4A6B-9249-86728AFD4700}"/>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2026-07-10T22:44:36Z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e7ff6eaf-6616-49ad-8e4a-7ce6f8c4bf9c</vt:lpwstr>
  </property>
</Properties>
</file>