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130a6ec9aac39b5cee2eafdab491455b31c510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95e48d31db97ec16924cbda4b34dfaac47143ed.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5fa681e5797844766cbe2f6b6b3fc7064703d3.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6130"/>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6130"/>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6130"/>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6130"/>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6130"/>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613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6130"/>
              <a:ext cx="311052" cy="228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613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6130"/>
              <a:ext cx="311052" cy="228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6130"/>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6130"/>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6130"/>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6130"/>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613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613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6130"/>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6130"/>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6130"/>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6130"/>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6130"/>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613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6130"/>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6130"/>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613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6130"/>
              <a:ext cx="311052" cy="228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6130"/>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03732"/>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03732"/>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03732"/>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03732"/>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03732"/>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03732"/>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03732"/>
              <a:ext cx="311052" cy="228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03732"/>
              <a:ext cx="311052" cy="228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03732"/>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03732"/>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03732"/>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03732"/>
              <a:ext cx="311052" cy="228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03732"/>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03732"/>
              <a:ext cx="311052" cy="228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03732"/>
              <a:ext cx="311052" cy="228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03732"/>
              <a:ext cx="311052" cy="228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03732"/>
              <a:ext cx="311052" cy="228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03732"/>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03732"/>
              <a:ext cx="311052" cy="228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03732"/>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03732"/>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03732"/>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03732"/>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3253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32533"/>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32533"/>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32533"/>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32533"/>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32533"/>
              <a:ext cx="311052" cy="228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32533"/>
              <a:ext cx="311052" cy="228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32533"/>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32533"/>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32533"/>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32533"/>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32533"/>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32533"/>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32533"/>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32533"/>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32533"/>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32533"/>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32533"/>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32533"/>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32533"/>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32533"/>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32533"/>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32533"/>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32533"/>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32533"/>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32533"/>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2" name="rc82"/>
            <p:cNvSpPr/>
            <p:nvPr/>
          </p:nvSpPr>
          <p:spPr>
            <a:xfrm>
              <a:off x="1266997" y="3090135"/>
              <a:ext cx="311052" cy="22880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83" name="rc83"/>
            <p:cNvSpPr/>
            <p:nvPr/>
          </p:nvSpPr>
          <p:spPr>
            <a:xfrm>
              <a:off x="1578050" y="3090135"/>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4" name="rc84"/>
            <p:cNvSpPr/>
            <p:nvPr/>
          </p:nvSpPr>
          <p:spPr>
            <a:xfrm>
              <a:off x="1889102" y="3090135"/>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5" name="rc85"/>
            <p:cNvSpPr/>
            <p:nvPr/>
          </p:nvSpPr>
          <p:spPr>
            <a:xfrm>
              <a:off x="2200154" y="3090135"/>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6" name="rc86"/>
            <p:cNvSpPr/>
            <p:nvPr/>
          </p:nvSpPr>
          <p:spPr>
            <a:xfrm>
              <a:off x="2511207" y="3090135"/>
              <a:ext cx="311052" cy="228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7" name="rc87"/>
            <p:cNvSpPr/>
            <p:nvPr/>
          </p:nvSpPr>
          <p:spPr>
            <a:xfrm>
              <a:off x="2822259" y="3090135"/>
              <a:ext cx="311052" cy="228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8" name="rc88"/>
            <p:cNvSpPr/>
            <p:nvPr/>
          </p:nvSpPr>
          <p:spPr>
            <a:xfrm>
              <a:off x="3133311" y="3090135"/>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9" name="rc89"/>
            <p:cNvSpPr/>
            <p:nvPr/>
          </p:nvSpPr>
          <p:spPr>
            <a:xfrm>
              <a:off x="3444364" y="3090135"/>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3755416" y="3090135"/>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1" name="rc91"/>
            <p:cNvSpPr/>
            <p:nvPr/>
          </p:nvSpPr>
          <p:spPr>
            <a:xfrm>
              <a:off x="4066468" y="3090135"/>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2" name="rc92"/>
            <p:cNvSpPr/>
            <p:nvPr/>
          </p:nvSpPr>
          <p:spPr>
            <a:xfrm>
              <a:off x="4377521" y="3090135"/>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3" name="rc93"/>
            <p:cNvSpPr/>
            <p:nvPr/>
          </p:nvSpPr>
          <p:spPr>
            <a:xfrm>
              <a:off x="4688573" y="3090135"/>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4" name="rc94"/>
            <p:cNvSpPr/>
            <p:nvPr/>
          </p:nvSpPr>
          <p:spPr>
            <a:xfrm>
              <a:off x="4999625" y="3090135"/>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5" name="rc95"/>
            <p:cNvSpPr/>
            <p:nvPr/>
          </p:nvSpPr>
          <p:spPr>
            <a:xfrm>
              <a:off x="5310677" y="3090135"/>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6" name="rc96"/>
            <p:cNvSpPr/>
            <p:nvPr/>
          </p:nvSpPr>
          <p:spPr>
            <a:xfrm>
              <a:off x="5621730" y="3090135"/>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5932782" y="3090135"/>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8" name="rc98"/>
            <p:cNvSpPr/>
            <p:nvPr/>
          </p:nvSpPr>
          <p:spPr>
            <a:xfrm>
              <a:off x="6243834" y="3090135"/>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9" name="rc99"/>
            <p:cNvSpPr/>
            <p:nvPr/>
          </p:nvSpPr>
          <p:spPr>
            <a:xfrm>
              <a:off x="6554887" y="3090135"/>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6865939" y="3090135"/>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1" name="rc101"/>
            <p:cNvSpPr/>
            <p:nvPr/>
          </p:nvSpPr>
          <p:spPr>
            <a:xfrm>
              <a:off x="7176991" y="3090135"/>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2" name="rc102"/>
            <p:cNvSpPr/>
            <p:nvPr/>
          </p:nvSpPr>
          <p:spPr>
            <a:xfrm>
              <a:off x="7488044" y="3090135"/>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3" name="rc103"/>
            <p:cNvSpPr/>
            <p:nvPr/>
          </p:nvSpPr>
          <p:spPr>
            <a:xfrm>
              <a:off x="7799096" y="3090135"/>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4" name="rc104"/>
            <p:cNvSpPr/>
            <p:nvPr/>
          </p:nvSpPr>
          <p:spPr>
            <a:xfrm>
              <a:off x="8110148" y="3090135"/>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5" name="rc105"/>
            <p:cNvSpPr/>
            <p:nvPr/>
          </p:nvSpPr>
          <p:spPr>
            <a:xfrm>
              <a:off x="8421201" y="3090135"/>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6" name="rc106"/>
            <p:cNvSpPr/>
            <p:nvPr/>
          </p:nvSpPr>
          <p:spPr>
            <a:xfrm>
              <a:off x="8732253" y="3090135"/>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7" name="rc107"/>
            <p:cNvSpPr/>
            <p:nvPr/>
          </p:nvSpPr>
          <p:spPr>
            <a:xfrm>
              <a:off x="6865939" y="2174931"/>
              <a:ext cx="311052" cy="22880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174931"/>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174931"/>
              <a:ext cx="311052" cy="228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174931"/>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174931"/>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174931"/>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174931"/>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4" name="rc114"/>
            <p:cNvSpPr/>
            <p:nvPr/>
          </p:nvSpPr>
          <p:spPr>
            <a:xfrm>
              <a:off x="3755416" y="2861334"/>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468" y="2861334"/>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21" y="2861334"/>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7" name="rc117"/>
            <p:cNvSpPr/>
            <p:nvPr/>
          </p:nvSpPr>
          <p:spPr>
            <a:xfrm>
              <a:off x="4688573" y="2861334"/>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8" name="rc118"/>
            <p:cNvSpPr/>
            <p:nvPr/>
          </p:nvSpPr>
          <p:spPr>
            <a:xfrm>
              <a:off x="4999625" y="2861334"/>
              <a:ext cx="311052" cy="228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9" name="rc119"/>
            <p:cNvSpPr/>
            <p:nvPr/>
          </p:nvSpPr>
          <p:spPr>
            <a:xfrm>
              <a:off x="5310677" y="2861334"/>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0" name="rc120"/>
            <p:cNvSpPr/>
            <p:nvPr/>
          </p:nvSpPr>
          <p:spPr>
            <a:xfrm>
              <a:off x="5621730" y="2861334"/>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1" name="rc121"/>
            <p:cNvSpPr/>
            <p:nvPr/>
          </p:nvSpPr>
          <p:spPr>
            <a:xfrm>
              <a:off x="5932782" y="2861334"/>
              <a:ext cx="311052" cy="228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2" name="rc122"/>
            <p:cNvSpPr/>
            <p:nvPr/>
          </p:nvSpPr>
          <p:spPr>
            <a:xfrm>
              <a:off x="6243834" y="2861334"/>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3" name="rc123"/>
            <p:cNvSpPr/>
            <p:nvPr/>
          </p:nvSpPr>
          <p:spPr>
            <a:xfrm>
              <a:off x="6554887" y="2861334"/>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4" name="rc124"/>
            <p:cNvSpPr/>
            <p:nvPr/>
          </p:nvSpPr>
          <p:spPr>
            <a:xfrm>
              <a:off x="6865939" y="2861334"/>
              <a:ext cx="311052" cy="228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7176991" y="2861334"/>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6" name="rc126"/>
            <p:cNvSpPr/>
            <p:nvPr/>
          </p:nvSpPr>
          <p:spPr>
            <a:xfrm>
              <a:off x="7488044" y="2861334"/>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7" name="rc127"/>
            <p:cNvSpPr/>
            <p:nvPr/>
          </p:nvSpPr>
          <p:spPr>
            <a:xfrm>
              <a:off x="7799096" y="2861334"/>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8" name="rc128"/>
            <p:cNvSpPr/>
            <p:nvPr/>
          </p:nvSpPr>
          <p:spPr>
            <a:xfrm>
              <a:off x="8110148" y="2861334"/>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9" name="rc129"/>
            <p:cNvSpPr/>
            <p:nvPr/>
          </p:nvSpPr>
          <p:spPr>
            <a:xfrm>
              <a:off x="8421201" y="2861334"/>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0" name="rc130"/>
            <p:cNvSpPr/>
            <p:nvPr/>
          </p:nvSpPr>
          <p:spPr>
            <a:xfrm>
              <a:off x="8732253" y="2861334"/>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1" name="rc131"/>
            <p:cNvSpPr/>
            <p:nvPr/>
          </p:nvSpPr>
          <p:spPr>
            <a:xfrm>
              <a:off x="5621730" y="3776538"/>
              <a:ext cx="311052" cy="22880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32" name="rc132"/>
            <p:cNvSpPr/>
            <p:nvPr/>
          </p:nvSpPr>
          <p:spPr>
            <a:xfrm>
              <a:off x="5932782" y="3776538"/>
              <a:ext cx="311052" cy="228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3" name="rc133"/>
            <p:cNvSpPr/>
            <p:nvPr/>
          </p:nvSpPr>
          <p:spPr>
            <a:xfrm>
              <a:off x="6243834" y="3776538"/>
              <a:ext cx="311052" cy="228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6554887" y="3776538"/>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5" name="rc135"/>
            <p:cNvSpPr/>
            <p:nvPr/>
          </p:nvSpPr>
          <p:spPr>
            <a:xfrm>
              <a:off x="6865939" y="3776538"/>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6" name="rc136"/>
            <p:cNvSpPr/>
            <p:nvPr/>
          </p:nvSpPr>
          <p:spPr>
            <a:xfrm>
              <a:off x="7176991" y="3776538"/>
              <a:ext cx="311052" cy="228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7" name="rc137"/>
            <p:cNvSpPr/>
            <p:nvPr/>
          </p:nvSpPr>
          <p:spPr>
            <a:xfrm>
              <a:off x="7488044" y="3776538"/>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8" name="rc138"/>
            <p:cNvSpPr/>
            <p:nvPr/>
          </p:nvSpPr>
          <p:spPr>
            <a:xfrm>
              <a:off x="7799096" y="3776538"/>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8110148" y="3776538"/>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0" name="rc140"/>
            <p:cNvSpPr/>
            <p:nvPr/>
          </p:nvSpPr>
          <p:spPr>
            <a:xfrm>
              <a:off x="8421201" y="3776538"/>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1" name="rc141"/>
            <p:cNvSpPr/>
            <p:nvPr/>
          </p:nvSpPr>
          <p:spPr>
            <a:xfrm>
              <a:off x="8732253" y="3776538"/>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4005339"/>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4005339"/>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4005339"/>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5" name="rc145"/>
            <p:cNvSpPr/>
            <p:nvPr/>
          </p:nvSpPr>
          <p:spPr>
            <a:xfrm>
              <a:off x="955945" y="4234140"/>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6" name="rc146"/>
            <p:cNvSpPr/>
            <p:nvPr/>
          </p:nvSpPr>
          <p:spPr>
            <a:xfrm>
              <a:off x="1266997" y="4234140"/>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7" name="rc147"/>
            <p:cNvSpPr/>
            <p:nvPr/>
          </p:nvSpPr>
          <p:spPr>
            <a:xfrm>
              <a:off x="1578050" y="4234140"/>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8" name="rc148"/>
            <p:cNvSpPr/>
            <p:nvPr/>
          </p:nvSpPr>
          <p:spPr>
            <a:xfrm>
              <a:off x="1889102" y="4234140"/>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9" name="rc149"/>
            <p:cNvSpPr/>
            <p:nvPr/>
          </p:nvSpPr>
          <p:spPr>
            <a:xfrm>
              <a:off x="2200154" y="4234140"/>
              <a:ext cx="311052" cy="228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0" name="rc150"/>
            <p:cNvSpPr/>
            <p:nvPr/>
          </p:nvSpPr>
          <p:spPr>
            <a:xfrm>
              <a:off x="2511207" y="4234140"/>
              <a:ext cx="311052" cy="228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2822259" y="4234140"/>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2" name="rc152"/>
            <p:cNvSpPr/>
            <p:nvPr/>
          </p:nvSpPr>
          <p:spPr>
            <a:xfrm>
              <a:off x="3133311" y="4234140"/>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3" name="rc153"/>
            <p:cNvSpPr/>
            <p:nvPr/>
          </p:nvSpPr>
          <p:spPr>
            <a:xfrm>
              <a:off x="3444364" y="4234140"/>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4" name="rc154"/>
            <p:cNvSpPr/>
            <p:nvPr/>
          </p:nvSpPr>
          <p:spPr>
            <a:xfrm>
              <a:off x="3755416" y="4234140"/>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5" name="rc155"/>
            <p:cNvSpPr/>
            <p:nvPr/>
          </p:nvSpPr>
          <p:spPr>
            <a:xfrm>
              <a:off x="4066468" y="4234140"/>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6" name="rc156"/>
            <p:cNvSpPr/>
            <p:nvPr/>
          </p:nvSpPr>
          <p:spPr>
            <a:xfrm>
              <a:off x="4377521" y="4234140"/>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57" name="rc157"/>
            <p:cNvSpPr/>
            <p:nvPr/>
          </p:nvSpPr>
          <p:spPr>
            <a:xfrm>
              <a:off x="4688573" y="4234140"/>
              <a:ext cx="311052" cy="228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4234140"/>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677" y="4234140"/>
              <a:ext cx="311052" cy="228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234140"/>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234140"/>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234140"/>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234140"/>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234140"/>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234140"/>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234140"/>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234140"/>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234140"/>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234140"/>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234140"/>
              <a:ext cx="311052" cy="228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691743"/>
              <a:ext cx="311052" cy="22880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691743"/>
              <a:ext cx="311052" cy="22880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691743"/>
              <a:ext cx="311052" cy="22880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691743"/>
              <a:ext cx="311052" cy="22880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691743"/>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5149345"/>
              <a:ext cx="311052" cy="22880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5149345"/>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5149345"/>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5149345"/>
              <a:ext cx="311052" cy="228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5149345"/>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5149345"/>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5149345"/>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5149345"/>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4" name="rc184"/>
            <p:cNvSpPr/>
            <p:nvPr/>
          </p:nvSpPr>
          <p:spPr>
            <a:xfrm>
              <a:off x="5310677" y="3318936"/>
              <a:ext cx="311052" cy="22880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85" name="rc185"/>
            <p:cNvSpPr/>
            <p:nvPr/>
          </p:nvSpPr>
          <p:spPr>
            <a:xfrm>
              <a:off x="5621730" y="3318936"/>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782" y="3318936"/>
              <a:ext cx="311052" cy="228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34" y="3318936"/>
              <a:ext cx="311052" cy="228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8" name="rc188"/>
            <p:cNvSpPr/>
            <p:nvPr/>
          </p:nvSpPr>
          <p:spPr>
            <a:xfrm>
              <a:off x="6554887" y="3318936"/>
              <a:ext cx="311052" cy="228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9" name="rc189"/>
            <p:cNvSpPr/>
            <p:nvPr/>
          </p:nvSpPr>
          <p:spPr>
            <a:xfrm>
              <a:off x="6865939" y="3318936"/>
              <a:ext cx="311052" cy="228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0" name="rc190"/>
            <p:cNvSpPr/>
            <p:nvPr/>
          </p:nvSpPr>
          <p:spPr>
            <a:xfrm>
              <a:off x="7176991" y="3318936"/>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1" name="rc191"/>
            <p:cNvSpPr/>
            <p:nvPr/>
          </p:nvSpPr>
          <p:spPr>
            <a:xfrm>
              <a:off x="7488044" y="3318936"/>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2" name="rc192"/>
            <p:cNvSpPr/>
            <p:nvPr/>
          </p:nvSpPr>
          <p:spPr>
            <a:xfrm>
              <a:off x="7799096" y="3318936"/>
              <a:ext cx="311052" cy="228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3" name="rc193"/>
            <p:cNvSpPr/>
            <p:nvPr/>
          </p:nvSpPr>
          <p:spPr>
            <a:xfrm>
              <a:off x="8110148" y="3318936"/>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4" name="rc194"/>
            <p:cNvSpPr/>
            <p:nvPr/>
          </p:nvSpPr>
          <p:spPr>
            <a:xfrm>
              <a:off x="8421201" y="3318936"/>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5" name="rc195"/>
            <p:cNvSpPr/>
            <p:nvPr/>
          </p:nvSpPr>
          <p:spPr>
            <a:xfrm>
              <a:off x="8732253" y="3318936"/>
              <a:ext cx="311052" cy="228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4462941"/>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4462941"/>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4462941"/>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4462941"/>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4462941"/>
              <a:ext cx="311052" cy="22880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4462941"/>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4462941"/>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4462941"/>
              <a:ext cx="311052" cy="22880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34" y="3547737"/>
              <a:ext cx="311052" cy="228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5" name="rc205"/>
            <p:cNvSpPr/>
            <p:nvPr/>
          </p:nvSpPr>
          <p:spPr>
            <a:xfrm>
              <a:off x="6554887" y="3547737"/>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39" y="3547737"/>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7" name="rc207"/>
            <p:cNvSpPr/>
            <p:nvPr/>
          </p:nvSpPr>
          <p:spPr>
            <a:xfrm>
              <a:off x="7176991" y="3547737"/>
              <a:ext cx="311052" cy="228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8" name="rc208"/>
            <p:cNvSpPr/>
            <p:nvPr/>
          </p:nvSpPr>
          <p:spPr>
            <a:xfrm>
              <a:off x="7488044" y="3547737"/>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3547737"/>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3547737"/>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3547737"/>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3547737"/>
              <a:ext cx="311052" cy="22880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3" name="rc213"/>
            <p:cNvSpPr/>
            <p:nvPr/>
          </p:nvSpPr>
          <p:spPr>
            <a:xfrm>
              <a:off x="955945" y="4920544"/>
              <a:ext cx="311052" cy="228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4" name="rc214"/>
            <p:cNvSpPr/>
            <p:nvPr/>
          </p:nvSpPr>
          <p:spPr>
            <a:xfrm>
              <a:off x="1266997" y="4920544"/>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5" name="rc215"/>
            <p:cNvSpPr/>
            <p:nvPr/>
          </p:nvSpPr>
          <p:spPr>
            <a:xfrm>
              <a:off x="1578050" y="4920544"/>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6" name="rc216"/>
            <p:cNvSpPr/>
            <p:nvPr/>
          </p:nvSpPr>
          <p:spPr>
            <a:xfrm>
              <a:off x="1889102" y="4920544"/>
              <a:ext cx="311052" cy="22880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7" name="rc217"/>
            <p:cNvSpPr/>
            <p:nvPr/>
          </p:nvSpPr>
          <p:spPr>
            <a:xfrm>
              <a:off x="2200154" y="4920544"/>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8" name="rc218"/>
            <p:cNvSpPr/>
            <p:nvPr/>
          </p:nvSpPr>
          <p:spPr>
            <a:xfrm>
              <a:off x="2511207" y="4920544"/>
              <a:ext cx="311052" cy="228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9" name="rc219"/>
            <p:cNvSpPr/>
            <p:nvPr/>
          </p:nvSpPr>
          <p:spPr>
            <a:xfrm>
              <a:off x="2822259" y="4920544"/>
              <a:ext cx="311052" cy="228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0" name="rc220"/>
            <p:cNvSpPr/>
            <p:nvPr/>
          </p:nvSpPr>
          <p:spPr>
            <a:xfrm>
              <a:off x="3133311" y="4920544"/>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1" name="rc221"/>
            <p:cNvSpPr/>
            <p:nvPr/>
          </p:nvSpPr>
          <p:spPr>
            <a:xfrm>
              <a:off x="3444364" y="4920544"/>
              <a:ext cx="311052" cy="22880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2" name="rc222"/>
            <p:cNvSpPr/>
            <p:nvPr/>
          </p:nvSpPr>
          <p:spPr>
            <a:xfrm>
              <a:off x="3755416" y="4920544"/>
              <a:ext cx="311052" cy="228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23" name="rc223"/>
            <p:cNvSpPr/>
            <p:nvPr/>
          </p:nvSpPr>
          <p:spPr>
            <a:xfrm>
              <a:off x="4066468" y="4920544"/>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4" name="rc224"/>
            <p:cNvSpPr/>
            <p:nvPr/>
          </p:nvSpPr>
          <p:spPr>
            <a:xfrm>
              <a:off x="4377521" y="4920544"/>
              <a:ext cx="311052" cy="22880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25" name="rc225"/>
            <p:cNvSpPr/>
            <p:nvPr/>
          </p:nvSpPr>
          <p:spPr>
            <a:xfrm>
              <a:off x="4688573" y="4920544"/>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6" name="rc226"/>
            <p:cNvSpPr/>
            <p:nvPr/>
          </p:nvSpPr>
          <p:spPr>
            <a:xfrm>
              <a:off x="4999625" y="4920544"/>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7" name="rc227"/>
            <p:cNvSpPr/>
            <p:nvPr/>
          </p:nvSpPr>
          <p:spPr>
            <a:xfrm>
              <a:off x="5310677" y="4920544"/>
              <a:ext cx="311052" cy="22880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8" name="rc228"/>
            <p:cNvSpPr/>
            <p:nvPr/>
          </p:nvSpPr>
          <p:spPr>
            <a:xfrm>
              <a:off x="5621730" y="4920544"/>
              <a:ext cx="311052" cy="228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9" name="rc229"/>
            <p:cNvSpPr/>
            <p:nvPr/>
          </p:nvSpPr>
          <p:spPr>
            <a:xfrm>
              <a:off x="5932782" y="4920544"/>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0" name="rc230"/>
            <p:cNvSpPr/>
            <p:nvPr/>
          </p:nvSpPr>
          <p:spPr>
            <a:xfrm>
              <a:off x="6243834" y="4920544"/>
              <a:ext cx="311052" cy="228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1" name="rc231"/>
            <p:cNvSpPr/>
            <p:nvPr/>
          </p:nvSpPr>
          <p:spPr>
            <a:xfrm>
              <a:off x="6554887" y="4920544"/>
              <a:ext cx="311052" cy="228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39" y="4920544"/>
              <a:ext cx="311052" cy="22880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3" name="rc233"/>
            <p:cNvSpPr/>
            <p:nvPr/>
          </p:nvSpPr>
          <p:spPr>
            <a:xfrm>
              <a:off x="7176991" y="4920544"/>
              <a:ext cx="311052" cy="22880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4" name="rc234"/>
            <p:cNvSpPr/>
            <p:nvPr/>
          </p:nvSpPr>
          <p:spPr>
            <a:xfrm>
              <a:off x="7488044" y="4920544"/>
              <a:ext cx="311052" cy="228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5" name="rc235"/>
            <p:cNvSpPr/>
            <p:nvPr/>
          </p:nvSpPr>
          <p:spPr>
            <a:xfrm>
              <a:off x="7799096" y="4920544"/>
              <a:ext cx="311052" cy="22880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6" name="rc236"/>
            <p:cNvSpPr/>
            <p:nvPr/>
          </p:nvSpPr>
          <p:spPr>
            <a:xfrm>
              <a:off x="8110148" y="4920544"/>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7" name="rc237"/>
            <p:cNvSpPr/>
            <p:nvPr/>
          </p:nvSpPr>
          <p:spPr>
            <a:xfrm>
              <a:off x="8421201" y="4920544"/>
              <a:ext cx="311052" cy="228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8" name="rc238"/>
            <p:cNvSpPr/>
            <p:nvPr/>
          </p:nvSpPr>
          <p:spPr>
            <a:xfrm>
              <a:off x="8732253" y="4920544"/>
              <a:ext cx="311052" cy="22880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9" name="rc239"/>
            <p:cNvSpPr/>
            <p:nvPr/>
          </p:nvSpPr>
          <p:spPr>
            <a:xfrm>
              <a:off x="7176991" y="5378146"/>
              <a:ext cx="311052" cy="228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0" name="rc240"/>
            <p:cNvSpPr/>
            <p:nvPr/>
          </p:nvSpPr>
          <p:spPr>
            <a:xfrm>
              <a:off x="7488044" y="5378146"/>
              <a:ext cx="311052" cy="22880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41" name="rc241"/>
            <p:cNvSpPr/>
            <p:nvPr/>
          </p:nvSpPr>
          <p:spPr>
            <a:xfrm>
              <a:off x="7799096" y="5378146"/>
              <a:ext cx="311052" cy="22880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42" name="rc242"/>
            <p:cNvSpPr/>
            <p:nvPr/>
          </p:nvSpPr>
          <p:spPr>
            <a:xfrm>
              <a:off x="8110148" y="5378146"/>
              <a:ext cx="311052" cy="228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3" name="rc243"/>
            <p:cNvSpPr/>
            <p:nvPr/>
          </p:nvSpPr>
          <p:spPr>
            <a:xfrm>
              <a:off x="8421201" y="5378146"/>
              <a:ext cx="311052" cy="22880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4" name="rc244"/>
            <p:cNvSpPr/>
            <p:nvPr/>
          </p:nvSpPr>
          <p:spPr>
            <a:xfrm>
              <a:off x="8732253" y="5378146"/>
              <a:ext cx="311052" cy="228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5" name="tx245"/>
            <p:cNvSpPr/>
            <p:nvPr/>
          </p:nvSpPr>
          <p:spPr>
            <a:xfrm>
              <a:off x="1051182"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6" name="tx246"/>
            <p:cNvSpPr/>
            <p:nvPr/>
          </p:nvSpPr>
          <p:spPr>
            <a:xfrm>
              <a:off x="1362234"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7" name="tx247"/>
            <p:cNvSpPr/>
            <p:nvPr/>
          </p:nvSpPr>
          <p:spPr>
            <a:xfrm>
              <a:off x="1673286"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48" name="tx248"/>
            <p:cNvSpPr/>
            <p:nvPr/>
          </p:nvSpPr>
          <p:spPr>
            <a:xfrm>
              <a:off x="1984338"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9" name="tx249"/>
            <p:cNvSpPr/>
            <p:nvPr/>
          </p:nvSpPr>
          <p:spPr>
            <a:xfrm>
              <a:off x="2274297" y="20204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50" name="tx250"/>
            <p:cNvSpPr/>
            <p:nvPr/>
          </p:nvSpPr>
          <p:spPr>
            <a:xfrm>
              <a:off x="2585350"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1" name="tx251"/>
            <p:cNvSpPr/>
            <p:nvPr/>
          </p:nvSpPr>
          <p:spPr>
            <a:xfrm>
              <a:off x="2896402" y="20204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52" name="tx252"/>
            <p:cNvSpPr/>
            <p:nvPr/>
          </p:nvSpPr>
          <p:spPr>
            <a:xfrm>
              <a:off x="3228548"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3" name="tx253"/>
            <p:cNvSpPr/>
            <p:nvPr/>
          </p:nvSpPr>
          <p:spPr>
            <a:xfrm>
              <a:off x="3539600"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4" name="tx254"/>
            <p:cNvSpPr/>
            <p:nvPr/>
          </p:nvSpPr>
          <p:spPr>
            <a:xfrm>
              <a:off x="3829559"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5" name="tx255"/>
            <p:cNvSpPr/>
            <p:nvPr/>
          </p:nvSpPr>
          <p:spPr>
            <a:xfrm>
              <a:off x="4140611"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56" name="tx256"/>
            <p:cNvSpPr/>
            <p:nvPr/>
          </p:nvSpPr>
          <p:spPr>
            <a:xfrm>
              <a:off x="4451664"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7" name="tx257"/>
            <p:cNvSpPr/>
            <p:nvPr/>
          </p:nvSpPr>
          <p:spPr>
            <a:xfrm>
              <a:off x="4783809" y="20200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5073768"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9" name="tx259"/>
            <p:cNvSpPr/>
            <p:nvPr/>
          </p:nvSpPr>
          <p:spPr>
            <a:xfrm>
              <a:off x="5384820"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0" name="tx260"/>
            <p:cNvSpPr/>
            <p:nvPr/>
          </p:nvSpPr>
          <p:spPr>
            <a:xfrm>
              <a:off x="5695873"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1" name="tx261"/>
            <p:cNvSpPr/>
            <p:nvPr/>
          </p:nvSpPr>
          <p:spPr>
            <a:xfrm>
              <a:off x="6028019"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2" name="tx262"/>
            <p:cNvSpPr/>
            <p:nvPr/>
          </p:nvSpPr>
          <p:spPr>
            <a:xfrm>
              <a:off x="6339071" y="20200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6650123"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4" name="tx264"/>
            <p:cNvSpPr/>
            <p:nvPr/>
          </p:nvSpPr>
          <p:spPr>
            <a:xfrm>
              <a:off x="6961175" y="20200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7272228"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6" name="tx266"/>
            <p:cNvSpPr/>
            <p:nvPr/>
          </p:nvSpPr>
          <p:spPr>
            <a:xfrm>
              <a:off x="7562187"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7" name="tx267"/>
            <p:cNvSpPr/>
            <p:nvPr/>
          </p:nvSpPr>
          <p:spPr>
            <a:xfrm>
              <a:off x="7894332"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8" name="tx268"/>
            <p:cNvSpPr/>
            <p:nvPr/>
          </p:nvSpPr>
          <p:spPr>
            <a:xfrm>
              <a:off x="8184291" y="20190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9" name="tx269"/>
            <p:cNvSpPr/>
            <p:nvPr/>
          </p:nvSpPr>
          <p:spPr>
            <a:xfrm>
              <a:off x="8516437"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0" name="tx270"/>
            <p:cNvSpPr/>
            <p:nvPr/>
          </p:nvSpPr>
          <p:spPr>
            <a:xfrm>
              <a:off x="8827489" y="2020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1" name="tx271"/>
            <p:cNvSpPr/>
            <p:nvPr/>
          </p:nvSpPr>
          <p:spPr>
            <a:xfrm>
              <a:off x="1051182"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2" name="tx272"/>
            <p:cNvSpPr/>
            <p:nvPr/>
          </p:nvSpPr>
          <p:spPr>
            <a:xfrm>
              <a:off x="1362234"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3" name="tx273"/>
            <p:cNvSpPr/>
            <p:nvPr/>
          </p:nvSpPr>
          <p:spPr>
            <a:xfrm>
              <a:off x="1673286"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4" name="tx274"/>
            <p:cNvSpPr/>
            <p:nvPr/>
          </p:nvSpPr>
          <p:spPr>
            <a:xfrm>
              <a:off x="1984338" y="24790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5" name="tx275"/>
            <p:cNvSpPr/>
            <p:nvPr/>
          </p:nvSpPr>
          <p:spPr>
            <a:xfrm>
              <a:off x="2295391"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76" name="tx276"/>
            <p:cNvSpPr/>
            <p:nvPr/>
          </p:nvSpPr>
          <p:spPr>
            <a:xfrm>
              <a:off x="2585350" y="24766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7" name="tx277"/>
            <p:cNvSpPr/>
            <p:nvPr/>
          </p:nvSpPr>
          <p:spPr>
            <a:xfrm>
              <a:off x="291749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8" name="tx278"/>
            <p:cNvSpPr/>
            <p:nvPr/>
          </p:nvSpPr>
          <p:spPr>
            <a:xfrm>
              <a:off x="3228548"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9" name="tx279"/>
            <p:cNvSpPr/>
            <p:nvPr/>
          </p:nvSpPr>
          <p:spPr>
            <a:xfrm>
              <a:off x="3539600"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0" name="tx280"/>
            <p:cNvSpPr/>
            <p:nvPr/>
          </p:nvSpPr>
          <p:spPr>
            <a:xfrm>
              <a:off x="3850652"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416170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2" name="tx282"/>
            <p:cNvSpPr/>
            <p:nvPr/>
          </p:nvSpPr>
          <p:spPr>
            <a:xfrm>
              <a:off x="4451664" y="247801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3" name="tx283"/>
            <p:cNvSpPr/>
            <p:nvPr/>
          </p:nvSpPr>
          <p:spPr>
            <a:xfrm>
              <a:off x="4783809"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4" name="tx284"/>
            <p:cNvSpPr/>
            <p:nvPr/>
          </p:nvSpPr>
          <p:spPr>
            <a:xfrm>
              <a:off x="5094862"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5" name="tx285"/>
            <p:cNvSpPr/>
            <p:nvPr/>
          </p:nvSpPr>
          <p:spPr>
            <a:xfrm>
              <a:off x="5384820"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6" name="tx286"/>
            <p:cNvSpPr/>
            <p:nvPr/>
          </p:nvSpPr>
          <p:spPr>
            <a:xfrm>
              <a:off x="5716966"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6028019"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6339071"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9" name="tx289"/>
            <p:cNvSpPr/>
            <p:nvPr/>
          </p:nvSpPr>
          <p:spPr>
            <a:xfrm>
              <a:off x="6650123"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696117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7272228"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2" name="tx292"/>
            <p:cNvSpPr/>
            <p:nvPr/>
          </p:nvSpPr>
          <p:spPr>
            <a:xfrm>
              <a:off x="7562187" y="24766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3" name="tx293"/>
            <p:cNvSpPr/>
            <p:nvPr/>
          </p:nvSpPr>
          <p:spPr>
            <a:xfrm>
              <a:off x="7894332" y="24776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4" name="tx294"/>
            <p:cNvSpPr/>
            <p:nvPr/>
          </p:nvSpPr>
          <p:spPr>
            <a:xfrm>
              <a:off x="8205385"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95" name="tx295"/>
            <p:cNvSpPr/>
            <p:nvPr/>
          </p:nvSpPr>
          <p:spPr>
            <a:xfrm>
              <a:off x="8516437"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6" name="tx296"/>
            <p:cNvSpPr/>
            <p:nvPr/>
          </p:nvSpPr>
          <p:spPr>
            <a:xfrm>
              <a:off x="8827489" y="2477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7" name="tx297"/>
            <p:cNvSpPr/>
            <p:nvPr/>
          </p:nvSpPr>
          <p:spPr>
            <a:xfrm>
              <a:off x="105118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8" name="tx298"/>
            <p:cNvSpPr/>
            <p:nvPr/>
          </p:nvSpPr>
          <p:spPr>
            <a:xfrm>
              <a:off x="1362234"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99" name="tx299"/>
            <p:cNvSpPr/>
            <p:nvPr/>
          </p:nvSpPr>
          <p:spPr>
            <a:xfrm>
              <a:off x="1673286"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0" name="tx300"/>
            <p:cNvSpPr/>
            <p:nvPr/>
          </p:nvSpPr>
          <p:spPr>
            <a:xfrm>
              <a:off x="198433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1" name="tx301"/>
            <p:cNvSpPr/>
            <p:nvPr/>
          </p:nvSpPr>
          <p:spPr>
            <a:xfrm>
              <a:off x="2295391"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02" name="tx302"/>
            <p:cNvSpPr/>
            <p:nvPr/>
          </p:nvSpPr>
          <p:spPr>
            <a:xfrm>
              <a:off x="2585350" y="27068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3" name="tx303"/>
            <p:cNvSpPr/>
            <p:nvPr/>
          </p:nvSpPr>
          <p:spPr>
            <a:xfrm>
              <a:off x="2917495" y="27091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4" name="tx304"/>
            <p:cNvSpPr/>
            <p:nvPr/>
          </p:nvSpPr>
          <p:spPr>
            <a:xfrm>
              <a:off x="3228548"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5" name="tx305"/>
            <p:cNvSpPr/>
            <p:nvPr/>
          </p:nvSpPr>
          <p:spPr>
            <a:xfrm>
              <a:off x="3539600" y="270813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06" name="tx306"/>
            <p:cNvSpPr/>
            <p:nvPr/>
          </p:nvSpPr>
          <p:spPr>
            <a:xfrm>
              <a:off x="385065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7" name="tx307"/>
            <p:cNvSpPr/>
            <p:nvPr/>
          </p:nvSpPr>
          <p:spPr>
            <a:xfrm>
              <a:off x="416170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08" name="tx308"/>
            <p:cNvSpPr/>
            <p:nvPr/>
          </p:nvSpPr>
          <p:spPr>
            <a:xfrm>
              <a:off x="4451664" y="270548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09" name="tx309"/>
            <p:cNvSpPr/>
            <p:nvPr/>
          </p:nvSpPr>
          <p:spPr>
            <a:xfrm>
              <a:off x="478380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0" name="tx310"/>
            <p:cNvSpPr/>
            <p:nvPr/>
          </p:nvSpPr>
          <p:spPr>
            <a:xfrm>
              <a:off x="5094862" y="27078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1" name="tx311"/>
            <p:cNvSpPr/>
            <p:nvPr/>
          </p:nvSpPr>
          <p:spPr>
            <a:xfrm>
              <a:off x="5384820" y="270543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2" name="tx312"/>
            <p:cNvSpPr/>
            <p:nvPr/>
          </p:nvSpPr>
          <p:spPr>
            <a:xfrm>
              <a:off x="5716966"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3" name="tx313"/>
            <p:cNvSpPr/>
            <p:nvPr/>
          </p:nvSpPr>
          <p:spPr>
            <a:xfrm>
              <a:off x="602801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4" name="tx314"/>
            <p:cNvSpPr/>
            <p:nvPr/>
          </p:nvSpPr>
          <p:spPr>
            <a:xfrm>
              <a:off x="6339071"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5" name="tx315"/>
            <p:cNvSpPr/>
            <p:nvPr/>
          </p:nvSpPr>
          <p:spPr>
            <a:xfrm>
              <a:off x="6650123"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6" name="tx316"/>
            <p:cNvSpPr/>
            <p:nvPr/>
          </p:nvSpPr>
          <p:spPr>
            <a:xfrm>
              <a:off x="6961175"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7" name="tx317"/>
            <p:cNvSpPr/>
            <p:nvPr/>
          </p:nvSpPr>
          <p:spPr>
            <a:xfrm>
              <a:off x="7272228" y="2706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8" name="tx318"/>
            <p:cNvSpPr/>
            <p:nvPr/>
          </p:nvSpPr>
          <p:spPr>
            <a:xfrm>
              <a:off x="7562187" y="27068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9" name="tx319"/>
            <p:cNvSpPr/>
            <p:nvPr/>
          </p:nvSpPr>
          <p:spPr>
            <a:xfrm>
              <a:off x="7894332"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0" name="tx320"/>
            <p:cNvSpPr/>
            <p:nvPr/>
          </p:nvSpPr>
          <p:spPr>
            <a:xfrm>
              <a:off x="8205385" y="27078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1" name="tx321"/>
            <p:cNvSpPr/>
            <p:nvPr/>
          </p:nvSpPr>
          <p:spPr>
            <a:xfrm>
              <a:off x="8516437"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2" name="tx322"/>
            <p:cNvSpPr/>
            <p:nvPr/>
          </p:nvSpPr>
          <p:spPr>
            <a:xfrm>
              <a:off x="8827489" y="27064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3" name="tx323"/>
            <p:cNvSpPr/>
            <p:nvPr/>
          </p:nvSpPr>
          <p:spPr>
            <a:xfrm>
              <a:off x="1984338" y="3164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4" name="tx324"/>
            <p:cNvSpPr/>
            <p:nvPr/>
          </p:nvSpPr>
          <p:spPr>
            <a:xfrm>
              <a:off x="2295391"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5" name="tx325"/>
            <p:cNvSpPr/>
            <p:nvPr/>
          </p:nvSpPr>
          <p:spPr>
            <a:xfrm>
              <a:off x="2585350" y="31644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6" name="tx326"/>
            <p:cNvSpPr/>
            <p:nvPr/>
          </p:nvSpPr>
          <p:spPr>
            <a:xfrm>
              <a:off x="2917495" y="31667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7" name="tx327"/>
            <p:cNvSpPr/>
            <p:nvPr/>
          </p:nvSpPr>
          <p:spPr>
            <a:xfrm>
              <a:off x="3228548"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8" name="tx328"/>
            <p:cNvSpPr/>
            <p:nvPr/>
          </p:nvSpPr>
          <p:spPr>
            <a:xfrm>
              <a:off x="3539600" y="31657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9" name="tx329"/>
            <p:cNvSpPr/>
            <p:nvPr/>
          </p:nvSpPr>
          <p:spPr>
            <a:xfrm>
              <a:off x="3850652"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0" name="tx330"/>
            <p:cNvSpPr/>
            <p:nvPr/>
          </p:nvSpPr>
          <p:spPr>
            <a:xfrm>
              <a:off x="4161705"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1" name="tx331"/>
            <p:cNvSpPr/>
            <p:nvPr/>
          </p:nvSpPr>
          <p:spPr>
            <a:xfrm>
              <a:off x="4451664"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2" name="tx332"/>
            <p:cNvSpPr/>
            <p:nvPr/>
          </p:nvSpPr>
          <p:spPr>
            <a:xfrm>
              <a:off x="4783809"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3" name="tx333"/>
            <p:cNvSpPr/>
            <p:nvPr/>
          </p:nvSpPr>
          <p:spPr>
            <a:xfrm>
              <a:off x="5094862" y="3165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4" name="tx334"/>
            <p:cNvSpPr/>
            <p:nvPr/>
          </p:nvSpPr>
          <p:spPr>
            <a:xfrm>
              <a:off x="5384820" y="31630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5" name="tx335"/>
            <p:cNvSpPr/>
            <p:nvPr/>
          </p:nvSpPr>
          <p:spPr>
            <a:xfrm>
              <a:off x="5716966"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6" name="tx336"/>
            <p:cNvSpPr/>
            <p:nvPr/>
          </p:nvSpPr>
          <p:spPr>
            <a:xfrm>
              <a:off x="6028019"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7" name="tx337"/>
            <p:cNvSpPr/>
            <p:nvPr/>
          </p:nvSpPr>
          <p:spPr>
            <a:xfrm>
              <a:off x="6339071" y="3164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8" name="tx338"/>
            <p:cNvSpPr/>
            <p:nvPr/>
          </p:nvSpPr>
          <p:spPr>
            <a:xfrm>
              <a:off x="6650123"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9" name="tx339"/>
            <p:cNvSpPr/>
            <p:nvPr/>
          </p:nvSpPr>
          <p:spPr>
            <a:xfrm>
              <a:off x="6961175"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0" name="tx340"/>
            <p:cNvSpPr/>
            <p:nvPr/>
          </p:nvSpPr>
          <p:spPr>
            <a:xfrm>
              <a:off x="7251134" y="31630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1" name="tx341"/>
            <p:cNvSpPr/>
            <p:nvPr/>
          </p:nvSpPr>
          <p:spPr>
            <a:xfrm>
              <a:off x="7562187" y="316441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2" name="tx342"/>
            <p:cNvSpPr/>
            <p:nvPr/>
          </p:nvSpPr>
          <p:spPr>
            <a:xfrm>
              <a:off x="7873239"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3" name="tx343"/>
            <p:cNvSpPr/>
            <p:nvPr/>
          </p:nvSpPr>
          <p:spPr>
            <a:xfrm>
              <a:off x="8205385" y="3165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4" name="tx344"/>
            <p:cNvSpPr/>
            <p:nvPr/>
          </p:nvSpPr>
          <p:spPr>
            <a:xfrm>
              <a:off x="8516437"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5" name="tx345"/>
            <p:cNvSpPr/>
            <p:nvPr/>
          </p:nvSpPr>
          <p:spPr>
            <a:xfrm>
              <a:off x="8806396" y="31630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6" name="tx346"/>
            <p:cNvSpPr/>
            <p:nvPr/>
          </p:nvSpPr>
          <p:spPr>
            <a:xfrm>
              <a:off x="7251134" y="22478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7" name="tx347"/>
            <p:cNvSpPr/>
            <p:nvPr/>
          </p:nvSpPr>
          <p:spPr>
            <a:xfrm>
              <a:off x="7583280"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8" name="tx348"/>
            <p:cNvSpPr/>
            <p:nvPr/>
          </p:nvSpPr>
          <p:spPr>
            <a:xfrm>
              <a:off x="7873239" y="22478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9" name="tx349"/>
            <p:cNvSpPr/>
            <p:nvPr/>
          </p:nvSpPr>
          <p:spPr>
            <a:xfrm>
              <a:off x="8205385"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0" name="tx350"/>
            <p:cNvSpPr/>
            <p:nvPr/>
          </p:nvSpPr>
          <p:spPr>
            <a:xfrm>
              <a:off x="8516437" y="2248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1" name="tx351"/>
            <p:cNvSpPr/>
            <p:nvPr/>
          </p:nvSpPr>
          <p:spPr>
            <a:xfrm>
              <a:off x="8806396" y="22478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2" name="tx352"/>
            <p:cNvSpPr/>
            <p:nvPr/>
          </p:nvSpPr>
          <p:spPr>
            <a:xfrm>
              <a:off x="3850652"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3" name="tx353"/>
            <p:cNvSpPr/>
            <p:nvPr/>
          </p:nvSpPr>
          <p:spPr>
            <a:xfrm>
              <a:off x="4161705"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4" name="tx354"/>
            <p:cNvSpPr/>
            <p:nvPr/>
          </p:nvSpPr>
          <p:spPr>
            <a:xfrm>
              <a:off x="4451664" y="29342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5" name="tx355"/>
            <p:cNvSpPr/>
            <p:nvPr/>
          </p:nvSpPr>
          <p:spPr>
            <a:xfrm>
              <a:off x="478380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6" name="tx356"/>
            <p:cNvSpPr/>
            <p:nvPr/>
          </p:nvSpPr>
          <p:spPr>
            <a:xfrm>
              <a:off x="5094862" y="29366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7" name="tx357"/>
            <p:cNvSpPr/>
            <p:nvPr/>
          </p:nvSpPr>
          <p:spPr>
            <a:xfrm>
              <a:off x="5384820" y="293423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8" name="tx358"/>
            <p:cNvSpPr/>
            <p:nvPr/>
          </p:nvSpPr>
          <p:spPr>
            <a:xfrm>
              <a:off x="5716966"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9" name="tx359"/>
            <p:cNvSpPr/>
            <p:nvPr/>
          </p:nvSpPr>
          <p:spPr>
            <a:xfrm>
              <a:off x="602801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0" name="tx360"/>
            <p:cNvSpPr/>
            <p:nvPr/>
          </p:nvSpPr>
          <p:spPr>
            <a:xfrm>
              <a:off x="6339071" y="29352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1" name="tx361"/>
            <p:cNvSpPr/>
            <p:nvPr/>
          </p:nvSpPr>
          <p:spPr>
            <a:xfrm>
              <a:off x="6650123"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2" name="tx362"/>
            <p:cNvSpPr/>
            <p:nvPr/>
          </p:nvSpPr>
          <p:spPr>
            <a:xfrm>
              <a:off x="6961175"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3" name="tx363"/>
            <p:cNvSpPr/>
            <p:nvPr/>
          </p:nvSpPr>
          <p:spPr>
            <a:xfrm>
              <a:off x="7272228" y="29352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4" name="tx364"/>
            <p:cNvSpPr/>
            <p:nvPr/>
          </p:nvSpPr>
          <p:spPr>
            <a:xfrm>
              <a:off x="7562187" y="293561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5" name="tx365"/>
            <p:cNvSpPr/>
            <p:nvPr/>
          </p:nvSpPr>
          <p:spPr>
            <a:xfrm>
              <a:off x="7894332"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6" name="tx366"/>
            <p:cNvSpPr/>
            <p:nvPr/>
          </p:nvSpPr>
          <p:spPr>
            <a:xfrm>
              <a:off x="8205385" y="29366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7" name="tx367"/>
            <p:cNvSpPr/>
            <p:nvPr/>
          </p:nvSpPr>
          <p:spPr>
            <a:xfrm>
              <a:off x="8516437"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8" name="tx368"/>
            <p:cNvSpPr/>
            <p:nvPr/>
          </p:nvSpPr>
          <p:spPr>
            <a:xfrm>
              <a:off x="8827489" y="2935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9" name="tx369"/>
            <p:cNvSpPr/>
            <p:nvPr/>
          </p:nvSpPr>
          <p:spPr>
            <a:xfrm>
              <a:off x="6629030" y="384949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0" name="tx370"/>
            <p:cNvSpPr/>
            <p:nvPr/>
          </p:nvSpPr>
          <p:spPr>
            <a:xfrm>
              <a:off x="6961175" y="38518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1" name="tx371"/>
            <p:cNvSpPr/>
            <p:nvPr/>
          </p:nvSpPr>
          <p:spPr>
            <a:xfrm>
              <a:off x="7272228"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2" name="tx372"/>
            <p:cNvSpPr/>
            <p:nvPr/>
          </p:nvSpPr>
          <p:spPr>
            <a:xfrm>
              <a:off x="7562187" y="38508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3" name="tx373"/>
            <p:cNvSpPr/>
            <p:nvPr/>
          </p:nvSpPr>
          <p:spPr>
            <a:xfrm>
              <a:off x="7894332" y="38521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4" name="tx374"/>
            <p:cNvSpPr/>
            <p:nvPr/>
          </p:nvSpPr>
          <p:spPr>
            <a:xfrm>
              <a:off x="8205385"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5" name="tx375"/>
            <p:cNvSpPr/>
            <p:nvPr/>
          </p:nvSpPr>
          <p:spPr>
            <a:xfrm>
              <a:off x="8516437"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6" name="tx376"/>
            <p:cNvSpPr/>
            <p:nvPr/>
          </p:nvSpPr>
          <p:spPr>
            <a:xfrm>
              <a:off x="8827489" y="38504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7" name="tx377"/>
            <p:cNvSpPr/>
            <p:nvPr/>
          </p:nvSpPr>
          <p:spPr>
            <a:xfrm>
              <a:off x="8205385"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8" name="tx378"/>
            <p:cNvSpPr/>
            <p:nvPr/>
          </p:nvSpPr>
          <p:spPr>
            <a:xfrm>
              <a:off x="8516437"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9" name="tx379"/>
            <p:cNvSpPr/>
            <p:nvPr/>
          </p:nvSpPr>
          <p:spPr>
            <a:xfrm>
              <a:off x="8827489" y="4079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0" name="tx380"/>
            <p:cNvSpPr/>
            <p:nvPr/>
          </p:nvSpPr>
          <p:spPr>
            <a:xfrm>
              <a:off x="105118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1" name="tx381"/>
            <p:cNvSpPr/>
            <p:nvPr/>
          </p:nvSpPr>
          <p:spPr>
            <a:xfrm>
              <a:off x="1362234" y="430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2" name="tx382"/>
            <p:cNvSpPr/>
            <p:nvPr/>
          </p:nvSpPr>
          <p:spPr>
            <a:xfrm>
              <a:off x="1673286" y="430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3" name="tx383"/>
            <p:cNvSpPr/>
            <p:nvPr/>
          </p:nvSpPr>
          <p:spPr>
            <a:xfrm>
              <a:off x="1984338"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4" name="tx384"/>
            <p:cNvSpPr/>
            <p:nvPr/>
          </p:nvSpPr>
          <p:spPr>
            <a:xfrm>
              <a:off x="2295391"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5" name="tx385"/>
            <p:cNvSpPr/>
            <p:nvPr/>
          </p:nvSpPr>
          <p:spPr>
            <a:xfrm>
              <a:off x="2585350"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6" name="tx386"/>
            <p:cNvSpPr/>
            <p:nvPr/>
          </p:nvSpPr>
          <p:spPr>
            <a:xfrm>
              <a:off x="2917495"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7" name="tx387"/>
            <p:cNvSpPr/>
            <p:nvPr/>
          </p:nvSpPr>
          <p:spPr>
            <a:xfrm>
              <a:off x="3228548"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8" name="tx388"/>
            <p:cNvSpPr/>
            <p:nvPr/>
          </p:nvSpPr>
          <p:spPr>
            <a:xfrm>
              <a:off x="3539600"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89" name="tx389"/>
            <p:cNvSpPr/>
            <p:nvPr/>
          </p:nvSpPr>
          <p:spPr>
            <a:xfrm>
              <a:off x="385065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0" name="tx390"/>
            <p:cNvSpPr/>
            <p:nvPr/>
          </p:nvSpPr>
          <p:spPr>
            <a:xfrm>
              <a:off x="4140611"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1" name="tx391"/>
            <p:cNvSpPr/>
            <p:nvPr/>
          </p:nvSpPr>
          <p:spPr>
            <a:xfrm>
              <a:off x="4783809" y="43097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2" name="tx392"/>
            <p:cNvSpPr/>
            <p:nvPr/>
          </p:nvSpPr>
          <p:spPr>
            <a:xfrm>
              <a:off x="5073768"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3" name="tx393"/>
            <p:cNvSpPr/>
            <p:nvPr/>
          </p:nvSpPr>
          <p:spPr>
            <a:xfrm>
              <a:off x="5716966"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4" name="tx394"/>
            <p:cNvSpPr/>
            <p:nvPr/>
          </p:nvSpPr>
          <p:spPr>
            <a:xfrm>
              <a:off x="6028019"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5" name="tx395"/>
            <p:cNvSpPr/>
            <p:nvPr/>
          </p:nvSpPr>
          <p:spPr>
            <a:xfrm>
              <a:off x="6339071"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6" name="tx396"/>
            <p:cNvSpPr/>
            <p:nvPr/>
          </p:nvSpPr>
          <p:spPr>
            <a:xfrm>
              <a:off x="6650123"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7" name="tx397"/>
            <p:cNvSpPr/>
            <p:nvPr/>
          </p:nvSpPr>
          <p:spPr>
            <a:xfrm>
              <a:off x="6961175" y="430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8" name="tx398"/>
            <p:cNvSpPr/>
            <p:nvPr/>
          </p:nvSpPr>
          <p:spPr>
            <a:xfrm>
              <a:off x="7272228"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9" name="tx399"/>
            <p:cNvSpPr/>
            <p:nvPr/>
          </p:nvSpPr>
          <p:spPr>
            <a:xfrm>
              <a:off x="7583280"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00" name="tx400"/>
            <p:cNvSpPr/>
            <p:nvPr/>
          </p:nvSpPr>
          <p:spPr>
            <a:xfrm>
              <a:off x="8205385" y="4308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1" name="tx401"/>
            <p:cNvSpPr/>
            <p:nvPr/>
          </p:nvSpPr>
          <p:spPr>
            <a:xfrm>
              <a:off x="8516437"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2" name="tx402"/>
            <p:cNvSpPr/>
            <p:nvPr/>
          </p:nvSpPr>
          <p:spPr>
            <a:xfrm>
              <a:off x="6961175"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3" name="tx403"/>
            <p:cNvSpPr/>
            <p:nvPr/>
          </p:nvSpPr>
          <p:spPr>
            <a:xfrm>
              <a:off x="7272228"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04" name="tx404"/>
            <p:cNvSpPr/>
            <p:nvPr/>
          </p:nvSpPr>
          <p:spPr>
            <a:xfrm>
              <a:off x="5716966"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5" name="tx405"/>
            <p:cNvSpPr/>
            <p:nvPr/>
          </p:nvSpPr>
          <p:spPr>
            <a:xfrm>
              <a:off x="6028019"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6" name="tx406"/>
            <p:cNvSpPr/>
            <p:nvPr/>
          </p:nvSpPr>
          <p:spPr>
            <a:xfrm>
              <a:off x="6339071"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7" name="tx407"/>
            <p:cNvSpPr/>
            <p:nvPr/>
          </p:nvSpPr>
          <p:spPr>
            <a:xfrm>
              <a:off x="6650123"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8" name="tx408"/>
            <p:cNvSpPr/>
            <p:nvPr/>
          </p:nvSpPr>
          <p:spPr>
            <a:xfrm>
              <a:off x="6961175"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9" name="tx409"/>
            <p:cNvSpPr/>
            <p:nvPr/>
          </p:nvSpPr>
          <p:spPr>
            <a:xfrm>
              <a:off x="7272228"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0" name="tx410"/>
            <p:cNvSpPr/>
            <p:nvPr/>
          </p:nvSpPr>
          <p:spPr>
            <a:xfrm>
              <a:off x="8205385"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1" name="tx411"/>
            <p:cNvSpPr/>
            <p:nvPr/>
          </p:nvSpPr>
          <p:spPr>
            <a:xfrm>
              <a:off x="6650123" y="45368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2" name="tx412"/>
            <p:cNvSpPr/>
            <p:nvPr/>
          </p:nvSpPr>
          <p:spPr>
            <a:xfrm>
              <a:off x="6961175" y="45382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3" name="tx413"/>
            <p:cNvSpPr/>
            <p:nvPr/>
          </p:nvSpPr>
          <p:spPr>
            <a:xfrm>
              <a:off x="7272228" y="45368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4" name="tx414"/>
            <p:cNvSpPr/>
            <p:nvPr/>
          </p:nvSpPr>
          <p:spPr>
            <a:xfrm>
              <a:off x="7583280"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5" name="tx415"/>
            <p:cNvSpPr/>
            <p:nvPr/>
          </p:nvSpPr>
          <p:spPr>
            <a:xfrm>
              <a:off x="8205385" y="45368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6" name="tx416"/>
            <p:cNvSpPr/>
            <p:nvPr/>
          </p:nvSpPr>
          <p:spPr>
            <a:xfrm>
              <a:off x="8516437"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7" name="tx417"/>
            <p:cNvSpPr/>
            <p:nvPr/>
          </p:nvSpPr>
          <p:spPr>
            <a:xfrm>
              <a:off x="6629030"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8" name="tx418"/>
            <p:cNvSpPr/>
            <p:nvPr/>
          </p:nvSpPr>
          <p:spPr>
            <a:xfrm>
              <a:off x="6961175" y="36230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9" name="tx419"/>
            <p:cNvSpPr/>
            <p:nvPr/>
          </p:nvSpPr>
          <p:spPr>
            <a:xfrm>
              <a:off x="7272228" y="36230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0" name="tx420"/>
            <p:cNvSpPr/>
            <p:nvPr/>
          </p:nvSpPr>
          <p:spPr>
            <a:xfrm>
              <a:off x="7562187" y="36206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21" name="tx421"/>
            <p:cNvSpPr/>
            <p:nvPr/>
          </p:nvSpPr>
          <p:spPr>
            <a:xfrm>
              <a:off x="7894332"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2" name="tx422"/>
            <p:cNvSpPr/>
            <p:nvPr/>
          </p:nvSpPr>
          <p:spPr>
            <a:xfrm>
              <a:off x="8205385"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3" name="tx423"/>
            <p:cNvSpPr/>
            <p:nvPr/>
          </p:nvSpPr>
          <p:spPr>
            <a:xfrm>
              <a:off x="1051182"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24" name="tx424"/>
            <p:cNvSpPr/>
            <p:nvPr/>
          </p:nvSpPr>
          <p:spPr>
            <a:xfrm>
              <a:off x="1362234"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25" name="tx425"/>
            <p:cNvSpPr/>
            <p:nvPr/>
          </p:nvSpPr>
          <p:spPr>
            <a:xfrm>
              <a:off x="1673286"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26" name="tx426"/>
            <p:cNvSpPr/>
            <p:nvPr/>
          </p:nvSpPr>
          <p:spPr>
            <a:xfrm>
              <a:off x="1984338"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27" name="tx427"/>
            <p:cNvSpPr/>
            <p:nvPr/>
          </p:nvSpPr>
          <p:spPr>
            <a:xfrm>
              <a:off x="2295391" y="49944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8" name="tx428"/>
            <p:cNvSpPr/>
            <p:nvPr/>
          </p:nvSpPr>
          <p:spPr>
            <a:xfrm>
              <a:off x="2585350" y="499344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9" name="tx429"/>
            <p:cNvSpPr/>
            <p:nvPr/>
          </p:nvSpPr>
          <p:spPr>
            <a:xfrm>
              <a:off x="2896402"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0" name="tx430"/>
            <p:cNvSpPr/>
            <p:nvPr/>
          </p:nvSpPr>
          <p:spPr>
            <a:xfrm>
              <a:off x="3228548"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1" name="tx431"/>
            <p:cNvSpPr/>
            <p:nvPr/>
          </p:nvSpPr>
          <p:spPr>
            <a:xfrm>
              <a:off x="4140611"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2" name="tx432"/>
            <p:cNvSpPr/>
            <p:nvPr/>
          </p:nvSpPr>
          <p:spPr>
            <a:xfrm>
              <a:off x="4783809" y="49944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3" name="tx433"/>
            <p:cNvSpPr/>
            <p:nvPr/>
          </p:nvSpPr>
          <p:spPr>
            <a:xfrm>
              <a:off x="5073768"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4" name="tx434"/>
            <p:cNvSpPr/>
            <p:nvPr/>
          </p:nvSpPr>
          <p:spPr>
            <a:xfrm>
              <a:off x="6006925"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5" name="tx435"/>
            <p:cNvSpPr/>
            <p:nvPr/>
          </p:nvSpPr>
          <p:spPr>
            <a:xfrm>
              <a:off x="6339071"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6" name="tx436"/>
            <p:cNvSpPr/>
            <p:nvPr/>
          </p:nvSpPr>
          <p:spPr>
            <a:xfrm>
              <a:off x="6650123" y="4995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7" name="tx437"/>
            <p:cNvSpPr/>
            <p:nvPr/>
          </p:nvSpPr>
          <p:spPr>
            <a:xfrm>
              <a:off x="6961175"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8" name="tx438"/>
            <p:cNvSpPr/>
            <p:nvPr/>
          </p:nvSpPr>
          <p:spPr>
            <a:xfrm>
              <a:off x="7251134" y="499344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39" name="tx439"/>
            <p:cNvSpPr/>
            <p:nvPr/>
          </p:nvSpPr>
          <p:spPr>
            <a:xfrm>
              <a:off x="7583280" y="4994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40" name="tx440"/>
            <p:cNvSpPr/>
            <p:nvPr/>
          </p:nvSpPr>
          <p:spPr>
            <a:xfrm>
              <a:off x="8184291"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41" name="tx441"/>
            <p:cNvSpPr/>
            <p:nvPr/>
          </p:nvSpPr>
          <p:spPr>
            <a:xfrm>
              <a:off x="8495344"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42" name="tx442"/>
            <p:cNvSpPr/>
            <p:nvPr/>
          </p:nvSpPr>
          <p:spPr>
            <a:xfrm>
              <a:off x="8205385" y="54520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3" name="tx443"/>
            <p:cNvSpPr/>
            <p:nvPr/>
          </p:nvSpPr>
          <p:spPr>
            <a:xfrm>
              <a:off x="8516437" y="5452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44" name="tx444"/>
            <p:cNvSpPr/>
            <p:nvPr/>
          </p:nvSpPr>
          <p:spPr>
            <a:xfrm>
              <a:off x="8827489" y="54521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1362234"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6" name="tx446"/>
            <p:cNvSpPr/>
            <p:nvPr/>
          </p:nvSpPr>
          <p:spPr>
            <a:xfrm>
              <a:off x="1673286" y="3164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47" name="tx447"/>
            <p:cNvSpPr/>
            <p:nvPr/>
          </p:nvSpPr>
          <p:spPr>
            <a:xfrm>
              <a:off x="6991320" y="22488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8" name="tx448"/>
            <p:cNvSpPr/>
            <p:nvPr/>
          </p:nvSpPr>
          <p:spPr>
            <a:xfrm>
              <a:off x="5716966" y="38504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49" name="tx449"/>
            <p:cNvSpPr/>
            <p:nvPr/>
          </p:nvSpPr>
          <p:spPr>
            <a:xfrm>
              <a:off x="6006925" y="384944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50" name="tx450"/>
            <p:cNvSpPr/>
            <p:nvPr/>
          </p:nvSpPr>
          <p:spPr>
            <a:xfrm>
              <a:off x="6348122" y="3850816"/>
              <a:ext cx="10247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1" name="tx451"/>
            <p:cNvSpPr/>
            <p:nvPr/>
          </p:nvSpPr>
          <p:spPr>
            <a:xfrm>
              <a:off x="4451664"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52" name="tx452"/>
            <p:cNvSpPr/>
            <p:nvPr/>
          </p:nvSpPr>
          <p:spPr>
            <a:xfrm>
              <a:off x="5384820" y="4307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3" name="tx453"/>
            <p:cNvSpPr/>
            <p:nvPr/>
          </p:nvSpPr>
          <p:spPr>
            <a:xfrm>
              <a:off x="7894332"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54" name="tx454"/>
            <p:cNvSpPr/>
            <p:nvPr/>
          </p:nvSpPr>
          <p:spPr>
            <a:xfrm>
              <a:off x="8827489" y="43081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55" name="tx455"/>
            <p:cNvSpPr/>
            <p:nvPr/>
          </p:nvSpPr>
          <p:spPr>
            <a:xfrm>
              <a:off x="7613425" y="47670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6" name="tx456"/>
            <p:cNvSpPr/>
            <p:nvPr/>
          </p:nvSpPr>
          <p:spPr>
            <a:xfrm>
              <a:off x="7894332"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57" name="tx457"/>
            <p:cNvSpPr/>
            <p:nvPr/>
          </p:nvSpPr>
          <p:spPr>
            <a:xfrm>
              <a:off x="8205385" y="47656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58" name="tx458"/>
            <p:cNvSpPr/>
            <p:nvPr/>
          </p:nvSpPr>
          <p:spPr>
            <a:xfrm>
              <a:off x="8516437"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59" name="tx459"/>
            <p:cNvSpPr/>
            <p:nvPr/>
          </p:nvSpPr>
          <p:spPr>
            <a:xfrm>
              <a:off x="8827489" y="4765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60" name="tx460"/>
            <p:cNvSpPr/>
            <p:nvPr/>
          </p:nvSpPr>
          <p:spPr>
            <a:xfrm>
              <a:off x="6650123"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61" name="tx461"/>
            <p:cNvSpPr/>
            <p:nvPr/>
          </p:nvSpPr>
          <p:spPr>
            <a:xfrm>
              <a:off x="7583280"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62" name="tx462"/>
            <p:cNvSpPr/>
            <p:nvPr/>
          </p:nvSpPr>
          <p:spPr>
            <a:xfrm>
              <a:off x="7894332" y="52236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63" name="tx463"/>
            <p:cNvSpPr/>
            <p:nvPr/>
          </p:nvSpPr>
          <p:spPr>
            <a:xfrm>
              <a:off x="8205385" y="522468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64" name="tx464"/>
            <p:cNvSpPr/>
            <p:nvPr/>
          </p:nvSpPr>
          <p:spPr>
            <a:xfrm>
              <a:off x="8516437" y="52232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65" name="tx465"/>
            <p:cNvSpPr/>
            <p:nvPr/>
          </p:nvSpPr>
          <p:spPr>
            <a:xfrm>
              <a:off x="8827489" y="5223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66" name="tx466"/>
            <p:cNvSpPr/>
            <p:nvPr/>
          </p:nvSpPr>
          <p:spPr>
            <a:xfrm>
              <a:off x="5436059" y="33942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7" name="tx467"/>
            <p:cNvSpPr/>
            <p:nvPr/>
          </p:nvSpPr>
          <p:spPr>
            <a:xfrm>
              <a:off x="7583280" y="33942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68" name="tx468"/>
            <p:cNvSpPr/>
            <p:nvPr/>
          </p:nvSpPr>
          <p:spPr>
            <a:xfrm>
              <a:off x="7894332"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69" name="tx469"/>
            <p:cNvSpPr/>
            <p:nvPr/>
          </p:nvSpPr>
          <p:spPr>
            <a:xfrm>
              <a:off x="8516437" y="33942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70" name="tx470"/>
            <p:cNvSpPr/>
            <p:nvPr/>
          </p:nvSpPr>
          <p:spPr>
            <a:xfrm>
              <a:off x="8827489" y="339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71" name="tx471"/>
            <p:cNvSpPr/>
            <p:nvPr/>
          </p:nvSpPr>
          <p:spPr>
            <a:xfrm>
              <a:off x="7894332"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72" name="tx472"/>
            <p:cNvSpPr/>
            <p:nvPr/>
          </p:nvSpPr>
          <p:spPr>
            <a:xfrm>
              <a:off x="8827489" y="4536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73" name="tx473"/>
            <p:cNvSpPr/>
            <p:nvPr/>
          </p:nvSpPr>
          <p:spPr>
            <a:xfrm>
              <a:off x="6339071"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74" name="tx474"/>
            <p:cNvSpPr/>
            <p:nvPr/>
          </p:nvSpPr>
          <p:spPr>
            <a:xfrm>
              <a:off x="8516437" y="36230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75" name="tx475"/>
            <p:cNvSpPr/>
            <p:nvPr/>
          </p:nvSpPr>
          <p:spPr>
            <a:xfrm>
              <a:off x="8827489" y="3621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76" name="tx476"/>
            <p:cNvSpPr/>
            <p:nvPr/>
          </p:nvSpPr>
          <p:spPr>
            <a:xfrm>
              <a:off x="3518507"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77" name="tx477"/>
            <p:cNvSpPr/>
            <p:nvPr/>
          </p:nvSpPr>
          <p:spPr>
            <a:xfrm>
              <a:off x="3829559" y="499482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78" name="tx478"/>
            <p:cNvSpPr/>
            <p:nvPr/>
          </p:nvSpPr>
          <p:spPr>
            <a:xfrm>
              <a:off x="4451664"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79" name="tx479"/>
            <p:cNvSpPr/>
            <p:nvPr/>
          </p:nvSpPr>
          <p:spPr>
            <a:xfrm>
              <a:off x="5384820"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80" name="tx480"/>
            <p:cNvSpPr/>
            <p:nvPr/>
          </p:nvSpPr>
          <p:spPr>
            <a:xfrm>
              <a:off x="5695873"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1" name="tx481"/>
            <p:cNvSpPr/>
            <p:nvPr/>
          </p:nvSpPr>
          <p:spPr>
            <a:xfrm>
              <a:off x="7873239"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82" name="tx482"/>
            <p:cNvSpPr/>
            <p:nvPr/>
          </p:nvSpPr>
          <p:spPr>
            <a:xfrm>
              <a:off x="8806396" y="49934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83" name="tx483"/>
            <p:cNvSpPr/>
            <p:nvPr/>
          </p:nvSpPr>
          <p:spPr>
            <a:xfrm>
              <a:off x="7272228" y="54534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84" name="tx484"/>
            <p:cNvSpPr/>
            <p:nvPr/>
          </p:nvSpPr>
          <p:spPr>
            <a:xfrm>
              <a:off x="7583280" y="54520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485" name="tx485"/>
            <p:cNvSpPr/>
            <p:nvPr/>
          </p:nvSpPr>
          <p:spPr>
            <a:xfrm>
              <a:off x="7894332" y="54520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86" name="tx48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7" name="tx48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8" name="tx48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9" name="tx48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0" name="tx49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1" name="tx49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2" name="tx49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3" name="tx49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4" name="tx49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5" name="tx49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6" name="tx49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7" name="tx49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8" name="tx49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9" name="tx49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0" name="tx50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1" name="tx50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2" name="tx50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3" name="tx50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4" name="tx50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5" name="tx50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6" name="tx50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7" name="tx50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8" name="tx50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9" name="tx50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0" name="tx51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1" name="tx51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2" name="tx512"/>
            <p:cNvSpPr/>
            <p:nvPr/>
          </p:nvSpPr>
          <p:spPr>
            <a:xfrm>
              <a:off x="576534" y="54512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3" name="tx513"/>
            <p:cNvSpPr/>
            <p:nvPr/>
          </p:nvSpPr>
          <p:spPr>
            <a:xfrm>
              <a:off x="508103" y="5200225"/>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514" name="tx514"/>
            <p:cNvSpPr/>
            <p:nvPr/>
          </p:nvSpPr>
          <p:spPr>
            <a:xfrm>
              <a:off x="644856" y="499494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15" name="tx515"/>
            <p:cNvSpPr/>
            <p:nvPr/>
          </p:nvSpPr>
          <p:spPr>
            <a:xfrm>
              <a:off x="551705" y="47634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6" name="tx516"/>
            <p:cNvSpPr/>
            <p:nvPr/>
          </p:nvSpPr>
          <p:spPr>
            <a:xfrm>
              <a:off x="564092" y="453461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7" name="tx517"/>
            <p:cNvSpPr/>
            <p:nvPr/>
          </p:nvSpPr>
          <p:spPr>
            <a:xfrm>
              <a:off x="551705" y="430581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8" name="tx518"/>
            <p:cNvSpPr/>
            <p:nvPr/>
          </p:nvSpPr>
          <p:spPr>
            <a:xfrm>
              <a:off x="601364" y="4077011"/>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9" name="tx519"/>
            <p:cNvSpPr/>
            <p:nvPr/>
          </p:nvSpPr>
          <p:spPr>
            <a:xfrm>
              <a:off x="619917" y="38506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0" name="tx520"/>
            <p:cNvSpPr/>
            <p:nvPr/>
          </p:nvSpPr>
          <p:spPr>
            <a:xfrm>
              <a:off x="545429" y="361940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1" name="tx521"/>
            <p:cNvSpPr/>
            <p:nvPr/>
          </p:nvSpPr>
          <p:spPr>
            <a:xfrm>
              <a:off x="551705" y="33906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2" name="tx522"/>
            <p:cNvSpPr/>
            <p:nvPr/>
          </p:nvSpPr>
          <p:spPr>
            <a:xfrm>
              <a:off x="520490" y="31419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3" name="tx523"/>
            <p:cNvSpPr/>
            <p:nvPr/>
          </p:nvSpPr>
          <p:spPr>
            <a:xfrm>
              <a:off x="632360" y="29339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4" name="tx524"/>
            <p:cNvSpPr/>
            <p:nvPr/>
          </p:nvSpPr>
          <p:spPr>
            <a:xfrm>
              <a:off x="576534" y="27051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5" name="tx525"/>
            <p:cNvSpPr/>
            <p:nvPr/>
          </p:nvSpPr>
          <p:spPr>
            <a:xfrm>
              <a:off x="576534" y="2477805"/>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6" name="tx526"/>
            <p:cNvSpPr/>
            <p:nvPr/>
          </p:nvSpPr>
          <p:spPr>
            <a:xfrm>
              <a:off x="508103" y="22271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7" name="tx527"/>
            <p:cNvSpPr/>
            <p:nvPr/>
          </p:nvSpPr>
          <p:spPr>
            <a:xfrm>
              <a:off x="620027" y="20178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8" name="tx52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9" name="pic529"/>
            <p:cNvPicPr/>
            <p:nvPr/>
          </p:nvPicPr>
          <p:blipFill>
            <a:blip r:embed="rId2" cstate="print"/>
            <a:stretch>
              <a:fillRect/>
            </a:stretch>
          </p:blipFill>
          <p:spPr>
            <a:xfrm>
              <a:off x="4653227" y="5838594"/>
              <a:ext cx="2160000" cy="219455"/>
            </a:xfrm>
            <a:prstGeom prst="rect">
              <a:avLst/>
            </a:prstGeom>
          </p:spPr>
        </p:pic>
        <p:sp>
          <p:nvSpPr>
            <p:cNvPr id="530" name="pl53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1" name="pl53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6" name="pl53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7" name="pl53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pl54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2" name="tx54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3" name="tx54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4" name="tx54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5" name="tx54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6" name="tx54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7" name="tx54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8" name="tx548"/>
            <p:cNvSpPr/>
            <p:nvPr/>
          </p:nvSpPr>
          <p:spPr>
            <a:xfrm>
              <a:off x="924840" y="1330710"/>
              <a:ext cx="32564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Cote d'Ivoire, 2000-2025</a:t>
              </a:r>
            </a:p>
          </p:txBody>
        </p:sp>
        <p:sp>
          <p:nvSpPr>
            <p:cNvPr id="549" name="tx54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0" name="tx55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1" name="tx55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16 (12%) vaccines in the schedule achieved coverage of 90% or more. Vaccine coverage ranged from 49% to 90%.
Since 2001, estimates have been made for 11 new vaccines. IPVC is the newest vaccine reported (2023), which achieved 70% coverage in 2025.
In 2025, Cote d'Ivoire reported stockouts of vaccines/supplies (HepB, HPV, and YFV) (more information on slide 8).</a:t>
            </a:r>
          </a:p>
        </p:txBody>
      </p:sp>
      <p:sp>
        <p:nvSpPr>
          <p:cNvPr id="5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11 antigens, remained unchanged for none, and declined for five, indicating overall progress in routine immunization performance; two achieved at least 90% coverage.</a:t>
            </a:r>
          </a:p>
        </p:txBody>
      </p:sp>
      <p:grpSp xmlns:pic="http://schemas.openxmlformats.org/drawingml/2006/picture">
        <p:nvGrpSpPr>
          <p:cNvPr id="554" name=""/>
          <p:cNvGrpSpPr/>
          <p:nvPr/>
        </p:nvGrpSpPr>
        <p:grpSpPr>
          <a:xfrm>
            <a:off x="292608" y="1005840"/>
            <a:ext cx="8595360" cy="28575"/>
            <a:chOff x="292608" y="1005840"/>
            <a:chExt cx="8595360" cy="28575"/>
          </a:xfrm>
        </p:grpSpPr>
        <p:sp>
          <p:nvSpPr>
            <p:cNvPr id="5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1077373"/>
            </a:xfrm>
            <a:custGeom>
              <a:avLst/>
              <a:pathLst>
                <a:path w="6481656" h="1077373">
                  <a:moveTo>
                    <a:pt x="0" y="518735"/>
                  </a:moveTo>
                  <a:lnTo>
                    <a:pt x="259266" y="678346"/>
                  </a:lnTo>
                  <a:lnTo>
                    <a:pt x="518532" y="877859"/>
                  </a:lnTo>
                  <a:lnTo>
                    <a:pt x="777798" y="1077373"/>
                  </a:lnTo>
                  <a:lnTo>
                    <a:pt x="1037065" y="997568"/>
                  </a:lnTo>
                  <a:lnTo>
                    <a:pt x="1296331" y="598540"/>
                  </a:lnTo>
                  <a:lnTo>
                    <a:pt x="1555597" y="119708"/>
                  </a:lnTo>
                  <a:lnTo>
                    <a:pt x="1814863" y="199513"/>
                  </a:lnTo>
                  <a:lnTo>
                    <a:pt x="2074130" y="359124"/>
                  </a:lnTo>
                  <a:lnTo>
                    <a:pt x="2333396" y="119708"/>
                  </a:lnTo>
                  <a:lnTo>
                    <a:pt x="2592662" y="438929"/>
                  </a:lnTo>
                  <a:lnTo>
                    <a:pt x="2851928" y="957665"/>
                  </a:lnTo>
                  <a:lnTo>
                    <a:pt x="3111195" y="199513"/>
                  </a:lnTo>
                  <a:lnTo>
                    <a:pt x="3370461" y="598540"/>
                  </a:lnTo>
                  <a:lnTo>
                    <a:pt x="3629727" y="239416"/>
                  </a:lnTo>
                  <a:lnTo>
                    <a:pt x="3888994" y="79805"/>
                  </a:lnTo>
                  <a:lnTo>
                    <a:pt x="4148260" y="0"/>
                  </a:lnTo>
                  <a:lnTo>
                    <a:pt x="4407526" y="199513"/>
                  </a:lnTo>
                  <a:lnTo>
                    <a:pt x="4666792" y="79805"/>
                  </a:lnTo>
                  <a:lnTo>
                    <a:pt x="4926059" y="159610"/>
                  </a:lnTo>
                  <a:lnTo>
                    <a:pt x="5185325" y="438929"/>
                  </a:lnTo>
                  <a:lnTo>
                    <a:pt x="5444591" y="518735"/>
                  </a:lnTo>
                  <a:lnTo>
                    <a:pt x="5703857" y="598540"/>
                  </a:lnTo>
                  <a:lnTo>
                    <a:pt x="5963124" y="638443"/>
                  </a:lnTo>
                  <a:lnTo>
                    <a:pt x="6222390" y="678346"/>
                  </a:lnTo>
                  <a:lnTo>
                    <a:pt x="6481656" y="55863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97445"/>
              <a:ext cx="6481656" cy="1037470"/>
            </a:xfrm>
            <a:custGeom>
              <a:avLst/>
              <a:pathLst>
                <a:path w="6481656" h="1037470">
                  <a:moveTo>
                    <a:pt x="0" y="877859"/>
                  </a:moveTo>
                  <a:lnTo>
                    <a:pt x="259266" y="837957"/>
                  </a:lnTo>
                  <a:lnTo>
                    <a:pt x="518532" y="877859"/>
                  </a:lnTo>
                  <a:lnTo>
                    <a:pt x="777798" y="997568"/>
                  </a:lnTo>
                  <a:lnTo>
                    <a:pt x="1037065" y="758151"/>
                  </a:lnTo>
                  <a:lnTo>
                    <a:pt x="1296331" y="399027"/>
                  </a:lnTo>
                  <a:lnTo>
                    <a:pt x="1555597" y="399027"/>
                  </a:lnTo>
                  <a:lnTo>
                    <a:pt x="1814863" y="438929"/>
                  </a:lnTo>
                  <a:lnTo>
                    <a:pt x="2074130" y="518735"/>
                  </a:lnTo>
                  <a:lnTo>
                    <a:pt x="2333396" y="239416"/>
                  </a:lnTo>
                  <a:lnTo>
                    <a:pt x="2592662" y="359124"/>
                  </a:lnTo>
                  <a:lnTo>
                    <a:pt x="2851928" y="1037470"/>
                  </a:lnTo>
                  <a:lnTo>
                    <a:pt x="3111195" y="199513"/>
                  </a:lnTo>
                  <a:lnTo>
                    <a:pt x="3370461" y="478832"/>
                  </a:lnTo>
                  <a:lnTo>
                    <a:pt x="3629727" y="558638"/>
                  </a:lnTo>
                  <a:lnTo>
                    <a:pt x="3888994" y="319221"/>
                  </a:lnTo>
                  <a:lnTo>
                    <a:pt x="4148260" y="0"/>
                  </a:lnTo>
                  <a:lnTo>
                    <a:pt x="4407526" y="159610"/>
                  </a:lnTo>
                  <a:lnTo>
                    <a:pt x="4666792" y="119708"/>
                  </a:lnTo>
                  <a:lnTo>
                    <a:pt x="4926059" y="319221"/>
                  </a:lnTo>
                  <a:lnTo>
                    <a:pt x="5185325" y="558638"/>
                  </a:lnTo>
                  <a:lnTo>
                    <a:pt x="5444591" y="638443"/>
                  </a:lnTo>
                  <a:lnTo>
                    <a:pt x="5703857" y="718249"/>
                  </a:lnTo>
                  <a:lnTo>
                    <a:pt x="5963124" y="598540"/>
                  </a:lnTo>
                  <a:lnTo>
                    <a:pt x="6222390" y="758151"/>
                  </a:lnTo>
                  <a:lnTo>
                    <a:pt x="6481656" y="678346"/>
                  </a:lnTo>
                </a:path>
              </a:pathLst>
            </a:custGeom>
            <a:ln w="27101" cap="flat">
              <a:solidFill>
                <a:srgbClr val="7CAE00">
                  <a:alpha val="100000"/>
                </a:srgbClr>
              </a:solidFill>
              <a:prstDash val="solid"/>
              <a:round/>
            </a:ln>
          </p:spPr>
          <p:txBody>
            <a:bodyPr/>
            <a:lstStyle/>
            <a:p/>
          </p:txBody>
        </p:sp>
        <p:sp>
          <p:nvSpPr>
            <p:cNvPr id="30" name="pl30"/>
            <p:cNvSpPr/>
            <p:nvPr/>
          </p:nvSpPr>
          <p:spPr>
            <a:xfrm>
              <a:off x="1439019" y="1917153"/>
              <a:ext cx="6481656" cy="1396595"/>
            </a:xfrm>
            <a:custGeom>
              <a:avLst/>
              <a:pathLst>
                <a:path w="6481656" h="1396595">
                  <a:moveTo>
                    <a:pt x="0" y="638443"/>
                  </a:moveTo>
                  <a:lnTo>
                    <a:pt x="259266" y="518735"/>
                  </a:lnTo>
                  <a:lnTo>
                    <a:pt x="518532" y="518735"/>
                  </a:lnTo>
                  <a:lnTo>
                    <a:pt x="777798" y="558638"/>
                  </a:lnTo>
                  <a:lnTo>
                    <a:pt x="1037065" y="239416"/>
                  </a:lnTo>
                  <a:lnTo>
                    <a:pt x="1296331" y="0"/>
                  </a:lnTo>
                  <a:lnTo>
                    <a:pt x="1555597" y="438929"/>
                  </a:lnTo>
                  <a:lnTo>
                    <a:pt x="1814863" y="678346"/>
                  </a:lnTo>
                  <a:lnTo>
                    <a:pt x="2074130" y="837957"/>
                  </a:lnTo>
                  <a:lnTo>
                    <a:pt x="2333396" y="678346"/>
                  </a:lnTo>
                  <a:lnTo>
                    <a:pt x="2592662" y="798054"/>
                  </a:lnTo>
                  <a:lnTo>
                    <a:pt x="2851928" y="1396595"/>
                  </a:lnTo>
                  <a:lnTo>
                    <a:pt x="3111195" y="399027"/>
                  </a:lnTo>
                  <a:lnTo>
                    <a:pt x="3370461" y="558638"/>
                  </a:lnTo>
                  <a:lnTo>
                    <a:pt x="3629727" y="997568"/>
                  </a:lnTo>
                  <a:lnTo>
                    <a:pt x="3888994" y="678346"/>
                  </a:lnTo>
                  <a:lnTo>
                    <a:pt x="4148260" y="438929"/>
                  </a:lnTo>
                  <a:lnTo>
                    <a:pt x="4407526" y="558638"/>
                  </a:lnTo>
                  <a:lnTo>
                    <a:pt x="4666792" y="438929"/>
                  </a:lnTo>
                  <a:lnTo>
                    <a:pt x="4926059" y="478832"/>
                  </a:lnTo>
                  <a:lnTo>
                    <a:pt x="5185325" y="837957"/>
                  </a:lnTo>
                  <a:lnTo>
                    <a:pt x="5444591" y="877859"/>
                  </a:lnTo>
                  <a:lnTo>
                    <a:pt x="5703857" y="1117276"/>
                  </a:lnTo>
                  <a:lnTo>
                    <a:pt x="5963124" y="837957"/>
                  </a:lnTo>
                  <a:lnTo>
                    <a:pt x="6222390" y="758151"/>
                  </a:lnTo>
                  <a:lnTo>
                    <a:pt x="6481656" y="1037470"/>
                  </a:lnTo>
                </a:path>
              </a:pathLst>
            </a:custGeom>
            <a:ln w="27101" cap="flat">
              <a:solidFill>
                <a:srgbClr val="00BFC4">
                  <a:alpha val="100000"/>
                </a:srgbClr>
              </a:solidFill>
              <a:prstDash val="solid"/>
              <a:round/>
            </a:ln>
          </p:spPr>
          <p:txBody>
            <a:bodyPr/>
            <a:lstStyle/>
            <a:p/>
          </p:txBody>
        </p:sp>
        <p:sp>
          <p:nvSpPr>
            <p:cNvPr id="31" name="pl31"/>
            <p:cNvSpPr/>
            <p:nvPr/>
          </p:nvSpPr>
          <p:spPr>
            <a:xfrm>
              <a:off x="6883610" y="3313749"/>
              <a:ext cx="1037065" cy="1915330"/>
            </a:xfrm>
            <a:custGeom>
              <a:avLst/>
              <a:pathLst>
                <a:path w="1037065" h="1915330">
                  <a:moveTo>
                    <a:pt x="0" y="1915330"/>
                  </a:moveTo>
                  <a:lnTo>
                    <a:pt x="259266" y="1356692"/>
                  </a:lnTo>
                  <a:lnTo>
                    <a:pt x="518532" y="678346"/>
                  </a:lnTo>
                  <a:lnTo>
                    <a:pt x="777798" y="39902"/>
                  </a:lnTo>
                  <a:lnTo>
                    <a:pt x="1037065"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9162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2753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6369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51722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845234" y="51907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917153"/>
              <a:ext cx="240778" cy="2"/>
            </a:xfrm>
            <a:custGeom>
              <a:avLst/>
              <a:pathLst>
                <a:path w="240778" h="2">
                  <a:moveTo>
                    <a:pt x="240778" y="2"/>
                  </a:moveTo>
                  <a:lnTo>
                    <a:pt x="0" y="0"/>
                  </a:lnTo>
                </a:path>
              </a:pathLst>
            </a:custGeom>
          </p:spPr>
          <p:txBody>
            <a:bodyPr/>
            <a:lstStyle/>
            <a:p/>
          </p:txBody>
        </p:sp>
        <p:sp>
          <p:nvSpPr>
            <p:cNvPr id="42" name="pl42"/>
            <p:cNvSpPr/>
            <p:nvPr/>
          </p:nvSpPr>
          <p:spPr>
            <a:xfrm>
              <a:off x="7939163" y="2475792"/>
              <a:ext cx="240778" cy="2"/>
            </a:xfrm>
            <a:custGeom>
              <a:avLst/>
              <a:pathLst>
                <a:path w="240778" h="2">
                  <a:moveTo>
                    <a:pt x="240778" y="2"/>
                  </a:moveTo>
                  <a:lnTo>
                    <a:pt x="0" y="0"/>
                  </a:lnTo>
                </a:path>
              </a:pathLst>
            </a:custGeom>
          </p:spPr>
          <p:txBody>
            <a:bodyPr/>
            <a:lstStyle/>
            <a:p/>
          </p:txBody>
        </p:sp>
        <p:sp>
          <p:nvSpPr>
            <p:cNvPr id="43" name="pl43"/>
            <p:cNvSpPr/>
            <p:nvPr/>
          </p:nvSpPr>
          <p:spPr>
            <a:xfrm>
              <a:off x="7939163" y="2954621"/>
              <a:ext cx="240778" cy="2"/>
            </a:xfrm>
            <a:custGeom>
              <a:avLst/>
              <a:pathLst>
                <a:path w="240778" h="2">
                  <a:moveTo>
                    <a:pt x="240778" y="0"/>
                  </a:moveTo>
                  <a:lnTo>
                    <a:pt x="0" y="2"/>
                  </a:lnTo>
                </a:path>
              </a:pathLst>
            </a:custGeom>
          </p:spPr>
          <p:txBody>
            <a:bodyPr/>
            <a:lstStyle/>
            <a:p/>
          </p:txBody>
        </p:sp>
        <p:sp>
          <p:nvSpPr>
            <p:cNvPr id="44" name="pl44"/>
            <p:cNvSpPr/>
            <p:nvPr/>
          </p:nvSpPr>
          <p:spPr>
            <a:xfrm>
              <a:off x="7939163" y="3313749"/>
              <a:ext cx="240778" cy="0"/>
            </a:xfrm>
            <a:custGeom>
              <a:avLst/>
              <a:pathLst>
                <a:path w="240778" h="0">
                  <a:moveTo>
                    <a:pt x="240778" y="0"/>
                  </a:moveTo>
                  <a:lnTo>
                    <a:pt x="0" y="0"/>
                  </a:lnTo>
                </a:path>
              </a:pathLst>
            </a:custGeom>
          </p:spPr>
          <p:txBody>
            <a:bodyPr/>
            <a:lstStyle/>
            <a:p/>
          </p:txBody>
        </p:sp>
        <p:sp>
          <p:nvSpPr>
            <p:cNvPr id="45" name="pg45"/>
            <p:cNvSpPr/>
            <p:nvPr/>
          </p:nvSpPr>
          <p:spPr>
            <a:xfrm>
              <a:off x="8111362" y="18261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8670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84%</a:t>
              </a:r>
            </a:p>
          </p:txBody>
        </p:sp>
        <p:sp>
          <p:nvSpPr>
            <p:cNvPr id="47" name="pg47"/>
            <p:cNvSpPr/>
            <p:nvPr/>
          </p:nvSpPr>
          <p:spPr>
            <a:xfrm>
              <a:off x="8111362" y="23848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4256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70%</a:t>
              </a:r>
            </a:p>
          </p:txBody>
        </p:sp>
        <p:sp>
          <p:nvSpPr>
            <p:cNvPr id="49" name="pg49"/>
            <p:cNvSpPr/>
            <p:nvPr/>
          </p:nvSpPr>
          <p:spPr>
            <a:xfrm>
              <a:off x="8111362" y="286363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90447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58%</a:t>
              </a:r>
            </a:p>
          </p:txBody>
        </p:sp>
        <p:sp>
          <p:nvSpPr>
            <p:cNvPr id="51" name="pg51"/>
            <p:cNvSpPr/>
            <p:nvPr/>
          </p:nvSpPr>
          <p:spPr>
            <a:xfrm>
              <a:off x="8111362" y="32227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2636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149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Cote d'Ivoire,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58%.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3 vaccines increased coverage, 1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082616"/>
              <a:ext cx="1218078" cy="181730"/>
            </a:xfrm>
            <a:prstGeom prst="rect">
              <a:avLst/>
            </a:prstGeom>
            <a:solidFill>
              <a:srgbClr val="D9D9D9">
                <a:alpha val="60000"/>
              </a:srgbClr>
            </a:solidFill>
          </p:spPr>
          <p:txBody>
            <a:bodyPr/>
            <a:lstStyle/>
            <a:p/>
          </p:txBody>
        </p:sp>
        <p:sp>
          <p:nvSpPr>
            <p:cNvPr id="10" name="pl10"/>
            <p:cNvSpPr/>
            <p:nvPr/>
          </p:nvSpPr>
          <p:spPr>
            <a:xfrm>
              <a:off x="124006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7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87226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59274"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031779"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14778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05790"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05790"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34792"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34792"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234792"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263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263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278295"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2179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2179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36299"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50800"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365301"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365301"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379802"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394303"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394303"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394303"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394303"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523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993551"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080556"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15306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269068"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018605"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005407"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078544"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029984"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029984"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059025"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07668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099960"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125801"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165549"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157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176812"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178115"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160492"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192616"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2159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19838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20273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19834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25630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33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22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51323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631576" y="4082616"/>
              <a:ext cx="1218078" cy="181730"/>
            </a:xfrm>
            <a:prstGeom prst="rect">
              <a:avLst/>
            </a:prstGeom>
            <a:solidFill>
              <a:srgbClr val="D9D9D9">
                <a:alpha val="60000"/>
              </a:srgbClr>
            </a:solidFill>
          </p:spPr>
          <p:txBody>
            <a:bodyPr/>
            <a:lstStyle/>
            <a:p/>
          </p:txBody>
        </p:sp>
        <p:sp>
          <p:nvSpPr>
            <p:cNvPr id="67" name="pl67"/>
            <p:cNvSpPr/>
            <p:nvPr/>
          </p:nvSpPr>
          <p:spPr>
            <a:xfrm>
              <a:off x="238272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193509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197142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20343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203439"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246942"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246942"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30494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3194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333948"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43545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493458"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50795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50795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522460"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522460"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536961"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551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5659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5659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60946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62396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62396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62396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652969"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2739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092706"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324721"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32472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3682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3682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426228"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440729"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455230"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556736"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288650"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303190"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32958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326463"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366212"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332153"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35554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374391"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38762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41350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445631"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436781"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449979"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465783"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54397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220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51088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009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2919244" y="2992236"/>
              <a:ext cx="1218078" cy="181730"/>
            </a:xfrm>
            <a:prstGeom prst="rect">
              <a:avLst/>
            </a:prstGeom>
            <a:solidFill>
              <a:srgbClr val="D9D9D9">
                <a:alpha val="60000"/>
              </a:srgbClr>
            </a:solidFill>
          </p:spPr>
          <p:txBody>
            <a:bodyPr/>
            <a:lstStyle/>
            <a:p/>
          </p:txBody>
        </p:sp>
        <p:sp>
          <p:nvSpPr>
            <p:cNvPr id="124" name="pl124"/>
            <p:cNvSpPr/>
            <p:nvPr/>
          </p:nvSpPr>
          <p:spPr>
            <a:xfrm>
              <a:off x="372839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28076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2445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476606"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5346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578113"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3592614"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3592614"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3592614"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367961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3694120"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375212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376662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378112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379562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379562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381012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381012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3853631"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385363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3897134"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391163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391163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3955137"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395513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399864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365873"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359788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3655892"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3699395"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3713896"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371389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3713896"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3800901"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3815402"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547316"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561856"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3602752"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3639379"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3590819"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360532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3614209"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366205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367529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3701176"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3733299"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3737647"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3767952"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3767952"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3802643"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508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7985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088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206912" y="3173966"/>
              <a:ext cx="1218078" cy="278652"/>
            </a:xfrm>
            <a:prstGeom prst="rect">
              <a:avLst/>
            </a:prstGeom>
            <a:solidFill>
              <a:srgbClr val="D9D9D9">
                <a:alpha val="60000"/>
              </a:srgbClr>
            </a:solidFill>
          </p:spPr>
          <p:txBody>
            <a:bodyPr/>
            <a:lstStyle/>
            <a:p/>
          </p:txBody>
        </p:sp>
        <p:sp>
          <p:nvSpPr>
            <p:cNvPr id="181" name="pl181"/>
            <p:cNvSpPr/>
            <p:nvPr/>
          </p:nvSpPr>
          <p:spPr>
            <a:xfrm>
              <a:off x="47840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33641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59%</a:t>
              </a:r>
            </a:p>
          </p:txBody>
        </p:sp>
        <p:sp>
          <p:nvSpPr>
            <p:cNvPr id="183" name="pt183"/>
            <p:cNvSpPr/>
            <p:nvPr/>
          </p:nvSpPr>
          <p:spPr>
            <a:xfrm>
              <a:off x="44742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4648267" y="493643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4662768" y="465777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47062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4749773" y="41004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8" name="pt188"/>
            <p:cNvSpPr/>
            <p:nvPr/>
          </p:nvSpPr>
          <p:spPr>
            <a:xfrm>
              <a:off x="4880282" y="382182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4880282"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4894783" y="32645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1" name="pt191"/>
            <p:cNvSpPr/>
            <p:nvPr/>
          </p:nvSpPr>
          <p:spPr>
            <a:xfrm>
              <a:off x="4894783" y="29858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2" name="pt192"/>
            <p:cNvSpPr/>
            <p:nvPr/>
          </p:nvSpPr>
          <p:spPr>
            <a:xfrm>
              <a:off x="4909284"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3" name="pt193"/>
            <p:cNvSpPr/>
            <p:nvPr/>
          </p:nvSpPr>
          <p:spPr>
            <a:xfrm>
              <a:off x="4923785" y="2428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4" name="pt194"/>
            <p:cNvSpPr/>
            <p:nvPr/>
          </p:nvSpPr>
          <p:spPr>
            <a:xfrm>
              <a:off x="4967287" y="2149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4967287" y="18712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083295" y="15925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112297" y="1313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19930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tx199"/>
            <p:cNvSpPr/>
            <p:nvPr/>
          </p:nvSpPr>
          <p:spPr>
            <a:xfrm>
              <a:off x="4595537" y="52334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00" name="tx200"/>
            <p:cNvSpPr/>
            <p:nvPr/>
          </p:nvSpPr>
          <p:spPr>
            <a:xfrm>
              <a:off x="4769549" y="4954816"/>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01" name="tx201"/>
            <p:cNvSpPr/>
            <p:nvPr/>
          </p:nvSpPr>
          <p:spPr>
            <a:xfrm>
              <a:off x="4784050" y="4676124"/>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02" name="tx202"/>
            <p:cNvSpPr/>
            <p:nvPr/>
          </p:nvSpPr>
          <p:spPr>
            <a:xfrm>
              <a:off x="4827552" y="43975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03" name="tx203"/>
            <p:cNvSpPr/>
            <p:nvPr/>
          </p:nvSpPr>
          <p:spPr>
            <a:xfrm>
              <a:off x="4871055" y="411881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04" name="tx204"/>
            <p:cNvSpPr/>
            <p:nvPr/>
          </p:nvSpPr>
          <p:spPr>
            <a:xfrm>
              <a:off x="5001564"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05" name="tx205"/>
            <p:cNvSpPr/>
            <p:nvPr/>
          </p:nvSpPr>
          <p:spPr>
            <a:xfrm>
              <a:off x="5001564" y="3561513"/>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06" name="tx206"/>
            <p:cNvSpPr/>
            <p:nvPr/>
          </p:nvSpPr>
          <p:spPr>
            <a:xfrm>
              <a:off x="5016065" y="328289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07" name="tx207"/>
            <p:cNvSpPr/>
            <p:nvPr/>
          </p:nvSpPr>
          <p:spPr>
            <a:xfrm>
              <a:off x="5016065" y="30042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08" name="tx208"/>
            <p:cNvSpPr/>
            <p:nvPr/>
          </p:nvSpPr>
          <p:spPr>
            <a:xfrm>
              <a:off x="5030566" y="272559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09" name="tx209"/>
            <p:cNvSpPr/>
            <p:nvPr/>
          </p:nvSpPr>
          <p:spPr>
            <a:xfrm>
              <a:off x="5045066"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10" name="tx210"/>
            <p:cNvSpPr/>
            <p:nvPr/>
          </p:nvSpPr>
          <p:spPr>
            <a:xfrm>
              <a:off x="5088569" y="216828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11" name="tx211"/>
            <p:cNvSpPr/>
            <p:nvPr/>
          </p:nvSpPr>
          <p:spPr>
            <a:xfrm>
              <a:off x="5088569" y="1889634"/>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12" name="tx212"/>
            <p:cNvSpPr/>
            <p:nvPr/>
          </p:nvSpPr>
          <p:spPr>
            <a:xfrm>
              <a:off x="4891723" y="161292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13" name="tx213"/>
            <p:cNvSpPr/>
            <p:nvPr/>
          </p:nvSpPr>
          <p:spPr>
            <a:xfrm>
              <a:off x="4933962" y="133426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14" name="tx214"/>
            <p:cNvSpPr/>
            <p:nvPr/>
          </p:nvSpPr>
          <p:spPr>
            <a:xfrm>
              <a:off x="5012117"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15" name="rc21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216" name="pl21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5796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608621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6376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21" name="rc221"/>
            <p:cNvSpPr/>
            <p:nvPr/>
          </p:nvSpPr>
          <p:spPr>
            <a:xfrm>
              <a:off x="5494580" y="4264347"/>
              <a:ext cx="1218078" cy="181730"/>
            </a:xfrm>
            <a:prstGeom prst="rect">
              <a:avLst/>
            </a:prstGeom>
            <a:solidFill>
              <a:srgbClr val="D9D9D9">
                <a:alpha val="60000"/>
              </a:srgbClr>
            </a:solidFill>
          </p:spPr>
          <p:txBody>
            <a:bodyPr/>
            <a:lstStyle/>
            <a:p/>
          </p:txBody>
        </p:sp>
        <p:sp>
          <p:nvSpPr>
            <p:cNvPr id="222" name="pl222"/>
            <p:cNvSpPr/>
            <p:nvPr/>
          </p:nvSpPr>
          <p:spPr>
            <a:xfrm>
              <a:off x="6144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23" name="tx223"/>
            <p:cNvSpPr/>
            <p:nvPr/>
          </p:nvSpPr>
          <p:spPr>
            <a:xfrm>
              <a:off x="5696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224" name="pt224"/>
            <p:cNvSpPr/>
            <p:nvPr/>
          </p:nvSpPr>
          <p:spPr>
            <a:xfrm>
              <a:off x="580542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5" name="pt225"/>
            <p:cNvSpPr/>
            <p:nvPr/>
          </p:nvSpPr>
          <p:spPr>
            <a:xfrm>
              <a:off x="5877931"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6" name="pt226"/>
            <p:cNvSpPr/>
            <p:nvPr/>
          </p:nvSpPr>
          <p:spPr>
            <a:xfrm>
              <a:off x="596493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7" name="pt227"/>
            <p:cNvSpPr/>
            <p:nvPr/>
          </p:nvSpPr>
          <p:spPr>
            <a:xfrm>
              <a:off x="5979437"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8" name="pt228"/>
            <p:cNvSpPr/>
            <p:nvPr/>
          </p:nvSpPr>
          <p:spPr>
            <a:xfrm>
              <a:off x="5979437"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29" name="pt229"/>
            <p:cNvSpPr/>
            <p:nvPr/>
          </p:nvSpPr>
          <p:spPr>
            <a:xfrm>
              <a:off x="6008439"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0" name="pt230"/>
            <p:cNvSpPr/>
            <p:nvPr/>
          </p:nvSpPr>
          <p:spPr>
            <a:xfrm>
              <a:off x="606644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1" name="pt231"/>
            <p:cNvSpPr/>
            <p:nvPr/>
          </p:nvSpPr>
          <p:spPr>
            <a:xfrm>
              <a:off x="606644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2" name="pt232"/>
            <p:cNvSpPr/>
            <p:nvPr/>
          </p:nvSpPr>
          <p:spPr>
            <a:xfrm>
              <a:off x="615344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3" name="pt233"/>
            <p:cNvSpPr/>
            <p:nvPr/>
          </p:nvSpPr>
          <p:spPr>
            <a:xfrm>
              <a:off x="615344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4" name="pt234"/>
            <p:cNvSpPr/>
            <p:nvPr/>
          </p:nvSpPr>
          <p:spPr>
            <a:xfrm>
              <a:off x="6167950"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35" name="pt235"/>
            <p:cNvSpPr/>
            <p:nvPr/>
          </p:nvSpPr>
          <p:spPr>
            <a:xfrm>
              <a:off x="625495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6298458"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6341961"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8" name="pt238"/>
            <p:cNvSpPr/>
            <p:nvPr/>
          </p:nvSpPr>
          <p:spPr>
            <a:xfrm>
              <a:off x="635646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6356462"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6399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6428967"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6443467"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2469"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4" name="pt244"/>
            <p:cNvSpPr/>
            <p:nvPr/>
          </p:nvSpPr>
          <p:spPr>
            <a:xfrm>
              <a:off x="6501471"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5" name="pt245"/>
            <p:cNvSpPr/>
            <p:nvPr/>
          </p:nvSpPr>
          <p:spPr>
            <a:xfrm>
              <a:off x="6515972"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6" name="pt246"/>
            <p:cNvSpPr/>
            <p:nvPr/>
          </p:nvSpPr>
          <p:spPr>
            <a:xfrm>
              <a:off x="6515972"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7" name="pt247"/>
            <p:cNvSpPr/>
            <p:nvPr/>
          </p:nvSpPr>
          <p:spPr>
            <a:xfrm>
              <a:off x="654497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8" name="tx248"/>
            <p:cNvSpPr/>
            <p:nvPr/>
          </p:nvSpPr>
          <p:spPr>
            <a:xfrm>
              <a:off x="59267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49" name="tx249"/>
            <p:cNvSpPr/>
            <p:nvPr/>
          </p:nvSpPr>
          <p:spPr>
            <a:xfrm>
              <a:off x="599921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50" name="tx250"/>
            <p:cNvSpPr/>
            <p:nvPr/>
          </p:nvSpPr>
          <p:spPr>
            <a:xfrm>
              <a:off x="6086218"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51" name="tx251"/>
            <p:cNvSpPr/>
            <p:nvPr/>
          </p:nvSpPr>
          <p:spPr>
            <a:xfrm>
              <a:off x="6100719"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52" name="tx252"/>
            <p:cNvSpPr/>
            <p:nvPr/>
          </p:nvSpPr>
          <p:spPr>
            <a:xfrm>
              <a:off x="6100719"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53" name="tx253"/>
            <p:cNvSpPr/>
            <p:nvPr/>
          </p:nvSpPr>
          <p:spPr>
            <a:xfrm>
              <a:off x="6129721"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54" name="tx254"/>
            <p:cNvSpPr/>
            <p:nvPr/>
          </p:nvSpPr>
          <p:spPr>
            <a:xfrm>
              <a:off x="6187725"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55" name="tx255"/>
            <p:cNvSpPr/>
            <p:nvPr/>
          </p:nvSpPr>
          <p:spPr>
            <a:xfrm>
              <a:off x="6187725"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56" name="tx256"/>
            <p:cNvSpPr/>
            <p:nvPr/>
          </p:nvSpPr>
          <p:spPr>
            <a:xfrm>
              <a:off x="6274731"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57" name="tx257"/>
            <p:cNvSpPr/>
            <p:nvPr/>
          </p:nvSpPr>
          <p:spPr>
            <a:xfrm>
              <a:off x="6274731"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58" name="tx258"/>
            <p:cNvSpPr/>
            <p:nvPr/>
          </p:nvSpPr>
          <p:spPr>
            <a:xfrm>
              <a:off x="6289232"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59" name="tx259"/>
            <p:cNvSpPr/>
            <p:nvPr/>
          </p:nvSpPr>
          <p:spPr>
            <a:xfrm>
              <a:off x="6376237"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60" name="tx260"/>
            <p:cNvSpPr/>
            <p:nvPr/>
          </p:nvSpPr>
          <p:spPr>
            <a:xfrm>
              <a:off x="6419740"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61" name="tx261"/>
            <p:cNvSpPr/>
            <p:nvPr/>
          </p:nvSpPr>
          <p:spPr>
            <a:xfrm>
              <a:off x="6146003"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62" name="tx262"/>
            <p:cNvSpPr/>
            <p:nvPr/>
          </p:nvSpPr>
          <p:spPr>
            <a:xfrm>
              <a:off x="6178088"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63" name="tx263"/>
            <p:cNvSpPr/>
            <p:nvPr/>
          </p:nvSpPr>
          <p:spPr>
            <a:xfrm>
              <a:off x="6164890"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64" name="tx264"/>
            <p:cNvSpPr/>
            <p:nvPr/>
          </p:nvSpPr>
          <p:spPr>
            <a:xfrm>
              <a:off x="6195156"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65" name="tx265"/>
            <p:cNvSpPr/>
            <p:nvPr/>
          </p:nvSpPr>
          <p:spPr>
            <a:xfrm>
              <a:off x="6250631"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66" name="tx266"/>
            <p:cNvSpPr/>
            <p:nvPr/>
          </p:nvSpPr>
          <p:spPr>
            <a:xfrm>
              <a:off x="626513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67" name="tx267"/>
            <p:cNvSpPr/>
            <p:nvPr/>
          </p:nvSpPr>
          <p:spPr>
            <a:xfrm>
              <a:off x="629848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68" name="tx268"/>
            <p:cNvSpPr/>
            <p:nvPr/>
          </p:nvSpPr>
          <p:spPr>
            <a:xfrm>
              <a:off x="63142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69" name="tx269"/>
            <p:cNvSpPr/>
            <p:nvPr/>
          </p:nvSpPr>
          <p:spPr>
            <a:xfrm>
              <a:off x="6319975"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70" name="tx270"/>
            <p:cNvSpPr/>
            <p:nvPr/>
          </p:nvSpPr>
          <p:spPr>
            <a:xfrm>
              <a:off x="632005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1" name="tx271"/>
            <p:cNvSpPr/>
            <p:nvPr/>
          </p:nvSpPr>
          <p:spPr>
            <a:xfrm>
              <a:off x="6357789"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72" name="rc272"/>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273" name="pl273"/>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83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3738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663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78" name="rc278"/>
            <p:cNvSpPr/>
            <p:nvPr/>
          </p:nvSpPr>
          <p:spPr>
            <a:xfrm>
              <a:off x="6782248" y="4368192"/>
              <a:ext cx="1218078" cy="199037"/>
            </a:xfrm>
            <a:prstGeom prst="rect">
              <a:avLst/>
            </a:prstGeom>
            <a:solidFill>
              <a:srgbClr val="D9D9D9">
                <a:alpha val="60000"/>
              </a:srgbClr>
            </a:solidFill>
          </p:spPr>
          <p:txBody>
            <a:bodyPr/>
            <a:lstStyle/>
            <a:p/>
          </p:txBody>
        </p:sp>
        <p:sp>
          <p:nvSpPr>
            <p:cNvPr id="279" name="pl279"/>
            <p:cNvSpPr/>
            <p:nvPr/>
          </p:nvSpPr>
          <p:spPr>
            <a:xfrm>
              <a:off x="722887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80" name="tx280"/>
            <p:cNvSpPr/>
            <p:nvPr/>
          </p:nvSpPr>
          <p:spPr>
            <a:xfrm>
              <a:off x="678124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81" name="pt281"/>
            <p:cNvSpPr/>
            <p:nvPr/>
          </p:nvSpPr>
          <p:spPr>
            <a:xfrm>
              <a:off x="678857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2" name="pt282"/>
            <p:cNvSpPr/>
            <p:nvPr/>
          </p:nvSpPr>
          <p:spPr>
            <a:xfrm>
              <a:off x="696258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3" name="pt283"/>
            <p:cNvSpPr/>
            <p:nvPr/>
          </p:nvSpPr>
          <p:spPr>
            <a:xfrm>
              <a:off x="6977087"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4" name="pt284"/>
            <p:cNvSpPr/>
            <p:nvPr/>
          </p:nvSpPr>
          <p:spPr>
            <a:xfrm>
              <a:off x="7136597"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5" name="pt285"/>
            <p:cNvSpPr/>
            <p:nvPr/>
          </p:nvSpPr>
          <p:spPr>
            <a:xfrm>
              <a:off x="7165599"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7194601"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7209102"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8" name="pt288"/>
            <p:cNvSpPr/>
            <p:nvPr/>
          </p:nvSpPr>
          <p:spPr>
            <a:xfrm>
              <a:off x="7209102"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9" name="pt289"/>
            <p:cNvSpPr/>
            <p:nvPr/>
          </p:nvSpPr>
          <p:spPr>
            <a:xfrm>
              <a:off x="7223603"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0" name="pt290"/>
            <p:cNvSpPr/>
            <p:nvPr/>
          </p:nvSpPr>
          <p:spPr>
            <a:xfrm>
              <a:off x="7296107"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1" name="pt291"/>
            <p:cNvSpPr/>
            <p:nvPr/>
          </p:nvSpPr>
          <p:spPr>
            <a:xfrm>
              <a:off x="7310608"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2" name="pt292"/>
            <p:cNvSpPr/>
            <p:nvPr/>
          </p:nvSpPr>
          <p:spPr>
            <a:xfrm>
              <a:off x="7325109"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3" name="pt293"/>
            <p:cNvSpPr/>
            <p:nvPr/>
          </p:nvSpPr>
          <p:spPr>
            <a:xfrm>
              <a:off x="7368612"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4" name="pt294"/>
            <p:cNvSpPr/>
            <p:nvPr/>
          </p:nvSpPr>
          <p:spPr>
            <a:xfrm>
              <a:off x="739761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5" name="pt295"/>
            <p:cNvSpPr/>
            <p:nvPr/>
          </p:nvSpPr>
          <p:spPr>
            <a:xfrm>
              <a:off x="7412115"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6" name="pt296"/>
            <p:cNvSpPr/>
            <p:nvPr/>
          </p:nvSpPr>
          <p:spPr>
            <a:xfrm>
              <a:off x="7513621"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7" name="pt297"/>
            <p:cNvSpPr/>
            <p:nvPr/>
          </p:nvSpPr>
          <p:spPr>
            <a:xfrm>
              <a:off x="7586126"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8" name="pt298"/>
            <p:cNvSpPr/>
            <p:nvPr/>
          </p:nvSpPr>
          <p:spPr>
            <a:xfrm>
              <a:off x="7586126"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99" name="pt299"/>
            <p:cNvSpPr/>
            <p:nvPr/>
          </p:nvSpPr>
          <p:spPr>
            <a:xfrm>
              <a:off x="7615128"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770213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7716634"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7789139"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3" name="tx303"/>
            <p:cNvSpPr/>
            <p:nvPr/>
          </p:nvSpPr>
          <p:spPr>
            <a:xfrm>
              <a:off x="69098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04" name="tx304"/>
            <p:cNvSpPr/>
            <p:nvPr/>
          </p:nvSpPr>
          <p:spPr>
            <a:xfrm>
              <a:off x="7083867"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05" name="tx305"/>
            <p:cNvSpPr/>
            <p:nvPr/>
          </p:nvSpPr>
          <p:spPr>
            <a:xfrm>
              <a:off x="7098368"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06" name="tx306"/>
            <p:cNvSpPr/>
            <p:nvPr/>
          </p:nvSpPr>
          <p:spPr>
            <a:xfrm>
              <a:off x="7257879"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07" name="tx307"/>
            <p:cNvSpPr/>
            <p:nvPr/>
          </p:nvSpPr>
          <p:spPr>
            <a:xfrm>
              <a:off x="7286881"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08" name="tx308"/>
            <p:cNvSpPr/>
            <p:nvPr/>
          </p:nvSpPr>
          <p:spPr>
            <a:xfrm>
              <a:off x="7315883"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09" name="tx309"/>
            <p:cNvSpPr/>
            <p:nvPr/>
          </p:nvSpPr>
          <p:spPr>
            <a:xfrm>
              <a:off x="7330383"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0" name="tx310"/>
            <p:cNvSpPr/>
            <p:nvPr/>
          </p:nvSpPr>
          <p:spPr>
            <a:xfrm>
              <a:off x="7330383"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11" name="tx311"/>
            <p:cNvSpPr/>
            <p:nvPr/>
          </p:nvSpPr>
          <p:spPr>
            <a:xfrm>
              <a:off x="7344884"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12" name="tx312"/>
            <p:cNvSpPr/>
            <p:nvPr/>
          </p:nvSpPr>
          <p:spPr>
            <a:xfrm>
              <a:off x="7417389"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13" name="tx313"/>
            <p:cNvSpPr/>
            <p:nvPr/>
          </p:nvSpPr>
          <p:spPr>
            <a:xfrm>
              <a:off x="7431890"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14" name="tx314"/>
            <p:cNvSpPr/>
            <p:nvPr/>
          </p:nvSpPr>
          <p:spPr>
            <a:xfrm>
              <a:off x="7446391"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15" name="tx315"/>
            <p:cNvSpPr/>
            <p:nvPr/>
          </p:nvSpPr>
          <p:spPr>
            <a:xfrm>
              <a:off x="7489894"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16" name="tx316"/>
            <p:cNvSpPr/>
            <p:nvPr/>
          </p:nvSpPr>
          <p:spPr>
            <a:xfrm>
              <a:off x="7518896"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17" name="tx317"/>
            <p:cNvSpPr/>
            <p:nvPr/>
          </p:nvSpPr>
          <p:spPr>
            <a:xfrm>
              <a:off x="7533397"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18" name="tx318"/>
            <p:cNvSpPr/>
            <p:nvPr/>
          </p:nvSpPr>
          <p:spPr>
            <a:xfrm>
              <a:off x="7634903"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19" name="tx319"/>
            <p:cNvSpPr/>
            <p:nvPr/>
          </p:nvSpPr>
          <p:spPr>
            <a:xfrm>
              <a:off x="7707408"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0" name="tx320"/>
            <p:cNvSpPr/>
            <p:nvPr/>
          </p:nvSpPr>
          <p:spPr>
            <a:xfrm>
              <a:off x="7707408"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21" name="tx321"/>
            <p:cNvSpPr/>
            <p:nvPr/>
          </p:nvSpPr>
          <p:spPr>
            <a:xfrm>
              <a:off x="7423556"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2" name="tx322"/>
            <p:cNvSpPr/>
            <p:nvPr/>
          </p:nvSpPr>
          <p:spPr>
            <a:xfrm>
              <a:off x="7514948"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323" name="tx323"/>
            <p:cNvSpPr/>
            <p:nvPr/>
          </p:nvSpPr>
          <p:spPr>
            <a:xfrm>
              <a:off x="7538299"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4" name="tx324"/>
            <p:cNvSpPr/>
            <p:nvPr/>
          </p:nvSpPr>
          <p:spPr>
            <a:xfrm>
              <a:off x="7593142"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25" name="rc325"/>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326" name="pl326"/>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83715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866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8951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1" name="rc331"/>
            <p:cNvSpPr/>
            <p:nvPr/>
          </p:nvSpPr>
          <p:spPr>
            <a:xfrm>
              <a:off x="8069916" y="4713889"/>
              <a:ext cx="1218078" cy="219989"/>
            </a:xfrm>
            <a:prstGeom prst="rect">
              <a:avLst/>
            </a:prstGeom>
            <a:solidFill>
              <a:srgbClr val="D9D9D9">
                <a:alpha val="60000"/>
              </a:srgbClr>
            </a:solidFill>
          </p:spPr>
          <p:txBody>
            <a:bodyPr/>
            <a:lstStyle/>
            <a:p/>
          </p:txBody>
        </p:sp>
        <p:sp>
          <p:nvSpPr>
            <p:cNvPr id="332" name="pl332"/>
            <p:cNvSpPr/>
            <p:nvPr/>
          </p:nvSpPr>
          <p:spPr>
            <a:xfrm>
              <a:off x="8763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33" name="tx333"/>
            <p:cNvSpPr/>
            <p:nvPr/>
          </p:nvSpPr>
          <p:spPr>
            <a:xfrm>
              <a:off x="831542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334" name="pt334"/>
            <p:cNvSpPr/>
            <p:nvPr/>
          </p:nvSpPr>
          <p:spPr>
            <a:xfrm>
              <a:off x="839526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5" name="pt335"/>
            <p:cNvSpPr/>
            <p:nvPr/>
          </p:nvSpPr>
          <p:spPr>
            <a:xfrm>
              <a:off x="8453267"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6" name="pt336"/>
            <p:cNvSpPr/>
            <p:nvPr/>
          </p:nvSpPr>
          <p:spPr>
            <a:xfrm>
              <a:off x="8598276"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37" name="pt337"/>
            <p:cNvSpPr/>
            <p:nvPr/>
          </p:nvSpPr>
          <p:spPr>
            <a:xfrm>
              <a:off x="8641779"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8" name="pt338"/>
            <p:cNvSpPr/>
            <p:nvPr/>
          </p:nvSpPr>
          <p:spPr>
            <a:xfrm>
              <a:off x="8656280"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39" name="pt339"/>
            <p:cNvSpPr/>
            <p:nvPr/>
          </p:nvSpPr>
          <p:spPr>
            <a:xfrm>
              <a:off x="8670781"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0" name="pt340"/>
            <p:cNvSpPr/>
            <p:nvPr/>
          </p:nvSpPr>
          <p:spPr>
            <a:xfrm>
              <a:off x="8902796"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1" name="pt341"/>
            <p:cNvSpPr/>
            <p:nvPr/>
          </p:nvSpPr>
          <p:spPr>
            <a:xfrm>
              <a:off x="8917297"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2" name="pt342"/>
            <p:cNvSpPr/>
            <p:nvPr/>
          </p:nvSpPr>
          <p:spPr>
            <a:xfrm>
              <a:off x="893179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3" name="pt343"/>
            <p:cNvSpPr/>
            <p:nvPr/>
          </p:nvSpPr>
          <p:spPr>
            <a:xfrm>
              <a:off x="893179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4" name="pt344"/>
            <p:cNvSpPr/>
            <p:nvPr/>
          </p:nvSpPr>
          <p:spPr>
            <a:xfrm>
              <a:off x="8975300"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8975300"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8989801"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9004302"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9033304"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04780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9062306"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9062306"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2" name="pt352"/>
            <p:cNvSpPr/>
            <p:nvPr/>
          </p:nvSpPr>
          <p:spPr>
            <a:xfrm>
              <a:off x="9091308"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3" name="pt353"/>
            <p:cNvSpPr/>
            <p:nvPr/>
          </p:nvSpPr>
          <p:spPr>
            <a:xfrm>
              <a:off x="91493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tx354"/>
            <p:cNvSpPr/>
            <p:nvPr/>
          </p:nvSpPr>
          <p:spPr>
            <a:xfrm>
              <a:off x="851654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55" name="tx355"/>
            <p:cNvSpPr/>
            <p:nvPr/>
          </p:nvSpPr>
          <p:spPr>
            <a:xfrm>
              <a:off x="8574549"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56" name="tx356"/>
            <p:cNvSpPr/>
            <p:nvPr/>
          </p:nvSpPr>
          <p:spPr>
            <a:xfrm>
              <a:off x="8719558"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57" name="tx357"/>
            <p:cNvSpPr/>
            <p:nvPr/>
          </p:nvSpPr>
          <p:spPr>
            <a:xfrm>
              <a:off x="8763061"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58" name="tx358"/>
            <p:cNvSpPr/>
            <p:nvPr/>
          </p:nvSpPr>
          <p:spPr>
            <a:xfrm>
              <a:off x="8777562"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59" name="tx359"/>
            <p:cNvSpPr/>
            <p:nvPr/>
          </p:nvSpPr>
          <p:spPr>
            <a:xfrm>
              <a:off x="879206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0" name="tx360"/>
            <p:cNvSpPr/>
            <p:nvPr/>
          </p:nvSpPr>
          <p:spPr>
            <a:xfrm>
              <a:off x="8724422"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61" name="tx361"/>
            <p:cNvSpPr/>
            <p:nvPr/>
          </p:nvSpPr>
          <p:spPr>
            <a:xfrm>
              <a:off x="8761048"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2" name="tx362"/>
            <p:cNvSpPr/>
            <p:nvPr/>
          </p:nvSpPr>
          <p:spPr>
            <a:xfrm>
              <a:off x="8727028"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3" name="tx363"/>
            <p:cNvSpPr/>
            <p:nvPr/>
          </p:nvSpPr>
          <p:spPr>
            <a:xfrm>
              <a:off x="872698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64" name="tx364"/>
            <p:cNvSpPr/>
            <p:nvPr/>
          </p:nvSpPr>
          <p:spPr>
            <a:xfrm>
              <a:off x="8770492"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5" name="tx365"/>
            <p:cNvSpPr/>
            <p:nvPr/>
          </p:nvSpPr>
          <p:spPr>
            <a:xfrm>
              <a:off x="8779381"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66" name="tx366"/>
            <p:cNvSpPr/>
            <p:nvPr/>
          </p:nvSpPr>
          <p:spPr>
            <a:xfrm>
              <a:off x="8811466"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67" name="tx367"/>
            <p:cNvSpPr/>
            <p:nvPr/>
          </p:nvSpPr>
          <p:spPr>
            <a:xfrm>
              <a:off x="881273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68" name="tx368"/>
            <p:cNvSpPr/>
            <p:nvPr/>
          </p:nvSpPr>
          <p:spPr>
            <a:xfrm>
              <a:off x="8837346"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69" name="tx369"/>
            <p:cNvSpPr/>
            <p:nvPr/>
          </p:nvSpPr>
          <p:spPr>
            <a:xfrm>
              <a:off x="8851808"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0" name="tx370"/>
            <p:cNvSpPr/>
            <p:nvPr/>
          </p:nvSpPr>
          <p:spPr>
            <a:xfrm>
              <a:off x="8883971"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1" name="tx371"/>
            <p:cNvSpPr/>
            <p:nvPr/>
          </p:nvSpPr>
          <p:spPr>
            <a:xfrm>
              <a:off x="8875121"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2" name="tx372"/>
            <p:cNvSpPr/>
            <p:nvPr/>
          </p:nvSpPr>
          <p:spPr>
            <a:xfrm>
              <a:off x="8917320"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3" name="tx373"/>
            <p:cNvSpPr/>
            <p:nvPr/>
          </p:nvSpPr>
          <p:spPr>
            <a:xfrm>
              <a:off x="895331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74" name="rc374"/>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375" name="pl375"/>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6" name="pl376"/>
            <p:cNvSpPr/>
            <p:nvPr/>
          </p:nvSpPr>
          <p:spPr>
            <a:xfrm>
              <a:off x="965920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7" name="pl377"/>
            <p:cNvSpPr/>
            <p:nvPr/>
          </p:nvSpPr>
          <p:spPr>
            <a:xfrm>
              <a:off x="994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10239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0" name="rc380"/>
            <p:cNvSpPr/>
            <p:nvPr/>
          </p:nvSpPr>
          <p:spPr>
            <a:xfrm>
              <a:off x="9357584" y="4683335"/>
              <a:ext cx="1218078" cy="232210"/>
            </a:xfrm>
            <a:prstGeom prst="rect">
              <a:avLst/>
            </a:prstGeom>
            <a:solidFill>
              <a:srgbClr val="D9D9D9">
                <a:alpha val="60000"/>
              </a:srgbClr>
            </a:solidFill>
          </p:spPr>
          <p:txBody>
            <a:bodyPr/>
            <a:lstStyle/>
            <a:p/>
          </p:txBody>
        </p:sp>
        <p:sp>
          <p:nvSpPr>
            <p:cNvPr id="381" name="pl381"/>
            <p:cNvSpPr/>
            <p:nvPr/>
          </p:nvSpPr>
          <p:spPr>
            <a:xfrm>
              <a:off x="99492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2" name="tx382"/>
            <p:cNvSpPr/>
            <p:nvPr/>
          </p:nvSpPr>
          <p:spPr>
            <a:xfrm>
              <a:off x="950158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83" name="pt383"/>
            <p:cNvSpPr/>
            <p:nvPr/>
          </p:nvSpPr>
          <p:spPr>
            <a:xfrm>
              <a:off x="93929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4" name="pt384"/>
            <p:cNvSpPr/>
            <p:nvPr/>
          </p:nvSpPr>
          <p:spPr>
            <a:xfrm>
              <a:off x="9711933"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5" name="pt385"/>
            <p:cNvSpPr/>
            <p:nvPr/>
          </p:nvSpPr>
          <p:spPr>
            <a:xfrm>
              <a:off x="9885944"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943948"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9958449"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103458"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89" name="pt389"/>
            <p:cNvSpPr/>
            <p:nvPr/>
          </p:nvSpPr>
          <p:spPr>
            <a:xfrm>
              <a:off x="10190464"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0" name="pt390"/>
            <p:cNvSpPr/>
            <p:nvPr/>
          </p:nvSpPr>
          <p:spPr>
            <a:xfrm>
              <a:off x="10190464"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1" name="pt391"/>
            <p:cNvSpPr/>
            <p:nvPr/>
          </p:nvSpPr>
          <p:spPr>
            <a:xfrm>
              <a:off x="10233966"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2" name="pt392"/>
            <p:cNvSpPr/>
            <p:nvPr/>
          </p:nvSpPr>
          <p:spPr>
            <a:xfrm>
              <a:off x="10233966"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3" name="pt393"/>
            <p:cNvSpPr/>
            <p:nvPr/>
          </p:nvSpPr>
          <p:spPr>
            <a:xfrm>
              <a:off x="10277469"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4" name="pt394"/>
            <p:cNvSpPr/>
            <p:nvPr/>
          </p:nvSpPr>
          <p:spPr>
            <a:xfrm>
              <a:off x="10277469"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5" name="pt395"/>
            <p:cNvSpPr/>
            <p:nvPr/>
          </p:nvSpPr>
          <p:spPr>
            <a:xfrm>
              <a:off x="10277469"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6" name="pt396"/>
            <p:cNvSpPr/>
            <p:nvPr/>
          </p:nvSpPr>
          <p:spPr>
            <a:xfrm>
              <a:off x="10291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0306471"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0335473"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9" name="pt399"/>
            <p:cNvSpPr/>
            <p:nvPr/>
          </p:nvSpPr>
          <p:spPr>
            <a:xfrm>
              <a:off x="10349974"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0" name="pt400"/>
            <p:cNvSpPr/>
            <p:nvPr/>
          </p:nvSpPr>
          <p:spPr>
            <a:xfrm>
              <a:off x="10349974"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1" name="pt401"/>
            <p:cNvSpPr/>
            <p:nvPr/>
          </p:nvSpPr>
          <p:spPr>
            <a:xfrm>
              <a:off x="1037897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2" name="tx402"/>
            <p:cNvSpPr/>
            <p:nvPr/>
          </p:nvSpPr>
          <p:spPr>
            <a:xfrm>
              <a:off x="9514194"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03" name="tx403"/>
            <p:cNvSpPr/>
            <p:nvPr/>
          </p:nvSpPr>
          <p:spPr>
            <a:xfrm>
              <a:off x="9833215"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04" name="tx404"/>
            <p:cNvSpPr/>
            <p:nvPr/>
          </p:nvSpPr>
          <p:spPr>
            <a:xfrm>
              <a:off x="10007226"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05" name="tx405"/>
            <p:cNvSpPr/>
            <p:nvPr/>
          </p:nvSpPr>
          <p:spPr>
            <a:xfrm>
              <a:off x="10065230"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06" name="tx406"/>
            <p:cNvSpPr/>
            <p:nvPr/>
          </p:nvSpPr>
          <p:spPr>
            <a:xfrm>
              <a:off x="10079730"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07" name="tx407"/>
            <p:cNvSpPr/>
            <p:nvPr/>
          </p:nvSpPr>
          <p:spPr>
            <a:xfrm>
              <a:off x="1022474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08" name="tx408"/>
            <p:cNvSpPr/>
            <p:nvPr/>
          </p:nvSpPr>
          <p:spPr>
            <a:xfrm>
              <a:off x="9985694"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09" name="tx409"/>
            <p:cNvSpPr/>
            <p:nvPr/>
          </p:nvSpPr>
          <p:spPr>
            <a:xfrm>
              <a:off x="10034215"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10" name="tx410"/>
            <p:cNvSpPr/>
            <p:nvPr/>
          </p:nvSpPr>
          <p:spPr>
            <a:xfrm>
              <a:off x="10029158"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11" name="tx411"/>
            <p:cNvSpPr/>
            <p:nvPr/>
          </p:nvSpPr>
          <p:spPr>
            <a:xfrm>
              <a:off x="10055592"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12" name="tx412"/>
            <p:cNvSpPr/>
            <p:nvPr/>
          </p:nvSpPr>
          <p:spPr>
            <a:xfrm>
              <a:off x="10099134"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13" name="tx413"/>
            <p:cNvSpPr/>
            <p:nvPr/>
          </p:nvSpPr>
          <p:spPr>
            <a:xfrm>
              <a:off x="10081472"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14" name="tx414"/>
            <p:cNvSpPr/>
            <p:nvPr/>
          </p:nvSpPr>
          <p:spPr>
            <a:xfrm>
              <a:off x="10081550"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415" name="tx415"/>
            <p:cNvSpPr/>
            <p:nvPr/>
          </p:nvSpPr>
          <p:spPr>
            <a:xfrm>
              <a:off x="10113635"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16" name="tx416"/>
            <p:cNvSpPr/>
            <p:nvPr/>
          </p:nvSpPr>
          <p:spPr>
            <a:xfrm>
              <a:off x="10132483"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17" name="tx417"/>
            <p:cNvSpPr/>
            <p:nvPr/>
          </p:nvSpPr>
          <p:spPr>
            <a:xfrm>
              <a:off x="10148288"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18" name="tx418"/>
            <p:cNvSpPr/>
            <p:nvPr/>
          </p:nvSpPr>
          <p:spPr>
            <a:xfrm>
              <a:off x="10158402"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19" name="tx419"/>
            <p:cNvSpPr/>
            <p:nvPr/>
          </p:nvSpPr>
          <p:spPr>
            <a:xfrm>
              <a:off x="10154016"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0" name="tx420"/>
            <p:cNvSpPr/>
            <p:nvPr/>
          </p:nvSpPr>
          <p:spPr>
            <a:xfrm>
              <a:off x="1018297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21" name="rc421"/>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422" name="pl422"/>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3" name="pl423"/>
            <p:cNvSpPr/>
            <p:nvPr/>
          </p:nvSpPr>
          <p:spPr>
            <a:xfrm>
              <a:off x="109468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4" name="pl424"/>
            <p:cNvSpPr/>
            <p:nvPr/>
          </p:nvSpPr>
          <p:spPr>
            <a:xfrm>
              <a:off x="1123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5" name="pl425"/>
            <p:cNvSpPr/>
            <p:nvPr/>
          </p:nvSpPr>
          <p:spPr>
            <a:xfrm>
              <a:off x="11526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27" name="rc427"/>
            <p:cNvSpPr/>
            <p:nvPr/>
          </p:nvSpPr>
          <p:spPr>
            <a:xfrm>
              <a:off x="10645252" y="4532398"/>
              <a:ext cx="1218078" cy="208989"/>
            </a:xfrm>
            <a:prstGeom prst="rect">
              <a:avLst/>
            </a:prstGeom>
            <a:solidFill>
              <a:srgbClr val="D9D9D9">
                <a:alpha val="60000"/>
              </a:srgbClr>
            </a:solidFill>
          </p:spPr>
          <p:txBody>
            <a:bodyPr/>
            <a:lstStyle/>
            <a:p/>
          </p:txBody>
        </p:sp>
        <p:sp>
          <p:nvSpPr>
            <p:cNvPr id="428" name="pl428"/>
            <p:cNvSpPr/>
            <p:nvPr/>
          </p:nvSpPr>
          <p:spPr>
            <a:xfrm>
              <a:off x="112803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29" name="tx429"/>
            <p:cNvSpPr/>
            <p:nvPr/>
          </p:nvSpPr>
          <p:spPr>
            <a:xfrm>
              <a:off x="108327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430" name="pt430"/>
            <p:cNvSpPr/>
            <p:nvPr/>
          </p:nvSpPr>
          <p:spPr>
            <a:xfrm>
              <a:off x="109125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1" name="pt431"/>
            <p:cNvSpPr/>
            <p:nvPr/>
          </p:nvSpPr>
          <p:spPr>
            <a:xfrm>
              <a:off x="11028602"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1101107"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15608"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4" name="pt434"/>
            <p:cNvSpPr/>
            <p:nvPr/>
          </p:nvSpPr>
          <p:spPr>
            <a:xfrm>
              <a:off x="11115608"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5" name="pt435"/>
            <p:cNvSpPr/>
            <p:nvPr/>
          </p:nvSpPr>
          <p:spPr>
            <a:xfrm>
              <a:off x="11130109"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6" name="pt436"/>
            <p:cNvSpPr/>
            <p:nvPr/>
          </p:nvSpPr>
          <p:spPr>
            <a:xfrm>
              <a:off x="11217115"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7" name="pt437"/>
            <p:cNvSpPr/>
            <p:nvPr/>
          </p:nvSpPr>
          <p:spPr>
            <a:xfrm>
              <a:off x="11217115"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11260617"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9" name="pt439"/>
            <p:cNvSpPr/>
            <p:nvPr/>
          </p:nvSpPr>
          <p:spPr>
            <a:xfrm>
              <a:off x="11333122"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333122"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1" name="pt441"/>
            <p:cNvSpPr/>
            <p:nvPr/>
          </p:nvSpPr>
          <p:spPr>
            <a:xfrm>
              <a:off x="11405627"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2" name="pt442"/>
            <p:cNvSpPr/>
            <p:nvPr/>
          </p:nvSpPr>
          <p:spPr>
            <a:xfrm>
              <a:off x="11449130"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3" name="pt443"/>
            <p:cNvSpPr/>
            <p:nvPr/>
          </p:nvSpPr>
          <p:spPr>
            <a:xfrm>
              <a:off x="1147813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492632"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07133"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50636"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50636"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pt448"/>
            <p:cNvSpPr/>
            <p:nvPr/>
          </p:nvSpPr>
          <p:spPr>
            <a:xfrm>
              <a:off x="11550636"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9" name="pt449"/>
            <p:cNvSpPr/>
            <p:nvPr/>
          </p:nvSpPr>
          <p:spPr>
            <a:xfrm>
              <a:off x="11637642"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0" name="pt450"/>
            <p:cNvSpPr/>
            <p:nvPr/>
          </p:nvSpPr>
          <p:spPr>
            <a:xfrm>
              <a:off x="1163764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1" name="tx451"/>
            <p:cNvSpPr/>
            <p:nvPr/>
          </p:nvSpPr>
          <p:spPr>
            <a:xfrm>
              <a:off x="110338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52" name="tx452"/>
            <p:cNvSpPr/>
            <p:nvPr/>
          </p:nvSpPr>
          <p:spPr>
            <a:xfrm>
              <a:off x="11149884"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53" name="tx453"/>
            <p:cNvSpPr/>
            <p:nvPr/>
          </p:nvSpPr>
          <p:spPr>
            <a:xfrm>
              <a:off x="11222389"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54" name="tx454"/>
            <p:cNvSpPr/>
            <p:nvPr/>
          </p:nvSpPr>
          <p:spPr>
            <a:xfrm>
              <a:off x="11236890"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55" name="tx455"/>
            <p:cNvSpPr/>
            <p:nvPr/>
          </p:nvSpPr>
          <p:spPr>
            <a:xfrm>
              <a:off x="11236890"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56" name="tx456"/>
            <p:cNvSpPr/>
            <p:nvPr/>
          </p:nvSpPr>
          <p:spPr>
            <a:xfrm>
              <a:off x="1125139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57" name="tx457"/>
            <p:cNvSpPr/>
            <p:nvPr/>
          </p:nvSpPr>
          <p:spPr>
            <a:xfrm>
              <a:off x="11338396"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58" name="tx458"/>
            <p:cNvSpPr/>
            <p:nvPr/>
          </p:nvSpPr>
          <p:spPr>
            <a:xfrm>
              <a:off x="11338396"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59" name="tx459"/>
            <p:cNvSpPr/>
            <p:nvPr/>
          </p:nvSpPr>
          <p:spPr>
            <a:xfrm>
              <a:off x="11381899"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60" name="tx460"/>
            <p:cNvSpPr/>
            <p:nvPr/>
          </p:nvSpPr>
          <p:spPr>
            <a:xfrm>
              <a:off x="11454404"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61" name="tx461"/>
            <p:cNvSpPr/>
            <p:nvPr/>
          </p:nvSpPr>
          <p:spPr>
            <a:xfrm>
              <a:off x="11454404"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62" name="tx462"/>
            <p:cNvSpPr/>
            <p:nvPr/>
          </p:nvSpPr>
          <p:spPr>
            <a:xfrm>
              <a:off x="11526909"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3" name="tx463"/>
            <p:cNvSpPr/>
            <p:nvPr/>
          </p:nvSpPr>
          <p:spPr>
            <a:xfrm>
              <a:off x="11570411"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64" name="tx464"/>
            <p:cNvSpPr/>
            <p:nvPr/>
          </p:nvSpPr>
          <p:spPr>
            <a:xfrm>
              <a:off x="11282173"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65" name="tx465"/>
            <p:cNvSpPr/>
            <p:nvPr/>
          </p:nvSpPr>
          <p:spPr>
            <a:xfrm>
              <a:off x="1128782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66" name="tx466"/>
            <p:cNvSpPr/>
            <p:nvPr/>
          </p:nvSpPr>
          <p:spPr>
            <a:xfrm>
              <a:off x="11315562"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67" name="tx467"/>
            <p:cNvSpPr/>
            <p:nvPr/>
          </p:nvSpPr>
          <p:spPr>
            <a:xfrm>
              <a:off x="11372301"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68" name="tx468"/>
            <p:cNvSpPr/>
            <p:nvPr/>
          </p:nvSpPr>
          <p:spPr>
            <a:xfrm>
              <a:off x="11372262"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69" name="tx469"/>
            <p:cNvSpPr/>
            <p:nvPr/>
          </p:nvSpPr>
          <p:spPr>
            <a:xfrm>
              <a:off x="1137664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70" name="tx470"/>
            <p:cNvSpPr/>
            <p:nvPr/>
          </p:nvSpPr>
          <p:spPr>
            <a:xfrm>
              <a:off x="11441645"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71" name="tx471"/>
            <p:cNvSpPr/>
            <p:nvPr/>
          </p:nvSpPr>
          <p:spPr>
            <a:xfrm>
              <a:off x="11450456"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72" name="rc472"/>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473" name="rc473"/>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4" name="tx474"/>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(84%)</a:t>
              </a:r>
            </a:p>
          </p:txBody>
        </p:sp>
        <p:sp>
          <p:nvSpPr>
            <p:cNvPr id="475" name="rc475"/>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6" name="tx476"/>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(70%)</a:t>
              </a:r>
            </a:p>
          </p:txBody>
        </p:sp>
        <p:sp>
          <p:nvSpPr>
            <p:cNvPr id="477" name="rc477"/>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8" name="tx478"/>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(83%)</a:t>
              </a:r>
            </a:p>
          </p:txBody>
        </p:sp>
        <p:sp>
          <p:nvSpPr>
            <p:cNvPr id="479" name="rc479"/>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0" name="tx480"/>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(70%)</a:t>
              </a:r>
            </a:p>
          </p:txBody>
        </p:sp>
        <p:sp>
          <p:nvSpPr>
            <p:cNvPr id="481" name="rc481"/>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2" name="tx482"/>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(58%)</a:t>
              </a:r>
            </a:p>
          </p:txBody>
        </p:sp>
        <p:sp>
          <p:nvSpPr>
            <p:cNvPr id="483" name="rc483"/>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4" name="tx484"/>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(49%)</a:t>
              </a:r>
            </a:p>
          </p:txBody>
        </p:sp>
        <p:sp>
          <p:nvSpPr>
            <p:cNvPr id="485" name="rc485"/>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(59%)</a:t>
              </a:r>
            </a:p>
          </p:txBody>
        </p:sp>
        <p:sp>
          <p:nvSpPr>
            <p:cNvPr id="487" name="rc487"/>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(59%)</a:t>
              </a:r>
            </a:p>
          </p:txBody>
        </p:sp>
        <p:sp>
          <p:nvSpPr>
            <p:cNvPr id="489" name="rc489"/>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(55%)</a:t>
              </a:r>
            </a:p>
          </p:txBody>
        </p:sp>
        <p:sp>
          <p:nvSpPr>
            <p:cNvPr id="491" name="pl491"/>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2" name="pl492"/>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645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93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12255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tx497"/>
            <p:cNvSpPr/>
            <p:nvPr/>
          </p:nvSpPr>
          <p:spPr>
            <a:xfrm rot="-5400000">
              <a:off x="29250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8" name="tx498"/>
            <p:cNvSpPr/>
            <p:nvPr/>
          </p:nvSpPr>
          <p:spPr>
            <a:xfrm rot="-5400000">
              <a:off x="582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99" name="tx499"/>
            <p:cNvSpPr/>
            <p:nvPr/>
          </p:nvSpPr>
          <p:spPr>
            <a:xfrm rot="-5400000">
              <a:off x="87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0" name="tx500"/>
            <p:cNvSpPr/>
            <p:nvPr/>
          </p:nvSpPr>
          <p:spPr>
            <a:xfrm rot="-5400000">
              <a:off x="116256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1" name="tx501"/>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2" name="pl502"/>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3" name="pl503"/>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933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222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251323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158017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09" name="tx509"/>
            <p:cNvSpPr/>
            <p:nvPr/>
          </p:nvSpPr>
          <p:spPr>
            <a:xfrm rot="-5400000">
              <a:off x="187019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0" name="tx510"/>
            <p:cNvSpPr/>
            <p:nvPr/>
          </p:nvSpPr>
          <p:spPr>
            <a:xfrm rot="-5400000">
              <a:off x="216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1" name="tx511"/>
            <p:cNvSpPr/>
            <p:nvPr/>
          </p:nvSpPr>
          <p:spPr>
            <a:xfrm rot="-5400000">
              <a:off x="245023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2" name="tx512"/>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3" name="pl513"/>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4" name="pl514"/>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20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351088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38009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tx519"/>
            <p:cNvSpPr/>
            <p:nvPr/>
          </p:nvSpPr>
          <p:spPr>
            <a:xfrm rot="-5400000">
              <a:off x="286784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0" name="tx520"/>
            <p:cNvSpPr/>
            <p:nvPr/>
          </p:nvSpPr>
          <p:spPr>
            <a:xfrm rot="-5400000">
              <a:off x="3157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1" name="tx521"/>
            <p:cNvSpPr/>
            <p:nvPr/>
          </p:nvSpPr>
          <p:spPr>
            <a:xfrm rot="-5400000">
              <a:off x="344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2" name="tx522"/>
            <p:cNvSpPr/>
            <p:nvPr/>
          </p:nvSpPr>
          <p:spPr>
            <a:xfrm rot="-5400000">
              <a:off x="373790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3" name="tx523"/>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4" name="pl524"/>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25" name="pl525"/>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508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47985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5088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tx530"/>
            <p:cNvSpPr/>
            <p:nvPr/>
          </p:nvSpPr>
          <p:spPr>
            <a:xfrm rot="-5400000">
              <a:off x="415551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1" name="tx531"/>
            <p:cNvSpPr/>
            <p:nvPr/>
          </p:nvSpPr>
          <p:spPr>
            <a:xfrm rot="-5400000">
              <a:off x="4445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2" name="tx532"/>
            <p:cNvSpPr/>
            <p:nvPr/>
          </p:nvSpPr>
          <p:spPr>
            <a:xfrm rot="-5400000">
              <a:off x="47355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3" name="tx533"/>
            <p:cNvSpPr/>
            <p:nvPr/>
          </p:nvSpPr>
          <p:spPr>
            <a:xfrm rot="-5400000">
              <a:off x="5025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4" name="tx534"/>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5" name="pl535"/>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36" name="pl536"/>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5796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8" name="pl538"/>
            <p:cNvSpPr/>
            <p:nvPr/>
          </p:nvSpPr>
          <p:spPr>
            <a:xfrm>
              <a:off x="608621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6376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1" name="tx541"/>
            <p:cNvSpPr/>
            <p:nvPr/>
          </p:nvSpPr>
          <p:spPr>
            <a:xfrm rot="-5400000">
              <a:off x="54431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42" name="tx542"/>
            <p:cNvSpPr/>
            <p:nvPr/>
          </p:nvSpPr>
          <p:spPr>
            <a:xfrm rot="-5400000">
              <a:off x="5733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43" name="tx543"/>
            <p:cNvSpPr/>
            <p:nvPr/>
          </p:nvSpPr>
          <p:spPr>
            <a:xfrm rot="-5400000">
              <a:off x="602321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44" name="tx544"/>
            <p:cNvSpPr/>
            <p:nvPr/>
          </p:nvSpPr>
          <p:spPr>
            <a:xfrm rot="-5400000">
              <a:off x="6313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45" name="tx545"/>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46" name="pl546"/>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47" name="pl547"/>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7083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49" name="pl549"/>
            <p:cNvSpPr/>
            <p:nvPr/>
          </p:nvSpPr>
          <p:spPr>
            <a:xfrm>
              <a:off x="73738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7663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2" name="tx552"/>
            <p:cNvSpPr/>
            <p:nvPr/>
          </p:nvSpPr>
          <p:spPr>
            <a:xfrm rot="-5400000">
              <a:off x="67308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3" name="tx553"/>
            <p:cNvSpPr/>
            <p:nvPr/>
          </p:nvSpPr>
          <p:spPr>
            <a:xfrm rot="-5400000">
              <a:off x="7020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54" name="tx554"/>
            <p:cNvSpPr/>
            <p:nvPr/>
          </p:nvSpPr>
          <p:spPr>
            <a:xfrm rot="-5400000">
              <a:off x="73108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55" name="tx555"/>
            <p:cNvSpPr/>
            <p:nvPr/>
          </p:nvSpPr>
          <p:spPr>
            <a:xfrm rot="-5400000">
              <a:off x="7600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56" name="tx556"/>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57" name="pl557"/>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58" name="pl558"/>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83715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0" name="pl560"/>
            <p:cNvSpPr/>
            <p:nvPr/>
          </p:nvSpPr>
          <p:spPr>
            <a:xfrm>
              <a:off x="866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8951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63" name="tx563"/>
            <p:cNvSpPr/>
            <p:nvPr/>
          </p:nvSpPr>
          <p:spPr>
            <a:xfrm rot="-5400000">
              <a:off x="8018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64" name="tx564"/>
            <p:cNvSpPr/>
            <p:nvPr/>
          </p:nvSpPr>
          <p:spPr>
            <a:xfrm rot="-5400000">
              <a:off x="83085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5" name="tx565"/>
            <p:cNvSpPr/>
            <p:nvPr/>
          </p:nvSpPr>
          <p:spPr>
            <a:xfrm rot="-5400000">
              <a:off x="859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66" name="tx566"/>
            <p:cNvSpPr/>
            <p:nvPr/>
          </p:nvSpPr>
          <p:spPr>
            <a:xfrm rot="-5400000">
              <a:off x="888857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67" name="tx567"/>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68" name="pl568"/>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69" name="pl569"/>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965920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1" name="pl571"/>
            <p:cNvSpPr/>
            <p:nvPr/>
          </p:nvSpPr>
          <p:spPr>
            <a:xfrm>
              <a:off x="994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2" name="pl572"/>
            <p:cNvSpPr/>
            <p:nvPr/>
          </p:nvSpPr>
          <p:spPr>
            <a:xfrm>
              <a:off x="10239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3" name="pl573"/>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74" name="tx574"/>
            <p:cNvSpPr/>
            <p:nvPr/>
          </p:nvSpPr>
          <p:spPr>
            <a:xfrm rot="-5400000">
              <a:off x="93061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75" name="tx575"/>
            <p:cNvSpPr/>
            <p:nvPr/>
          </p:nvSpPr>
          <p:spPr>
            <a:xfrm rot="-5400000">
              <a:off x="959620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76" name="tx576"/>
            <p:cNvSpPr/>
            <p:nvPr/>
          </p:nvSpPr>
          <p:spPr>
            <a:xfrm rot="-5400000">
              <a:off x="988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7" name="tx577"/>
            <p:cNvSpPr/>
            <p:nvPr/>
          </p:nvSpPr>
          <p:spPr>
            <a:xfrm rot="-5400000">
              <a:off x="10176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78" name="tx578"/>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79" name="pl579"/>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80" name="pl580"/>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1" name="pl581"/>
            <p:cNvSpPr/>
            <p:nvPr/>
          </p:nvSpPr>
          <p:spPr>
            <a:xfrm>
              <a:off x="109468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2" name="pl582"/>
            <p:cNvSpPr/>
            <p:nvPr/>
          </p:nvSpPr>
          <p:spPr>
            <a:xfrm>
              <a:off x="1123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3" name="pl583"/>
            <p:cNvSpPr/>
            <p:nvPr/>
          </p:nvSpPr>
          <p:spPr>
            <a:xfrm>
              <a:off x="11526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4" name="pl584"/>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5" name="tx585"/>
            <p:cNvSpPr/>
            <p:nvPr/>
          </p:nvSpPr>
          <p:spPr>
            <a:xfrm rot="-5400000">
              <a:off x="1059385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86" name="tx586"/>
            <p:cNvSpPr/>
            <p:nvPr/>
          </p:nvSpPr>
          <p:spPr>
            <a:xfrm rot="-5400000">
              <a:off x="108838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87" name="tx587"/>
            <p:cNvSpPr/>
            <p:nvPr/>
          </p:nvSpPr>
          <p:spPr>
            <a:xfrm rot="-5400000">
              <a:off x="111738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88" name="tx588"/>
            <p:cNvSpPr/>
            <p:nvPr/>
          </p:nvSpPr>
          <p:spPr>
            <a:xfrm rot="-5400000">
              <a:off x="11463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9" name="tx589"/>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0" name="tx5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1" name="tx5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2" name="pt5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93" name="pt5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94" name="pt5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95" name="pt5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6" name="pt5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7" name="pt5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8" name="tx5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99" name="tx5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00" name="tx6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01" name="tx6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02" name="tx6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03" name="tx6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04" name="tx604"/>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605" name="tx6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06" name="tx606"/>
            <p:cNvSpPr/>
            <p:nvPr/>
          </p:nvSpPr>
          <p:spPr>
            <a:xfrm>
              <a:off x="5439532" y="6568512"/>
              <a:ext cx="64237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civ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188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245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302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03594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216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273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3330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855727"/>
              <a:ext cx="239399" cy="260270"/>
            </a:xfrm>
            <a:prstGeom prst="rect">
              <a:avLst/>
            </a:prstGeom>
            <a:solidFill>
              <a:srgbClr val="1CABE2">
                <a:alpha val="85098"/>
              </a:srgbClr>
            </a:solidFill>
          </p:spPr>
          <p:txBody>
            <a:bodyPr/>
            <a:lstStyle/>
            <a:p/>
          </p:txBody>
        </p:sp>
        <p:sp>
          <p:nvSpPr>
            <p:cNvPr id="25" name="rc25"/>
            <p:cNvSpPr/>
            <p:nvPr/>
          </p:nvSpPr>
          <p:spPr>
            <a:xfrm>
              <a:off x="1577053" y="3779778"/>
              <a:ext cx="239399" cy="336219"/>
            </a:xfrm>
            <a:prstGeom prst="rect">
              <a:avLst/>
            </a:prstGeom>
            <a:solidFill>
              <a:srgbClr val="1CABE2">
                <a:alpha val="85098"/>
              </a:srgbClr>
            </a:solidFill>
          </p:spPr>
          <p:txBody>
            <a:bodyPr/>
            <a:lstStyle/>
            <a:p/>
          </p:txBody>
        </p:sp>
        <p:sp>
          <p:nvSpPr>
            <p:cNvPr id="26" name="rc26"/>
            <p:cNvSpPr/>
            <p:nvPr/>
          </p:nvSpPr>
          <p:spPr>
            <a:xfrm>
              <a:off x="1843053" y="3684500"/>
              <a:ext cx="239399" cy="431497"/>
            </a:xfrm>
            <a:prstGeom prst="rect">
              <a:avLst/>
            </a:prstGeom>
            <a:solidFill>
              <a:srgbClr val="1CABE2">
                <a:alpha val="85098"/>
              </a:srgbClr>
            </a:solidFill>
          </p:spPr>
          <p:txBody>
            <a:bodyPr/>
            <a:lstStyle/>
            <a:p/>
          </p:txBody>
        </p:sp>
        <p:sp>
          <p:nvSpPr>
            <p:cNvPr id="27" name="rc27"/>
            <p:cNvSpPr/>
            <p:nvPr/>
          </p:nvSpPr>
          <p:spPr>
            <a:xfrm>
              <a:off x="2109053" y="3587974"/>
              <a:ext cx="239399" cy="528023"/>
            </a:xfrm>
            <a:prstGeom prst="rect">
              <a:avLst/>
            </a:prstGeom>
            <a:solidFill>
              <a:srgbClr val="1CABE2">
                <a:alpha val="85098"/>
              </a:srgbClr>
            </a:solidFill>
          </p:spPr>
          <p:txBody>
            <a:bodyPr/>
            <a:lstStyle/>
            <a:p/>
          </p:txBody>
        </p:sp>
        <p:sp>
          <p:nvSpPr>
            <p:cNvPr id="28" name="rc28"/>
            <p:cNvSpPr/>
            <p:nvPr/>
          </p:nvSpPr>
          <p:spPr>
            <a:xfrm>
              <a:off x="2375052" y="3617646"/>
              <a:ext cx="239399" cy="498351"/>
            </a:xfrm>
            <a:prstGeom prst="rect">
              <a:avLst/>
            </a:prstGeom>
            <a:solidFill>
              <a:srgbClr val="1CABE2">
                <a:alpha val="85098"/>
              </a:srgbClr>
            </a:solidFill>
          </p:spPr>
          <p:txBody>
            <a:bodyPr/>
            <a:lstStyle/>
            <a:p/>
          </p:txBody>
        </p:sp>
        <p:sp>
          <p:nvSpPr>
            <p:cNvPr id="29" name="rc29"/>
            <p:cNvSpPr/>
            <p:nvPr/>
          </p:nvSpPr>
          <p:spPr>
            <a:xfrm>
              <a:off x="2641052" y="3796727"/>
              <a:ext cx="239399" cy="319269"/>
            </a:xfrm>
            <a:prstGeom prst="rect">
              <a:avLst/>
            </a:prstGeom>
            <a:solidFill>
              <a:srgbClr val="1CABE2">
                <a:alpha val="85098"/>
              </a:srgbClr>
            </a:solidFill>
          </p:spPr>
          <p:txBody>
            <a:bodyPr/>
            <a:lstStyle/>
            <a:p/>
          </p:txBody>
        </p:sp>
        <p:sp>
          <p:nvSpPr>
            <p:cNvPr id="30" name="rc30"/>
            <p:cNvSpPr/>
            <p:nvPr/>
          </p:nvSpPr>
          <p:spPr>
            <a:xfrm>
              <a:off x="2907052" y="4020802"/>
              <a:ext cx="239399" cy="95194"/>
            </a:xfrm>
            <a:prstGeom prst="rect">
              <a:avLst/>
            </a:prstGeom>
            <a:solidFill>
              <a:srgbClr val="1CABE2">
                <a:alpha val="85098"/>
              </a:srgbClr>
            </a:solidFill>
          </p:spPr>
          <p:txBody>
            <a:bodyPr/>
            <a:lstStyle/>
            <a:p/>
          </p:txBody>
        </p:sp>
        <p:sp>
          <p:nvSpPr>
            <p:cNvPr id="31" name="rc31"/>
            <p:cNvSpPr/>
            <p:nvPr/>
          </p:nvSpPr>
          <p:spPr>
            <a:xfrm>
              <a:off x="3173051" y="3980925"/>
              <a:ext cx="239399" cy="135072"/>
            </a:xfrm>
            <a:prstGeom prst="rect">
              <a:avLst/>
            </a:prstGeom>
            <a:solidFill>
              <a:srgbClr val="1CABE2">
                <a:alpha val="85098"/>
              </a:srgbClr>
            </a:solidFill>
          </p:spPr>
          <p:txBody>
            <a:bodyPr/>
            <a:lstStyle/>
            <a:p/>
          </p:txBody>
        </p:sp>
        <p:sp>
          <p:nvSpPr>
            <p:cNvPr id="32" name="rc32"/>
            <p:cNvSpPr/>
            <p:nvPr/>
          </p:nvSpPr>
          <p:spPr>
            <a:xfrm>
              <a:off x="3439051" y="3901053"/>
              <a:ext cx="239399" cy="214943"/>
            </a:xfrm>
            <a:prstGeom prst="rect">
              <a:avLst/>
            </a:prstGeom>
            <a:solidFill>
              <a:srgbClr val="1CABE2">
                <a:alpha val="85098"/>
              </a:srgbClr>
            </a:solidFill>
          </p:spPr>
          <p:txBody>
            <a:bodyPr/>
            <a:lstStyle/>
            <a:p/>
          </p:txBody>
        </p:sp>
        <p:sp>
          <p:nvSpPr>
            <p:cNvPr id="33" name="rc33"/>
            <p:cNvSpPr/>
            <p:nvPr/>
          </p:nvSpPr>
          <p:spPr>
            <a:xfrm>
              <a:off x="3705050" y="4015282"/>
              <a:ext cx="239399" cy="100714"/>
            </a:xfrm>
            <a:prstGeom prst="rect">
              <a:avLst/>
            </a:prstGeom>
            <a:solidFill>
              <a:srgbClr val="1CABE2">
                <a:alpha val="85098"/>
              </a:srgbClr>
            </a:solidFill>
          </p:spPr>
          <p:txBody>
            <a:bodyPr/>
            <a:lstStyle/>
            <a:p/>
          </p:txBody>
        </p:sp>
        <p:sp>
          <p:nvSpPr>
            <p:cNvPr id="34" name="rc34"/>
            <p:cNvSpPr/>
            <p:nvPr/>
          </p:nvSpPr>
          <p:spPr>
            <a:xfrm>
              <a:off x="3971050" y="3846767"/>
              <a:ext cx="239399" cy="269229"/>
            </a:xfrm>
            <a:prstGeom prst="rect">
              <a:avLst/>
            </a:prstGeom>
            <a:solidFill>
              <a:srgbClr val="1CABE2">
                <a:alpha val="85098"/>
              </a:srgbClr>
            </a:solidFill>
          </p:spPr>
          <p:txBody>
            <a:bodyPr/>
            <a:lstStyle/>
            <a:p/>
          </p:txBody>
        </p:sp>
        <p:sp>
          <p:nvSpPr>
            <p:cNvPr id="35" name="rc35"/>
            <p:cNvSpPr/>
            <p:nvPr/>
          </p:nvSpPr>
          <p:spPr>
            <a:xfrm>
              <a:off x="4237050" y="3566348"/>
              <a:ext cx="239399" cy="549648"/>
            </a:xfrm>
            <a:prstGeom prst="rect">
              <a:avLst/>
            </a:prstGeom>
            <a:solidFill>
              <a:srgbClr val="1CABE2">
                <a:alpha val="85098"/>
              </a:srgbClr>
            </a:solidFill>
          </p:spPr>
          <p:txBody>
            <a:bodyPr/>
            <a:lstStyle/>
            <a:p/>
          </p:txBody>
        </p:sp>
        <p:sp>
          <p:nvSpPr>
            <p:cNvPr id="36" name="rc36"/>
            <p:cNvSpPr/>
            <p:nvPr/>
          </p:nvSpPr>
          <p:spPr>
            <a:xfrm>
              <a:off x="4503049" y="3965311"/>
              <a:ext cx="239399" cy="150685"/>
            </a:xfrm>
            <a:prstGeom prst="rect">
              <a:avLst/>
            </a:prstGeom>
            <a:solidFill>
              <a:srgbClr val="1CABE2">
                <a:alpha val="85098"/>
              </a:srgbClr>
            </a:solidFill>
          </p:spPr>
          <p:txBody>
            <a:bodyPr/>
            <a:lstStyle/>
            <a:p/>
          </p:txBody>
        </p:sp>
        <p:sp>
          <p:nvSpPr>
            <p:cNvPr id="37" name="rc37"/>
            <p:cNvSpPr/>
            <p:nvPr/>
          </p:nvSpPr>
          <p:spPr>
            <a:xfrm>
              <a:off x="4769049" y="3744450"/>
              <a:ext cx="239399" cy="371546"/>
            </a:xfrm>
            <a:prstGeom prst="rect">
              <a:avLst/>
            </a:prstGeom>
            <a:solidFill>
              <a:srgbClr val="1CABE2">
                <a:alpha val="85098"/>
              </a:srgbClr>
            </a:solidFill>
          </p:spPr>
          <p:txBody>
            <a:bodyPr/>
            <a:lstStyle/>
            <a:p/>
          </p:txBody>
        </p:sp>
        <p:sp>
          <p:nvSpPr>
            <p:cNvPr id="38" name="rc38"/>
            <p:cNvSpPr/>
            <p:nvPr/>
          </p:nvSpPr>
          <p:spPr>
            <a:xfrm>
              <a:off x="5035049" y="3939376"/>
              <a:ext cx="239399" cy="176621"/>
            </a:xfrm>
            <a:prstGeom prst="rect">
              <a:avLst/>
            </a:prstGeom>
            <a:solidFill>
              <a:srgbClr val="1CABE2">
                <a:alpha val="85098"/>
              </a:srgbClr>
            </a:solidFill>
          </p:spPr>
          <p:txBody>
            <a:bodyPr/>
            <a:lstStyle/>
            <a:p/>
          </p:txBody>
        </p:sp>
        <p:sp>
          <p:nvSpPr>
            <p:cNvPr id="39" name="rc39"/>
            <p:cNvSpPr/>
            <p:nvPr/>
          </p:nvSpPr>
          <p:spPr>
            <a:xfrm>
              <a:off x="5301048" y="4027454"/>
              <a:ext cx="239399" cy="88543"/>
            </a:xfrm>
            <a:prstGeom prst="rect">
              <a:avLst/>
            </a:prstGeom>
            <a:solidFill>
              <a:srgbClr val="1CABE2">
                <a:alpha val="85098"/>
              </a:srgbClr>
            </a:solidFill>
          </p:spPr>
          <p:txBody>
            <a:bodyPr/>
            <a:lstStyle/>
            <a:p/>
          </p:txBody>
        </p:sp>
        <p:sp>
          <p:nvSpPr>
            <p:cNvPr id="40" name="rc40"/>
            <p:cNvSpPr/>
            <p:nvPr/>
          </p:nvSpPr>
          <p:spPr>
            <a:xfrm>
              <a:off x="5567048" y="4071584"/>
              <a:ext cx="239399" cy="44413"/>
            </a:xfrm>
            <a:prstGeom prst="rect">
              <a:avLst/>
            </a:prstGeom>
            <a:solidFill>
              <a:srgbClr val="1CABE2">
                <a:alpha val="85098"/>
              </a:srgbClr>
            </a:solidFill>
          </p:spPr>
          <p:txBody>
            <a:bodyPr/>
            <a:lstStyle/>
            <a:p/>
          </p:txBody>
        </p:sp>
        <p:sp>
          <p:nvSpPr>
            <p:cNvPr id="41" name="rc41"/>
            <p:cNvSpPr/>
            <p:nvPr/>
          </p:nvSpPr>
          <p:spPr>
            <a:xfrm>
              <a:off x="5833047" y="3960864"/>
              <a:ext cx="239399" cy="155133"/>
            </a:xfrm>
            <a:prstGeom prst="rect">
              <a:avLst/>
            </a:prstGeom>
            <a:solidFill>
              <a:srgbClr val="1CABE2">
                <a:alpha val="85098"/>
              </a:srgbClr>
            </a:solidFill>
          </p:spPr>
          <p:txBody>
            <a:bodyPr/>
            <a:lstStyle/>
            <a:p/>
          </p:txBody>
        </p:sp>
        <p:sp>
          <p:nvSpPr>
            <p:cNvPr id="42" name="rc42"/>
            <p:cNvSpPr/>
            <p:nvPr/>
          </p:nvSpPr>
          <p:spPr>
            <a:xfrm>
              <a:off x="6099047" y="4028569"/>
              <a:ext cx="239399" cy="87428"/>
            </a:xfrm>
            <a:prstGeom prst="rect">
              <a:avLst/>
            </a:prstGeom>
            <a:solidFill>
              <a:srgbClr val="1CABE2">
                <a:alpha val="85098"/>
              </a:srgbClr>
            </a:solidFill>
          </p:spPr>
          <p:txBody>
            <a:bodyPr/>
            <a:lstStyle/>
            <a:p/>
          </p:txBody>
        </p:sp>
        <p:sp>
          <p:nvSpPr>
            <p:cNvPr id="43" name="rc43"/>
            <p:cNvSpPr/>
            <p:nvPr/>
          </p:nvSpPr>
          <p:spPr>
            <a:xfrm>
              <a:off x="6365047" y="3984222"/>
              <a:ext cx="239399" cy="131775"/>
            </a:xfrm>
            <a:prstGeom prst="rect">
              <a:avLst/>
            </a:prstGeom>
            <a:solidFill>
              <a:srgbClr val="1CABE2">
                <a:alpha val="85098"/>
              </a:srgbClr>
            </a:solidFill>
          </p:spPr>
          <p:txBody>
            <a:bodyPr/>
            <a:lstStyle/>
            <a:p/>
          </p:txBody>
        </p:sp>
        <p:sp>
          <p:nvSpPr>
            <p:cNvPr id="44" name="rc44"/>
            <p:cNvSpPr/>
            <p:nvPr/>
          </p:nvSpPr>
          <p:spPr>
            <a:xfrm>
              <a:off x="6631046" y="3828480"/>
              <a:ext cx="239399" cy="287517"/>
            </a:xfrm>
            <a:prstGeom prst="rect">
              <a:avLst/>
            </a:prstGeom>
            <a:solidFill>
              <a:srgbClr val="1CABE2">
                <a:alpha val="85098"/>
              </a:srgbClr>
            </a:solidFill>
          </p:spPr>
          <p:txBody>
            <a:bodyPr/>
            <a:lstStyle/>
            <a:p/>
          </p:txBody>
        </p:sp>
        <p:sp>
          <p:nvSpPr>
            <p:cNvPr id="45" name="rc45"/>
            <p:cNvSpPr/>
            <p:nvPr/>
          </p:nvSpPr>
          <p:spPr>
            <a:xfrm>
              <a:off x="6897046" y="3781378"/>
              <a:ext cx="239399" cy="334619"/>
            </a:xfrm>
            <a:prstGeom prst="rect">
              <a:avLst/>
            </a:prstGeom>
            <a:solidFill>
              <a:srgbClr val="1CABE2">
                <a:alpha val="85098"/>
              </a:srgbClr>
            </a:solidFill>
          </p:spPr>
          <p:txBody>
            <a:bodyPr/>
            <a:lstStyle/>
            <a:p/>
          </p:txBody>
        </p:sp>
        <p:sp>
          <p:nvSpPr>
            <p:cNvPr id="46" name="rc46"/>
            <p:cNvSpPr/>
            <p:nvPr/>
          </p:nvSpPr>
          <p:spPr>
            <a:xfrm>
              <a:off x="7163045" y="3733568"/>
              <a:ext cx="239399" cy="382429"/>
            </a:xfrm>
            <a:prstGeom prst="rect">
              <a:avLst/>
            </a:prstGeom>
            <a:solidFill>
              <a:srgbClr val="1CABE2">
                <a:alpha val="85098"/>
              </a:srgbClr>
            </a:solidFill>
          </p:spPr>
          <p:txBody>
            <a:bodyPr/>
            <a:lstStyle/>
            <a:p/>
          </p:txBody>
        </p:sp>
        <p:sp>
          <p:nvSpPr>
            <p:cNvPr id="47" name="rc47"/>
            <p:cNvSpPr/>
            <p:nvPr/>
          </p:nvSpPr>
          <p:spPr>
            <a:xfrm>
              <a:off x="7429045" y="3706926"/>
              <a:ext cx="239399" cy="409070"/>
            </a:xfrm>
            <a:prstGeom prst="rect">
              <a:avLst/>
            </a:prstGeom>
            <a:solidFill>
              <a:srgbClr val="1CABE2">
                <a:alpha val="85098"/>
              </a:srgbClr>
            </a:solidFill>
          </p:spPr>
          <p:txBody>
            <a:bodyPr/>
            <a:lstStyle/>
            <a:p/>
          </p:txBody>
        </p:sp>
        <p:sp>
          <p:nvSpPr>
            <p:cNvPr id="48" name="rc48"/>
            <p:cNvSpPr/>
            <p:nvPr/>
          </p:nvSpPr>
          <p:spPr>
            <a:xfrm>
              <a:off x="7695045" y="3679218"/>
              <a:ext cx="239399" cy="436779"/>
            </a:xfrm>
            <a:prstGeom prst="rect">
              <a:avLst/>
            </a:prstGeom>
            <a:solidFill>
              <a:srgbClr val="1CABE2">
                <a:alpha val="85098"/>
              </a:srgbClr>
            </a:solidFill>
          </p:spPr>
          <p:txBody>
            <a:bodyPr/>
            <a:lstStyle/>
            <a:p/>
          </p:txBody>
        </p:sp>
        <p:sp>
          <p:nvSpPr>
            <p:cNvPr id="49" name="rc49"/>
            <p:cNvSpPr/>
            <p:nvPr/>
          </p:nvSpPr>
          <p:spPr>
            <a:xfrm>
              <a:off x="7961044" y="3744507"/>
              <a:ext cx="239399" cy="371489"/>
            </a:xfrm>
            <a:prstGeom prst="rect">
              <a:avLst/>
            </a:prstGeom>
            <a:solidFill>
              <a:srgbClr val="1CABE2">
                <a:alpha val="85098"/>
              </a:srgbClr>
            </a:solidFill>
          </p:spPr>
          <p:txBody>
            <a:bodyPr/>
            <a:lstStyle/>
            <a:p/>
          </p:txBody>
        </p:sp>
        <p:sp>
          <p:nvSpPr>
            <p:cNvPr id="50" name="rc50"/>
            <p:cNvSpPr/>
            <p:nvPr/>
          </p:nvSpPr>
          <p:spPr>
            <a:xfrm>
              <a:off x="1311054" y="3508699"/>
              <a:ext cx="239399" cy="347028"/>
            </a:xfrm>
            <a:prstGeom prst="rect">
              <a:avLst/>
            </a:prstGeom>
            <a:solidFill>
              <a:srgbClr val="B3B3B3">
                <a:alpha val="85098"/>
              </a:srgbClr>
            </a:solidFill>
          </p:spPr>
          <p:txBody>
            <a:bodyPr/>
            <a:lstStyle/>
            <a:p/>
          </p:txBody>
        </p:sp>
        <p:sp>
          <p:nvSpPr>
            <p:cNvPr id="51" name="rc51"/>
            <p:cNvSpPr/>
            <p:nvPr/>
          </p:nvSpPr>
          <p:spPr>
            <a:xfrm>
              <a:off x="1577053" y="3514340"/>
              <a:ext cx="239399" cy="265438"/>
            </a:xfrm>
            <a:prstGeom prst="rect">
              <a:avLst/>
            </a:prstGeom>
            <a:solidFill>
              <a:srgbClr val="B3B3B3">
                <a:alpha val="85098"/>
              </a:srgbClr>
            </a:solidFill>
          </p:spPr>
          <p:txBody>
            <a:bodyPr/>
            <a:lstStyle/>
            <a:p/>
          </p:txBody>
        </p:sp>
        <p:sp>
          <p:nvSpPr>
            <p:cNvPr id="52" name="rc52"/>
            <p:cNvSpPr/>
            <p:nvPr/>
          </p:nvSpPr>
          <p:spPr>
            <a:xfrm>
              <a:off x="1843053" y="3486729"/>
              <a:ext cx="239399" cy="197771"/>
            </a:xfrm>
            <a:prstGeom prst="rect">
              <a:avLst/>
            </a:prstGeom>
            <a:solidFill>
              <a:srgbClr val="B3B3B3">
                <a:alpha val="85098"/>
              </a:srgbClr>
            </a:solidFill>
          </p:spPr>
          <p:txBody>
            <a:bodyPr/>
            <a:lstStyle/>
            <a:p/>
          </p:txBody>
        </p:sp>
        <p:sp>
          <p:nvSpPr>
            <p:cNvPr id="53" name="rc53"/>
            <p:cNvSpPr/>
            <p:nvPr/>
          </p:nvSpPr>
          <p:spPr>
            <a:xfrm>
              <a:off x="2109053" y="3424104"/>
              <a:ext cx="239399" cy="163869"/>
            </a:xfrm>
            <a:prstGeom prst="rect">
              <a:avLst/>
            </a:prstGeom>
            <a:solidFill>
              <a:srgbClr val="B3B3B3">
                <a:alpha val="85098"/>
              </a:srgbClr>
            </a:solidFill>
          </p:spPr>
          <p:txBody>
            <a:bodyPr/>
            <a:lstStyle/>
            <a:p/>
          </p:txBody>
        </p:sp>
        <p:sp>
          <p:nvSpPr>
            <p:cNvPr id="54" name="rc54"/>
            <p:cNvSpPr/>
            <p:nvPr/>
          </p:nvSpPr>
          <p:spPr>
            <a:xfrm>
              <a:off x="2375052" y="3525358"/>
              <a:ext cx="239399" cy="92287"/>
            </a:xfrm>
            <a:prstGeom prst="rect">
              <a:avLst/>
            </a:prstGeom>
            <a:solidFill>
              <a:srgbClr val="B3B3B3">
                <a:alpha val="85098"/>
              </a:srgbClr>
            </a:solidFill>
          </p:spPr>
          <p:txBody>
            <a:bodyPr/>
            <a:lstStyle/>
            <a:p/>
          </p:txBody>
        </p:sp>
        <p:sp>
          <p:nvSpPr>
            <p:cNvPr id="55" name="rc55"/>
            <p:cNvSpPr/>
            <p:nvPr/>
          </p:nvSpPr>
          <p:spPr>
            <a:xfrm>
              <a:off x="2641052" y="3684046"/>
              <a:ext cx="239399" cy="112681"/>
            </a:xfrm>
            <a:prstGeom prst="rect">
              <a:avLst/>
            </a:prstGeom>
            <a:solidFill>
              <a:srgbClr val="B3B3B3">
                <a:alpha val="85098"/>
              </a:srgbClr>
            </a:solidFill>
          </p:spPr>
          <p:txBody>
            <a:bodyPr/>
            <a:lstStyle/>
            <a:p/>
          </p:txBody>
        </p:sp>
        <p:sp>
          <p:nvSpPr>
            <p:cNvPr id="56" name="rc56"/>
            <p:cNvSpPr/>
            <p:nvPr/>
          </p:nvSpPr>
          <p:spPr>
            <a:xfrm>
              <a:off x="2907052" y="3678100"/>
              <a:ext cx="239399" cy="342701"/>
            </a:xfrm>
            <a:prstGeom prst="rect">
              <a:avLst/>
            </a:prstGeom>
            <a:solidFill>
              <a:srgbClr val="B3B3B3">
                <a:alpha val="85098"/>
              </a:srgbClr>
            </a:solidFill>
          </p:spPr>
          <p:txBody>
            <a:bodyPr/>
            <a:lstStyle/>
            <a:p/>
          </p:txBody>
        </p:sp>
        <p:sp>
          <p:nvSpPr>
            <p:cNvPr id="57" name="rc57"/>
            <p:cNvSpPr/>
            <p:nvPr/>
          </p:nvSpPr>
          <p:spPr>
            <a:xfrm>
              <a:off x="3173051" y="3652888"/>
              <a:ext cx="239399" cy="328036"/>
            </a:xfrm>
            <a:prstGeom prst="rect">
              <a:avLst/>
            </a:prstGeom>
            <a:solidFill>
              <a:srgbClr val="B3B3B3">
                <a:alpha val="85098"/>
              </a:srgbClr>
            </a:solidFill>
          </p:spPr>
          <p:txBody>
            <a:bodyPr/>
            <a:lstStyle/>
            <a:p/>
          </p:txBody>
        </p:sp>
        <p:sp>
          <p:nvSpPr>
            <p:cNvPr id="58" name="rc58"/>
            <p:cNvSpPr/>
            <p:nvPr/>
          </p:nvSpPr>
          <p:spPr>
            <a:xfrm>
              <a:off x="3439051" y="3607949"/>
              <a:ext cx="239399" cy="293103"/>
            </a:xfrm>
            <a:prstGeom prst="rect">
              <a:avLst/>
            </a:prstGeom>
            <a:solidFill>
              <a:srgbClr val="B3B3B3">
                <a:alpha val="85098"/>
              </a:srgbClr>
            </a:solidFill>
          </p:spPr>
          <p:txBody>
            <a:bodyPr/>
            <a:lstStyle/>
            <a:p/>
          </p:txBody>
        </p:sp>
        <p:sp>
          <p:nvSpPr>
            <p:cNvPr id="59" name="rc59"/>
            <p:cNvSpPr/>
            <p:nvPr/>
          </p:nvSpPr>
          <p:spPr>
            <a:xfrm>
              <a:off x="3705050" y="3733285"/>
              <a:ext cx="239399" cy="281997"/>
            </a:xfrm>
            <a:prstGeom prst="rect">
              <a:avLst/>
            </a:prstGeom>
            <a:solidFill>
              <a:srgbClr val="B3B3B3">
                <a:alpha val="85098"/>
              </a:srgbClr>
            </a:solidFill>
          </p:spPr>
          <p:txBody>
            <a:bodyPr/>
            <a:lstStyle/>
            <a:p/>
          </p:txBody>
        </p:sp>
        <p:sp>
          <p:nvSpPr>
            <p:cNvPr id="60" name="rc60"/>
            <p:cNvSpPr/>
            <p:nvPr/>
          </p:nvSpPr>
          <p:spPr>
            <a:xfrm>
              <a:off x="3971050" y="3660378"/>
              <a:ext cx="239399" cy="186389"/>
            </a:xfrm>
            <a:prstGeom prst="rect">
              <a:avLst/>
            </a:prstGeom>
            <a:solidFill>
              <a:srgbClr val="B3B3B3">
                <a:alpha val="85098"/>
              </a:srgbClr>
            </a:solidFill>
          </p:spPr>
          <p:txBody>
            <a:bodyPr/>
            <a:lstStyle/>
            <a:p/>
          </p:txBody>
        </p:sp>
        <p:sp>
          <p:nvSpPr>
            <p:cNvPr id="61" name="rc61"/>
            <p:cNvSpPr/>
            <p:nvPr/>
          </p:nvSpPr>
          <p:spPr>
            <a:xfrm>
              <a:off x="4237050" y="3291525"/>
              <a:ext cx="239399" cy="274823"/>
            </a:xfrm>
            <a:prstGeom prst="rect">
              <a:avLst/>
            </a:prstGeom>
            <a:solidFill>
              <a:srgbClr val="B3B3B3">
                <a:alpha val="85098"/>
              </a:srgbClr>
            </a:solidFill>
          </p:spPr>
          <p:txBody>
            <a:bodyPr/>
            <a:lstStyle/>
            <a:p/>
          </p:txBody>
        </p:sp>
        <p:sp>
          <p:nvSpPr>
            <p:cNvPr id="62" name="rc62"/>
            <p:cNvSpPr/>
            <p:nvPr/>
          </p:nvSpPr>
          <p:spPr>
            <a:xfrm>
              <a:off x="4503049" y="3728516"/>
              <a:ext cx="239399" cy="236795"/>
            </a:xfrm>
            <a:prstGeom prst="rect">
              <a:avLst/>
            </a:prstGeom>
            <a:solidFill>
              <a:srgbClr val="B3B3B3">
                <a:alpha val="85098"/>
              </a:srgbClr>
            </a:solidFill>
          </p:spPr>
          <p:txBody>
            <a:bodyPr/>
            <a:lstStyle/>
            <a:p/>
          </p:txBody>
        </p:sp>
        <p:sp>
          <p:nvSpPr>
            <p:cNvPr id="63" name="rc63"/>
            <p:cNvSpPr/>
            <p:nvPr/>
          </p:nvSpPr>
          <p:spPr>
            <a:xfrm>
              <a:off x="4769049" y="3569605"/>
              <a:ext cx="239399" cy="174845"/>
            </a:xfrm>
            <a:prstGeom prst="rect">
              <a:avLst/>
            </a:prstGeom>
            <a:solidFill>
              <a:srgbClr val="B3B3B3">
                <a:alpha val="85098"/>
              </a:srgbClr>
            </a:solidFill>
          </p:spPr>
          <p:txBody>
            <a:bodyPr/>
            <a:lstStyle/>
            <a:p/>
          </p:txBody>
        </p:sp>
        <p:sp>
          <p:nvSpPr>
            <p:cNvPr id="64" name="rc64"/>
            <p:cNvSpPr/>
            <p:nvPr/>
          </p:nvSpPr>
          <p:spPr>
            <a:xfrm>
              <a:off x="5035049" y="3519898"/>
              <a:ext cx="239399" cy="419478"/>
            </a:xfrm>
            <a:prstGeom prst="rect">
              <a:avLst/>
            </a:prstGeom>
            <a:solidFill>
              <a:srgbClr val="B3B3B3">
                <a:alpha val="85098"/>
              </a:srgbClr>
            </a:solidFill>
          </p:spPr>
          <p:txBody>
            <a:bodyPr/>
            <a:lstStyle/>
            <a:p/>
          </p:txBody>
        </p:sp>
        <p:sp>
          <p:nvSpPr>
            <p:cNvPr id="65" name="rc65"/>
            <p:cNvSpPr/>
            <p:nvPr/>
          </p:nvSpPr>
          <p:spPr>
            <a:xfrm>
              <a:off x="5301048" y="3651138"/>
              <a:ext cx="239399" cy="376315"/>
            </a:xfrm>
            <a:prstGeom prst="rect">
              <a:avLst/>
            </a:prstGeom>
            <a:solidFill>
              <a:srgbClr val="B3B3B3">
                <a:alpha val="85098"/>
              </a:srgbClr>
            </a:solidFill>
          </p:spPr>
          <p:txBody>
            <a:bodyPr/>
            <a:lstStyle/>
            <a:p/>
          </p:txBody>
        </p:sp>
        <p:sp>
          <p:nvSpPr>
            <p:cNvPr id="66" name="rc66"/>
            <p:cNvSpPr/>
            <p:nvPr/>
          </p:nvSpPr>
          <p:spPr>
            <a:xfrm>
              <a:off x="5567048" y="3827303"/>
              <a:ext cx="239399" cy="244281"/>
            </a:xfrm>
            <a:prstGeom prst="rect">
              <a:avLst/>
            </a:prstGeom>
            <a:solidFill>
              <a:srgbClr val="B3B3B3">
                <a:alpha val="85098"/>
              </a:srgbClr>
            </a:solidFill>
          </p:spPr>
          <p:txBody>
            <a:bodyPr/>
            <a:lstStyle/>
            <a:p/>
          </p:txBody>
        </p:sp>
        <p:sp>
          <p:nvSpPr>
            <p:cNvPr id="67" name="rc67"/>
            <p:cNvSpPr/>
            <p:nvPr/>
          </p:nvSpPr>
          <p:spPr>
            <a:xfrm>
              <a:off x="5833047" y="3739244"/>
              <a:ext cx="239399" cy="221619"/>
            </a:xfrm>
            <a:prstGeom prst="rect">
              <a:avLst/>
            </a:prstGeom>
            <a:solidFill>
              <a:srgbClr val="B3B3B3">
                <a:alpha val="85098"/>
              </a:srgbClr>
            </a:solidFill>
          </p:spPr>
          <p:txBody>
            <a:bodyPr/>
            <a:lstStyle/>
            <a:p/>
          </p:txBody>
        </p:sp>
        <p:sp>
          <p:nvSpPr>
            <p:cNvPr id="68" name="rc68"/>
            <p:cNvSpPr/>
            <p:nvPr/>
          </p:nvSpPr>
          <p:spPr>
            <a:xfrm>
              <a:off x="6099047" y="3766287"/>
              <a:ext cx="239399" cy="262281"/>
            </a:xfrm>
            <a:prstGeom prst="rect">
              <a:avLst/>
            </a:prstGeom>
            <a:solidFill>
              <a:srgbClr val="B3B3B3">
                <a:alpha val="85098"/>
              </a:srgbClr>
            </a:solidFill>
          </p:spPr>
          <p:txBody>
            <a:bodyPr/>
            <a:lstStyle/>
            <a:p/>
          </p:txBody>
        </p:sp>
        <p:sp>
          <p:nvSpPr>
            <p:cNvPr id="69" name="rc69"/>
            <p:cNvSpPr/>
            <p:nvPr/>
          </p:nvSpPr>
          <p:spPr>
            <a:xfrm>
              <a:off x="6365047" y="3654785"/>
              <a:ext cx="239399" cy="329437"/>
            </a:xfrm>
            <a:prstGeom prst="rect">
              <a:avLst/>
            </a:prstGeom>
            <a:solidFill>
              <a:srgbClr val="B3B3B3">
                <a:alpha val="85098"/>
              </a:srgbClr>
            </a:solidFill>
          </p:spPr>
          <p:txBody>
            <a:bodyPr/>
            <a:lstStyle/>
            <a:p/>
          </p:txBody>
        </p:sp>
        <p:sp>
          <p:nvSpPr>
            <p:cNvPr id="70" name="rc70"/>
            <p:cNvSpPr/>
            <p:nvPr/>
          </p:nvSpPr>
          <p:spPr>
            <a:xfrm>
              <a:off x="6631046" y="3518842"/>
              <a:ext cx="239399" cy="309637"/>
            </a:xfrm>
            <a:prstGeom prst="rect">
              <a:avLst/>
            </a:prstGeom>
            <a:solidFill>
              <a:srgbClr val="B3B3B3">
                <a:alpha val="85098"/>
              </a:srgbClr>
            </a:solidFill>
          </p:spPr>
          <p:txBody>
            <a:bodyPr/>
            <a:lstStyle/>
            <a:p/>
          </p:txBody>
        </p:sp>
        <p:sp>
          <p:nvSpPr>
            <p:cNvPr id="71" name="rc71"/>
            <p:cNvSpPr/>
            <p:nvPr/>
          </p:nvSpPr>
          <p:spPr>
            <a:xfrm>
              <a:off x="6897046" y="3469066"/>
              <a:ext cx="239399" cy="312311"/>
            </a:xfrm>
            <a:prstGeom prst="rect">
              <a:avLst/>
            </a:prstGeom>
            <a:solidFill>
              <a:srgbClr val="B3B3B3">
                <a:alpha val="85098"/>
              </a:srgbClr>
            </a:solidFill>
          </p:spPr>
          <p:txBody>
            <a:bodyPr/>
            <a:lstStyle/>
            <a:p/>
          </p:txBody>
        </p:sp>
        <p:sp>
          <p:nvSpPr>
            <p:cNvPr id="72" name="rc72"/>
            <p:cNvSpPr/>
            <p:nvPr/>
          </p:nvSpPr>
          <p:spPr>
            <a:xfrm>
              <a:off x="7163045" y="3418627"/>
              <a:ext cx="239399" cy="314940"/>
            </a:xfrm>
            <a:prstGeom prst="rect">
              <a:avLst/>
            </a:prstGeom>
            <a:solidFill>
              <a:srgbClr val="B3B3B3">
                <a:alpha val="85098"/>
              </a:srgbClr>
            </a:solidFill>
          </p:spPr>
          <p:txBody>
            <a:bodyPr/>
            <a:lstStyle/>
            <a:p/>
          </p:txBody>
        </p:sp>
        <p:sp>
          <p:nvSpPr>
            <p:cNvPr id="73" name="rc73"/>
            <p:cNvSpPr/>
            <p:nvPr/>
          </p:nvSpPr>
          <p:spPr>
            <a:xfrm>
              <a:off x="7429045" y="3479664"/>
              <a:ext cx="239399" cy="227262"/>
            </a:xfrm>
            <a:prstGeom prst="rect">
              <a:avLst/>
            </a:prstGeom>
            <a:solidFill>
              <a:srgbClr val="B3B3B3">
                <a:alpha val="85098"/>
              </a:srgbClr>
            </a:solidFill>
          </p:spPr>
          <p:txBody>
            <a:bodyPr/>
            <a:lstStyle/>
            <a:p/>
          </p:txBody>
        </p:sp>
        <p:sp>
          <p:nvSpPr>
            <p:cNvPr id="74" name="rc74"/>
            <p:cNvSpPr/>
            <p:nvPr/>
          </p:nvSpPr>
          <p:spPr>
            <a:xfrm>
              <a:off x="7695045" y="3380368"/>
              <a:ext cx="239399" cy="298849"/>
            </a:xfrm>
            <a:prstGeom prst="rect">
              <a:avLst/>
            </a:prstGeom>
            <a:solidFill>
              <a:srgbClr val="B3B3B3">
                <a:alpha val="85098"/>
              </a:srgbClr>
            </a:solidFill>
          </p:spPr>
          <p:txBody>
            <a:bodyPr/>
            <a:lstStyle/>
            <a:p/>
          </p:txBody>
        </p:sp>
        <p:sp>
          <p:nvSpPr>
            <p:cNvPr id="75" name="rc75"/>
            <p:cNvSpPr/>
            <p:nvPr/>
          </p:nvSpPr>
          <p:spPr>
            <a:xfrm>
              <a:off x="7961044" y="3419452"/>
              <a:ext cx="239399" cy="325055"/>
            </a:xfrm>
            <a:prstGeom prst="rect">
              <a:avLst/>
            </a:prstGeom>
            <a:solidFill>
              <a:srgbClr val="B3B3B3">
                <a:alpha val="85098"/>
              </a:srgbClr>
            </a:solidFill>
          </p:spPr>
          <p:txBody>
            <a:bodyPr/>
            <a:lstStyle/>
            <a:p/>
          </p:txBody>
        </p:sp>
        <p:sp>
          <p:nvSpPr>
            <p:cNvPr id="76" name="pl76"/>
            <p:cNvSpPr/>
            <p:nvPr/>
          </p:nvSpPr>
          <p:spPr>
            <a:xfrm>
              <a:off x="1430754" y="2096040"/>
              <a:ext cx="6649990" cy="556518"/>
            </a:xfrm>
            <a:custGeom>
              <a:avLst/>
              <a:pathLst>
                <a:path w="6649990" h="556518">
                  <a:moveTo>
                    <a:pt x="0" y="267953"/>
                  </a:moveTo>
                  <a:lnTo>
                    <a:pt x="265999" y="350400"/>
                  </a:lnTo>
                  <a:lnTo>
                    <a:pt x="531999" y="453459"/>
                  </a:lnTo>
                  <a:lnTo>
                    <a:pt x="797998" y="556518"/>
                  </a:lnTo>
                  <a:lnTo>
                    <a:pt x="1063998" y="515295"/>
                  </a:lnTo>
                  <a:lnTo>
                    <a:pt x="1329998" y="309177"/>
                  </a:lnTo>
                  <a:lnTo>
                    <a:pt x="1595997" y="61835"/>
                  </a:lnTo>
                  <a:lnTo>
                    <a:pt x="1861997" y="103059"/>
                  </a:lnTo>
                  <a:lnTo>
                    <a:pt x="2127996" y="185506"/>
                  </a:lnTo>
                  <a:lnTo>
                    <a:pt x="2393996" y="61835"/>
                  </a:lnTo>
                  <a:lnTo>
                    <a:pt x="2659996" y="226729"/>
                  </a:lnTo>
                  <a:lnTo>
                    <a:pt x="2925995" y="494683"/>
                  </a:lnTo>
                  <a:lnTo>
                    <a:pt x="3191995" y="103059"/>
                  </a:lnTo>
                  <a:lnTo>
                    <a:pt x="3457995" y="309177"/>
                  </a:lnTo>
                  <a:lnTo>
                    <a:pt x="3723994" y="123670"/>
                  </a:lnTo>
                  <a:lnTo>
                    <a:pt x="3989994" y="41223"/>
                  </a:lnTo>
                  <a:lnTo>
                    <a:pt x="4255993" y="0"/>
                  </a:lnTo>
                  <a:lnTo>
                    <a:pt x="4521993" y="103059"/>
                  </a:lnTo>
                  <a:lnTo>
                    <a:pt x="4787993" y="41223"/>
                  </a:lnTo>
                  <a:lnTo>
                    <a:pt x="5053992" y="82447"/>
                  </a:lnTo>
                  <a:lnTo>
                    <a:pt x="5319992" y="226729"/>
                  </a:lnTo>
                  <a:lnTo>
                    <a:pt x="5585991" y="267953"/>
                  </a:lnTo>
                  <a:lnTo>
                    <a:pt x="5851991" y="309177"/>
                  </a:lnTo>
                  <a:lnTo>
                    <a:pt x="6117991" y="329788"/>
                  </a:lnTo>
                  <a:lnTo>
                    <a:pt x="6383990" y="350400"/>
                  </a:lnTo>
                  <a:lnTo>
                    <a:pt x="6649990" y="288565"/>
                  </a:lnTo>
                </a:path>
              </a:pathLst>
            </a:custGeom>
            <a:ln w="27101" cap="flat">
              <a:solidFill>
                <a:srgbClr val="0058AB">
                  <a:alpha val="100000"/>
                </a:srgbClr>
              </a:solidFill>
              <a:prstDash val="solid"/>
              <a:round/>
            </a:ln>
          </p:spPr>
          <p:txBody>
            <a:bodyPr/>
            <a:lstStyle/>
            <a:p/>
          </p:txBody>
        </p:sp>
        <p:sp>
          <p:nvSpPr>
            <p:cNvPr id="77" name="pl77"/>
            <p:cNvSpPr/>
            <p:nvPr/>
          </p:nvSpPr>
          <p:spPr>
            <a:xfrm>
              <a:off x="1430754" y="2322770"/>
              <a:ext cx="6649990" cy="535906"/>
            </a:xfrm>
            <a:custGeom>
              <a:avLst/>
              <a:pathLst>
                <a:path w="6649990" h="535906">
                  <a:moveTo>
                    <a:pt x="0" y="453459"/>
                  </a:moveTo>
                  <a:lnTo>
                    <a:pt x="265999" y="432847"/>
                  </a:lnTo>
                  <a:lnTo>
                    <a:pt x="531999" y="453459"/>
                  </a:lnTo>
                  <a:lnTo>
                    <a:pt x="797998" y="515295"/>
                  </a:lnTo>
                  <a:lnTo>
                    <a:pt x="1063998" y="391624"/>
                  </a:lnTo>
                  <a:lnTo>
                    <a:pt x="1329998" y="206118"/>
                  </a:lnTo>
                  <a:lnTo>
                    <a:pt x="1595997" y="206118"/>
                  </a:lnTo>
                  <a:lnTo>
                    <a:pt x="1861997" y="226729"/>
                  </a:lnTo>
                  <a:lnTo>
                    <a:pt x="2127996" y="267953"/>
                  </a:lnTo>
                  <a:lnTo>
                    <a:pt x="2393996" y="123670"/>
                  </a:lnTo>
                  <a:lnTo>
                    <a:pt x="2659996" y="185506"/>
                  </a:lnTo>
                  <a:lnTo>
                    <a:pt x="2925995" y="535906"/>
                  </a:lnTo>
                  <a:lnTo>
                    <a:pt x="3191995" y="103059"/>
                  </a:lnTo>
                  <a:lnTo>
                    <a:pt x="3457995" y="247341"/>
                  </a:lnTo>
                  <a:lnTo>
                    <a:pt x="3723994" y="288565"/>
                  </a:lnTo>
                  <a:lnTo>
                    <a:pt x="3989994" y="164894"/>
                  </a:lnTo>
                  <a:lnTo>
                    <a:pt x="4255993" y="0"/>
                  </a:lnTo>
                  <a:lnTo>
                    <a:pt x="4521993" y="82447"/>
                  </a:lnTo>
                  <a:lnTo>
                    <a:pt x="4787993" y="61835"/>
                  </a:lnTo>
                  <a:lnTo>
                    <a:pt x="5053992" y="164894"/>
                  </a:lnTo>
                  <a:lnTo>
                    <a:pt x="5319992" y="288565"/>
                  </a:lnTo>
                  <a:lnTo>
                    <a:pt x="5585991" y="329788"/>
                  </a:lnTo>
                  <a:lnTo>
                    <a:pt x="5851991" y="371012"/>
                  </a:lnTo>
                  <a:lnTo>
                    <a:pt x="6117991" y="309177"/>
                  </a:lnTo>
                  <a:lnTo>
                    <a:pt x="6383990" y="391624"/>
                  </a:lnTo>
                  <a:lnTo>
                    <a:pt x="6649990" y="350400"/>
                  </a:lnTo>
                </a:path>
              </a:pathLst>
            </a:custGeom>
            <a:ln w="27101" cap="flat">
              <a:solidFill>
                <a:srgbClr val="F26A21">
                  <a:alpha val="100000"/>
                </a:srgbClr>
              </a:solidFill>
              <a:prstDash val="solid"/>
              <a:round/>
            </a:ln>
          </p:spPr>
          <p:txBody>
            <a:bodyPr/>
            <a:lstStyle/>
            <a:p/>
          </p:txBody>
        </p:sp>
        <p:sp>
          <p:nvSpPr>
            <p:cNvPr id="78" name="tx78"/>
            <p:cNvSpPr/>
            <p:nvPr/>
          </p:nvSpPr>
          <p:spPr>
            <a:xfrm>
              <a:off x="1370464"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2700462"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4030460"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536045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42445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690456"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6956456"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222456"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488455"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7754455"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8020454"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9" name="tx89"/>
            <p:cNvSpPr/>
            <p:nvPr/>
          </p:nvSpPr>
          <p:spPr>
            <a:xfrm>
              <a:off x="1370464"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90" name="tx90"/>
            <p:cNvSpPr/>
            <p:nvPr/>
          </p:nvSpPr>
          <p:spPr>
            <a:xfrm>
              <a:off x="2700462"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1" name="tx91"/>
            <p:cNvSpPr/>
            <p:nvPr/>
          </p:nvSpPr>
          <p:spPr>
            <a:xfrm>
              <a:off x="4030460"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2" name="tx92"/>
            <p:cNvSpPr/>
            <p:nvPr/>
          </p:nvSpPr>
          <p:spPr>
            <a:xfrm>
              <a:off x="5360458"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3" name="tx93"/>
            <p:cNvSpPr/>
            <p:nvPr/>
          </p:nvSpPr>
          <p:spPr>
            <a:xfrm>
              <a:off x="6424457"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4" name="tx94"/>
            <p:cNvSpPr/>
            <p:nvPr/>
          </p:nvSpPr>
          <p:spPr>
            <a:xfrm>
              <a:off x="6690456"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5" name="tx95"/>
            <p:cNvSpPr/>
            <p:nvPr/>
          </p:nvSpPr>
          <p:spPr>
            <a:xfrm>
              <a:off x="6956456"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96" name="tx96"/>
            <p:cNvSpPr/>
            <p:nvPr/>
          </p:nvSpPr>
          <p:spPr>
            <a:xfrm>
              <a:off x="7222456"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7" name="tx97"/>
            <p:cNvSpPr/>
            <p:nvPr/>
          </p:nvSpPr>
          <p:spPr>
            <a:xfrm>
              <a:off x="7488455"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8" name="tx98"/>
            <p:cNvSpPr/>
            <p:nvPr/>
          </p:nvSpPr>
          <p:spPr>
            <a:xfrm>
              <a:off x="7754455"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9" name="tx99"/>
            <p:cNvSpPr/>
            <p:nvPr/>
          </p:nvSpPr>
          <p:spPr>
            <a:xfrm>
              <a:off x="8020454"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100" name="tx100"/>
            <p:cNvSpPr/>
            <p:nvPr/>
          </p:nvSpPr>
          <p:spPr>
            <a:xfrm>
              <a:off x="1340319" y="39454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1" name="tx101"/>
            <p:cNvSpPr/>
            <p:nvPr/>
          </p:nvSpPr>
          <p:spPr>
            <a:xfrm>
              <a:off x="2670317" y="391586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2" name="tx102"/>
            <p:cNvSpPr/>
            <p:nvPr/>
          </p:nvSpPr>
          <p:spPr>
            <a:xfrm>
              <a:off x="4000315" y="394088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3" name="tx103"/>
            <p:cNvSpPr/>
            <p:nvPr/>
          </p:nvSpPr>
          <p:spPr>
            <a:xfrm>
              <a:off x="5360458" y="40312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4" name="tx104"/>
            <p:cNvSpPr/>
            <p:nvPr/>
          </p:nvSpPr>
          <p:spPr>
            <a:xfrm>
              <a:off x="6424457" y="401104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5" name="tx105"/>
            <p:cNvSpPr/>
            <p:nvPr/>
          </p:nvSpPr>
          <p:spPr>
            <a:xfrm>
              <a:off x="6660311" y="393312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6" name="tx106"/>
            <p:cNvSpPr/>
            <p:nvPr/>
          </p:nvSpPr>
          <p:spPr>
            <a:xfrm>
              <a:off x="6926311" y="390957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7" name="tx107"/>
            <p:cNvSpPr/>
            <p:nvPr/>
          </p:nvSpPr>
          <p:spPr>
            <a:xfrm>
              <a:off x="7192311" y="38843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8" name="tx108"/>
            <p:cNvSpPr/>
            <p:nvPr/>
          </p:nvSpPr>
          <p:spPr>
            <a:xfrm>
              <a:off x="7458310" y="387234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09" name="tx109"/>
            <p:cNvSpPr/>
            <p:nvPr/>
          </p:nvSpPr>
          <p:spPr>
            <a:xfrm>
              <a:off x="7724310" y="38571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10" name="tx110"/>
            <p:cNvSpPr/>
            <p:nvPr/>
          </p:nvSpPr>
          <p:spPr>
            <a:xfrm>
              <a:off x="7990310" y="38898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11" name="tx111"/>
            <p:cNvSpPr/>
            <p:nvPr/>
          </p:nvSpPr>
          <p:spPr>
            <a:xfrm>
              <a:off x="1340319" y="36417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12" name="tx112"/>
            <p:cNvSpPr/>
            <p:nvPr/>
          </p:nvSpPr>
          <p:spPr>
            <a:xfrm>
              <a:off x="2700462" y="370158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3" name="tx113"/>
            <p:cNvSpPr/>
            <p:nvPr/>
          </p:nvSpPr>
          <p:spPr>
            <a:xfrm>
              <a:off x="4030460" y="37131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14" name="tx114"/>
            <p:cNvSpPr/>
            <p:nvPr/>
          </p:nvSpPr>
          <p:spPr>
            <a:xfrm>
              <a:off x="5330313" y="37988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15" name="tx115"/>
            <p:cNvSpPr/>
            <p:nvPr/>
          </p:nvSpPr>
          <p:spPr>
            <a:xfrm>
              <a:off x="6394312" y="37790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16" name="tx116"/>
            <p:cNvSpPr/>
            <p:nvPr/>
          </p:nvSpPr>
          <p:spPr>
            <a:xfrm>
              <a:off x="6660311" y="363316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130</a:t>
              </a:r>
            </a:p>
          </p:txBody>
        </p:sp>
        <p:sp>
          <p:nvSpPr>
            <p:cNvPr id="117" name="tx117"/>
            <p:cNvSpPr/>
            <p:nvPr/>
          </p:nvSpPr>
          <p:spPr>
            <a:xfrm>
              <a:off x="6926311" y="358472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18" name="tx118"/>
            <p:cNvSpPr/>
            <p:nvPr/>
          </p:nvSpPr>
          <p:spPr>
            <a:xfrm>
              <a:off x="7192311" y="35356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19" name="tx119"/>
            <p:cNvSpPr/>
            <p:nvPr/>
          </p:nvSpPr>
          <p:spPr>
            <a:xfrm>
              <a:off x="7488455" y="3552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20" name="tx120"/>
            <p:cNvSpPr/>
            <p:nvPr/>
          </p:nvSpPr>
          <p:spPr>
            <a:xfrm>
              <a:off x="7724310" y="34893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21" name="tx121"/>
            <p:cNvSpPr/>
            <p:nvPr/>
          </p:nvSpPr>
          <p:spPr>
            <a:xfrm>
              <a:off x="7990310" y="354148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22" name="tx122"/>
            <p:cNvSpPr/>
            <p:nvPr/>
          </p:nvSpPr>
          <p:spPr>
            <a:xfrm>
              <a:off x="1340319" y="33906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23" name="tx123"/>
            <p:cNvSpPr/>
            <p:nvPr/>
          </p:nvSpPr>
          <p:spPr>
            <a:xfrm>
              <a:off x="2670317" y="35660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24" name="tx124"/>
            <p:cNvSpPr/>
            <p:nvPr/>
          </p:nvSpPr>
          <p:spPr>
            <a:xfrm>
              <a:off x="4000315" y="35423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192</a:t>
              </a:r>
            </a:p>
          </p:txBody>
        </p:sp>
        <p:sp>
          <p:nvSpPr>
            <p:cNvPr id="125" name="tx125"/>
            <p:cNvSpPr/>
            <p:nvPr/>
          </p:nvSpPr>
          <p:spPr>
            <a:xfrm>
              <a:off x="5330313" y="35331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196</a:t>
              </a:r>
            </a:p>
          </p:txBody>
        </p:sp>
        <p:sp>
          <p:nvSpPr>
            <p:cNvPr id="126" name="tx126"/>
            <p:cNvSpPr/>
            <p:nvPr/>
          </p:nvSpPr>
          <p:spPr>
            <a:xfrm>
              <a:off x="6394312" y="35367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27" name="tx127"/>
            <p:cNvSpPr/>
            <p:nvPr/>
          </p:nvSpPr>
          <p:spPr>
            <a:xfrm>
              <a:off x="6660311" y="34008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251</a:t>
              </a:r>
            </a:p>
          </p:txBody>
        </p:sp>
        <p:sp>
          <p:nvSpPr>
            <p:cNvPr id="128" name="tx128"/>
            <p:cNvSpPr/>
            <p:nvPr/>
          </p:nvSpPr>
          <p:spPr>
            <a:xfrm>
              <a:off x="6926311" y="335235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272</a:t>
              </a:r>
            </a:p>
          </p:txBody>
        </p:sp>
        <p:sp>
          <p:nvSpPr>
            <p:cNvPr id="129" name="tx129"/>
            <p:cNvSpPr/>
            <p:nvPr/>
          </p:nvSpPr>
          <p:spPr>
            <a:xfrm>
              <a:off x="7192311" y="330053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a:t>
              </a:r>
            </a:p>
          </p:txBody>
        </p:sp>
        <p:sp>
          <p:nvSpPr>
            <p:cNvPr id="130" name="tx130"/>
            <p:cNvSpPr/>
            <p:nvPr/>
          </p:nvSpPr>
          <p:spPr>
            <a:xfrm>
              <a:off x="7458310" y="33616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268</a:t>
              </a:r>
            </a:p>
          </p:txBody>
        </p:sp>
        <p:sp>
          <p:nvSpPr>
            <p:cNvPr id="131" name="tx131"/>
            <p:cNvSpPr/>
            <p:nvPr/>
          </p:nvSpPr>
          <p:spPr>
            <a:xfrm>
              <a:off x="7724310" y="326227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309</a:t>
              </a:r>
            </a:p>
          </p:txBody>
        </p:sp>
        <p:sp>
          <p:nvSpPr>
            <p:cNvPr id="132" name="tx132"/>
            <p:cNvSpPr/>
            <p:nvPr/>
          </p:nvSpPr>
          <p:spPr>
            <a:xfrm>
              <a:off x="7990310" y="33013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a:t>
              </a:r>
            </a:p>
          </p:txBody>
        </p:sp>
        <p:sp>
          <p:nvSpPr>
            <p:cNvPr id="133" name="tx133"/>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577692" y="34695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5" name="tx135"/>
            <p:cNvSpPr/>
            <p:nvPr/>
          </p:nvSpPr>
          <p:spPr>
            <a:xfrm>
              <a:off x="577692" y="28752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6" name="tx136"/>
            <p:cNvSpPr/>
            <p:nvPr/>
          </p:nvSpPr>
          <p:spPr>
            <a:xfrm>
              <a:off x="577692" y="22809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4" name="tx164"/>
            <p:cNvSpPr/>
            <p:nvPr/>
          </p:nvSpPr>
          <p:spPr>
            <a:xfrm>
              <a:off x="966584" y="1592892"/>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2000-2025</a:t>
              </a:r>
            </a:p>
          </p:txBody>
        </p:sp>
        <p:sp>
          <p:nvSpPr>
            <p:cNvPr id="165" name="pl165"/>
            <p:cNvSpPr/>
            <p:nvPr/>
          </p:nvSpPr>
          <p:spPr>
            <a:xfrm>
              <a:off x="242421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6505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87685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5373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76369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99001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1234115" cy="119033"/>
            </a:xfrm>
            <a:prstGeom prst="rect">
              <a:avLst/>
            </a:prstGeom>
            <a:solidFill>
              <a:srgbClr val="1CABE2">
                <a:alpha val="85098"/>
              </a:srgbClr>
            </a:solidFill>
          </p:spPr>
          <p:txBody>
            <a:bodyPr/>
            <a:lstStyle/>
            <a:p/>
          </p:txBody>
        </p:sp>
        <p:sp>
          <p:nvSpPr>
            <p:cNvPr id="176" name="rc176"/>
            <p:cNvSpPr/>
            <p:nvPr/>
          </p:nvSpPr>
          <p:spPr>
            <a:xfrm>
              <a:off x="1311054" y="5577352"/>
              <a:ext cx="4090572" cy="119033"/>
            </a:xfrm>
            <a:prstGeom prst="rect">
              <a:avLst/>
            </a:prstGeom>
            <a:solidFill>
              <a:srgbClr val="1CABE2">
                <a:alpha val="85098"/>
              </a:srgbClr>
            </a:solidFill>
          </p:spPr>
          <p:txBody>
            <a:bodyPr/>
            <a:lstStyle/>
            <a:p/>
          </p:txBody>
        </p:sp>
        <p:sp>
          <p:nvSpPr>
            <p:cNvPr id="177" name="rc177"/>
            <p:cNvSpPr/>
            <p:nvPr/>
          </p:nvSpPr>
          <p:spPr>
            <a:xfrm>
              <a:off x="1311054" y="5428560"/>
              <a:ext cx="3479113" cy="119033"/>
            </a:xfrm>
            <a:prstGeom prst="rect">
              <a:avLst/>
            </a:prstGeom>
            <a:solidFill>
              <a:srgbClr val="1CABE2">
                <a:alpha val="85098"/>
              </a:srgbClr>
            </a:solidFill>
          </p:spPr>
          <p:txBody>
            <a:bodyPr/>
            <a:lstStyle/>
            <a:p/>
          </p:txBody>
        </p:sp>
        <p:sp>
          <p:nvSpPr>
            <p:cNvPr id="178" name="rc178"/>
            <p:cNvSpPr/>
            <p:nvPr/>
          </p:nvSpPr>
          <p:spPr>
            <a:xfrm>
              <a:off x="2545170" y="5726143"/>
              <a:ext cx="3085278" cy="119033"/>
            </a:xfrm>
            <a:prstGeom prst="rect">
              <a:avLst/>
            </a:prstGeom>
            <a:solidFill>
              <a:srgbClr val="B3B3B3">
                <a:alpha val="85098"/>
              </a:srgbClr>
            </a:solidFill>
          </p:spPr>
          <p:txBody>
            <a:bodyPr/>
            <a:lstStyle/>
            <a:p/>
          </p:txBody>
        </p:sp>
        <p:sp>
          <p:nvSpPr>
            <p:cNvPr id="179" name="rc179"/>
            <p:cNvSpPr/>
            <p:nvPr/>
          </p:nvSpPr>
          <p:spPr>
            <a:xfrm>
              <a:off x="5401626" y="5577352"/>
              <a:ext cx="2798817" cy="119033"/>
            </a:xfrm>
            <a:prstGeom prst="rect">
              <a:avLst/>
            </a:prstGeom>
            <a:solidFill>
              <a:srgbClr val="B3B3B3">
                <a:alpha val="85098"/>
              </a:srgbClr>
            </a:solidFill>
          </p:spPr>
          <p:txBody>
            <a:bodyPr/>
            <a:lstStyle/>
            <a:p/>
          </p:txBody>
        </p:sp>
        <p:sp>
          <p:nvSpPr>
            <p:cNvPr id="180" name="rc180"/>
            <p:cNvSpPr/>
            <p:nvPr/>
          </p:nvSpPr>
          <p:spPr>
            <a:xfrm>
              <a:off x="4790168" y="5428560"/>
              <a:ext cx="3044246" cy="119033"/>
            </a:xfrm>
            <a:prstGeom prst="rect">
              <a:avLst/>
            </a:prstGeom>
            <a:solidFill>
              <a:srgbClr val="B3B3B3">
                <a:alpha val="85098"/>
              </a:srgbClr>
            </a:solidFill>
          </p:spPr>
          <p:txBody>
            <a:bodyPr/>
            <a:lstStyle/>
            <a:p/>
          </p:txBody>
        </p:sp>
        <p:sp>
          <p:nvSpPr>
            <p:cNvPr id="181" name="tx181"/>
            <p:cNvSpPr/>
            <p:nvPr/>
          </p:nvSpPr>
          <p:spPr>
            <a:xfrm>
              <a:off x="5726911" y="574252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194</a:t>
              </a:r>
            </a:p>
          </p:txBody>
        </p:sp>
        <p:sp>
          <p:nvSpPr>
            <p:cNvPr id="182" name="tx182"/>
            <p:cNvSpPr/>
            <p:nvPr/>
          </p:nvSpPr>
          <p:spPr>
            <a:xfrm>
              <a:off x="8345125"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309.4</a:t>
              </a:r>
            </a:p>
          </p:txBody>
        </p:sp>
        <p:sp>
          <p:nvSpPr>
            <p:cNvPr id="183" name="tx183"/>
            <p:cNvSpPr/>
            <p:nvPr/>
          </p:nvSpPr>
          <p:spPr>
            <a:xfrm>
              <a:off x="7930878" y="5444884"/>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293</a:t>
              </a:r>
            </a:p>
          </p:txBody>
        </p:sp>
        <p:sp>
          <p:nvSpPr>
            <p:cNvPr id="184" name="tx184"/>
            <p:cNvSpPr/>
            <p:nvPr/>
          </p:nvSpPr>
          <p:spPr>
            <a:xfrm>
              <a:off x="1815585" y="5742862"/>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55.4</a:t>
              </a:r>
            </a:p>
          </p:txBody>
        </p:sp>
        <p:sp>
          <p:nvSpPr>
            <p:cNvPr id="185" name="tx185"/>
            <p:cNvSpPr/>
            <p:nvPr/>
          </p:nvSpPr>
          <p:spPr>
            <a:xfrm>
              <a:off x="3211659"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183.7</a:t>
              </a:r>
            </a:p>
          </p:txBody>
        </p:sp>
        <p:sp>
          <p:nvSpPr>
            <p:cNvPr id="186" name="tx186"/>
            <p:cNvSpPr/>
            <p:nvPr/>
          </p:nvSpPr>
          <p:spPr>
            <a:xfrm>
              <a:off x="2905930"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156.3</a:t>
              </a:r>
            </a:p>
          </p:txBody>
        </p:sp>
        <p:sp>
          <p:nvSpPr>
            <p:cNvPr id="187" name="tx187"/>
            <p:cNvSpPr/>
            <p:nvPr/>
          </p:nvSpPr>
          <p:spPr>
            <a:xfrm>
              <a:off x="3943127"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138.6</a:t>
              </a:r>
            </a:p>
          </p:txBody>
        </p:sp>
        <p:sp>
          <p:nvSpPr>
            <p:cNvPr id="188" name="tx188"/>
            <p:cNvSpPr/>
            <p:nvPr/>
          </p:nvSpPr>
          <p:spPr>
            <a:xfrm>
              <a:off x="6656354"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125.7</a:t>
              </a:r>
            </a:p>
          </p:txBody>
        </p:sp>
        <p:sp>
          <p:nvSpPr>
            <p:cNvPr id="189" name="tx189"/>
            <p:cNvSpPr/>
            <p:nvPr/>
          </p:nvSpPr>
          <p:spPr>
            <a:xfrm>
              <a:off x="6167610"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136.7</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37424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5" name="tx195"/>
            <p:cNvSpPr/>
            <p:nvPr/>
          </p:nvSpPr>
          <p:spPr>
            <a:xfrm>
              <a:off x="560056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6" name="tx196"/>
            <p:cNvSpPr/>
            <p:nvPr/>
          </p:nvSpPr>
          <p:spPr>
            <a:xfrm>
              <a:off x="7826881"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7" name="tx19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Cote d'Ivoire.
In 2025, DTP1 coverage in Cote d'Ivoire increased to 84%. The number of children missing out on any DTP vaccination (zero-dose children) improved from 184,000 in 2024 to 156,000 in 2025.
DTP3 coverage increased to 70% in 2025, leaving 293,000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84% and DTP3 was 70%, leaving 293,000 children un- or under-vaccinated, including 156,000 zero-dose and 137,000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590526"/>
            </a:xfrm>
            <a:custGeom>
              <a:avLst/>
              <a:pathLst>
                <a:path w="3397293" h="590526">
                  <a:moveTo>
                    <a:pt x="0" y="284327"/>
                  </a:moveTo>
                  <a:lnTo>
                    <a:pt x="135891" y="371812"/>
                  </a:lnTo>
                  <a:lnTo>
                    <a:pt x="271783" y="481169"/>
                  </a:lnTo>
                  <a:lnTo>
                    <a:pt x="407675" y="590526"/>
                  </a:lnTo>
                  <a:lnTo>
                    <a:pt x="543566" y="546783"/>
                  </a:lnTo>
                  <a:lnTo>
                    <a:pt x="679458" y="328070"/>
                  </a:lnTo>
                  <a:lnTo>
                    <a:pt x="815350" y="65614"/>
                  </a:lnTo>
                  <a:lnTo>
                    <a:pt x="951242" y="109356"/>
                  </a:lnTo>
                  <a:lnTo>
                    <a:pt x="1087133" y="196842"/>
                  </a:lnTo>
                  <a:lnTo>
                    <a:pt x="1223025" y="65614"/>
                  </a:lnTo>
                  <a:lnTo>
                    <a:pt x="1358917" y="240584"/>
                  </a:lnTo>
                  <a:lnTo>
                    <a:pt x="1494809" y="524912"/>
                  </a:lnTo>
                  <a:lnTo>
                    <a:pt x="1630700" y="109356"/>
                  </a:lnTo>
                  <a:lnTo>
                    <a:pt x="1766592" y="328070"/>
                  </a:lnTo>
                  <a:lnTo>
                    <a:pt x="1902484" y="131228"/>
                  </a:lnTo>
                  <a:lnTo>
                    <a:pt x="2038375" y="43742"/>
                  </a:lnTo>
                  <a:lnTo>
                    <a:pt x="2174267" y="0"/>
                  </a:lnTo>
                  <a:lnTo>
                    <a:pt x="2310159" y="109356"/>
                  </a:lnTo>
                  <a:lnTo>
                    <a:pt x="2446051" y="43742"/>
                  </a:lnTo>
                  <a:lnTo>
                    <a:pt x="2581942" y="87485"/>
                  </a:lnTo>
                  <a:lnTo>
                    <a:pt x="2717834" y="240584"/>
                  </a:lnTo>
                  <a:lnTo>
                    <a:pt x="2853726" y="284327"/>
                  </a:lnTo>
                  <a:lnTo>
                    <a:pt x="2989618" y="328070"/>
                  </a:lnTo>
                  <a:lnTo>
                    <a:pt x="3125509" y="349941"/>
                  </a:lnTo>
                  <a:lnTo>
                    <a:pt x="3261401" y="371812"/>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590526"/>
            </a:xfrm>
            <a:custGeom>
              <a:avLst/>
              <a:pathLst>
                <a:path w="3397293" h="590526">
                  <a:moveTo>
                    <a:pt x="0" y="284327"/>
                  </a:moveTo>
                  <a:lnTo>
                    <a:pt x="135891" y="371812"/>
                  </a:lnTo>
                  <a:lnTo>
                    <a:pt x="271783" y="481169"/>
                  </a:lnTo>
                  <a:lnTo>
                    <a:pt x="407675" y="590526"/>
                  </a:lnTo>
                  <a:lnTo>
                    <a:pt x="543566" y="546783"/>
                  </a:lnTo>
                  <a:lnTo>
                    <a:pt x="679458" y="328070"/>
                  </a:lnTo>
                  <a:lnTo>
                    <a:pt x="815350" y="65614"/>
                  </a:lnTo>
                  <a:lnTo>
                    <a:pt x="951242" y="109356"/>
                  </a:lnTo>
                  <a:lnTo>
                    <a:pt x="1087133" y="196842"/>
                  </a:lnTo>
                  <a:lnTo>
                    <a:pt x="1223025" y="65614"/>
                  </a:lnTo>
                  <a:lnTo>
                    <a:pt x="1358917" y="240584"/>
                  </a:lnTo>
                  <a:lnTo>
                    <a:pt x="1494809" y="524912"/>
                  </a:lnTo>
                  <a:lnTo>
                    <a:pt x="1630700" y="109356"/>
                  </a:lnTo>
                  <a:lnTo>
                    <a:pt x="1766592" y="328070"/>
                  </a:lnTo>
                  <a:lnTo>
                    <a:pt x="1902484" y="131228"/>
                  </a:lnTo>
                  <a:lnTo>
                    <a:pt x="2038375" y="43742"/>
                  </a:lnTo>
                  <a:lnTo>
                    <a:pt x="2174267" y="0"/>
                  </a:lnTo>
                  <a:lnTo>
                    <a:pt x="2310159" y="109356"/>
                  </a:lnTo>
                  <a:lnTo>
                    <a:pt x="2446051" y="43742"/>
                  </a:lnTo>
                  <a:lnTo>
                    <a:pt x="2581942" y="87485"/>
                  </a:lnTo>
                  <a:lnTo>
                    <a:pt x="2717834" y="240584"/>
                  </a:lnTo>
                  <a:lnTo>
                    <a:pt x="2853726" y="284327"/>
                  </a:lnTo>
                  <a:lnTo>
                    <a:pt x="2989618" y="328070"/>
                  </a:lnTo>
                  <a:lnTo>
                    <a:pt x="3125509" y="349941"/>
                  </a:lnTo>
                  <a:lnTo>
                    <a:pt x="3261401" y="371812"/>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590526"/>
            </a:xfrm>
            <a:custGeom>
              <a:avLst/>
              <a:pathLst>
                <a:path w="3397293" h="590526">
                  <a:moveTo>
                    <a:pt x="0" y="284327"/>
                  </a:moveTo>
                  <a:lnTo>
                    <a:pt x="135891" y="371812"/>
                  </a:lnTo>
                  <a:lnTo>
                    <a:pt x="271783" y="481169"/>
                  </a:lnTo>
                  <a:lnTo>
                    <a:pt x="407675" y="590526"/>
                  </a:lnTo>
                  <a:lnTo>
                    <a:pt x="543566" y="546783"/>
                  </a:lnTo>
                  <a:lnTo>
                    <a:pt x="679458" y="328070"/>
                  </a:lnTo>
                  <a:lnTo>
                    <a:pt x="815350" y="65614"/>
                  </a:lnTo>
                  <a:lnTo>
                    <a:pt x="951242" y="109356"/>
                  </a:lnTo>
                  <a:lnTo>
                    <a:pt x="1087133" y="196842"/>
                  </a:lnTo>
                  <a:lnTo>
                    <a:pt x="1223025" y="65614"/>
                  </a:lnTo>
                  <a:lnTo>
                    <a:pt x="1358917" y="240584"/>
                  </a:lnTo>
                  <a:lnTo>
                    <a:pt x="1494809" y="524912"/>
                  </a:lnTo>
                  <a:lnTo>
                    <a:pt x="1630700" y="109356"/>
                  </a:lnTo>
                  <a:lnTo>
                    <a:pt x="1766592" y="328070"/>
                  </a:lnTo>
                  <a:lnTo>
                    <a:pt x="1902484" y="131228"/>
                  </a:lnTo>
                  <a:lnTo>
                    <a:pt x="2038375" y="43742"/>
                  </a:lnTo>
                  <a:lnTo>
                    <a:pt x="2174267" y="0"/>
                  </a:lnTo>
                  <a:lnTo>
                    <a:pt x="2310159" y="109356"/>
                  </a:lnTo>
                  <a:lnTo>
                    <a:pt x="2446051" y="43742"/>
                  </a:lnTo>
                  <a:lnTo>
                    <a:pt x="2581942" y="87485"/>
                  </a:lnTo>
                  <a:lnTo>
                    <a:pt x="2717834" y="240584"/>
                  </a:lnTo>
                  <a:lnTo>
                    <a:pt x="2853726" y="284327"/>
                  </a:lnTo>
                  <a:lnTo>
                    <a:pt x="2989618" y="328070"/>
                  </a:lnTo>
                  <a:lnTo>
                    <a:pt x="3125509" y="349941"/>
                  </a:lnTo>
                  <a:lnTo>
                    <a:pt x="3261401" y="371812"/>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331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31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716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341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0247" y="4988970"/>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15716" y="1403693"/>
              <a:ext cx="280779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Cote d'Ivoire, 2000-2025</a:t>
              </a:r>
            </a:p>
          </p:txBody>
        </p:sp>
        <p:sp>
          <p:nvSpPr>
            <p:cNvPr id="63" name="pl63"/>
            <p:cNvSpPr/>
            <p:nvPr/>
          </p:nvSpPr>
          <p:spPr>
            <a:xfrm>
              <a:off x="5267799" y="35631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24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21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011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734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2528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321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11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83876"/>
              <a:ext cx="3397293" cy="1675818"/>
            </a:xfrm>
            <a:custGeom>
              <a:avLst/>
              <a:pathLst>
                <a:path w="3397293" h="1675818">
                  <a:moveTo>
                    <a:pt x="0" y="806875"/>
                  </a:moveTo>
                  <a:lnTo>
                    <a:pt x="135891" y="1055144"/>
                  </a:lnTo>
                  <a:lnTo>
                    <a:pt x="271783" y="1365481"/>
                  </a:lnTo>
                  <a:lnTo>
                    <a:pt x="407675" y="1675818"/>
                  </a:lnTo>
                  <a:lnTo>
                    <a:pt x="543566" y="1551683"/>
                  </a:lnTo>
                  <a:lnTo>
                    <a:pt x="679458" y="931010"/>
                  </a:lnTo>
                  <a:lnTo>
                    <a:pt x="815350" y="186202"/>
                  </a:lnTo>
                  <a:lnTo>
                    <a:pt x="951242" y="310336"/>
                  </a:lnTo>
                  <a:lnTo>
                    <a:pt x="1087133" y="558606"/>
                  </a:lnTo>
                  <a:lnTo>
                    <a:pt x="1223025" y="186202"/>
                  </a:lnTo>
                  <a:lnTo>
                    <a:pt x="1358917" y="682740"/>
                  </a:lnTo>
                  <a:lnTo>
                    <a:pt x="1494809" y="1489616"/>
                  </a:lnTo>
                  <a:lnTo>
                    <a:pt x="1630700" y="310336"/>
                  </a:lnTo>
                  <a:lnTo>
                    <a:pt x="1766592" y="931010"/>
                  </a:lnTo>
                  <a:lnTo>
                    <a:pt x="1902484" y="372404"/>
                  </a:lnTo>
                  <a:lnTo>
                    <a:pt x="2038375" y="124134"/>
                  </a:lnTo>
                  <a:lnTo>
                    <a:pt x="2174267" y="0"/>
                  </a:lnTo>
                  <a:lnTo>
                    <a:pt x="2310159" y="310336"/>
                  </a:lnTo>
                  <a:lnTo>
                    <a:pt x="2446051" y="124134"/>
                  </a:lnTo>
                  <a:lnTo>
                    <a:pt x="2581942" y="248269"/>
                  </a:lnTo>
                  <a:lnTo>
                    <a:pt x="2717834" y="682740"/>
                  </a:lnTo>
                  <a:lnTo>
                    <a:pt x="2853726" y="806875"/>
                  </a:lnTo>
                  <a:lnTo>
                    <a:pt x="2989618" y="931010"/>
                  </a:lnTo>
                  <a:lnTo>
                    <a:pt x="3125509" y="993077"/>
                  </a:lnTo>
                  <a:lnTo>
                    <a:pt x="3261401" y="1055144"/>
                  </a:lnTo>
                  <a:lnTo>
                    <a:pt x="3397293" y="868942"/>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32146"/>
              <a:ext cx="3397293" cy="558606"/>
            </a:xfrm>
            <a:custGeom>
              <a:avLst/>
              <a:pathLst>
                <a:path w="3397293" h="558606">
                  <a:moveTo>
                    <a:pt x="0" y="558606"/>
                  </a:moveTo>
                  <a:lnTo>
                    <a:pt x="135891" y="496538"/>
                  </a:lnTo>
                  <a:lnTo>
                    <a:pt x="271783" y="496538"/>
                  </a:lnTo>
                  <a:lnTo>
                    <a:pt x="407675" y="434471"/>
                  </a:lnTo>
                  <a:lnTo>
                    <a:pt x="543566" y="372404"/>
                  </a:lnTo>
                  <a:lnTo>
                    <a:pt x="679458" y="310336"/>
                  </a:lnTo>
                  <a:lnTo>
                    <a:pt x="815350" y="248269"/>
                  </a:lnTo>
                  <a:lnTo>
                    <a:pt x="951242" y="248269"/>
                  </a:lnTo>
                  <a:lnTo>
                    <a:pt x="1087133" y="186202"/>
                  </a:lnTo>
                  <a:lnTo>
                    <a:pt x="1223025" y="124134"/>
                  </a:lnTo>
                  <a:lnTo>
                    <a:pt x="1358917" y="124134"/>
                  </a:lnTo>
                  <a:lnTo>
                    <a:pt x="1494809" y="62067"/>
                  </a:lnTo>
                  <a:lnTo>
                    <a:pt x="1630700" y="124134"/>
                  </a:lnTo>
                  <a:lnTo>
                    <a:pt x="1766592" y="124134"/>
                  </a:lnTo>
                  <a:lnTo>
                    <a:pt x="1902484" y="124134"/>
                  </a:lnTo>
                  <a:lnTo>
                    <a:pt x="2038375" y="124134"/>
                  </a:lnTo>
                  <a:lnTo>
                    <a:pt x="2174267" y="62067"/>
                  </a:lnTo>
                  <a:lnTo>
                    <a:pt x="2310159" y="62067"/>
                  </a:lnTo>
                  <a:lnTo>
                    <a:pt x="2446051" y="62067"/>
                  </a:lnTo>
                  <a:lnTo>
                    <a:pt x="2581942" y="0"/>
                  </a:lnTo>
                  <a:lnTo>
                    <a:pt x="2717834" y="186202"/>
                  </a:lnTo>
                  <a:lnTo>
                    <a:pt x="2853726" y="310336"/>
                  </a:lnTo>
                  <a:lnTo>
                    <a:pt x="2989618" y="124134"/>
                  </a:lnTo>
                  <a:lnTo>
                    <a:pt x="3125509" y="124134"/>
                  </a:lnTo>
                  <a:lnTo>
                    <a:pt x="3261401" y="124134"/>
                  </a:lnTo>
                  <a:lnTo>
                    <a:pt x="3397293" y="6206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70078"/>
              <a:ext cx="3397293" cy="1489616"/>
            </a:xfrm>
            <a:custGeom>
              <a:avLst/>
              <a:pathLst>
                <a:path w="3397293" h="1489616">
                  <a:moveTo>
                    <a:pt x="0" y="1489616"/>
                  </a:moveTo>
                  <a:lnTo>
                    <a:pt x="135891" y="1489616"/>
                  </a:lnTo>
                  <a:lnTo>
                    <a:pt x="271783" y="1427548"/>
                  </a:lnTo>
                  <a:lnTo>
                    <a:pt x="407675" y="1303414"/>
                  </a:lnTo>
                  <a:lnTo>
                    <a:pt x="543566" y="1117212"/>
                  </a:lnTo>
                  <a:lnTo>
                    <a:pt x="679458" y="931010"/>
                  </a:lnTo>
                  <a:lnTo>
                    <a:pt x="815350" y="806875"/>
                  </a:lnTo>
                  <a:lnTo>
                    <a:pt x="951242" y="682740"/>
                  </a:lnTo>
                  <a:lnTo>
                    <a:pt x="1087133" y="372404"/>
                  </a:lnTo>
                  <a:lnTo>
                    <a:pt x="1223025" y="124134"/>
                  </a:lnTo>
                  <a:lnTo>
                    <a:pt x="1358917" y="496538"/>
                  </a:lnTo>
                  <a:lnTo>
                    <a:pt x="1494809" y="558606"/>
                  </a:lnTo>
                  <a:lnTo>
                    <a:pt x="1630700" y="620673"/>
                  </a:lnTo>
                  <a:lnTo>
                    <a:pt x="1766592" y="744808"/>
                  </a:lnTo>
                  <a:lnTo>
                    <a:pt x="1902484" y="682740"/>
                  </a:lnTo>
                  <a:lnTo>
                    <a:pt x="2038375" y="620673"/>
                  </a:lnTo>
                  <a:lnTo>
                    <a:pt x="2174267" y="310336"/>
                  </a:lnTo>
                  <a:lnTo>
                    <a:pt x="2310159" y="248269"/>
                  </a:lnTo>
                  <a:lnTo>
                    <a:pt x="2446051" y="124134"/>
                  </a:lnTo>
                  <a:lnTo>
                    <a:pt x="2581942" y="62067"/>
                  </a:lnTo>
                  <a:lnTo>
                    <a:pt x="2717834" y="124134"/>
                  </a:lnTo>
                  <a:lnTo>
                    <a:pt x="2853726" y="434471"/>
                  </a:lnTo>
                  <a:lnTo>
                    <a:pt x="2989618" y="248269"/>
                  </a:lnTo>
                  <a:lnTo>
                    <a:pt x="3125509" y="62067"/>
                  </a:lnTo>
                  <a:lnTo>
                    <a:pt x="3261401"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3214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83876"/>
              <a:ext cx="3397293" cy="1675818"/>
            </a:xfrm>
            <a:custGeom>
              <a:avLst/>
              <a:pathLst>
                <a:path w="3397293" h="1675818">
                  <a:moveTo>
                    <a:pt x="0" y="806875"/>
                  </a:moveTo>
                  <a:lnTo>
                    <a:pt x="135891" y="1055144"/>
                  </a:lnTo>
                  <a:lnTo>
                    <a:pt x="271783" y="1365481"/>
                  </a:lnTo>
                  <a:lnTo>
                    <a:pt x="407675" y="1675818"/>
                  </a:lnTo>
                  <a:lnTo>
                    <a:pt x="543566" y="1551683"/>
                  </a:lnTo>
                  <a:lnTo>
                    <a:pt x="679458" y="931010"/>
                  </a:lnTo>
                  <a:lnTo>
                    <a:pt x="815350" y="186202"/>
                  </a:lnTo>
                  <a:lnTo>
                    <a:pt x="951242" y="310336"/>
                  </a:lnTo>
                  <a:lnTo>
                    <a:pt x="1087133" y="558606"/>
                  </a:lnTo>
                  <a:lnTo>
                    <a:pt x="1223025" y="186202"/>
                  </a:lnTo>
                  <a:lnTo>
                    <a:pt x="1358917" y="682740"/>
                  </a:lnTo>
                  <a:lnTo>
                    <a:pt x="1494809" y="1489616"/>
                  </a:lnTo>
                  <a:lnTo>
                    <a:pt x="1630700" y="310336"/>
                  </a:lnTo>
                  <a:lnTo>
                    <a:pt x="1766592" y="931010"/>
                  </a:lnTo>
                  <a:lnTo>
                    <a:pt x="1902484" y="372404"/>
                  </a:lnTo>
                  <a:lnTo>
                    <a:pt x="2038375" y="124134"/>
                  </a:lnTo>
                  <a:lnTo>
                    <a:pt x="2174267" y="0"/>
                  </a:lnTo>
                  <a:lnTo>
                    <a:pt x="2310159" y="310336"/>
                  </a:lnTo>
                  <a:lnTo>
                    <a:pt x="2446051" y="124134"/>
                  </a:lnTo>
                  <a:lnTo>
                    <a:pt x="2581942" y="248269"/>
                  </a:lnTo>
                  <a:lnTo>
                    <a:pt x="2717834" y="682740"/>
                  </a:lnTo>
                  <a:lnTo>
                    <a:pt x="2853726" y="806875"/>
                  </a:lnTo>
                  <a:lnTo>
                    <a:pt x="2989618" y="931010"/>
                  </a:lnTo>
                  <a:lnTo>
                    <a:pt x="3125509" y="993077"/>
                  </a:lnTo>
                  <a:lnTo>
                    <a:pt x="3261401" y="1055144"/>
                  </a:lnTo>
                  <a:lnTo>
                    <a:pt x="3397293" y="868942"/>
                  </a:lnTo>
                </a:path>
              </a:pathLst>
            </a:custGeom>
            <a:ln w="43362" cap="flat">
              <a:solidFill>
                <a:srgbClr val="000000">
                  <a:alpha val="100000"/>
                </a:srgbClr>
              </a:solidFill>
              <a:prstDash val="solid"/>
              <a:round/>
            </a:ln>
          </p:spPr>
          <p:txBody>
            <a:bodyPr/>
            <a:lstStyle/>
            <a:p/>
          </p:txBody>
        </p:sp>
        <p:sp>
          <p:nvSpPr>
            <p:cNvPr id="83" name="pl83"/>
            <p:cNvSpPr/>
            <p:nvPr/>
          </p:nvSpPr>
          <p:spPr>
            <a:xfrm>
              <a:off x="5437664" y="1788030"/>
              <a:ext cx="0" cy="1402721"/>
            </a:xfrm>
            <a:custGeom>
              <a:avLst/>
              <a:pathLst>
                <a:path w="0" h="1402721">
                  <a:moveTo>
                    <a:pt x="0" y="14027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1788030"/>
              <a:ext cx="0" cy="1526856"/>
            </a:xfrm>
            <a:custGeom>
              <a:avLst/>
              <a:pathLst>
                <a:path w="0" h="1526856">
                  <a:moveTo>
                    <a:pt x="0" y="152685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1788030"/>
              <a:ext cx="0" cy="1278587"/>
            </a:xfrm>
            <a:custGeom>
              <a:avLst/>
              <a:pathLst>
                <a:path w="0" h="1278587">
                  <a:moveTo>
                    <a:pt x="0" y="127858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1788030"/>
              <a:ext cx="0" cy="719981"/>
            </a:xfrm>
            <a:custGeom>
              <a:avLst/>
              <a:pathLst>
                <a:path w="0" h="719981">
                  <a:moveTo>
                    <a:pt x="0" y="71998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1788030"/>
              <a:ext cx="0" cy="844115"/>
            </a:xfrm>
            <a:custGeom>
              <a:avLst/>
              <a:pathLst>
                <a:path w="0" h="844115">
                  <a:moveTo>
                    <a:pt x="0" y="84411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1788030"/>
              <a:ext cx="0" cy="1650991"/>
            </a:xfrm>
            <a:custGeom>
              <a:avLst/>
              <a:pathLst>
                <a:path w="0" h="1650991">
                  <a:moveTo>
                    <a:pt x="0" y="165099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788030"/>
              <a:ext cx="0" cy="1464789"/>
            </a:xfrm>
            <a:custGeom>
              <a:avLst/>
              <a:pathLst>
                <a:path w="0" h="1464789">
                  <a:moveTo>
                    <a:pt x="0" y="146478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83876"/>
              <a:ext cx="3397293" cy="1675818"/>
            </a:xfrm>
            <a:custGeom>
              <a:avLst/>
              <a:pathLst>
                <a:path w="3397293" h="1675818">
                  <a:moveTo>
                    <a:pt x="0" y="806875"/>
                  </a:moveTo>
                  <a:lnTo>
                    <a:pt x="135891" y="1055144"/>
                  </a:lnTo>
                  <a:lnTo>
                    <a:pt x="271783" y="1365481"/>
                  </a:lnTo>
                  <a:lnTo>
                    <a:pt x="407675" y="1675818"/>
                  </a:lnTo>
                  <a:lnTo>
                    <a:pt x="543566" y="1551683"/>
                  </a:lnTo>
                  <a:lnTo>
                    <a:pt x="679458" y="931010"/>
                  </a:lnTo>
                  <a:lnTo>
                    <a:pt x="815350" y="186202"/>
                  </a:lnTo>
                  <a:lnTo>
                    <a:pt x="951242" y="310336"/>
                  </a:lnTo>
                  <a:lnTo>
                    <a:pt x="1087133" y="558606"/>
                  </a:lnTo>
                  <a:lnTo>
                    <a:pt x="1223025" y="186202"/>
                  </a:lnTo>
                  <a:lnTo>
                    <a:pt x="1358917" y="682740"/>
                  </a:lnTo>
                  <a:lnTo>
                    <a:pt x="1494809" y="1489616"/>
                  </a:lnTo>
                  <a:lnTo>
                    <a:pt x="1630700" y="310336"/>
                  </a:lnTo>
                  <a:lnTo>
                    <a:pt x="1766592" y="931010"/>
                  </a:lnTo>
                  <a:lnTo>
                    <a:pt x="1902484" y="372404"/>
                  </a:lnTo>
                  <a:lnTo>
                    <a:pt x="2038375" y="124134"/>
                  </a:lnTo>
                  <a:lnTo>
                    <a:pt x="2174267" y="0"/>
                  </a:lnTo>
                  <a:lnTo>
                    <a:pt x="2310159" y="310336"/>
                  </a:lnTo>
                  <a:lnTo>
                    <a:pt x="2446051" y="124134"/>
                  </a:lnTo>
                  <a:lnTo>
                    <a:pt x="2581942" y="248269"/>
                  </a:lnTo>
                  <a:lnTo>
                    <a:pt x="2717834" y="682740"/>
                  </a:lnTo>
                  <a:lnTo>
                    <a:pt x="2853726" y="806875"/>
                  </a:lnTo>
                  <a:lnTo>
                    <a:pt x="2989618" y="931010"/>
                  </a:lnTo>
                  <a:lnTo>
                    <a:pt x="3125509" y="993077"/>
                  </a:lnTo>
                  <a:lnTo>
                    <a:pt x="3261401" y="1055144"/>
                  </a:lnTo>
                  <a:lnTo>
                    <a:pt x="3397293" y="868942"/>
                  </a:lnTo>
                </a:path>
              </a:pathLst>
            </a:custGeom>
            <a:ln w="27101" cap="flat">
              <a:solidFill>
                <a:srgbClr val="0058AB">
                  <a:alpha val="100000"/>
                </a:srgbClr>
              </a:solidFill>
              <a:prstDash val="solid"/>
              <a:round/>
            </a:ln>
          </p:spPr>
          <p:txBody>
            <a:bodyPr/>
            <a:lstStyle/>
            <a:p/>
          </p:txBody>
        </p:sp>
        <p:sp>
          <p:nvSpPr>
            <p:cNvPr id="91" name="tx91"/>
            <p:cNvSpPr/>
            <p:nvPr/>
          </p:nvSpPr>
          <p:spPr>
            <a:xfrm>
              <a:off x="5389469" y="17227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038783" y="172408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748386" y="172540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445895" y="172408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989462" y="1722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20725" y="172271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8756617" y="172276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8902429" y="26550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530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8213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2007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800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593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498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498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883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508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116945" y="4988970"/>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17" name="tx117"/>
            <p:cNvSpPr/>
            <p:nvPr/>
          </p:nvSpPr>
          <p:spPr>
            <a:xfrm>
              <a:off x="72554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1791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133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057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981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905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095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019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943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2208898"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6227137" cy="114824"/>
            </a:xfrm>
            <a:prstGeom prst="rect">
              <a:avLst/>
            </a:prstGeom>
            <a:solidFill>
              <a:srgbClr val="1CABE2">
                <a:alpha val="80000"/>
              </a:srgbClr>
            </a:solidFill>
          </p:spPr>
          <p:txBody>
            <a:bodyPr/>
            <a:lstStyle/>
            <a:p/>
          </p:txBody>
        </p:sp>
        <p:sp>
          <p:nvSpPr>
            <p:cNvPr id="134" name="tx134"/>
            <p:cNvSpPr/>
            <p:nvPr/>
          </p:nvSpPr>
          <p:spPr>
            <a:xfrm>
              <a:off x="3095039"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5" name="tx135"/>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184,000</a:t>
              </a:r>
            </a:p>
          </p:txBody>
        </p:sp>
        <p:sp>
          <p:nvSpPr>
            <p:cNvPr id="136" name="tx136"/>
            <p:cNvSpPr/>
            <p:nvPr/>
          </p:nvSpPr>
          <p:spPr>
            <a:xfrm>
              <a:off x="7034902"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88229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2" name="tx142"/>
            <p:cNvSpPr/>
            <p:nvPr/>
          </p:nvSpPr>
          <p:spPr>
            <a:xfrm>
              <a:off x="479700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678940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Cote d'Ivoire (84%) was 6 percentage points lower than the global average (90%) and 3 percentage points higher than the average across all WCAR countries (81%).
National DTP1 coverage was 10 percentage points lower than in 2019 (94%).
This equates to 156,000 zero-dose children in 2025 compared to 55,000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Cote d'Ivoire DTP1 coverage was 84% - this is 10 percentage points lower than in 2019 and 6 percentage points lower than the global average (90%).</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Cote d'Ivoire ranked number 7 out of 24 countries for lowest DTP1 coverage (based on tied ranks).
Cote d'Ivoire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Cote d'Ivoire was among the countries with the highest coverage, but was in the top 3 countries with the highest number of zero-dose children in the region, contributing substantially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Cote d'Ivoire ranked number 6 out of 24 countries with 141,000 zero-dose children.
In 2025, Cote d'Ivoire ranked number 3 out of 24 countries with 156,000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6152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71381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06609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41838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03767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38995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74223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09452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3662" y="4070782"/>
              <a:ext cx="200644" cy="614604"/>
            </a:xfrm>
            <a:prstGeom prst="rect">
              <a:avLst/>
            </a:prstGeom>
            <a:solidFill>
              <a:srgbClr val="80BD41">
                <a:alpha val="100000"/>
              </a:srgbClr>
            </a:solidFill>
          </p:spPr>
          <p:txBody>
            <a:bodyPr/>
            <a:lstStyle/>
            <a:p/>
          </p:txBody>
        </p:sp>
        <p:sp>
          <p:nvSpPr>
            <p:cNvPr id="28" name="rc28"/>
            <p:cNvSpPr/>
            <p:nvPr/>
          </p:nvSpPr>
          <p:spPr>
            <a:xfrm>
              <a:off x="1423662" y="3739840"/>
              <a:ext cx="200644" cy="141831"/>
            </a:xfrm>
            <a:prstGeom prst="rect">
              <a:avLst/>
            </a:prstGeom>
            <a:solidFill>
              <a:srgbClr val="0058AB">
                <a:alpha val="100000"/>
              </a:srgbClr>
            </a:solidFill>
          </p:spPr>
          <p:txBody>
            <a:bodyPr/>
            <a:lstStyle/>
            <a:p/>
          </p:txBody>
        </p:sp>
        <p:sp>
          <p:nvSpPr>
            <p:cNvPr id="29" name="rc29"/>
            <p:cNvSpPr/>
            <p:nvPr/>
          </p:nvSpPr>
          <p:spPr>
            <a:xfrm>
              <a:off x="1423662" y="3881672"/>
              <a:ext cx="200644" cy="189109"/>
            </a:xfrm>
            <a:prstGeom prst="rect">
              <a:avLst/>
            </a:prstGeom>
            <a:solidFill>
              <a:srgbClr val="1CABE2">
                <a:alpha val="100000"/>
              </a:srgbClr>
            </a:solidFill>
          </p:spPr>
          <p:txBody>
            <a:bodyPr/>
            <a:lstStyle/>
            <a:p/>
          </p:txBody>
        </p:sp>
        <p:sp>
          <p:nvSpPr>
            <p:cNvPr id="30" name="rc30"/>
            <p:cNvSpPr/>
            <p:nvPr/>
          </p:nvSpPr>
          <p:spPr>
            <a:xfrm>
              <a:off x="1646600" y="4048938"/>
              <a:ext cx="200644" cy="636448"/>
            </a:xfrm>
            <a:prstGeom prst="rect">
              <a:avLst/>
            </a:prstGeom>
            <a:solidFill>
              <a:srgbClr val="80BD41">
                <a:alpha val="100000"/>
              </a:srgbClr>
            </a:solidFill>
          </p:spPr>
          <p:txBody>
            <a:bodyPr/>
            <a:lstStyle/>
            <a:p/>
          </p:txBody>
        </p:sp>
        <p:sp>
          <p:nvSpPr>
            <p:cNvPr id="31" name="rc31"/>
            <p:cNvSpPr/>
            <p:nvPr/>
          </p:nvSpPr>
          <p:spPr>
            <a:xfrm>
              <a:off x="1646600" y="3721071"/>
              <a:ext cx="200644" cy="183219"/>
            </a:xfrm>
            <a:prstGeom prst="rect">
              <a:avLst/>
            </a:prstGeom>
            <a:solidFill>
              <a:srgbClr val="0058AB">
                <a:alpha val="100000"/>
              </a:srgbClr>
            </a:solidFill>
          </p:spPr>
          <p:txBody>
            <a:bodyPr/>
            <a:lstStyle/>
            <a:p/>
          </p:txBody>
        </p:sp>
        <p:sp>
          <p:nvSpPr>
            <p:cNvPr id="32" name="rc32"/>
            <p:cNvSpPr/>
            <p:nvPr/>
          </p:nvSpPr>
          <p:spPr>
            <a:xfrm>
              <a:off x="1646600" y="3904290"/>
              <a:ext cx="200644" cy="144647"/>
            </a:xfrm>
            <a:prstGeom prst="rect">
              <a:avLst/>
            </a:prstGeom>
            <a:solidFill>
              <a:srgbClr val="1CABE2">
                <a:alpha val="100000"/>
              </a:srgbClr>
            </a:solidFill>
          </p:spPr>
          <p:txBody>
            <a:bodyPr/>
            <a:lstStyle/>
            <a:p/>
          </p:txBody>
        </p:sp>
        <p:sp>
          <p:nvSpPr>
            <p:cNvPr id="33" name="rc33"/>
            <p:cNvSpPr/>
            <p:nvPr/>
          </p:nvSpPr>
          <p:spPr>
            <a:xfrm>
              <a:off x="1869538" y="4048548"/>
              <a:ext cx="200644" cy="636838"/>
            </a:xfrm>
            <a:prstGeom prst="rect">
              <a:avLst/>
            </a:prstGeom>
            <a:solidFill>
              <a:srgbClr val="80BD41">
                <a:alpha val="100000"/>
              </a:srgbClr>
            </a:solidFill>
          </p:spPr>
          <p:txBody>
            <a:bodyPr/>
            <a:lstStyle/>
            <a:p/>
          </p:txBody>
        </p:sp>
        <p:sp>
          <p:nvSpPr>
            <p:cNvPr id="34" name="rc34"/>
            <p:cNvSpPr/>
            <p:nvPr/>
          </p:nvSpPr>
          <p:spPr>
            <a:xfrm>
              <a:off x="1869538" y="3705634"/>
              <a:ext cx="200644" cy="235140"/>
            </a:xfrm>
            <a:prstGeom prst="rect">
              <a:avLst/>
            </a:prstGeom>
            <a:solidFill>
              <a:srgbClr val="0058AB">
                <a:alpha val="100000"/>
              </a:srgbClr>
            </a:solidFill>
          </p:spPr>
          <p:txBody>
            <a:bodyPr/>
            <a:lstStyle/>
            <a:p/>
          </p:txBody>
        </p:sp>
        <p:sp>
          <p:nvSpPr>
            <p:cNvPr id="35" name="rc35"/>
            <p:cNvSpPr/>
            <p:nvPr/>
          </p:nvSpPr>
          <p:spPr>
            <a:xfrm>
              <a:off x="1869538" y="3940775"/>
              <a:ext cx="200644" cy="107773"/>
            </a:xfrm>
            <a:prstGeom prst="rect">
              <a:avLst/>
            </a:prstGeom>
            <a:solidFill>
              <a:srgbClr val="1CABE2">
                <a:alpha val="100000"/>
              </a:srgbClr>
            </a:solidFill>
          </p:spPr>
          <p:txBody>
            <a:bodyPr/>
            <a:lstStyle/>
            <a:p/>
          </p:txBody>
        </p:sp>
        <p:sp>
          <p:nvSpPr>
            <p:cNvPr id="36" name="rc36"/>
            <p:cNvSpPr/>
            <p:nvPr/>
          </p:nvSpPr>
          <p:spPr>
            <a:xfrm>
              <a:off x="2092476" y="4070216"/>
              <a:ext cx="200644" cy="615170"/>
            </a:xfrm>
            <a:prstGeom prst="rect">
              <a:avLst/>
            </a:prstGeom>
            <a:solidFill>
              <a:srgbClr val="80BD41">
                <a:alpha val="100000"/>
              </a:srgbClr>
            </a:solidFill>
          </p:spPr>
          <p:txBody>
            <a:bodyPr/>
            <a:lstStyle/>
            <a:p/>
          </p:txBody>
        </p:sp>
        <p:sp>
          <p:nvSpPr>
            <p:cNvPr id="37" name="rc37"/>
            <p:cNvSpPr/>
            <p:nvPr/>
          </p:nvSpPr>
          <p:spPr>
            <a:xfrm>
              <a:off x="2092476" y="3693175"/>
              <a:ext cx="200644" cy="287741"/>
            </a:xfrm>
            <a:prstGeom prst="rect">
              <a:avLst/>
            </a:prstGeom>
            <a:solidFill>
              <a:srgbClr val="0058AB">
                <a:alpha val="100000"/>
              </a:srgbClr>
            </a:solidFill>
          </p:spPr>
          <p:txBody>
            <a:bodyPr/>
            <a:lstStyle/>
            <a:p/>
          </p:txBody>
        </p:sp>
        <p:sp>
          <p:nvSpPr>
            <p:cNvPr id="38" name="rc38"/>
            <p:cNvSpPr/>
            <p:nvPr/>
          </p:nvSpPr>
          <p:spPr>
            <a:xfrm>
              <a:off x="2092476" y="3980916"/>
              <a:ext cx="200644" cy="89299"/>
            </a:xfrm>
            <a:prstGeom prst="rect">
              <a:avLst/>
            </a:prstGeom>
            <a:solidFill>
              <a:srgbClr val="1CABE2">
                <a:alpha val="100000"/>
              </a:srgbClr>
            </a:solidFill>
          </p:spPr>
          <p:txBody>
            <a:bodyPr/>
            <a:lstStyle/>
            <a:p/>
          </p:txBody>
        </p:sp>
        <p:sp>
          <p:nvSpPr>
            <p:cNvPr id="39" name="rc39"/>
            <p:cNvSpPr/>
            <p:nvPr/>
          </p:nvSpPr>
          <p:spPr>
            <a:xfrm>
              <a:off x="2315413" y="4001427"/>
              <a:ext cx="200644" cy="683959"/>
            </a:xfrm>
            <a:prstGeom prst="rect">
              <a:avLst/>
            </a:prstGeom>
            <a:solidFill>
              <a:srgbClr val="80BD41">
                <a:alpha val="100000"/>
              </a:srgbClr>
            </a:solidFill>
          </p:spPr>
          <p:txBody>
            <a:bodyPr/>
            <a:lstStyle/>
            <a:p/>
          </p:txBody>
        </p:sp>
        <p:sp>
          <p:nvSpPr>
            <p:cNvPr id="40" name="rc40"/>
            <p:cNvSpPr/>
            <p:nvPr/>
          </p:nvSpPr>
          <p:spPr>
            <a:xfrm>
              <a:off x="2315413" y="3679564"/>
              <a:ext cx="200644" cy="271571"/>
            </a:xfrm>
            <a:prstGeom prst="rect">
              <a:avLst/>
            </a:prstGeom>
            <a:solidFill>
              <a:srgbClr val="0058AB">
                <a:alpha val="100000"/>
              </a:srgbClr>
            </a:solidFill>
          </p:spPr>
          <p:txBody>
            <a:bodyPr/>
            <a:lstStyle/>
            <a:p/>
          </p:txBody>
        </p:sp>
        <p:sp>
          <p:nvSpPr>
            <p:cNvPr id="41" name="rc41"/>
            <p:cNvSpPr/>
            <p:nvPr/>
          </p:nvSpPr>
          <p:spPr>
            <a:xfrm>
              <a:off x="2315413" y="3951136"/>
              <a:ext cx="200644" cy="50291"/>
            </a:xfrm>
            <a:prstGeom prst="rect">
              <a:avLst/>
            </a:prstGeom>
            <a:solidFill>
              <a:srgbClr val="1CABE2">
                <a:alpha val="100000"/>
              </a:srgbClr>
            </a:solidFill>
          </p:spPr>
          <p:txBody>
            <a:bodyPr/>
            <a:lstStyle/>
            <a:p/>
          </p:txBody>
        </p:sp>
        <p:sp>
          <p:nvSpPr>
            <p:cNvPr id="42" name="rc42"/>
            <p:cNvSpPr/>
            <p:nvPr/>
          </p:nvSpPr>
          <p:spPr>
            <a:xfrm>
              <a:off x="2538351" y="3897348"/>
              <a:ext cx="200644" cy="788038"/>
            </a:xfrm>
            <a:prstGeom prst="rect">
              <a:avLst/>
            </a:prstGeom>
            <a:solidFill>
              <a:srgbClr val="80BD41">
                <a:alpha val="100000"/>
              </a:srgbClr>
            </a:solidFill>
          </p:spPr>
          <p:txBody>
            <a:bodyPr/>
            <a:lstStyle/>
            <a:p/>
          </p:txBody>
        </p:sp>
        <p:sp>
          <p:nvSpPr>
            <p:cNvPr id="43" name="rc43"/>
            <p:cNvSpPr/>
            <p:nvPr/>
          </p:nvSpPr>
          <p:spPr>
            <a:xfrm>
              <a:off x="2538351" y="3661960"/>
              <a:ext cx="200644" cy="173983"/>
            </a:xfrm>
            <a:prstGeom prst="rect">
              <a:avLst/>
            </a:prstGeom>
            <a:solidFill>
              <a:srgbClr val="0058AB">
                <a:alpha val="100000"/>
              </a:srgbClr>
            </a:solidFill>
          </p:spPr>
          <p:txBody>
            <a:bodyPr/>
            <a:lstStyle/>
            <a:p/>
          </p:txBody>
        </p:sp>
        <p:sp>
          <p:nvSpPr>
            <p:cNvPr id="44" name="rc44"/>
            <p:cNvSpPr/>
            <p:nvPr/>
          </p:nvSpPr>
          <p:spPr>
            <a:xfrm>
              <a:off x="2538351" y="3835943"/>
              <a:ext cx="200644" cy="61404"/>
            </a:xfrm>
            <a:prstGeom prst="rect">
              <a:avLst/>
            </a:prstGeom>
            <a:solidFill>
              <a:srgbClr val="1CABE2">
                <a:alpha val="100000"/>
              </a:srgbClr>
            </a:solidFill>
          </p:spPr>
          <p:txBody>
            <a:bodyPr/>
            <a:lstStyle/>
            <a:p/>
          </p:txBody>
        </p:sp>
        <p:sp>
          <p:nvSpPr>
            <p:cNvPr id="45" name="rc45"/>
            <p:cNvSpPr/>
            <p:nvPr/>
          </p:nvSpPr>
          <p:spPr>
            <a:xfrm>
              <a:off x="2761289" y="3886500"/>
              <a:ext cx="200644" cy="798886"/>
            </a:xfrm>
            <a:prstGeom prst="rect">
              <a:avLst/>
            </a:prstGeom>
            <a:solidFill>
              <a:srgbClr val="80BD41">
                <a:alpha val="100000"/>
              </a:srgbClr>
            </a:solidFill>
          </p:spPr>
          <p:txBody>
            <a:bodyPr/>
            <a:lstStyle/>
            <a:p/>
          </p:txBody>
        </p:sp>
        <p:sp>
          <p:nvSpPr>
            <p:cNvPr id="46" name="rc46"/>
            <p:cNvSpPr/>
            <p:nvPr/>
          </p:nvSpPr>
          <p:spPr>
            <a:xfrm>
              <a:off x="2761289" y="3647872"/>
              <a:ext cx="200644" cy="51875"/>
            </a:xfrm>
            <a:prstGeom prst="rect">
              <a:avLst/>
            </a:prstGeom>
            <a:solidFill>
              <a:srgbClr val="0058AB">
                <a:alpha val="100000"/>
              </a:srgbClr>
            </a:solidFill>
          </p:spPr>
          <p:txBody>
            <a:bodyPr/>
            <a:lstStyle/>
            <a:p/>
          </p:txBody>
        </p:sp>
        <p:sp>
          <p:nvSpPr>
            <p:cNvPr id="47" name="rc47"/>
            <p:cNvSpPr/>
            <p:nvPr/>
          </p:nvSpPr>
          <p:spPr>
            <a:xfrm>
              <a:off x="2761289" y="3699748"/>
              <a:ext cx="200644" cy="186752"/>
            </a:xfrm>
            <a:prstGeom prst="rect">
              <a:avLst/>
            </a:prstGeom>
            <a:solidFill>
              <a:srgbClr val="1CABE2">
                <a:alpha val="100000"/>
              </a:srgbClr>
            </a:solidFill>
          </p:spPr>
          <p:txBody>
            <a:bodyPr/>
            <a:lstStyle/>
            <a:p/>
          </p:txBody>
        </p:sp>
        <p:sp>
          <p:nvSpPr>
            <p:cNvPr id="48" name="rc48"/>
            <p:cNvSpPr/>
            <p:nvPr/>
          </p:nvSpPr>
          <p:spPr>
            <a:xfrm>
              <a:off x="2984227" y="3886225"/>
              <a:ext cx="200644" cy="799161"/>
            </a:xfrm>
            <a:prstGeom prst="rect">
              <a:avLst/>
            </a:prstGeom>
            <a:solidFill>
              <a:srgbClr val="80BD41">
                <a:alpha val="100000"/>
              </a:srgbClr>
            </a:solidFill>
          </p:spPr>
          <p:txBody>
            <a:bodyPr/>
            <a:lstStyle/>
            <a:p/>
          </p:txBody>
        </p:sp>
        <p:sp>
          <p:nvSpPr>
            <p:cNvPr id="49" name="rc49"/>
            <p:cNvSpPr/>
            <p:nvPr/>
          </p:nvSpPr>
          <p:spPr>
            <a:xfrm>
              <a:off x="2984227" y="3633858"/>
              <a:ext cx="200644" cy="73606"/>
            </a:xfrm>
            <a:prstGeom prst="rect">
              <a:avLst/>
            </a:prstGeom>
            <a:solidFill>
              <a:srgbClr val="0058AB">
                <a:alpha val="100000"/>
              </a:srgbClr>
            </a:solidFill>
          </p:spPr>
          <p:txBody>
            <a:bodyPr/>
            <a:lstStyle/>
            <a:p/>
          </p:txBody>
        </p:sp>
        <p:sp>
          <p:nvSpPr>
            <p:cNvPr id="50" name="rc50"/>
            <p:cNvSpPr/>
            <p:nvPr/>
          </p:nvSpPr>
          <p:spPr>
            <a:xfrm>
              <a:off x="2984227" y="3707465"/>
              <a:ext cx="200644" cy="178760"/>
            </a:xfrm>
            <a:prstGeom prst="rect">
              <a:avLst/>
            </a:prstGeom>
            <a:solidFill>
              <a:srgbClr val="1CABE2">
                <a:alpha val="100000"/>
              </a:srgbClr>
            </a:solidFill>
          </p:spPr>
          <p:txBody>
            <a:bodyPr/>
            <a:lstStyle/>
            <a:p/>
          </p:txBody>
        </p:sp>
        <p:sp>
          <p:nvSpPr>
            <p:cNvPr id="51" name="rc51"/>
            <p:cNvSpPr/>
            <p:nvPr/>
          </p:nvSpPr>
          <p:spPr>
            <a:xfrm>
              <a:off x="3207165" y="3897412"/>
              <a:ext cx="200644" cy="787975"/>
            </a:xfrm>
            <a:prstGeom prst="rect">
              <a:avLst/>
            </a:prstGeom>
            <a:solidFill>
              <a:srgbClr val="80BD41">
                <a:alpha val="100000"/>
              </a:srgbClr>
            </a:solidFill>
          </p:spPr>
          <p:txBody>
            <a:bodyPr/>
            <a:lstStyle/>
            <a:p/>
          </p:txBody>
        </p:sp>
        <p:sp>
          <p:nvSpPr>
            <p:cNvPr id="52" name="rc52"/>
            <p:cNvSpPr/>
            <p:nvPr/>
          </p:nvSpPr>
          <p:spPr>
            <a:xfrm>
              <a:off x="3207165" y="3620556"/>
              <a:ext cx="200644" cy="117131"/>
            </a:xfrm>
            <a:prstGeom prst="rect">
              <a:avLst/>
            </a:prstGeom>
            <a:solidFill>
              <a:srgbClr val="0058AB">
                <a:alpha val="100000"/>
              </a:srgbClr>
            </a:solidFill>
          </p:spPr>
          <p:txBody>
            <a:bodyPr/>
            <a:lstStyle/>
            <a:p/>
          </p:txBody>
        </p:sp>
        <p:sp>
          <p:nvSpPr>
            <p:cNvPr id="53" name="rc53"/>
            <p:cNvSpPr/>
            <p:nvPr/>
          </p:nvSpPr>
          <p:spPr>
            <a:xfrm>
              <a:off x="3207165" y="3737687"/>
              <a:ext cx="200644" cy="159724"/>
            </a:xfrm>
            <a:prstGeom prst="rect">
              <a:avLst/>
            </a:prstGeom>
            <a:solidFill>
              <a:srgbClr val="1CABE2">
                <a:alpha val="100000"/>
              </a:srgbClr>
            </a:solidFill>
          </p:spPr>
          <p:txBody>
            <a:bodyPr/>
            <a:lstStyle/>
            <a:p/>
          </p:txBody>
        </p:sp>
        <p:sp>
          <p:nvSpPr>
            <p:cNvPr id="54" name="rc54"/>
            <p:cNvSpPr/>
            <p:nvPr/>
          </p:nvSpPr>
          <p:spPr>
            <a:xfrm>
              <a:off x="3430103" y="3796280"/>
              <a:ext cx="200644" cy="889106"/>
            </a:xfrm>
            <a:prstGeom prst="rect">
              <a:avLst/>
            </a:prstGeom>
            <a:solidFill>
              <a:srgbClr val="80BD41">
                <a:alpha val="100000"/>
              </a:srgbClr>
            </a:solidFill>
          </p:spPr>
          <p:txBody>
            <a:bodyPr/>
            <a:lstStyle/>
            <a:p/>
          </p:txBody>
        </p:sp>
        <p:sp>
          <p:nvSpPr>
            <p:cNvPr id="55" name="rc55"/>
            <p:cNvSpPr/>
            <p:nvPr/>
          </p:nvSpPr>
          <p:spPr>
            <a:xfrm>
              <a:off x="3430103" y="3587724"/>
              <a:ext cx="200644" cy="54883"/>
            </a:xfrm>
            <a:prstGeom prst="rect">
              <a:avLst/>
            </a:prstGeom>
            <a:solidFill>
              <a:srgbClr val="0058AB">
                <a:alpha val="100000"/>
              </a:srgbClr>
            </a:solidFill>
          </p:spPr>
          <p:txBody>
            <a:bodyPr/>
            <a:lstStyle/>
            <a:p/>
          </p:txBody>
        </p:sp>
        <p:sp>
          <p:nvSpPr>
            <p:cNvPr id="56" name="rc56"/>
            <p:cNvSpPr/>
            <p:nvPr/>
          </p:nvSpPr>
          <p:spPr>
            <a:xfrm>
              <a:off x="3430103" y="3642608"/>
              <a:ext cx="200644" cy="153671"/>
            </a:xfrm>
            <a:prstGeom prst="rect">
              <a:avLst/>
            </a:prstGeom>
            <a:solidFill>
              <a:srgbClr val="1CABE2">
                <a:alpha val="100000"/>
              </a:srgbClr>
            </a:solidFill>
          </p:spPr>
          <p:txBody>
            <a:bodyPr/>
            <a:lstStyle/>
            <a:p/>
          </p:txBody>
        </p:sp>
        <p:sp>
          <p:nvSpPr>
            <p:cNvPr id="57" name="rc57"/>
            <p:cNvSpPr/>
            <p:nvPr/>
          </p:nvSpPr>
          <p:spPr>
            <a:xfrm>
              <a:off x="3653041" y="3805102"/>
              <a:ext cx="200644" cy="880285"/>
            </a:xfrm>
            <a:prstGeom prst="rect">
              <a:avLst/>
            </a:prstGeom>
            <a:solidFill>
              <a:srgbClr val="80BD41">
                <a:alpha val="100000"/>
              </a:srgbClr>
            </a:solidFill>
          </p:spPr>
          <p:txBody>
            <a:bodyPr/>
            <a:lstStyle/>
            <a:p/>
          </p:txBody>
        </p:sp>
        <p:sp>
          <p:nvSpPr>
            <p:cNvPr id="58" name="rc58"/>
            <p:cNvSpPr/>
            <p:nvPr/>
          </p:nvSpPr>
          <p:spPr>
            <a:xfrm>
              <a:off x="3653041" y="3556816"/>
              <a:ext cx="200644" cy="146714"/>
            </a:xfrm>
            <a:prstGeom prst="rect">
              <a:avLst/>
            </a:prstGeom>
            <a:solidFill>
              <a:srgbClr val="0058AB">
                <a:alpha val="100000"/>
              </a:srgbClr>
            </a:solidFill>
          </p:spPr>
          <p:txBody>
            <a:bodyPr/>
            <a:lstStyle/>
            <a:p/>
          </p:txBody>
        </p:sp>
        <p:sp>
          <p:nvSpPr>
            <p:cNvPr id="59" name="rc59"/>
            <p:cNvSpPr/>
            <p:nvPr/>
          </p:nvSpPr>
          <p:spPr>
            <a:xfrm>
              <a:off x="3653041" y="3703531"/>
              <a:ext cx="200644" cy="101570"/>
            </a:xfrm>
            <a:prstGeom prst="rect">
              <a:avLst/>
            </a:prstGeom>
            <a:solidFill>
              <a:srgbClr val="1CABE2">
                <a:alpha val="100000"/>
              </a:srgbClr>
            </a:solidFill>
          </p:spPr>
          <p:txBody>
            <a:bodyPr/>
            <a:lstStyle/>
            <a:p/>
          </p:txBody>
        </p:sp>
        <p:sp>
          <p:nvSpPr>
            <p:cNvPr id="60" name="rc60"/>
            <p:cNvSpPr/>
            <p:nvPr/>
          </p:nvSpPr>
          <p:spPr>
            <a:xfrm>
              <a:off x="3875979" y="3982652"/>
              <a:ext cx="200644" cy="702734"/>
            </a:xfrm>
            <a:prstGeom prst="rect">
              <a:avLst/>
            </a:prstGeom>
            <a:solidFill>
              <a:srgbClr val="80BD41">
                <a:alpha val="100000"/>
              </a:srgbClr>
            </a:solidFill>
          </p:spPr>
          <p:txBody>
            <a:bodyPr/>
            <a:lstStyle/>
            <a:p/>
          </p:txBody>
        </p:sp>
        <p:sp>
          <p:nvSpPr>
            <p:cNvPr id="61" name="rc61"/>
            <p:cNvSpPr/>
            <p:nvPr/>
          </p:nvSpPr>
          <p:spPr>
            <a:xfrm>
              <a:off x="3875979" y="3533364"/>
              <a:ext cx="200644" cy="299525"/>
            </a:xfrm>
            <a:prstGeom prst="rect">
              <a:avLst/>
            </a:prstGeom>
            <a:solidFill>
              <a:srgbClr val="0058AB">
                <a:alpha val="100000"/>
              </a:srgbClr>
            </a:solidFill>
          </p:spPr>
          <p:txBody>
            <a:bodyPr/>
            <a:lstStyle/>
            <a:p/>
          </p:txBody>
        </p:sp>
        <p:sp>
          <p:nvSpPr>
            <p:cNvPr id="62" name="rc62"/>
            <p:cNvSpPr/>
            <p:nvPr/>
          </p:nvSpPr>
          <p:spPr>
            <a:xfrm>
              <a:off x="3875979" y="3832890"/>
              <a:ext cx="200644" cy="149762"/>
            </a:xfrm>
            <a:prstGeom prst="rect">
              <a:avLst/>
            </a:prstGeom>
            <a:solidFill>
              <a:srgbClr val="1CABE2">
                <a:alpha val="100000"/>
              </a:srgbClr>
            </a:solidFill>
          </p:spPr>
          <p:txBody>
            <a:bodyPr/>
            <a:lstStyle/>
            <a:p/>
          </p:txBody>
        </p:sp>
        <p:sp>
          <p:nvSpPr>
            <p:cNvPr id="63" name="rc63"/>
            <p:cNvSpPr/>
            <p:nvPr/>
          </p:nvSpPr>
          <p:spPr>
            <a:xfrm>
              <a:off x="4098916" y="3723463"/>
              <a:ext cx="200644" cy="961923"/>
            </a:xfrm>
            <a:prstGeom prst="rect">
              <a:avLst/>
            </a:prstGeom>
            <a:solidFill>
              <a:srgbClr val="80BD41">
                <a:alpha val="100000"/>
              </a:srgbClr>
            </a:solidFill>
          </p:spPr>
          <p:txBody>
            <a:bodyPr/>
            <a:lstStyle/>
            <a:p/>
          </p:txBody>
        </p:sp>
        <p:sp>
          <p:nvSpPr>
            <p:cNvPr id="64" name="rc64"/>
            <p:cNvSpPr/>
            <p:nvPr/>
          </p:nvSpPr>
          <p:spPr>
            <a:xfrm>
              <a:off x="4098916" y="3512309"/>
              <a:ext cx="200644" cy="82114"/>
            </a:xfrm>
            <a:prstGeom prst="rect">
              <a:avLst/>
            </a:prstGeom>
            <a:solidFill>
              <a:srgbClr val="0058AB">
                <a:alpha val="100000"/>
              </a:srgbClr>
            </a:solidFill>
          </p:spPr>
          <p:txBody>
            <a:bodyPr/>
            <a:lstStyle/>
            <a:p/>
          </p:txBody>
        </p:sp>
        <p:sp>
          <p:nvSpPr>
            <p:cNvPr id="65" name="rc65"/>
            <p:cNvSpPr/>
            <p:nvPr/>
          </p:nvSpPr>
          <p:spPr>
            <a:xfrm>
              <a:off x="4098916" y="3594424"/>
              <a:ext cx="200644" cy="129039"/>
            </a:xfrm>
            <a:prstGeom prst="rect">
              <a:avLst/>
            </a:prstGeom>
            <a:solidFill>
              <a:srgbClr val="1CABE2">
                <a:alpha val="100000"/>
              </a:srgbClr>
            </a:solidFill>
          </p:spPr>
          <p:txBody>
            <a:bodyPr/>
            <a:lstStyle/>
            <a:p/>
          </p:txBody>
        </p:sp>
        <p:sp>
          <p:nvSpPr>
            <p:cNvPr id="66" name="rc66"/>
            <p:cNvSpPr/>
            <p:nvPr/>
          </p:nvSpPr>
          <p:spPr>
            <a:xfrm>
              <a:off x="4321854" y="3792134"/>
              <a:ext cx="200644" cy="893252"/>
            </a:xfrm>
            <a:prstGeom prst="rect">
              <a:avLst/>
            </a:prstGeom>
            <a:solidFill>
              <a:srgbClr val="80BD41">
                <a:alpha val="100000"/>
              </a:srgbClr>
            </a:solidFill>
          </p:spPr>
          <p:txBody>
            <a:bodyPr/>
            <a:lstStyle/>
            <a:p/>
          </p:txBody>
        </p:sp>
        <p:sp>
          <p:nvSpPr>
            <p:cNvPr id="67" name="rc67"/>
            <p:cNvSpPr/>
            <p:nvPr/>
          </p:nvSpPr>
          <p:spPr>
            <a:xfrm>
              <a:off x="4321854" y="3494383"/>
              <a:ext cx="200644" cy="202470"/>
            </a:xfrm>
            <a:prstGeom prst="rect">
              <a:avLst/>
            </a:prstGeom>
            <a:solidFill>
              <a:srgbClr val="0058AB">
                <a:alpha val="100000"/>
              </a:srgbClr>
            </a:solidFill>
          </p:spPr>
          <p:txBody>
            <a:bodyPr/>
            <a:lstStyle/>
            <a:p/>
          </p:txBody>
        </p:sp>
        <p:sp>
          <p:nvSpPr>
            <p:cNvPr id="68" name="rc68"/>
            <p:cNvSpPr/>
            <p:nvPr/>
          </p:nvSpPr>
          <p:spPr>
            <a:xfrm>
              <a:off x="4321854" y="3696854"/>
              <a:ext cx="200644" cy="95280"/>
            </a:xfrm>
            <a:prstGeom prst="rect">
              <a:avLst/>
            </a:prstGeom>
            <a:solidFill>
              <a:srgbClr val="1CABE2">
                <a:alpha val="100000"/>
              </a:srgbClr>
            </a:solidFill>
          </p:spPr>
          <p:txBody>
            <a:bodyPr/>
            <a:lstStyle/>
            <a:p/>
          </p:txBody>
        </p:sp>
        <p:sp>
          <p:nvSpPr>
            <p:cNvPr id="69" name="rc69"/>
            <p:cNvSpPr/>
            <p:nvPr/>
          </p:nvSpPr>
          <p:spPr>
            <a:xfrm>
              <a:off x="4544792" y="3807120"/>
              <a:ext cx="200644" cy="878266"/>
            </a:xfrm>
            <a:prstGeom prst="rect">
              <a:avLst/>
            </a:prstGeom>
            <a:solidFill>
              <a:srgbClr val="80BD41">
                <a:alpha val="100000"/>
              </a:srgbClr>
            </a:solidFill>
          </p:spPr>
          <p:txBody>
            <a:bodyPr/>
            <a:lstStyle/>
            <a:p/>
          </p:txBody>
        </p:sp>
        <p:sp>
          <p:nvSpPr>
            <p:cNvPr id="70" name="rc70"/>
            <p:cNvSpPr/>
            <p:nvPr/>
          </p:nvSpPr>
          <p:spPr>
            <a:xfrm>
              <a:off x="4544792" y="3482281"/>
              <a:ext cx="200644" cy="96248"/>
            </a:xfrm>
            <a:prstGeom prst="rect">
              <a:avLst/>
            </a:prstGeom>
            <a:solidFill>
              <a:srgbClr val="0058AB">
                <a:alpha val="100000"/>
              </a:srgbClr>
            </a:solidFill>
          </p:spPr>
          <p:txBody>
            <a:bodyPr/>
            <a:lstStyle/>
            <a:p/>
          </p:txBody>
        </p:sp>
        <p:sp>
          <p:nvSpPr>
            <p:cNvPr id="71" name="rc71"/>
            <p:cNvSpPr/>
            <p:nvPr/>
          </p:nvSpPr>
          <p:spPr>
            <a:xfrm>
              <a:off x="4544792" y="3578529"/>
              <a:ext cx="200644" cy="228590"/>
            </a:xfrm>
            <a:prstGeom prst="rect">
              <a:avLst/>
            </a:prstGeom>
            <a:solidFill>
              <a:srgbClr val="1CABE2">
                <a:alpha val="100000"/>
              </a:srgbClr>
            </a:solidFill>
          </p:spPr>
          <p:txBody>
            <a:bodyPr/>
            <a:lstStyle/>
            <a:p/>
          </p:txBody>
        </p:sp>
        <p:sp>
          <p:nvSpPr>
            <p:cNvPr id="72" name="rc72"/>
            <p:cNvSpPr/>
            <p:nvPr/>
          </p:nvSpPr>
          <p:spPr>
            <a:xfrm>
              <a:off x="4767730" y="3732418"/>
              <a:ext cx="200644" cy="952969"/>
            </a:xfrm>
            <a:prstGeom prst="rect">
              <a:avLst/>
            </a:prstGeom>
            <a:solidFill>
              <a:srgbClr val="80BD41">
                <a:alpha val="100000"/>
              </a:srgbClr>
            </a:solidFill>
          </p:spPr>
          <p:txBody>
            <a:bodyPr/>
            <a:lstStyle/>
            <a:p/>
          </p:txBody>
        </p:sp>
        <p:sp>
          <p:nvSpPr>
            <p:cNvPr id="73" name="rc73"/>
            <p:cNvSpPr/>
            <p:nvPr/>
          </p:nvSpPr>
          <p:spPr>
            <a:xfrm>
              <a:off x="4767730" y="3479097"/>
              <a:ext cx="200644" cy="48250"/>
            </a:xfrm>
            <a:prstGeom prst="rect">
              <a:avLst/>
            </a:prstGeom>
            <a:solidFill>
              <a:srgbClr val="0058AB">
                <a:alpha val="100000"/>
              </a:srgbClr>
            </a:solidFill>
          </p:spPr>
          <p:txBody>
            <a:bodyPr/>
            <a:lstStyle/>
            <a:p/>
          </p:txBody>
        </p:sp>
        <p:sp>
          <p:nvSpPr>
            <p:cNvPr id="74" name="rc74"/>
            <p:cNvSpPr/>
            <p:nvPr/>
          </p:nvSpPr>
          <p:spPr>
            <a:xfrm>
              <a:off x="4767730" y="3527348"/>
              <a:ext cx="200644" cy="205069"/>
            </a:xfrm>
            <a:prstGeom prst="rect">
              <a:avLst/>
            </a:prstGeom>
            <a:solidFill>
              <a:srgbClr val="1CABE2">
                <a:alpha val="100000"/>
              </a:srgbClr>
            </a:solidFill>
          </p:spPr>
          <p:txBody>
            <a:bodyPr/>
            <a:lstStyle/>
            <a:p/>
          </p:txBody>
        </p:sp>
        <p:sp>
          <p:nvSpPr>
            <p:cNvPr id="75" name="rc75"/>
            <p:cNvSpPr/>
            <p:nvPr/>
          </p:nvSpPr>
          <p:spPr>
            <a:xfrm>
              <a:off x="4990668" y="3632547"/>
              <a:ext cx="200644" cy="1052839"/>
            </a:xfrm>
            <a:prstGeom prst="rect">
              <a:avLst/>
            </a:prstGeom>
            <a:solidFill>
              <a:srgbClr val="80BD41">
                <a:alpha val="100000"/>
              </a:srgbClr>
            </a:solidFill>
          </p:spPr>
          <p:txBody>
            <a:bodyPr/>
            <a:lstStyle/>
            <a:p/>
          </p:txBody>
        </p:sp>
        <p:sp>
          <p:nvSpPr>
            <p:cNvPr id="76" name="rc76"/>
            <p:cNvSpPr/>
            <p:nvPr/>
          </p:nvSpPr>
          <p:spPr>
            <a:xfrm>
              <a:off x="4990668" y="3475226"/>
              <a:ext cx="200644" cy="24202"/>
            </a:xfrm>
            <a:prstGeom prst="rect">
              <a:avLst/>
            </a:prstGeom>
            <a:solidFill>
              <a:srgbClr val="0058AB">
                <a:alpha val="100000"/>
              </a:srgbClr>
            </a:solidFill>
          </p:spPr>
          <p:txBody>
            <a:bodyPr/>
            <a:lstStyle/>
            <a:p/>
          </p:txBody>
        </p:sp>
        <p:sp>
          <p:nvSpPr>
            <p:cNvPr id="77" name="rc77"/>
            <p:cNvSpPr/>
            <p:nvPr/>
          </p:nvSpPr>
          <p:spPr>
            <a:xfrm>
              <a:off x="4990668" y="3499429"/>
              <a:ext cx="200644" cy="133118"/>
            </a:xfrm>
            <a:prstGeom prst="rect">
              <a:avLst/>
            </a:prstGeom>
            <a:solidFill>
              <a:srgbClr val="1CABE2">
                <a:alpha val="100000"/>
              </a:srgbClr>
            </a:solidFill>
          </p:spPr>
          <p:txBody>
            <a:bodyPr/>
            <a:lstStyle/>
            <a:p/>
          </p:txBody>
        </p:sp>
        <p:sp>
          <p:nvSpPr>
            <p:cNvPr id="78" name="rc78"/>
            <p:cNvSpPr/>
            <p:nvPr/>
          </p:nvSpPr>
          <p:spPr>
            <a:xfrm>
              <a:off x="5213606" y="3683003"/>
              <a:ext cx="200644" cy="1002383"/>
            </a:xfrm>
            <a:prstGeom prst="rect">
              <a:avLst/>
            </a:prstGeom>
            <a:solidFill>
              <a:srgbClr val="80BD41">
                <a:alpha val="100000"/>
              </a:srgbClr>
            </a:solidFill>
          </p:spPr>
          <p:txBody>
            <a:bodyPr/>
            <a:lstStyle/>
            <a:p/>
          </p:txBody>
        </p:sp>
        <p:sp>
          <p:nvSpPr>
            <p:cNvPr id="79" name="rc79"/>
            <p:cNvSpPr/>
            <p:nvPr/>
          </p:nvSpPr>
          <p:spPr>
            <a:xfrm>
              <a:off x="5213606" y="3477695"/>
              <a:ext cx="200644" cy="84538"/>
            </a:xfrm>
            <a:prstGeom prst="rect">
              <a:avLst/>
            </a:prstGeom>
            <a:solidFill>
              <a:srgbClr val="0058AB">
                <a:alpha val="100000"/>
              </a:srgbClr>
            </a:solidFill>
          </p:spPr>
          <p:txBody>
            <a:bodyPr/>
            <a:lstStyle/>
            <a:p/>
          </p:txBody>
        </p:sp>
        <p:sp>
          <p:nvSpPr>
            <p:cNvPr id="80" name="rc80"/>
            <p:cNvSpPr/>
            <p:nvPr/>
          </p:nvSpPr>
          <p:spPr>
            <a:xfrm>
              <a:off x="5213606" y="3562234"/>
              <a:ext cx="200644" cy="120769"/>
            </a:xfrm>
            <a:prstGeom prst="rect">
              <a:avLst/>
            </a:prstGeom>
            <a:solidFill>
              <a:srgbClr val="1CABE2">
                <a:alpha val="100000"/>
              </a:srgbClr>
            </a:solidFill>
          </p:spPr>
          <p:txBody>
            <a:bodyPr/>
            <a:lstStyle/>
            <a:p/>
          </p:txBody>
        </p:sp>
        <p:sp>
          <p:nvSpPr>
            <p:cNvPr id="81" name="rc81"/>
            <p:cNvSpPr/>
            <p:nvPr/>
          </p:nvSpPr>
          <p:spPr>
            <a:xfrm>
              <a:off x="5436544" y="3684887"/>
              <a:ext cx="200644" cy="1000499"/>
            </a:xfrm>
            <a:prstGeom prst="rect">
              <a:avLst/>
            </a:prstGeom>
            <a:solidFill>
              <a:srgbClr val="80BD41">
                <a:alpha val="100000"/>
              </a:srgbClr>
            </a:solidFill>
          </p:spPr>
          <p:txBody>
            <a:bodyPr/>
            <a:lstStyle/>
            <a:p/>
          </p:txBody>
        </p:sp>
        <p:sp>
          <p:nvSpPr>
            <p:cNvPr id="82" name="rc82"/>
            <p:cNvSpPr/>
            <p:nvPr/>
          </p:nvSpPr>
          <p:spPr>
            <a:xfrm>
              <a:off x="5436544" y="3494316"/>
              <a:ext cx="200644" cy="47643"/>
            </a:xfrm>
            <a:prstGeom prst="rect">
              <a:avLst/>
            </a:prstGeom>
            <a:solidFill>
              <a:srgbClr val="0058AB">
                <a:alpha val="100000"/>
              </a:srgbClr>
            </a:solidFill>
          </p:spPr>
          <p:txBody>
            <a:bodyPr/>
            <a:lstStyle/>
            <a:p/>
          </p:txBody>
        </p:sp>
        <p:sp>
          <p:nvSpPr>
            <p:cNvPr id="83" name="rc83"/>
            <p:cNvSpPr/>
            <p:nvPr/>
          </p:nvSpPr>
          <p:spPr>
            <a:xfrm>
              <a:off x="5436544" y="3541959"/>
              <a:ext cx="200644" cy="142927"/>
            </a:xfrm>
            <a:prstGeom prst="rect">
              <a:avLst/>
            </a:prstGeom>
            <a:solidFill>
              <a:srgbClr val="1CABE2">
                <a:alpha val="100000"/>
              </a:srgbClr>
            </a:solidFill>
          </p:spPr>
          <p:txBody>
            <a:bodyPr/>
            <a:lstStyle/>
            <a:p/>
          </p:txBody>
        </p:sp>
        <p:sp>
          <p:nvSpPr>
            <p:cNvPr id="84" name="rc84"/>
            <p:cNvSpPr/>
            <p:nvPr/>
          </p:nvSpPr>
          <p:spPr>
            <a:xfrm>
              <a:off x="5659482" y="3739895"/>
              <a:ext cx="200644" cy="945491"/>
            </a:xfrm>
            <a:prstGeom prst="rect">
              <a:avLst/>
            </a:prstGeom>
            <a:solidFill>
              <a:srgbClr val="80BD41">
                <a:alpha val="100000"/>
              </a:srgbClr>
            </a:solidFill>
          </p:spPr>
          <p:txBody>
            <a:bodyPr/>
            <a:lstStyle/>
            <a:p/>
          </p:txBody>
        </p:sp>
        <p:sp>
          <p:nvSpPr>
            <p:cNvPr id="85" name="rc85"/>
            <p:cNvSpPr/>
            <p:nvPr/>
          </p:nvSpPr>
          <p:spPr>
            <a:xfrm>
              <a:off x="5659482" y="3488561"/>
              <a:ext cx="200644" cy="71809"/>
            </a:xfrm>
            <a:prstGeom prst="rect">
              <a:avLst/>
            </a:prstGeom>
            <a:solidFill>
              <a:srgbClr val="0058AB">
                <a:alpha val="100000"/>
              </a:srgbClr>
            </a:solidFill>
          </p:spPr>
          <p:txBody>
            <a:bodyPr/>
            <a:lstStyle/>
            <a:p/>
          </p:txBody>
        </p:sp>
        <p:sp>
          <p:nvSpPr>
            <p:cNvPr id="86" name="rc86"/>
            <p:cNvSpPr/>
            <p:nvPr/>
          </p:nvSpPr>
          <p:spPr>
            <a:xfrm>
              <a:off x="5659482" y="3560371"/>
              <a:ext cx="200644" cy="179523"/>
            </a:xfrm>
            <a:prstGeom prst="rect">
              <a:avLst/>
            </a:prstGeom>
            <a:solidFill>
              <a:srgbClr val="1CABE2">
                <a:alpha val="100000"/>
              </a:srgbClr>
            </a:solidFill>
          </p:spPr>
          <p:txBody>
            <a:bodyPr/>
            <a:lstStyle/>
            <a:p/>
          </p:txBody>
        </p:sp>
        <p:sp>
          <p:nvSpPr>
            <p:cNvPr id="87" name="rc87"/>
            <p:cNvSpPr/>
            <p:nvPr/>
          </p:nvSpPr>
          <p:spPr>
            <a:xfrm>
              <a:off x="5882419" y="3805565"/>
              <a:ext cx="200644" cy="879821"/>
            </a:xfrm>
            <a:prstGeom prst="rect">
              <a:avLst/>
            </a:prstGeom>
            <a:solidFill>
              <a:srgbClr val="80BD41">
                <a:alpha val="100000"/>
              </a:srgbClr>
            </a:solidFill>
          </p:spPr>
          <p:txBody>
            <a:bodyPr/>
            <a:lstStyle/>
            <a:p/>
          </p:txBody>
        </p:sp>
        <p:sp>
          <p:nvSpPr>
            <p:cNvPr id="88" name="rc88"/>
            <p:cNvSpPr/>
            <p:nvPr/>
          </p:nvSpPr>
          <p:spPr>
            <a:xfrm>
              <a:off x="5882419" y="3480152"/>
              <a:ext cx="200644" cy="156679"/>
            </a:xfrm>
            <a:prstGeom prst="rect">
              <a:avLst/>
            </a:prstGeom>
            <a:solidFill>
              <a:srgbClr val="0058AB">
                <a:alpha val="100000"/>
              </a:srgbClr>
            </a:solidFill>
          </p:spPr>
          <p:txBody>
            <a:bodyPr/>
            <a:lstStyle/>
            <a:p/>
          </p:txBody>
        </p:sp>
        <p:sp>
          <p:nvSpPr>
            <p:cNvPr id="89" name="rc89"/>
            <p:cNvSpPr/>
            <p:nvPr/>
          </p:nvSpPr>
          <p:spPr>
            <a:xfrm>
              <a:off x="5882419" y="3636831"/>
              <a:ext cx="200644" cy="168733"/>
            </a:xfrm>
            <a:prstGeom prst="rect">
              <a:avLst/>
            </a:prstGeom>
            <a:solidFill>
              <a:srgbClr val="1CABE2">
                <a:alpha val="100000"/>
              </a:srgbClr>
            </a:solidFill>
          </p:spPr>
          <p:txBody>
            <a:bodyPr/>
            <a:lstStyle/>
            <a:p/>
          </p:txBody>
        </p:sp>
        <p:sp>
          <p:nvSpPr>
            <p:cNvPr id="90" name="rc90"/>
            <p:cNvSpPr/>
            <p:nvPr/>
          </p:nvSpPr>
          <p:spPr>
            <a:xfrm>
              <a:off x="6105357" y="3822275"/>
              <a:ext cx="200644" cy="863111"/>
            </a:xfrm>
            <a:prstGeom prst="rect">
              <a:avLst/>
            </a:prstGeom>
            <a:solidFill>
              <a:srgbClr val="80BD41">
                <a:alpha val="100000"/>
              </a:srgbClr>
            </a:solidFill>
          </p:spPr>
          <p:txBody>
            <a:bodyPr/>
            <a:lstStyle/>
            <a:p/>
          </p:txBody>
        </p:sp>
        <p:sp>
          <p:nvSpPr>
            <p:cNvPr id="91" name="rc91"/>
            <p:cNvSpPr/>
            <p:nvPr/>
          </p:nvSpPr>
          <p:spPr>
            <a:xfrm>
              <a:off x="6105357" y="3469736"/>
              <a:ext cx="200644" cy="182347"/>
            </a:xfrm>
            <a:prstGeom prst="rect">
              <a:avLst/>
            </a:prstGeom>
            <a:solidFill>
              <a:srgbClr val="0058AB">
                <a:alpha val="100000"/>
              </a:srgbClr>
            </a:solidFill>
          </p:spPr>
          <p:txBody>
            <a:bodyPr/>
            <a:lstStyle/>
            <a:p/>
          </p:txBody>
        </p:sp>
        <p:sp>
          <p:nvSpPr>
            <p:cNvPr id="92" name="rc92"/>
            <p:cNvSpPr/>
            <p:nvPr/>
          </p:nvSpPr>
          <p:spPr>
            <a:xfrm>
              <a:off x="6105357" y="3652084"/>
              <a:ext cx="200644" cy="170191"/>
            </a:xfrm>
            <a:prstGeom prst="rect">
              <a:avLst/>
            </a:prstGeom>
            <a:solidFill>
              <a:srgbClr val="1CABE2">
                <a:alpha val="100000"/>
              </a:srgbClr>
            </a:solidFill>
          </p:spPr>
          <p:txBody>
            <a:bodyPr/>
            <a:lstStyle/>
            <a:p/>
          </p:txBody>
        </p:sp>
        <p:sp>
          <p:nvSpPr>
            <p:cNvPr id="93" name="rc93"/>
            <p:cNvSpPr/>
            <p:nvPr/>
          </p:nvSpPr>
          <p:spPr>
            <a:xfrm>
              <a:off x="6328295" y="3839524"/>
              <a:ext cx="200644" cy="845862"/>
            </a:xfrm>
            <a:prstGeom prst="rect">
              <a:avLst/>
            </a:prstGeom>
            <a:solidFill>
              <a:srgbClr val="80BD41">
                <a:alpha val="100000"/>
              </a:srgbClr>
            </a:solidFill>
          </p:spPr>
          <p:txBody>
            <a:bodyPr/>
            <a:lstStyle/>
            <a:p/>
          </p:txBody>
        </p:sp>
        <p:sp>
          <p:nvSpPr>
            <p:cNvPr id="94" name="rc94"/>
            <p:cNvSpPr/>
            <p:nvPr/>
          </p:nvSpPr>
          <p:spPr>
            <a:xfrm>
              <a:off x="6328295" y="3459498"/>
              <a:ext cx="200644" cy="208401"/>
            </a:xfrm>
            <a:prstGeom prst="rect">
              <a:avLst/>
            </a:prstGeom>
            <a:solidFill>
              <a:srgbClr val="0058AB">
                <a:alpha val="100000"/>
              </a:srgbClr>
            </a:solidFill>
          </p:spPr>
          <p:txBody>
            <a:bodyPr/>
            <a:lstStyle/>
            <a:p/>
          </p:txBody>
        </p:sp>
        <p:sp>
          <p:nvSpPr>
            <p:cNvPr id="95" name="rc95"/>
            <p:cNvSpPr/>
            <p:nvPr/>
          </p:nvSpPr>
          <p:spPr>
            <a:xfrm>
              <a:off x="6328295" y="3667900"/>
              <a:ext cx="200644" cy="171624"/>
            </a:xfrm>
            <a:prstGeom prst="rect">
              <a:avLst/>
            </a:prstGeom>
            <a:solidFill>
              <a:srgbClr val="1CABE2">
                <a:alpha val="100000"/>
              </a:srgbClr>
            </a:solidFill>
          </p:spPr>
          <p:txBody>
            <a:bodyPr/>
            <a:lstStyle/>
            <a:p/>
          </p:txBody>
        </p:sp>
        <p:sp>
          <p:nvSpPr>
            <p:cNvPr id="96" name="rc96"/>
            <p:cNvSpPr/>
            <p:nvPr/>
          </p:nvSpPr>
          <p:spPr>
            <a:xfrm>
              <a:off x="6551233" y="3793710"/>
              <a:ext cx="200644" cy="891677"/>
            </a:xfrm>
            <a:prstGeom prst="rect">
              <a:avLst/>
            </a:prstGeom>
            <a:solidFill>
              <a:srgbClr val="80BD41">
                <a:alpha val="100000"/>
              </a:srgbClr>
            </a:solidFill>
          </p:spPr>
          <p:txBody>
            <a:bodyPr/>
            <a:lstStyle/>
            <a:p/>
          </p:txBody>
        </p:sp>
        <p:sp>
          <p:nvSpPr>
            <p:cNvPr id="97" name="rc97"/>
            <p:cNvSpPr/>
            <p:nvPr/>
          </p:nvSpPr>
          <p:spPr>
            <a:xfrm>
              <a:off x="6551233" y="3446946"/>
              <a:ext cx="200644" cy="222919"/>
            </a:xfrm>
            <a:prstGeom prst="rect">
              <a:avLst/>
            </a:prstGeom>
            <a:solidFill>
              <a:srgbClr val="0058AB">
                <a:alpha val="100000"/>
              </a:srgbClr>
            </a:solidFill>
          </p:spPr>
          <p:txBody>
            <a:bodyPr/>
            <a:lstStyle/>
            <a:p/>
          </p:txBody>
        </p:sp>
        <p:sp>
          <p:nvSpPr>
            <p:cNvPr id="98" name="rc98"/>
            <p:cNvSpPr/>
            <p:nvPr/>
          </p:nvSpPr>
          <p:spPr>
            <a:xfrm>
              <a:off x="6551233" y="3669865"/>
              <a:ext cx="200644" cy="123844"/>
            </a:xfrm>
            <a:prstGeom prst="rect">
              <a:avLst/>
            </a:prstGeom>
            <a:solidFill>
              <a:srgbClr val="1CABE2">
                <a:alpha val="100000"/>
              </a:srgbClr>
            </a:solidFill>
          </p:spPr>
          <p:txBody>
            <a:bodyPr/>
            <a:lstStyle/>
            <a:p/>
          </p:txBody>
        </p:sp>
        <p:sp>
          <p:nvSpPr>
            <p:cNvPr id="99" name="rc99"/>
            <p:cNvSpPr/>
            <p:nvPr/>
          </p:nvSpPr>
          <p:spPr>
            <a:xfrm>
              <a:off x="6774171" y="3833530"/>
              <a:ext cx="200644" cy="851856"/>
            </a:xfrm>
            <a:prstGeom prst="rect">
              <a:avLst/>
            </a:prstGeom>
            <a:solidFill>
              <a:srgbClr val="80BD41">
                <a:alpha val="100000"/>
              </a:srgbClr>
            </a:solidFill>
          </p:spPr>
          <p:txBody>
            <a:bodyPr/>
            <a:lstStyle/>
            <a:p/>
          </p:txBody>
        </p:sp>
        <p:sp>
          <p:nvSpPr>
            <p:cNvPr id="100" name="rc100"/>
            <p:cNvSpPr/>
            <p:nvPr/>
          </p:nvSpPr>
          <p:spPr>
            <a:xfrm>
              <a:off x="6774171" y="3432656"/>
              <a:ext cx="200644" cy="238018"/>
            </a:xfrm>
            <a:prstGeom prst="rect">
              <a:avLst/>
            </a:prstGeom>
            <a:solidFill>
              <a:srgbClr val="0058AB">
                <a:alpha val="100000"/>
              </a:srgbClr>
            </a:solidFill>
          </p:spPr>
          <p:txBody>
            <a:bodyPr/>
            <a:lstStyle/>
            <a:p/>
          </p:txBody>
        </p:sp>
        <p:sp>
          <p:nvSpPr>
            <p:cNvPr id="101" name="rc101"/>
            <p:cNvSpPr/>
            <p:nvPr/>
          </p:nvSpPr>
          <p:spPr>
            <a:xfrm>
              <a:off x="6774171" y="3670675"/>
              <a:ext cx="200644" cy="162855"/>
            </a:xfrm>
            <a:prstGeom prst="rect">
              <a:avLst/>
            </a:prstGeom>
            <a:solidFill>
              <a:srgbClr val="1CABE2">
                <a:alpha val="100000"/>
              </a:srgbClr>
            </a:solidFill>
          </p:spPr>
          <p:txBody>
            <a:bodyPr/>
            <a:lstStyle/>
            <a:p/>
          </p:txBody>
        </p:sp>
        <p:sp>
          <p:nvSpPr>
            <p:cNvPr id="102" name="rc102"/>
            <p:cNvSpPr/>
            <p:nvPr/>
          </p:nvSpPr>
          <p:spPr>
            <a:xfrm>
              <a:off x="6997109" y="3799710"/>
              <a:ext cx="200644" cy="885676"/>
            </a:xfrm>
            <a:prstGeom prst="rect">
              <a:avLst/>
            </a:prstGeom>
            <a:solidFill>
              <a:srgbClr val="80BD41">
                <a:alpha val="100000"/>
              </a:srgbClr>
            </a:solidFill>
          </p:spPr>
          <p:txBody>
            <a:bodyPr/>
            <a:lstStyle/>
            <a:p/>
          </p:txBody>
        </p:sp>
        <p:sp>
          <p:nvSpPr>
            <p:cNvPr id="103" name="rc103"/>
            <p:cNvSpPr/>
            <p:nvPr/>
          </p:nvSpPr>
          <p:spPr>
            <a:xfrm>
              <a:off x="6997109" y="3420134"/>
              <a:ext cx="200644" cy="202439"/>
            </a:xfrm>
            <a:prstGeom prst="rect">
              <a:avLst/>
            </a:prstGeom>
            <a:solidFill>
              <a:srgbClr val="0058AB">
                <a:alpha val="100000"/>
              </a:srgbClr>
            </a:solidFill>
          </p:spPr>
          <p:txBody>
            <a:bodyPr/>
            <a:lstStyle/>
            <a:p/>
          </p:txBody>
        </p:sp>
        <p:sp>
          <p:nvSpPr>
            <p:cNvPr id="104" name="rc104"/>
            <p:cNvSpPr/>
            <p:nvPr/>
          </p:nvSpPr>
          <p:spPr>
            <a:xfrm>
              <a:off x="6997109" y="3622574"/>
              <a:ext cx="200644" cy="177136"/>
            </a:xfrm>
            <a:prstGeom prst="rect">
              <a:avLst/>
            </a:prstGeom>
            <a:solidFill>
              <a:srgbClr val="1CABE2">
                <a:alpha val="100000"/>
              </a:srgbClr>
            </a:solidFill>
          </p:spPr>
          <p:txBody>
            <a:bodyPr/>
            <a:lstStyle/>
            <a:p/>
          </p:txBody>
        </p:sp>
        <p:sp>
          <p:nvSpPr>
            <p:cNvPr id="105" name="rc105"/>
            <p:cNvSpPr/>
            <p:nvPr/>
          </p:nvSpPr>
          <p:spPr>
            <a:xfrm>
              <a:off x="7220047" y="3405322"/>
              <a:ext cx="200644" cy="143240"/>
            </a:xfrm>
            <a:prstGeom prst="rect">
              <a:avLst/>
            </a:prstGeom>
            <a:solidFill>
              <a:srgbClr val="F26A21">
                <a:alpha val="100000"/>
              </a:srgbClr>
            </a:solidFill>
          </p:spPr>
          <p:txBody>
            <a:bodyPr/>
            <a:lstStyle/>
            <a:p/>
          </p:txBody>
        </p:sp>
        <p:sp>
          <p:nvSpPr>
            <p:cNvPr id="106" name="rc106"/>
            <p:cNvSpPr/>
            <p:nvPr/>
          </p:nvSpPr>
          <p:spPr>
            <a:xfrm>
              <a:off x="7220047" y="3548563"/>
              <a:ext cx="200644" cy="1136823"/>
            </a:xfrm>
            <a:prstGeom prst="rect">
              <a:avLst/>
            </a:prstGeom>
            <a:solidFill>
              <a:srgbClr val="FFC20E">
                <a:alpha val="100000"/>
              </a:srgbClr>
            </a:solidFill>
          </p:spPr>
          <p:txBody>
            <a:bodyPr/>
            <a:lstStyle/>
            <a:p/>
          </p:txBody>
        </p:sp>
        <p:sp>
          <p:nvSpPr>
            <p:cNvPr id="107" name="rc107"/>
            <p:cNvSpPr/>
            <p:nvPr/>
          </p:nvSpPr>
          <p:spPr>
            <a:xfrm>
              <a:off x="7442985" y="3388741"/>
              <a:ext cx="200644" cy="101353"/>
            </a:xfrm>
            <a:prstGeom prst="rect">
              <a:avLst/>
            </a:prstGeom>
            <a:solidFill>
              <a:srgbClr val="F26A21">
                <a:alpha val="100000"/>
              </a:srgbClr>
            </a:solidFill>
          </p:spPr>
          <p:txBody>
            <a:bodyPr/>
            <a:lstStyle/>
            <a:p/>
          </p:txBody>
        </p:sp>
        <p:sp>
          <p:nvSpPr>
            <p:cNvPr id="108" name="rc108"/>
            <p:cNvSpPr/>
            <p:nvPr/>
          </p:nvSpPr>
          <p:spPr>
            <a:xfrm>
              <a:off x="7442985" y="3490094"/>
              <a:ext cx="200644" cy="1195292"/>
            </a:xfrm>
            <a:prstGeom prst="rect">
              <a:avLst/>
            </a:prstGeom>
            <a:solidFill>
              <a:srgbClr val="FFC20E">
                <a:alpha val="100000"/>
              </a:srgbClr>
            </a:solidFill>
          </p:spPr>
          <p:txBody>
            <a:bodyPr/>
            <a:lstStyle/>
            <a:p/>
          </p:txBody>
        </p:sp>
        <p:sp>
          <p:nvSpPr>
            <p:cNvPr id="109" name="rc109"/>
            <p:cNvSpPr/>
            <p:nvPr/>
          </p:nvSpPr>
          <p:spPr>
            <a:xfrm>
              <a:off x="7665922" y="3371593"/>
              <a:ext cx="200644" cy="71715"/>
            </a:xfrm>
            <a:prstGeom prst="rect">
              <a:avLst/>
            </a:prstGeom>
            <a:solidFill>
              <a:srgbClr val="F26A21">
                <a:alpha val="100000"/>
              </a:srgbClr>
            </a:solidFill>
          </p:spPr>
          <p:txBody>
            <a:bodyPr/>
            <a:lstStyle/>
            <a:p/>
          </p:txBody>
        </p:sp>
        <p:sp>
          <p:nvSpPr>
            <p:cNvPr id="110" name="rc110"/>
            <p:cNvSpPr/>
            <p:nvPr/>
          </p:nvSpPr>
          <p:spPr>
            <a:xfrm>
              <a:off x="7665922" y="3443308"/>
              <a:ext cx="200644" cy="1242078"/>
            </a:xfrm>
            <a:prstGeom prst="rect">
              <a:avLst/>
            </a:prstGeom>
            <a:solidFill>
              <a:srgbClr val="FFC20E">
                <a:alpha val="100000"/>
              </a:srgbClr>
            </a:solidFill>
          </p:spPr>
          <p:txBody>
            <a:bodyPr/>
            <a:lstStyle/>
            <a:p/>
          </p:txBody>
        </p:sp>
        <p:sp>
          <p:nvSpPr>
            <p:cNvPr id="111" name="rc111"/>
            <p:cNvSpPr/>
            <p:nvPr/>
          </p:nvSpPr>
          <p:spPr>
            <a:xfrm>
              <a:off x="7888860" y="3352513"/>
              <a:ext cx="200644" cy="50743"/>
            </a:xfrm>
            <a:prstGeom prst="rect">
              <a:avLst/>
            </a:prstGeom>
            <a:solidFill>
              <a:srgbClr val="F26A21">
                <a:alpha val="100000"/>
              </a:srgbClr>
            </a:solidFill>
          </p:spPr>
          <p:txBody>
            <a:bodyPr/>
            <a:lstStyle/>
            <a:p/>
          </p:txBody>
        </p:sp>
        <p:sp>
          <p:nvSpPr>
            <p:cNvPr id="112" name="rc112"/>
            <p:cNvSpPr/>
            <p:nvPr/>
          </p:nvSpPr>
          <p:spPr>
            <a:xfrm>
              <a:off x="7888860" y="3403256"/>
              <a:ext cx="200644" cy="1282130"/>
            </a:xfrm>
            <a:prstGeom prst="rect">
              <a:avLst/>
            </a:prstGeom>
            <a:solidFill>
              <a:srgbClr val="FFC20E">
                <a:alpha val="100000"/>
              </a:srgbClr>
            </a:solidFill>
          </p:spPr>
          <p:txBody>
            <a:bodyPr/>
            <a:lstStyle/>
            <a:p/>
          </p:txBody>
        </p:sp>
        <p:sp>
          <p:nvSpPr>
            <p:cNvPr id="113" name="rc113"/>
            <p:cNvSpPr/>
            <p:nvPr/>
          </p:nvSpPr>
          <p:spPr>
            <a:xfrm>
              <a:off x="8111798" y="3329105"/>
              <a:ext cx="200644" cy="35904"/>
            </a:xfrm>
            <a:prstGeom prst="rect">
              <a:avLst/>
            </a:prstGeom>
            <a:solidFill>
              <a:srgbClr val="F26A21">
                <a:alpha val="100000"/>
              </a:srgbClr>
            </a:solidFill>
          </p:spPr>
          <p:txBody>
            <a:bodyPr/>
            <a:lstStyle/>
            <a:p/>
          </p:txBody>
        </p:sp>
        <p:sp>
          <p:nvSpPr>
            <p:cNvPr id="114" name="rc114"/>
            <p:cNvSpPr/>
            <p:nvPr/>
          </p:nvSpPr>
          <p:spPr>
            <a:xfrm>
              <a:off x="8111798" y="3365010"/>
              <a:ext cx="200644" cy="1320376"/>
            </a:xfrm>
            <a:prstGeom prst="rect">
              <a:avLst/>
            </a:prstGeom>
            <a:solidFill>
              <a:srgbClr val="FFC20E">
                <a:alpha val="100000"/>
              </a:srgbClr>
            </a:solidFill>
          </p:spPr>
          <p:txBody>
            <a:bodyPr/>
            <a:lstStyle/>
            <a:p/>
          </p:txBody>
        </p:sp>
        <p:sp>
          <p:nvSpPr>
            <p:cNvPr id="115" name="pl115"/>
            <p:cNvSpPr/>
            <p:nvPr/>
          </p:nvSpPr>
          <p:spPr>
            <a:xfrm>
              <a:off x="1523984" y="2097449"/>
              <a:ext cx="5573446" cy="713003"/>
            </a:xfrm>
            <a:custGeom>
              <a:avLst/>
              <a:pathLst>
                <a:path w="5573446" h="713003">
                  <a:moveTo>
                    <a:pt x="0" y="343297"/>
                  </a:moveTo>
                  <a:lnTo>
                    <a:pt x="222937" y="448927"/>
                  </a:lnTo>
                  <a:lnTo>
                    <a:pt x="445875" y="580965"/>
                  </a:lnTo>
                  <a:lnTo>
                    <a:pt x="668813" y="713003"/>
                  </a:lnTo>
                  <a:lnTo>
                    <a:pt x="891751" y="660188"/>
                  </a:lnTo>
                  <a:lnTo>
                    <a:pt x="1114689" y="396112"/>
                  </a:lnTo>
                  <a:lnTo>
                    <a:pt x="1337627" y="79222"/>
                  </a:lnTo>
                  <a:lnTo>
                    <a:pt x="1560565" y="132037"/>
                  </a:lnTo>
                  <a:lnTo>
                    <a:pt x="1783502" y="237667"/>
                  </a:lnTo>
                  <a:lnTo>
                    <a:pt x="2006440" y="79222"/>
                  </a:lnTo>
                  <a:lnTo>
                    <a:pt x="2229378" y="290482"/>
                  </a:lnTo>
                  <a:lnTo>
                    <a:pt x="2452316" y="633780"/>
                  </a:lnTo>
                  <a:lnTo>
                    <a:pt x="2675254" y="132037"/>
                  </a:lnTo>
                  <a:lnTo>
                    <a:pt x="2898192" y="396112"/>
                  </a:lnTo>
                  <a:lnTo>
                    <a:pt x="3121130" y="158445"/>
                  </a:lnTo>
                  <a:lnTo>
                    <a:pt x="3344068" y="52815"/>
                  </a:lnTo>
                  <a:lnTo>
                    <a:pt x="3567005" y="0"/>
                  </a:lnTo>
                  <a:lnTo>
                    <a:pt x="3789943" y="132037"/>
                  </a:lnTo>
                  <a:lnTo>
                    <a:pt x="4012881" y="52815"/>
                  </a:lnTo>
                  <a:lnTo>
                    <a:pt x="4235819" y="105630"/>
                  </a:lnTo>
                  <a:lnTo>
                    <a:pt x="4458757" y="290482"/>
                  </a:lnTo>
                  <a:lnTo>
                    <a:pt x="4681695" y="343297"/>
                  </a:lnTo>
                  <a:lnTo>
                    <a:pt x="4904633" y="396112"/>
                  </a:lnTo>
                  <a:lnTo>
                    <a:pt x="5127571" y="422520"/>
                  </a:lnTo>
                  <a:lnTo>
                    <a:pt x="5350508" y="448927"/>
                  </a:lnTo>
                  <a:lnTo>
                    <a:pt x="5573446" y="369705"/>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2387932"/>
              <a:ext cx="5573446" cy="686595"/>
            </a:xfrm>
            <a:custGeom>
              <a:avLst/>
              <a:pathLst>
                <a:path w="5573446" h="686595">
                  <a:moveTo>
                    <a:pt x="0" y="580965"/>
                  </a:moveTo>
                  <a:lnTo>
                    <a:pt x="222937" y="554558"/>
                  </a:lnTo>
                  <a:lnTo>
                    <a:pt x="445875" y="580965"/>
                  </a:lnTo>
                  <a:lnTo>
                    <a:pt x="668813" y="660188"/>
                  </a:lnTo>
                  <a:lnTo>
                    <a:pt x="891751" y="501743"/>
                  </a:lnTo>
                  <a:lnTo>
                    <a:pt x="1114689" y="264075"/>
                  </a:lnTo>
                  <a:lnTo>
                    <a:pt x="1337627" y="264075"/>
                  </a:lnTo>
                  <a:lnTo>
                    <a:pt x="1560565" y="290482"/>
                  </a:lnTo>
                  <a:lnTo>
                    <a:pt x="1783502" y="343297"/>
                  </a:lnTo>
                  <a:lnTo>
                    <a:pt x="2006440" y="158445"/>
                  </a:lnTo>
                  <a:lnTo>
                    <a:pt x="2229378" y="237667"/>
                  </a:lnTo>
                  <a:lnTo>
                    <a:pt x="2452316" y="686595"/>
                  </a:lnTo>
                  <a:lnTo>
                    <a:pt x="2675254" y="132037"/>
                  </a:lnTo>
                  <a:lnTo>
                    <a:pt x="2898192" y="316890"/>
                  </a:lnTo>
                  <a:lnTo>
                    <a:pt x="3121130" y="369705"/>
                  </a:lnTo>
                  <a:lnTo>
                    <a:pt x="3344068" y="211260"/>
                  </a:lnTo>
                  <a:lnTo>
                    <a:pt x="3567005" y="0"/>
                  </a:lnTo>
                  <a:lnTo>
                    <a:pt x="3789943" y="105630"/>
                  </a:lnTo>
                  <a:lnTo>
                    <a:pt x="4012881" y="79222"/>
                  </a:lnTo>
                  <a:lnTo>
                    <a:pt x="4235819" y="211260"/>
                  </a:lnTo>
                  <a:lnTo>
                    <a:pt x="4458757" y="369705"/>
                  </a:lnTo>
                  <a:lnTo>
                    <a:pt x="4681695" y="422520"/>
                  </a:lnTo>
                  <a:lnTo>
                    <a:pt x="4904633" y="475335"/>
                  </a:lnTo>
                  <a:lnTo>
                    <a:pt x="5127571" y="396112"/>
                  </a:lnTo>
                  <a:lnTo>
                    <a:pt x="5350508" y="501743"/>
                  </a:lnTo>
                  <a:lnTo>
                    <a:pt x="5573446" y="448927"/>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8" name="tx118"/>
            <p:cNvSpPr/>
            <p:nvPr/>
          </p:nvSpPr>
          <p:spPr>
            <a:xfrm>
              <a:off x="2570345"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19" name="tx119"/>
            <p:cNvSpPr/>
            <p:nvPr/>
          </p:nvSpPr>
          <p:spPr>
            <a:xfrm>
              <a:off x="3685034"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0" name="tx120"/>
            <p:cNvSpPr/>
            <p:nvPr/>
          </p:nvSpPr>
          <p:spPr>
            <a:xfrm>
              <a:off x="4799724"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69147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591441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6137351"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4" name="tx124"/>
            <p:cNvSpPr/>
            <p:nvPr/>
          </p:nvSpPr>
          <p:spPr>
            <a:xfrm>
              <a:off x="6360289"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5" name="tx125"/>
            <p:cNvSpPr/>
            <p:nvPr/>
          </p:nvSpPr>
          <p:spPr>
            <a:xfrm>
              <a:off x="6583227"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6" name="tx126"/>
            <p:cNvSpPr/>
            <p:nvPr/>
          </p:nvSpPr>
          <p:spPr>
            <a:xfrm>
              <a:off x="6806165"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7" name="tx127"/>
            <p:cNvSpPr/>
            <p:nvPr/>
          </p:nvSpPr>
          <p:spPr>
            <a:xfrm>
              <a:off x="7029103"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8" name="tx128"/>
            <p:cNvSpPr/>
            <p:nvPr/>
          </p:nvSpPr>
          <p:spPr>
            <a:xfrm>
              <a:off x="1455656" y="3037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29" name="tx129"/>
            <p:cNvSpPr/>
            <p:nvPr/>
          </p:nvSpPr>
          <p:spPr>
            <a:xfrm>
              <a:off x="2570345"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0" name="tx130"/>
            <p:cNvSpPr/>
            <p:nvPr/>
          </p:nvSpPr>
          <p:spPr>
            <a:xfrm>
              <a:off x="3685034"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1" name="tx131"/>
            <p:cNvSpPr/>
            <p:nvPr/>
          </p:nvSpPr>
          <p:spPr>
            <a:xfrm>
              <a:off x="4799724"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2" name="tx132"/>
            <p:cNvSpPr/>
            <p:nvPr/>
          </p:nvSpPr>
          <p:spPr>
            <a:xfrm>
              <a:off x="5691475"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3" name="tx133"/>
            <p:cNvSpPr/>
            <p:nvPr/>
          </p:nvSpPr>
          <p:spPr>
            <a:xfrm>
              <a:off x="5914413"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4" name="tx134"/>
            <p:cNvSpPr/>
            <p:nvPr/>
          </p:nvSpPr>
          <p:spPr>
            <a:xfrm>
              <a:off x="6137351"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5" name="tx135"/>
            <p:cNvSpPr/>
            <p:nvPr/>
          </p:nvSpPr>
          <p:spPr>
            <a:xfrm>
              <a:off x="6360289"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6" name="tx136"/>
            <p:cNvSpPr/>
            <p:nvPr/>
          </p:nvSpPr>
          <p:spPr>
            <a:xfrm>
              <a:off x="6583227"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7" name="tx137"/>
            <p:cNvSpPr/>
            <p:nvPr/>
          </p:nvSpPr>
          <p:spPr>
            <a:xfrm>
              <a:off x="6806165"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8" name="tx138"/>
            <p:cNvSpPr/>
            <p:nvPr/>
          </p:nvSpPr>
          <p:spPr>
            <a:xfrm>
              <a:off x="7029103"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9" name="tx139"/>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603427" y="39802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333252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268480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3" name="tx143"/>
            <p:cNvSpPr/>
            <p:nvPr/>
          </p:nvSpPr>
          <p:spPr>
            <a:xfrm>
              <a:off x="508103" y="203709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63486" y="5522891"/>
              <a:ext cx="201456" cy="201456"/>
            </a:xfrm>
            <a:prstGeom prst="rect">
              <a:avLst/>
            </a:prstGeom>
            <a:solidFill>
              <a:srgbClr val="80BD41">
                <a:alpha val="100000"/>
              </a:srgbClr>
            </a:solidFill>
          </p:spPr>
          <p:txBody>
            <a:bodyPr/>
            <a:lstStyle/>
            <a:p/>
          </p:txBody>
        </p:sp>
        <p:sp>
          <p:nvSpPr>
            <p:cNvPr id="166" name="rc166"/>
            <p:cNvSpPr/>
            <p:nvPr/>
          </p:nvSpPr>
          <p:spPr>
            <a:xfrm>
              <a:off x="2665435" y="5522891"/>
              <a:ext cx="201456" cy="201456"/>
            </a:xfrm>
            <a:prstGeom prst="rect">
              <a:avLst/>
            </a:prstGeom>
            <a:solidFill>
              <a:srgbClr val="1CABE2">
                <a:alpha val="100000"/>
              </a:srgbClr>
            </a:solidFill>
          </p:spPr>
          <p:txBody>
            <a:bodyPr/>
            <a:lstStyle/>
            <a:p/>
          </p:txBody>
        </p:sp>
        <p:sp>
          <p:nvSpPr>
            <p:cNvPr id="167" name="rc167"/>
            <p:cNvSpPr/>
            <p:nvPr/>
          </p:nvSpPr>
          <p:spPr>
            <a:xfrm>
              <a:off x="3738259" y="5522891"/>
              <a:ext cx="201456" cy="201456"/>
            </a:xfrm>
            <a:prstGeom prst="rect">
              <a:avLst/>
            </a:prstGeom>
            <a:solidFill>
              <a:srgbClr val="0058AB">
                <a:alpha val="100000"/>
              </a:srgbClr>
            </a:solidFill>
          </p:spPr>
          <p:txBody>
            <a:bodyPr/>
            <a:lstStyle/>
            <a:p/>
          </p:txBody>
        </p:sp>
        <p:sp>
          <p:nvSpPr>
            <p:cNvPr id="168" name="rc168"/>
            <p:cNvSpPr/>
            <p:nvPr/>
          </p:nvSpPr>
          <p:spPr>
            <a:xfrm>
              <a:off x="4733592" y="5522891"/>
              <a:ext cx="201456" cy="201456"/>
            </a:xfrm>
            <a:prstGeom prst="rect">
              <a:avLst/>
            </a:prstGeom>
            <a:solidFill>
              <a:srgbClr val="FFC20E">
                <a:alpha val="100000"/>
              </a:srgbClr>
            </a:solidFill>
          </p:spPr>
          <p:txBody>
            <a:bodyPr/>
            <a:lstStyle/>
            <a:p/>
          </p:txBody>
        </p:sp>
        <p:sp>
          <p:nvSpPr>
            <p:cNvPr id="169" name="rc169"/>
            <p:cNvSpPr/>
            <p:nvPr/>
          </p:nvSpPr>
          <p:spPr>
            <a:xfrm>
              <a:off x="6637725" y="5522891"/>
              <a:ext cx="201455" cy="201456"/>
            </a:xfrm>
            <a:prstGeom prst="rect">
              <a:avLst/>
            </a:prstGeom>
            <a:solidFill>
              <a:srgbClr val="F26A21">
                <a:alpha val="100000"/>
              </a:srgbClr>
            </a:solidFill>
          </p:spPr>
          <p:txBody>
            <a:bodyPr/>
            <a:lstStyle/>
            <a:p/>
          </p:txBody>
        </p:sp>
        <p:sp>
          <p:nvSpPr>
            <p:cNvPr id="170" name="tx170"/>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079223" y="1511762"/>
              <a:ext cx="460797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Cote d'Ivoire</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Cote d'Ivoire is projected to have a  large increase (&gt;=50,000) in the number of surviving infants by 2030. Maintaining current coverage requires vaccinating an increasing number of children.
To achieve the IA2030 ZD target, more (~4.44%) children need to be vaccinated with DTP1 each year.
To improve coverage and reach the 2030 ZD target will require substantial increases in immunization programme and health system capacity.
</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945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98244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27032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55821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84610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33849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62638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1427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20215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351649" y="3491283"/>
              <a:ext cx="214223" cy="1559328"/>
            </a:xfrm>
            <a:prstGeom prst="rect">
              <a:avLst/>
            </a:prstGeom>
            <a:solidFill>
              <a:srgbClr val="0058AB">
                <a:alpha val="100000"/>
              </a:srgbClr>
            </a:solidFill>
          </p:spPr>
          <p:txBody>
            <a:bodyPr/>
            <a:lstStyle/>
            <a:p/>
          </p:txBody>
        </p:sp>
        <p:sp>
          <p:nvSpPr>
            <p:cNvPr id="43" name="rc43"/>
            <p:cNvSpPr/>
            <p:nvPr/>
          </p:nvSpPr>
          <p:spPr>
            <a:xfrm>
              <a:off x="1589675" y="3036257"/>
              <a:ext cx="214223" cy="2014354"/>
            </a:xfrm>
            <a:prstGeom prst="rect">
              <a:avLst/>
            </a:prstGeom>
            <a:solidFill>
              <a:srgbClr val="0058AB">
                <a:alpha val="100000"/>
              </a:srgbClr>
            </a:solidFill>
          </p:spPr>
          <p:txBody>
            <a:bodyPr/>
            <a:lstStyle/>
            <a:p/>
          </p:txBody>
        </p:sp>
        <p:sp>
          <p:nvSpPr>
            <p:cNvPr id="44" name="rc44"/>
            <p:cNvSpPr/>
            <p:nvPr/>
          </p:nvSpPr>
          <p:spPr>
            <a:xfrm>
              <a:off x="1827702" y="2465427"/>
              <a:ext cx="214223" cy="2585184"/>
            </a:xfrm>
            <a:prstGeom prst="rect">
              <a:avLst/>
            </a:prstGeom>
            <a:solidFill>
              <a:srgbClr val="0058AB">
                <a:alpha val="100000"/>
              </a:srgbClr>
            </a:solidFill>
          </p:spPr>
          <p:txBody>
            <a:bodyPr/>
            <a:lstStyle/>
            <a:p/>
          </p:txBody>
        </p:sp>
        <p:sp>
          <p:nvSpPr>
            <p:cNvPr id="45" name="rc45"/>
            <p:cNvSpPr/>
            <p:nvPr/>
          </p:nvSpPr>
          <p:spPr>
            <a:xfrm>
              <a:off x="2065728" y="1887120"/>
              <a:ext cx="214223" cy="3163491"/>
            </a:xfrm>
            <a:prstGeom prst="rect">
              <a:avLst/>
            </a:prstGeom>
            <a:solidFill>
              <a:srgbClr val="0058AB">
                <a:alpha val="100000"/>
              </a:srgbClr>
            </a:solidFill>
          </p:spPr>
          <p:txBody>
            <a:bodyPr/>
            <a:lstStyle/>
            <a:p/>
          </p:txBody>
        </p:sp>
        <p:sp>
          <p:nvSpPr>
            <p:cNvPr id="46" name="rc46"/>
            <p:cNvSpPr/>
            <p:nvPr/>
          </p:nvSpPr>
          <p:spPr>
            <a:xfrm>
              <a:off x="2303754" y="2064892"/>
              <a:ext cx="214223" cy="2985719"/>
            </a:xfrm>
            <a:prstGeom prst="rect">
              <a:avLst/>
            </a:prstGeom>
            <a:solidFill>
              <a:srgbClr val="0058AB">
                <a:alpha val="100000"/>
              </a:srgbClr>
            </a:solidFill>
          </p:spPr>
          <p:txBody>
            <a:bodyPr/>
            <a:lstStyle/>
            <a:p/>
          </p:txBody>
        </p:sp>
        <p:sp>
          <p:nvSpPr>
            <p:cNvPr id="47" name="rc47"/>
            <p:cNvSpPr/>
            <p:nvPr/>
          </p:nvSpPr>
          <p:spPr>
            <a:xfrm>
              <a:off x="2541780" y="3137804"/>
              <a:ext cx="214223" cy="1912807"/>
            </a:xfrm>
            <a:prstGeom prst="rect">
              <a:avLst/>
            </a:prstGeom>
            <a:solidFill>
              <a:srgbClr val="0058AB">
                <a:alpha val="100000"/>
              </a:srgbClr>
            </a:solidFill>
          </p:spPr>
          <p:txBody>
            <a:bodyPr/>
            <a:lstStyle/>
            <a:p/>
          </p:txBody>
        </p:sp>
        <p:sp>
          <p:nvSpPr>
            <p:cNvPr id="48" name="rc48"/>
            <p:cNvSpPr/>
            <p:nvPr/>
          </p:nvSpPr>
          <p:spPr>
            <a:xfrm>
              <a:off x="2779807" y="4480280"/>
              <a:ext cx="214223" cy="570331"/>
            </a:xfrm>
            <a:prstGeom prst="rect">
              <a:avLst/>
            </a:prstGeom>
            <a:solidFill>
              <a:srgbClr val="0058AB">
                <a:alpha val="100000"/>
              </a:srgbClr>
            </a:solidFill>
          </p:spPr>
          <p:txBody>
            <a:bodyPr/>
            <a:lstStyle/>
            <a:p/>
          </p:txBody>
        </p:sp>
        <p:sp>
          <p:nvSpPr>
            <p:cNvPr id="49" name="rc49"/>
            <p:cNvSpPr/>
            <p:nvPr/>
          </p:nvSpPr>
          <p:spPr>
            <a:xfrm>
              <a:off x="3017833" y="4241366"/>
              <a:ext cx="214223" cy="809245"/>
            </a:xfrm>
            <a:prstGeom prst="rect">
              <a:avLst/>
            </a:prstGeom>
            <a:solidFill>
              <a:srgbClr val="0058AB">
                <a:alpha val="100000"/>
              </a:srgbClr>
            </a:solidFill>
          </p:spPr>
          <p:txBody>
            <a:bodyPr/>
            <a:lstStyle/>
            <a:p/>
          </p:txBody>
        </p:sp>
        <p:sp>
          <p:nvSpPr>
            <p:cNvPr id="50" name="rc50"/>
            <p:cNvSpPr/>
            <p:nvPr/>
          </p:nvSpPr>
          <p:spPr>
            <a:xfrm>
              <a:off x="3255859" y="3762840"/>
              <a:ext cx="214223" cy="1287771"/>
            </a:xfrm>
            <a:prstGeom prst="rect">
              <a:avLst/>
            </a:prstGeom>
            <a:solidFill>
              <a:srgbClr val="0058AB">
                <a:alpha val="100000"/>
              </a:srgbClr>
            </a:solidFill>
          </p:spPr>
          <p:txBody>
            <a:bodyPr/>
            <a:lstStyle/>
            <a:p/>
          </p:txBody>
        </p:sp>
        <p:sp>
          <p:nvSpPr>
            <p:cNvPr id="51" name="rc51"/>
            <p:cNvSpPr/>
            <p:nvPr/>
          </p:nvSpPr>
          <p:spPr>
            <a:xfrm>
              <a:off x="3493885" y="4447209"/>
              <a:ext cx="214223" cy="603401"/>
            </a:xfrm>
            <a:prstGeom prst="rect">
              <a:avLst/>
            </a:prstGeom>
            <a:solidFill>
              <a:srgbClr val="0058AB">
                <a:alpha val="100000"/>
              </a:srgbClr>
            </a:solidFill>
          </p:spPr>
          <p:txBody>
            <a:bodyPr/>
            <a:lstStyle/>
            <a:p/>
          </p:txBody>
        </p:sp>
        <p:sp>
          <p:nvSpPr>
            <p:cNvPr id="52" name="rc52"/>
            <p:cNvSpPr/>
            <p:nvPr/>
          </p:nvSpPr>
          <p:spPr>
            <a:xfrm>
              <a:off x="3731911" y="3437604"/>
              <a:ext cx="214223" cy="1613007"/>
            </a:xfrm>
            <a:prstGeom prst="rect">
              <a:avLst/>
            </a:prstGeom>
            <a:solidFill>
              <a:srgbClr val="0058AB">
                <a:alpha val="100000"/>
              </a:srgbClr>
            </a:solidFill>
          </p:spPr>
          <p:txBody>
            <a:bodyPr/>
            <a:lstStyle/>
            <a:p/>
          </p:txBody>
        </p:sp>
        <p:sp>
          <p:nvSpPr>
            <p:cNvPr id="53" name="rc53"/>
            <p:cNvSpPr/>
            <p:nvPr/>
          </p:nvSpPr>
          <p:spPr>
            <a:xfrm>
              <a:off x="3969938" y="1757558"/>
              <a:ext cx="214223" cy="3293053"/>
            </a:xfrm>
            <a:prstGeom prst="rect">
              <a:avLst/>
            </a:prstGeom>
            <a:solidFill>
              <a:srgbClr val="0058AB">
                <a:alpha val="100000"/>
              </a:srgbClr>
            </a:solidFill>
          </p:spPr>
          <p:txBody>
            <a:bodyPr/>
            <a:lstStyle/>
            <a:p/>
          </p:txBody>
        </p:sp>
        <p:sp>
          <p:nvSpPr>
            <p:cNvPr id="54" name="rc54"/>
            <p:cNvSpPr/>
            <p:nvPr/>
          </p:nvSpPr>
          <p:spPr>
            <a:xfrm>
              <a:off x="4207964" y="4147823"/>
              <a:ext cx="214223" cy="902788"/>
            </a:xfrm>
            <a:prstGeom prst="rect">
              <a:avLst/>
            </a:prstGeom>
            <a:solidFill>
              <a:srgbClr val="0058AB">
                <a:alpha val="100000"/>
              </a:srgbClr>
            </a:solidFill>
          </p:spPr>
          <p:txBody>
            <a:bodyPr/>
            <a:lstStyle/>
            <a:p/>
          </p:txBody>
        </p:sp>
        <p:sp>
          <p:nvSpPr>
            <p:cNvPr id="55" name="rc55"/>
            <p:cNvSpPr/>
            <p:nvPr/>
          </p:nvSpPr>
          <p:spPr>
            <a:xfrm>
              <a:off x="4445990" y="2824603"/>
              <a:ext cx="214223" cy="2226008"/>
            </a:xfrm>
            <a:prstGeom prst="rect">
              <a:avLst/>
            </a:prstGeom>
            <a:solidFill>
              <a:srgbClr val="0058AB">
                <a:alpha val="100000"/>
              </a:srgbClr>
            </a:solidFill>
          </p:spPr>
          <p:txBody>
            <a:bodyPr/>
            <a:lstStyle/>
            <a:p/>
          </p:txBody>
        </p:sp>
        <p:sp>
          <p:nvSpPr>
            <p:cNvPr id="56" name="rc56"/>
            <p:cNvSpPr/>
            <p:nvPr/>
          </p:nvSpPr>
          <p:spPr>
            <a:xfrm>
              <a:off x="4684016" y="3992440"/>
              <a:ext cx="214223" cy="1058171"/>
            </a:xfrm>
            <a:prstGeom prst="rect">
              <a:avLst/>
            </a:prstGeom>
            <a:solidFill>
              <a:srgbClr val="0058AB">
                <a:alpha val="100000"/>
              </a:srgbClr>
            </a:solidFill>
          </p:spPr>
          <p:txBody>
            <a:bodyPr/>
            <a:lstStyle/>
            <a:p/>
          </p:txBody>
        </p:sp>
        <p:sp>
          <p:nvSpPr>
            <p:cNvPr id="57" name="rc57"/>
            <p:cNvSpPr/>
            <p:nvPr/>
          </p:nvSpPr>
          <p:spPr>
            <a:xfrm>
              <a:off x="4922043" y="4520130"/>
              <a:ext cx="214223" cy="530481"/>
            </a:xfrm>
            <a:prstGeom prst="rect">
              <a:avLst/>
            </a:prstGeom>
            <a:solidFill>
              <a:srgbClr val="0058AB">
                <a:alpha val="100000"/>
              </a:srgbClr>
            </a:solidFill>
          </p:spPr>
          <p:txBody>
            <a:bodyPr/>
            <a:lstStyle/>
            <a:p/>
          </p:txBody>
        </p:sp>
        <p:sp>
          <p:nvSpPr>
            <p:cNvPr id="58" name="rc58"/>
            <p:cNvSpPr/>
            <p:nvPr/>
          </p:nvSpPr>
          <p:spPr>
            <a:xfrm>
              <a:off x="5160069" y="4784523"/>
              <a:ext cx="214223" cy="266088"/>
            </a:xfrm>
            <a:prstGeom prst="rect">
              <a:avLst/>
            </a:prstGeom>
            <a:solidFill>
              <a:srgbClr val="0058AB">
                <a:alpha val="100000"/>
              </a:srgbClr>
            </a:solidFill>
          </p:spPr>
          <p:txBody>
            <a:bodyPr/>
            <a:lstStyle/>
            <a:p/>
          </p:txBody>
        </p:sp>
        <p:sp>
          <p:nvSpPr>
            <p:cNvPr id="59" name="rc59"/>
            <p:cNvSpPr/>
            <p:nvPr/>
          </p:nvSpPr>
          <p:spPr>
            <a:xfrm>
              <a:off x="5398095" y="4121175"/>
              <a:ext cx="214223" cy="929435"/>
            </a:xfrm>
            <a:prstGeom prst="rect">
              <a:avLst/>
            </a:prstGeom>
            <a:solidFill>
              <a:srgbClr val="0058AB">
                <a:alpha val="100000"/>
              </a:srgbClr>
            </a:solidFill>
          </p:spPr>
          <p:txBody>
            <a:bodyPr/>
            <a:lstStyle/>
            <a:p/>
          </p:txBody>
        </p:sp>
        <p:sp>
          <p:nvSpPr>
            <p:cNvPr id="60" name="rc60"/>
            <p:cNvSpPr/>
            <p:nvPr/>
          </p:nvSpPr>
          <p:spPr>
            <a:xfrm>
              <a:off x="5636121" y="4526809"/>
              <a:ext cx="214223" cy="523801"/>
            </a:xfrm>
            <a:prstGeom prst="rect">
              <a:avLst/>
            </a:prstGeom>
            <a:solidFill>
              <a:srgbClr val="0058AB">
                <a:alpha val="100000"/>
              </a:srgbClr>
            </a:solidFill>
          </p:spPr>
          <p:txBody>
            <a:bodyPr/>
            <a:lstStyle/>
            <a:p/>
          </p:txBody>
        </p:sp>
        <p:sp>
          <p:nvSpPr>
            <p:cNvPr id="61" name="rc61"/>
            <p:cNvSpPr/>
            <p:nvPr/>
          </p:nvSpPr>
          <p:spPr>
            <a:xfrm>
              <a:off x="5874148" y="4261120"/>
              <a:ext cx="214223" cy="789491"/>
            </a:xfrm>
            <a:prstGeom prst="rect">
              <a:avLst/>
            </a:prstGeom>
            <a:solidFill>
              <a:srgbClr val="0058AB">
                <a:alpha val="100000"/>
              </a:srgbClr>
            </a:solidFill>
          </p:spPr>
          <p:txBody>
            <a:bodyPr/>
            <a:lstStyle/>
            <a:p/>
          </p:txBody>
        </p:sp>
        <p:sp>
          <p:nvSpPr>
            <p:cNvPr id="62" name="rc62"/>
            <p:cNvSpPr/>
            <p:nvPr/>
          </p:nvSpPr>
          <p:spPr>
            <a:xfrm>
              <a:off x="6112174" y="3328038"/>
              <a:ext cx="214223" cy="1722573"/>
            </a:xfrm>
            <a:prstGeom prst="rect">
              <a:avLst/>
            </a:prstGeom>
            <a:solidFill>
              <a:srgbClr val="0058AB">
                <a:alpha val="100000"/>
              </a:srgbClr>
            </a:solidFill>
          </p:spPr>
          <p:txBody>
            <a:bodyPr/>
            <a:lstStyle/>
            <a:p/>
          </p:txBody>
        </p:sp>
        <p:sp>
          <p:nvSpPr>
            <p:cNvPr id="63" name="rc63"/>
            <p:cNvSpPr/>
            <p:nvPr/>
          </p:nvSpPr>
          <p:spPr>
            <a:xfrm>
              <a:off x="6350200" y="3045842"/>
              <a:ext cx="214223" cy="2004769"/>
            </a:xfrm>
            <a:prstGeom prst="rect">
              <a:avLst/>
            </a:prstGeom>
            <a:solidFill>
              <a:srgbClr val="0058AB">
                <a:alpha val="100000"/>
              </a:srgbClr>
            </a:solidFill>
          </p:spPr>
          <p:txBody>
            <a:bodyPr/>
            <a:lstStyle/>
            <a:p/>
          </p:txBody>
        </p:sp>
        <p:sp>
          <p:nvSpPr>
            <p:cNvPr id="64" name="rc64"/>
            <p:cNvSpPr/>
            <p:nvPr/>
          </p:nvSpPr>
          <p:spPr>
            <a:xfrm>
              <a:off x="6588226" y="2759402"/>
              <a:ext cx="214223" cy="2291209"/>
            </a:xfrm>
            <a:prstGeom prst="rect">
              <a:avLst/>
            </a:prstGeom>
            <a:solidFill>
              <a:srgbClr val="0058AB">
                <a:alpha val="100000"/>
              </a:srgbClr>
            </a:solidFill>
          </p:spPr>
          <p:txBody>
            <a:bodyPr/>
            <a:lstStyle/>
            <a:p/>
          </p:txBody>
        </p:sp>
        <p:sp>
          <p:nvSpPr>
            <p:cNvPr id="65" name="rc65"/>
            <p:cNvSpPr/>
            <p:nvPr/>
          </p:nvSpPr>
          <p:spPr>
            <a:xfrm>
              <a:off x="6826253" y="2599788"/>
              <a:ext cx="214223" cy="2450822"/>
            </a:xfrm>
            <a:prstGeom prst="rect">
              <a:avLst/>
            </a:prstGeom>
            <a:solidFill>
              <a:srgbClr val="0058AB">
                <a:alpha val="100000"/>
              </a:srgbClr>
            </a:solidFill>
          </p:spPr>
          <p:txBody>
            <a:bodyPr/>
            <a:lstStyle/>
            <a:p/>
          </p:txBody>
        </p:sp>
        <p:sp>
          <p:nvSpPr>
            <p:cNvPr id="66" name="rc66"/>
            <p:cNvSpPr/>
            <p:nvPr/>
          </p:nvSpPr>
          <p:spPr>
            <a:xfrm>
              <a:off x="7064279" y="2433781"/>
              <a:ext cx="214223" cy="2616830"/>
            </a:xfrm>
            <a:prstGeom prst="rect">
              <a:avLst/>
            </a:prstGeom>
            <a:solidFill>
              <a:srgbClr val="0058AB">
                <a:alpha val="100000"/>
              </a:srgbClr>
            </a:solidFill>
          </p:spPr>
          <p:txBody>
            <a:bodyPr/>
            <a:lstStyle/>
            <a:p/>
          </p:txBody>
        </p:sp>
        <p:sp>
          <p:nvSpPr>
            <p:cNvPr id="67" name="rc67"/>
            <p:cNvSpPr/>
            <p:nvPr/>
          </p:nvSpPr>
          <p:spPr>
            <a:xfrm>
              <a:off x="7302305" y="2824944"/>
              <a:ext cx="214223" cy="2225666"/>
            </a:xfrm>
            <a:prstGeom prst="rect">
              <a:avLst/>
            </a:prstGeom>
            <a:solidFill>
              <a:srgbClr val="0058AB">
                <a:alpha val="100000"/>
              </a:srgbClr>
            </a:solidFill>
          </p:spPr>
          <p:txBody>
            <a:bodyPr/>
            <a:lstStyle/>
            <a:p/>
          </p:txBody>
        </p:sp>
        <p:sp>
          <p:nvSpPr>
            <p:cNvPr id="68" name="rc68"/>
            <p:cNvSpPr/>
            <p:nvPr/>
          </p:nvSpPr>
          <p:spPr>
            <a:xfrm>
              <a:off x="8492436" y="4655873"/>
              <a:ext cx="214223" cy="394738"/>
            </a:xfrm>
            <a:prstGeom prst="rect">
              <a:avLst/>
            </a:prstGeom>
            <a:solidFill>
              <a:srgbClr val="69DBFF">
                <a:alpha val="100000"/>
              </a:srgbClr>
            </a:solidFill>
          </p:spPr>
          <p:txBody>
            <a:bodyPr/>
            <a:lstStyle/>
            <a:p/>
          </p:txBody>
        </p:sp>
        <p:sp>
          <p:nvSpPr>
            <p:cNvPr id="69" name="pl69"/>
            <p:cNvSpPr/>
            <p:nvPr/>
          </p:nvSpPr>
          <p:spPr>
            <a:xfrm>
              <a:off x="6219286" y="4261120"/>
              <a:ext cx="2380262" cy="394745"/>
            </a:xfrm>
            <a:custGeom>
              <a:avLst/>
              <a:pathLst>
                <a:path w="2380262" h="394745">
                  <a:moveTo>
                    <a:pt x="0" y="0"/>
                  </a:moveTo>
                  <a:lnTo>
                    <a:pt x="238026" y="39474"/>
                  </a:lnTo>
                  <a:lnTo>
                    <a:pt x="476052" y="78949"/>
                  </a:lnTo>
                  <a:lnTo>
                    <a:pt x="714078" y="118423"/>
                  </a:lnTo>
                  <a:lnTo>
                    <a:pt x="952104" y="157898"/>
                  </a:lnTo>
                  <a:lnTo>
                    <a:pt x="1190131" y="197372"/>
                  </a:lnTo>
                  <a:lnTo>
                    <a:pt x="1428157" y="236847"/>
                  </a:lnTo>
                  <a:lnTo>
                    <a:pt x="1666183" y="276321"/>
                  </a:lnTo>
                  <a:lnTo>
                    <a:pt x="1904209" y="315796"/>
                  </a:lnTo>
                  <a:lnTo>
                    <a:pt x="2142236" y="355271"/>
                  </a:lnTo>
                  <a:lnTo>
                    <a:pt x="2380262" y="394745"/>
                  </a:lnTo>
                </a:path>
              </a:pathLst>
            </a:custGeom>
            <a:ln w="13550" cap="flat">
              <a:solidFill>
                <a:srgbClr val="000000">
                  <a:alpha val="100000"/>
                </a:srgbClr>
              </a:solidFill>
              <a:prstDash val="solid"/>
              <a:round/>
            </a:ln>
          </p:spPr>
          <p:txBody>
            <a:bodyPr/>
            <a:lstStyle/>
            <a:p/>
          </p:txBody>
        </p:sp>
        <p:sp>
          <p:nvSpPr>
            <p:cNvPr id="70" name="pt70"/>
            <p:cNvSpPr/>
            <p:nvPr/>
          </p:nvSpPr>
          <p:spPr>
            <a:xfrm>
              <a:off x="6194460" y="42362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432486" y="42757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670512" y="43152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908538" y="43547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146565" y="43941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384591" y="44336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622617" y="44731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860643" y="4512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098670" y="45520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336696" y="45915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574722" y="46310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tx81"/>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2" name="tx82"/>
            <p:cNvSpPr/>
            <p:nvPr/>
          </p:nvSpPr>
          <p:spPr>
            <a:xfrm>
              <a:off x="571671" y="42810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3" name="tx83"/>
            <p:cNvSpPr/>
            <p:nvPr/>
          </p:nvSpPr>
          <p:spPr>
            <a:xfrm>
              <a:off x="508103" y="35689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285684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5" name="tx85"/>
            <p:cNvSpPr/>
            <p:nvPr/>
          </p:nvSpPr>
          <p:spPr>
            <a:xfrm>
              <a:off x="508103" y="214473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6" name="tx86"/>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3" name="tx113"/>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4" name="tx114"/>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5" name="rc115"/>
            <p:cNvSpPr/>
            <p:nvPr/>
          </p:nvSpPr>
          <p:spPr>
            <a:xfrm>
              <a:off x="3693168" y="5900002"/>
              <a:ext cx="201456" cy="201456"/>
            </a:xfrm>
            <a:prstGeom prst="rect">
              <a:avLst/>
            </a:prstGeom>
            <a:solidFill>
              <a:srgbClr val="0058AB">
                <a:alpha val="100000"/>
              </a:srgbClr>
            </a:solidFill>
          </p:spPr>
          <p:txBody>
            <a:bodyPr/>
            <a:lstStyle/>
            <a:p/>
          </p:txBody>
        </p:sp>
        <p:sp>
          <p:nvSpPr>
            <p:cNvPr id="116" name="rc116"/>
            <p:cNvSpPr/>
            <p:nvPr/>
          </p:nvSpPr>
          <p:spPr>
            <a:xfrm>
              <a:off x="4595254" y="5900002"/>
              <a:ext cx="201456" cy="201456"/>
            </a:xfrm>
            <a:prstGeom prst="rect">
              <a:avLst/>
            </a:prstGeom>
            <a:solidFill>
              <a:srgbClr val="69DBFF">
                <a:alpha val="100000"/>
              </a:srgbClr>
            </a:solidFill>
          </p:spPr>
          <p:txBody>
            <a:bodyPr/>
            <a:lstStyle/>
            <a:p/>
          </p:txBody>
        </p:sp>
        <p:sp>
          <p:nvSpPr>
            <p:cNvPr id="117" name="tx117"/>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8" name="tx118"/>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9" name="tx119"/>
            <p:cNvSpPr/>
            <p:nvPr/>
          </p:nvSpPr>
          <p:spPr>
            <a:xfrm>
              <a:off x="1858688" y="1330710"/>
              <a:ext cx="634093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Cote d'Ivoire</a:t>
              </a:r>
            </a:p>
          </p:txBody>
        </p:sp>
        <p:sp>
          <p:nvSpPr>
            <p:cNvPr id="120" name="tx12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3" name="tx123"/>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276% higher than the annual number proposed to reach the target, based on a linear trajectory of decline.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276% above the annual IA2030 goal, putting the 2030 goal at serious risk without accelerated action.</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Cote d'Ivoire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502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3481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0193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925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4770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740046"/>
              <a:ext cx="238662" cy="567974"/>
            </a:xfrm>
            <a:prstGeom prst="rect">
              <a:avLst/>
            </a:prstGeom>
            <a:solidFill>
              <a:srgbClr val="80BD41">
                <a:alpha val="100000"/>
              </a:srgbClr>
            </a:solidFill>
          </p:spPr>
          <p:txBody>
            <a:bodyPr/>
            <a:lstStyle/>
            <a:p/>
          </p:txBody>
        </p:sp>
        <p:sp>
          <p:nvSpPr>
            <p:cNvPr id="23" name="rc23"/>
            <p:cNvSpPr/>
            <p:nvPr/>
          </p:nvSpPr>
          <p:spPr>
            <a:xfrm>
              <a:off x="1333322" y="3639812"/>
              <a:ext cx="238662" cy="100234"/>
            </a:xfrm>
            <a:prstGeom prst="rect">
              <a:avLst/>
            </a:prstGeom>
            <a:solidFill>
              <a:srgbClr val="1CABE2">
                <a:alpha val="100000"/>
              </a:srgbClr>
            </a:solidFill>
          </p:spPr>
          <p:txBody>
            <a:bodyPr/>
            <a:lstStyle/>
            <a:p/>
          </p:txBody>
        </p:sp>
        <p:sp>
          <p:nvSpPr>
            <p:cNvPr id="24" name="rc24"/>
            <p:cNvSpPr/>
            <p:nvPr/>
          </p:nvSpPr>
          <p:spPr>
            <a:xfrm>
              <a:off x="1598503" y="3756030"/>
              <a:ext cx="238662" cy="551990"/>
            </a:xfrm>
            <a:prstGeom prst="rect">
              <a:avLst/>
            </a:prstGeom>
            <a:solidFill>
              <a:srgbClr val="80BD41">
                <a:alpha val="100000"/>
              </a:srgbClr>
            </a:solidFill>
          </p:spPr>
          <p:txBody>
            <a:bodyPr/>
            <a:lstStyle/>
            <a:p/>
          </p:txBody>
        </p:sp>
        <p:sp>
          <p:nvSpPr>
            <p:cNvPr id="25" name="rc25"/>
            <p:cNvSpPr/>
            <p:nvPr/>
          </p:nvSpPr>
          <p:spPr>
            <a:xfrm>
              <a:off x="1598503" y="3626546"/>
              <a:ext cx="238662" cy="129483"/>
            </a:xfrm>
            <a:prstGeom prst="rect">
              <a:avLst/>
            </a:prstGeom>
            <a:solidFill>
              <a:srgbClr val="1CABE2">
                <a:alpha val="100000"/>
              </a:srgbClr>
            </a:solidFill>
          </p:spPr>
          <p:txBody>
            <a:bodyPr/>
            <a:lstStyle/>
            <a:p/>
          </p:txBody>
        </p:sp>
        <p:sp>
          <p:nvSpPr>
            <p:cNvPr id="26" name="rc26"/>
            <p:cNvSpPr/>
            <p:nvPr/>
          </p:nvSpPr>
          <p:spPr>
            <a:xfrm>
              <a:off x="1863684" y="3781810"/>
              <a:ext cx="238662" cy="526211"/>
            </a:xfrm>
            <a:prstGeom prst="rect">
              <a:avLst/>
            </a:prstGeom>
            <a:solidFill>
              <a:srgbClr val="80BD41">
                <a:alpha val="100000"/>
              </a:srgbClr>
            </a:solidFill>
          </p:spPr>
          <p:txBody>
            <a:bodyPr/>
            <a:lstStyle/>
            <a:p/>
          </p:txBody>
        </p:sp>
        <p:sp>
          <p:nvSpPr>
            <p:cNvPr id="27" name="rc27"/>
            <p:cNvSpPr/>
            <p:nvPr/>
          </p:nvSpPr>
          <p:spPr>
            <a:xfrm>
              <a:off x="1863684" y="3615643"/>
              <a:ext cx="238662" cy="166166"/>
            </a:xfrm>
            <a:prstGeom prst="rect">
              <a:avLst/>
            </a:prstGeom>
            <a:solidFill>
              <a:srgbClr val="1CABE2">
                <a:alpha val="100000"/>
              </a:srgbClr>
            </a:solidFill>
          </p:spPr>
          <p:txBody>
            <a:bodyPr/>
            <a:lstStyle/>
            <a:p/>
          </p:txBody>
        </p:sp>
        <p:sp>
          <p:nvSpPr>
            <p:cNvPr id="28" name="rc28"/>
            <p:cNvSpPr/>
            <p:nvPr/>
          </p:nvSpPr>
          <p:spPr>
            <a:xfrm>
              <a:off x="2128865" y="3810180"/>
              <a:ext cx="238662" cy="497840"/>
            </a:xfrm>
            <a:prstGeom prst="rect">
              <a:avLst/>
            </a:prstGeom>
            <a:solidFill>
              <a:srgbClr val="80BD41">
                <a:alpha val="100000"/>
              </a:srgbClr>
            </a:solidFill>
          </p:spPr>
          <p:txBody>
            <a:bodyPr/>
            <a:lstStyle/>
            <a:p/>
          </p:txBody>
        </p:sp>
        <p:sp>
          <p:nvSpPr>
            <p:cNvPr id="29" name="rc29"/>
            <p:cNvSpPr/>
            <p:nvPr/>
          </p:nvSpPr>
          <p:spPr>
            <a:xfrm>
              <a:off x="2128865" y="3606836"/>
              <a:ext cx="238662" cy="203343"/>
            </a:xfrm>
            <a:prstGeom prst="rect">
              <a:avLst/>
            </a:prstGeom>
            <a:solidFill>
              <a:srgbClr val="1CABE2">
                <a:alpha val="100000"/>
              </a:srgbClr>
            </a:solidFill>
          </p:spPr>
          <p:txBody>
            <a:bodyPr/>
            <a:lstStyle/>
            <a:p/>
          </p:txBody>
        </p:sp>
        <p:sp>
          <p:nvSpPr>
            <p:cNvPr id="30" name="rc30"/>
            <p:cNvSpPr/>
            <p:nvPr/>
          </p:nvSpPr>
          <p:spPr>
            <a:xfrm>
              <a:off x="2394045" y="3789134"/>
              <a:ext cx="238662" cy="518887"/>
            </a:xfrm>
            <a:prstGeom prst="rect">
              <a:avLst/>
            </a:prstGeom>
            <a:solidFill>
              <a:srgbClr val="80BD41">
                <a:alpha val="100000"/>
              </a:srgbClr>
            </a:solidFill>
          </p:spPr>
          <p:txBody>
            <a:bodyPr/>
            <a:lstStyle/>
            <a:p/>
          </p:txBody>
        </p:sp>
        <p:sp>
          <p:nvSpPr>
            <p:cNvPr id="31" name="rc31"/>
            <p:cNvSpPr/>
            <p:nvPr/>
          </p:nvSpPr>
          <p:spPr>
            <a:xfrm>
              <a:off x="2394045" y="3597215"/>
              <a:ext cx="238662" cy="191918"/>
            </a:xfrm>
            <a:prstGeom prst="rect">
              <a:avLst/>
            </a:prstGeom>
            <a:solidFill>
              <a:srgbClr val="1CABE2">
                <a:alpha val="100000"/>
              </a:srgbClr>
            </a:solidFill>
          </p:spPr>
          <p:txBody>
            <a:bodyPr/>
            <a:lstStyle/>
            <a:p/>
          </p:txBody>
        </p:sp>
        <p:sp>
          <p:nvSpPr>
            <p:cNvPr id="32" name="rc32"/>
            <p:cNvSpPr/>
            <p:nvPr/>
          </p:nvSpPr>
          <p:spPr>
            <a:xfrm>
              <a:off x="2659226" y="3707730"/>
              <a:ext cx="238662" cy="600290"/>
            </a:xfrm>
            <a:prstGeom prst="rect">
              <a:avLst/>
            </a:prstGeom>
            <a:solidFill>
              <a:srgbClr val="80BD41">
                <a:alpha val="100000"/>
              </a:srgbClr>
            </a:solidFill>
          </p:spPr>
          <p:txBody>
            <a:bodyPr/>
            <a:lstStyle/>
            <a:p/>
          </p:txBody>
        </p:sp>
        <p:sp>
          <p:nvSpPr>
            <p:cNvPr id="33" name="rc33"/>
            <p:cNvSpPr/>
            <p:nvPr/>
          </p:nvSpPr>
          <p:spPr>
            <a:xfrm>
              <a:off x="2659226" y="3584783"/>
              <a:ext cx="238662" cy="122947"/>
            </a:xfrm>
            <a:prstGeom prst="rect">
              <a:avLst/>
            </a:prstGeom>
            <a:solidFill>
              <a:srgbClr val="1CABE2">
                <a:alpha val="100000"/>
              </a:srgbClr>
            </a:solidFill>
          </p:spPr>
          <p:txBody>
            <a:bodyPr/>
            <a:lstStyle/>
            <a:p/>
          </p:txBody>
        </p:sp>
        <p:sp>
          <p:nvSpPr>
            <p:cNvPr id="34" name="rc34"/>
            <p:cNvSpPr/>
            <p:nvPr/>
          </p:nvSpPr>
          <p:spPr>
            <a:xfrm>
              <a:off x="2924407" y="3611478"/>
              <a:ext cx="238662" cy="696543"/>
            </a:xfrm>
            <a:prstGeom prst="rect">
              <a:avLst/>
            </a:prstGeom>
            <a:solidFill>
              <a:srgbClr val="80BD41">
                <a:alpha val="100000"/>
              </a:srgbClr>
            </a:solidFill>
          </p:spPr>
          <p:txBody>
            <a:bodyPr/>
            <a:lstStyle/>
            <a:p/>
          </p:txBody>
        </p:sp>
        <p:sp>
          <p:nvSpPr>
            <p:cNvPr id="35" name="rc35"/>
            <p:cNvSpPr/>
            <p:nvPr/>
          </p:nvSpPr>
          <p:spPr>
            <a:xfrm>
              <a:off x="2924407" y="3574813"/>
              <a:ext cx="238662" cy="36664"/>
            </a:xfrm>
            <a:prstGeom prst="rect">
              <a:avLst/>
            </a:prstGeom>
            <a:solidFill>
              <a:srgbClr val="1CABE2">
                <a:alpha val="100000"/>
              </a:srgbClr>
            </a:solidFill>
          </p:spPr>
          <p:txBody>
            <a:bodyPr/>
            <a:lstStyle/>
            <a:p/>
          </p:txBody>
        </p:sp>
        <p:sp>
          <p:nvSpPr>
            <p:cNvPr id="36" name="rc36"/>
            <p:cNvSpPr/>
            <p:nvPr/>
          </p:nvSpPr>
          <p:spPr>
            <a:xfrm>
              <a:off x="3189588" y="3616934"/>
              <a:ext cx="238662" cy="691087"/>
            </a:xfrm>
            <a:prstGeom prst="rect">
              <a:avLst/>
            </a:prstGeom>
            <a:solidFill>
              <a:srgbClr val="80BD41">
                <a:alpha val="100000"/>
              </a:srgbClr>
            </a:solidFill>
          </p:spPr>
          <p:txBody>
            <a:bodyPr/>
            <a:lstStyle/>
            <a:p/>
          </p:txBody>
        </p:sp>
        <p:sp>
          <p:nvSpPr>
            <p:cNvPr id="37" name="rc37"/>
            <p:cNvSpPr/>
            <p:nvPr/>
          </p:nvSpPr>
          <p:spPr>
            <a:xfrm>
              <a:off x="3189588" y="3564917"/>
              <a:ext cx="238662" cy="52016"/>
            </a:xfrm>
            <a:prstGeom prst="rect">
              <a:avLst/>
            </a:prstGeom>
            <a:solidFill>
              <a:srgbClr val="1CABE2">
                <a:alpha val="100000"/>
              </a:srgbClr>
            </a:solidFill>
          </p:spPr>
          <p:txBody>
            <a:bodyPr/>
            <a:lstStyle/>
            <a:p/>
          </p:txBody>
        </p:sp>
        <p:sp>
          <p:nvSpPr>
            <p:cNvPr id="38" name="rc38"/>
            <p:cNvSpPr/>
            <p:nvPr/>
          </p:nvSpPr>
          <p:spPr>
            <a:xfrm>
              <a:off x="3454768" y="3638292"/>
              <a:ext cx="238662" cy="669729"/>
            </a:xfrm>
            <a:prstGeom prst="rect">
              <a:avLst/>
            </a:prstGeom>
            <a:solidFill>
              <a:srgbClr val="80BD41">
                <a:alpha val="100000"/>
              </a:srgbClr>
            </a:solidFill>
          </p:spPr>
          <p:txBody>
            <a:bodyPr/>
            <a:lstStyle/>
            <a:p/>
          </p:txBody>
        </p:sp>
        <p:sp>
          <p:nvSpPr>
            <p:cNvPr id="39" name="rc39"/>
            <p:cNvSpPr/>
            <p:nvPr/>
          </p:nvSpPr>
          <p:spPr>
            <a:xfrm>
              <a:off x="3454768" y="3555515"/>
              <a:ext cx="238662" cy="82776"/>
            </a:xfrm>
            <a:prstGeom prst="rect">
              <a:avLst/>
            </a:prstGeom>
            <a:solidFill>
              <a:srgbClr val="1CABE2">
                <a:alpha val="100000"/>
              </a:srgbClr>
            </a:solidFill>
          </p:spPr>
          <p:txBody>
            <a:bodyPr/>
            <a:lstStyle/>
            <a:p/>
          </p:txBody>
        </p:sp>
        <p:sp>
          <p:nvSpPr>
            <p:cNvPr id="40" name="rc40"/>
            <p:cNvSpPr/>
            <p:nvPr/>
          </p:nvSpPr>
          <p:spPr>
            <a:xfrm>
              <a:off x="3719949" y="3571097"/>
              <a:ext cx="238662" cy="736924"/>
            </a:xfrm>
            <a:prstGeom prst="rect">
              <a:avLst/>
            </a:prstGeom>
            <a:solidFill>
              <a:srgbClr val="80BD41">
                <a:alpha val="100000"/>
              </a:srgbClr>
            </a:solidFill>
          </p:spPr>
          <p:txBody>
            <a:bodyPr/>
            <a:lstStyle/>
            <a:p/>
          </p:txBody>
        </p:sp>
        <p:sp>
          <p:nvSpPr>
            <p:cNvPr id="41" name="rc41"/>
            <p:cNvSpPr/>
            <p:nvPr/>
          </p:nvSpPr>
          <p:spPr>
            <a:xfrm>
              <a:off x="3719949" y="3532308"/>
              <a:ext cx="238662" cy="38788"/>
            </a:xfrm>
            <a:prstGeom prst="rect">
              <a:avLst/>
            </a:prstGeom>
            <a:solidFill>
              <a:srgbClr val="1CABE2">
                <a:alpha val="100000"/>
              </a:srgbClr>
            </a:solidFill>
          </p:spPr>
          <p:txBody>
            <a:bodyPr/>
            <a:lstStyle/>
            <a:p/>
          </p:txBody>
        </p:sp>
        <p:sp>
          <p:nvSpPr>
            <p:cNvPr id="42" name="rc42"/>
            <p:cNvSpPr/>
            <p:nvPr/>
          </p:nvSpPr>
          <p:spPr>
            <a:xfrm>
              <a:off x="3985130" y="3614151"/>
              <a:ext cx="238662" cy="693870"/>
            </a:xfrm>
            <a:prstGeom prst="rect">
              <a:avLst/>
            </a:prstGeom>
            <a:solidFill>
              <a:srgbClr val="80BD41">
                <a:alpha val="100000"/>
              </a:srgbClr>
            </a:solidFill>
          </p:spPr>
          <p:txBody>
            <a:bodyPr/>
            <a:lstStyle/>
            <a:p/>
          </p:txBody>
        </p:sp>
        <p:sp>
          <p:nvSpPr>
            <p:cNvPr id="43" name="rc43"/>
            <p:cNvSpPr/>
            <p:nvPr/>
          </p:nvSpPr>
          <p:spPr>
            <a:xfrm>
              <a:off x="3985130" y="3510474"/>
              <a:ext cx="238662" cy="103676"/>
            </a:xfrm>
            <a:prstGeom prst="rect">
              <a:avLst/>
            </a:prstGeom>
            <a:solidFill>
              <a:srgbClr val="1CABE2">
                <a:alpha val="100000"/>
              </a:srgbClr>
            </a:solidFill>
          </p:spPr>
          <p:txBody>
            <a:bodyPr/>
            <a:lstStyle/>
            <a:p/>
          </p:txBody>
        </p:sp>
        <p:sp>
          <p:nvSpPr>
            <p:cNvPr id="44" name="rc44"/>
            <p:cNvSpPr/>
            <p:nvPr/>
          </p:nvSpPr>
          <p:spPr>
            <a:xfrm>
              <a:off x="4250311" y="3705570"/>
              <a:ext cx="238662" cy="602451"/>
            </a:xfrm>
            <a:prstGeom prst="rect">
              <a:avLst/>
            </a:prstGeom>
            <a:solidFill>
              <a:srgbClr val="80BD41">
                <a:alpha val="100000"/>
              </a:srgbClr>
            </a:solidFill>
          </p:spPr>
          <p:txBody>
            <a:bodyPr/>
            <a:lstStyle/>
            <a:p/>
          </p:txBody>
        </p:sp>
        <p:sp>
          <p:nvSpPr>
            <p:cNvPr id="45" name="rc45"/>
            <p:cNvSpPr/>
            <p:nvPr/>
          </p:nvSpPr>
          <p:spPr>
            <a:xfrm>
              <a:off x="4250311" y="3493895"/>
              <a:ext cx="238662" cy="211674"/>
            </a:xfrm>
            <a:prstGeom prst="rect">
              <a:avLst/>
            </a:prstGeom>
            <a:solidFill>
              <a:srgbClr val="1CABE2">
                <a:alpha val="100000"/>
              </a:srgbClr>
            </a:solidFill>
          </p:spPr>
          <p:txBody>
            <a:bodyPr/>
            <a:lstStyle/>
            <a:p/>
          </p:txBody>
        </p:sp>
        <p:sp>
          <p:nvSpPr>
            <p:cNvPr id="46" name="rc46"/>
            <p:cNvSpPr/>
            <p:nvPr/>
          </p:nvSpPr>
          <p:spPr>
            <a:xfrm>
              <a:off x="4515492" y="3537050"/>
              <a:ext cx="238662" cy="770970"/>
            </a:xfrm>
            <a:prstGeom prst="rect">
              <a:avLst/>
            </a:prstGeom>
            <a:solidFill>
              <a:srgbClr val="80BD41">
                <a:alpha val="100000"/>
              </a:srgbClr>
            </a:solidFill>
          </p:spPr>
          <p:txBody>
            <a:bodyPr/>
            <a:lstStyle/>
            <a:p/>
          </p:txBody>
        </p:sp>
        <p:sp>
          <p:nvSpPr>
            <p:cNvPr id="47" name="rc47"/>
            <p:cNvSpPr/>
            <p:nvPr/>
          </p:nvSpPr>
          <p:spPr>
            <a:xfrm>
              <a:off x="4515492" y="3479019"/>
              <a:ext cx="238662" cy="58031"/>
            </a:xfrm>
            <a:prstGeom prst="rect">
              <a:avLst/>
            </a:prstGeom>
            <a:solidFill>
              <a:srgbClr val="1CABE2">
                <a:alpha val="100000"/>
              </a:srgbClr>
            </a:solidFill>
          </p:spPr>
          <p:txBody>
            <a:bodyPr/>
            <a:lstStyle/>
            <a:p/>
          </p:txBody>
        </p:sp>
        <p:sp>
          <p:nvSpPr>
            <p:cNvPr id="48" name="rc48"/>
            <p:cNvSpPr/>
            <p:nvPr/>
          </p:nvSpPr>
          <p:spPr>
            <a:xfrm>
              <a:off x="4780672" y="3609436"/>
              <a:ext cx="238662" cy="698584"/>
            </a:xfrm>
            <a:prstGeom prst="rect">
              <a:avLst/>
            </a:prstGeom>
            <a:solidFill>
              <a:srgbClr val="80BD41">
                <a:alpha val="100000"/>
              </a:srgbClr>
            </a:solidFill>
          </p:spPr>
          <p:txBody>
            <a:bodyPr/>
            <a:lstStyle/>
            <a:p/>
          </p:txBody>
        </p:sp>
        <p:sp>
          <p:nvSpPr>
            <p:cNvPr id="49" name="rc49"/>
            <p:cNvSpPr/>
            <p:nvPr/>
          </p:nvSpPr>
          <p:spPr>
            <a:xfrm>
              <a:off x="4780672" y="3466349"/>
              <a:ext cx="238662" cy="143087"/>
            </a:xfrm>
            <a:prstGeom prst="rect">
              <a:avLst/>
            </a:prstGeom>
            <a:solidFill>
              <a:srgbClr val="1CABE2">
                <a:alpha val="100000"/>
              </a:srgbClr>
            </a:solidFill>
          </p:spPr>
          <p:txBody>
            <a:bodyPr/>
            <a:lstStyle/>
            <a:p/>
          </p:txBody>
        </p:sp>
        <p:sp>
          <p:nvSpPr>
            <p:cNvPr id="50" name="rc50"/>
            <p:cNvSpPr/>
            <p:nvPr/>
          </p:nvSpPr>
          <p:spPr>
            <a:xfrm>
              <a:off x="5045853" y="3525817"/>
              <a:ext cx="238662" cy="782203"/>
            </a:xfrm>
            <a:prstGeom prst="rect">
              <a:avLst/>
            </a:prstGeom>
            <a:solidFill>
              <a:srgbClr val="80BD41">
                <a:alpha val="100000"/>
              </a:srgbClr>
            </a:solidFill>
          </p:spPr>
          <p:txBody>
            <a:bodyPr/>
            <a:lstStyle/>
            <a:p/>
          </p:txBody>
        </p:sp>
        <p:sp>
          <p:nvSpPr>
            <p:cNvPr id="51" name="rc51"/>
            <p:cNvSpPr/>
            <p:nvPr/>
          </p:nvSpPr>
          <p:spPr>
            <a:xfrm>
              <a:off x="5045853" y="3457798"/>
              <a:ext cx="238662" cy="68019"/>
            </a:xfrm>
            <a:prstGeom prst="rect">
              <a:avLst/>
            </a:prstGeom>
            <a:solidFill>
              <a:srgbClr val="1CABE2">
                <a:alpha val="100000"/>
              </a:srgbClr>
            </a:solidFill>
          </p:spPr>
          <p:txBody>
            <a:bodyPr/>
            <a:lstStyle/>
            <a:p/>
          </p:txBody>
        </p:sp>
        <p:sp>
          <p:nvSpPr>
            <p:cNvPr id="52" name="rc52"/>
            <p:cNvSpPr/>
            <p:nvPr/>
          </p:nvSpPr>
          <p:spPr>
            <a:xfrm>
              <a:off x="5311034" y="3489647"/>
              <a:ext cx="238662" cy="818373"/>
            </a:xfrm>
            <a:prstGeom prst="rect">
              <a:avLst/>
            </a:prstGeom>
            <a:solidFill>
              <a:srgbClr val="80BD41">
                <a:alpha val="100000"/>
              </a:srgbClr>
            </a:solidFill>
          </p:spPr>
          <p:txBody>
            <a:bodyPr/>
            <a:lstStyle/>
            <a:p/>
          </p:txBody>
        </p:sp>
        <p:sp>
          <p:nvSpPr>
            <p:cNvPr id="53" name="rc53"/>
            <p:cNvSpPr/>
            <p:nvPr/>
          </p:nvSpPr>
          <p:spPr>
            <a:xfrm>
              <a:off x="5311034" y="3455546"/>
              <a:ext cx="238662" cy="34101"/>
            </a:xfrm>
            <a:prstGeom prst="rect">
              <a:avLst/>
            </a:prstGeom>
            <a:solidFill>
              <a:srgbClr val="1CABE2">
                <a:alpha val="100000"/>
              </a:srgbClr>
            </a:solidFill>
          </p:spPr>
          <p:txBody>
            <a:bodyPr/>
            <a:lstStyle/>
            <a:p/>
          </p:txBody>
        </p:sp>
        <p:sp>
          <p:nvSpPr>
            <p:cNvPr id="54" name="rc54"/>
            <p:cNvSpPr/>
            <p:nvPr/>
          </p:nvSpPr>
          <p:spPr>
            <a:xfrm>
              <a:off x="5576215" y="3469919"/>
              <a:ext cx="238662" cy="838102"/>
            </a:xfrm>
            <a:prstGeom prst="rect">
              <a:avLst/>
            </a:prstGeom>
            <a:solidFill>
              <a:srgbClr val="80BD41">
                <a:alpha val="100000"/>
              </a:srgbClr>
            </a:solidFill>
          </p:spPr>
          <p:txBody>
            <a:bodyPr/>
            <a:lstStyle/>
            <a:p/>
          </p:txBody>
        </p:sp>
        <p:sp>
          <p:nvSpPr>
            <p:cNvPr id="55" name="rc55"/>
            <p:cNvSpPr/>
            <p:nvPr/>
          </p:nvSpPr>
          <p:spPr>
            <a:xfrm>
              <a:off x="5576215" y="3452818"/>
              <a:ext cx="238662" cy="17100"/>
            </a:xfrm>
            <a:prstGeom prst="rect">
              <a:avLst/>
            </a:prstGeom>
            <a:solidFill>
              <a:srgbClr val="1CABE2">
                <a:alpha val="100000"/>
              </a:srgbClr>
            </a:solidFill>
          </p:spPr>
          <p:txBody>
            <a:bodyPr/>
            <a:lstStyle/>
            <a:p/>
          </p:txBody>
        </p:sp>
        <p:sp>
          <p:nvSpPr>
            <p:cNvPr id="56" name="rc56"/>
            <p:cNvSpPr/>
            <p:nvPr/>
          </p:nvSpPr>
          <p:spPr>
            <a:xfrm>
              <a:off x="5841395" y="3514301"/>
              <a:ext cx="238662" cy="793720"/>
            </a:xfrm>
            <a:prstGeom prst="rect">
              <a:avLst/>
            </a:prstGeom>
            <a:solidFill>
              <a:srgbClr val="80BD41">
                <a:alpha val="100000"/>
              </a:srgbClr>
            </a:solidFill>
          </p:spPr>
          <p:txBody>
            <a:bodyPr/>
            <a:lstStyle/>
            <a:p/>
          </p:txBody>
        </p:sp>
        <p:sp>
          <p:nvSpPr>
            <p:cNvPr id="57" name="rc57"/>
            <p:cNvSpPr/>
            <p:nvPr/>
          </p:nvSpPr>
          <p:spPr>
            <a:xfrm>
              <a:off x="5841395" y="3454557"/>
              <a:ext cx="238662" cy="59743"/>
            </a:xfrm>
            <a:prstGeom prst="rect">
              <a:avLst/>
            </a:prstGeom>
            <a:solidFill>
              <a:srgbClr val="1CABE2">
                <a:alpha val="100000"/>
              </a:srgbClr>
            </a:solidFill>
          </p:spPr>
          <p:txBody>
            <a:bodyPr/>
            <a:lstStyle/>
            <a:p/>
          </p:txBody>
        </p:sp>
        <p:sp>
          <p:nvSpPr>
            <p:cNvPr id="58" name="rc58"/>
            <p:cNvSpPr/>
            <p:nvPr/>
          </p:nvSpPr>
          <p:spPr>
            <a:xfrm>
              <a:off x="6106576" y="3499974"/>
              <a:ext cx="238662" cy="808047"/>
            </a:xfrm>
            <a:prstGeom prst="rect">
              <a:avLst/>
            </a:prstGeom>
            <a:solidFill>
              <a:srgbClr val="80BD41">
                <a:alpha val="100000"/>
              </a:srgbClr>
            </a:solidFill>
          </p:spPr>
          <p:txBody>
            <a:bodyPr/>
            <a:lstStyle/>
            <a:p/>
          </p:txBody>
        </p:sp>
        <p:sp>
          <p:nvSpPr>
            <p:cNvPr id="59" name="rc59"/>
            <p:cNvSpPr/>
            <p:nvPr/>
          </p:nvSpPr>
          <p:spPr>
            <a:xfrm>
              <a:off x="6106576" y="3466303"/>
              <a:ext cx="238662" cy="33670"/>
            </a:xfrm>
            <a:prstGeom prst="rect">
              <a:avLst/>
            </a:prstGeom>
            <a:solidFill>
              <a:srgbClr val="1CABE2">
                <a:alpha val="100000"/>
              </a:srgbClr>
            </a:solidFill>
          </p:spPr>
          <p:txBody>
            <a:bodyPr/>
            <a:lstStyle/>
            <a:p/>
          </p:txBody>
        </p:sp>
        <p:sp>
          <p:nvSpPr>
            <p:cNvPr id="60" name="rc60"/>
            <p:cNvSpPr/>
            <p:nvPr/>
          </p:nvSpPr>
          <p:spPr>
            <a:xfrm>
              <a:off x="6371757" y="3512983"/>
              <a:ext cx="238662" cy="795038"/>
            </a:xfrm>
            <a:prstGeom prst="rect">
              <a:avLst/>
            </a:prstGeom>
            <a:solidFill>
              <a:srgbClr val="80BD41">
                <a:alpha val="100000"/>
              </a:srgbClr>
            </a:solidFill>
          </p:spPr>
          <p:txBody>
            <a:bodyPr/>
            <a:lstStyle/>
            <a:p/>
          </p:txBody>
        </p:sp>
        <p:sp>
          <p:nvSpPr>
            <p:cNvPr id="61" name="rc61"/>
            <p:cNvSpPr/>
            <p:nvPr/>
          </p:nvSpPr>
          <p:spPr>
            <a:xfrm>
              <a:off x="6371757" y="3462238"/>
              <a:ext cx="238662" cy="50744"/>
            </a:xfrm>
            <a:prstGeom prst="rect">
              <a:avLst/>
            </a:prstGeom>
            <a:solidFill>
              <a:srgbClr val="1CABE2">
                <a:alpha val="100000"/>
              </a:srgbClr>
            </a:solidFill>
          </p:spPr>
          <p:txBody>
            <a:bodyPr/>
            <a:lstStyle/>
            <a:p/>
          </p:txBody>
        </p:sp>
        <p:sp>
          <p:nvSpPr>
            <p:cNvPr id="62" name="rc62"/>
            <p:cNvSpPr/>
            <p:nvPr/>
          </p:nvSpPr>
          <p:spPr>
            <a:xfrm>
              <a:off x="6636938" y="3567023"/>
              <a:ext cx="238662" cy="740998"/>
            </a:xfrm>
            <a:prstGeom prst="rect">
              <a:avLst/>
            </a:prstGeom>
            <a:solidFill>
              <a:srgbClr val="80BD41">
                <a:alpha val="100000"/>
              </a:srgbClr>
            </a:solidFill>
          </p:spPr>
          <p:txBody>
            <a:bodyPr/>
            <a:lstStyle/>
            <a:p/>
          </p:txBody>
        </p:sp>
        <p:sp>
          <p:nvSpPr>
            <p:cNvPr id="63" name="rc63"/>
            <p:cNvSpPr/>
            <p:nvPr/>
          </p:nvSpPr>
          <p:spPr>
            <a:xfrm>
              <a:off x="6636938" y="3456297"/>
              <a:ext cx="238662" cy="110725"/>
            </a:xfrm>
            <a:prstGeom prst="rect">
              <a:avLst/>
            </a:prstGeom>
            <a:solidFill>
              <a:srgbClr val="1CABE2">
                <a:alpha val="100000"/>
              </a:srgbClr>
            </a:solidFill>
          </p:spPr>
          <p:txBody>
            <a:bodyPr/>
            <a:lstStyle/>
            <a:p/>
          </p:txBody>
        </p:sp>
        <p:sp>
          <p:nvSpPr>
            <p:cNvPr id="64" name="rc64"/>
            <p:cNvSpPr/>
            <p:nvPr/>
          </p:nvSpPr>
          <p:spPr>
            <a:xfrm>
              <a:off x="6902119" y="3577798"/>
              <a:ext cx="238662" cy="730223"/>
            </a:xfrm>
            <a:prstGeom prst="rect">
              <a:avLst/>
            </a:prstGeom>
            <a:solidFill>
              <a:srgbClr val="80BD41">
                <a:alpha val="100000"/>
              </a:srgbClr>
            </a:solidFill>
          </p:spPr>
          <p:txBody>
            <a:bodyPr/>
            <a:lstStyle/>
            <a:p/>
          </p:txBody>
        </p:sp>
        <p:sp>
          <p:nvSpPr>
            <p:cNvPr id="65" name="rc65"/>
            <p:cNvSpPr/>
            <p:nvPr/>
          </p:nvSpPr>
          <p:spPr>
            <a:xfrm>
              <a:off x="6902119" y="3448936"/>
              <a:ext cx="238662" cy="128861"/>
            </a:xfrm>
            <a:prstGeom prst="rect">
              <a:avLst/>
            </a:prstGeom>
            <a:solidFill>
              <a:srgbClr val="1CABE2">
                <a:alpha val="100000"/>
              </a:srgbClr>
            </a:solidFill>
          </p:spPr>
          <p:txBody>
            <a:bodyPr/>
            <a:lstStyle/>
            <a:p/>
          </p:txBody>
        </p:sp>
        <p:sp>
          <p:nvSpPr>
            <p:cNvPr id="66" name="rc66"/>
            <p:cNvSpPr/>
            <p:nvPr/>
          </p:nvSpPr>
          <p:spPr>
            <a:xfrm>
              <a:off x="7167299" y="3588976"/>
              <a:ext cx="238662" cy="719045"/>
            </a:xfrm>
            <a:prstGeom prst="rect">
              <a:avLst/>
            </a:prstGeom>
            <a:solidFill>
              <a:srgbClr val="80BD41">
                <a:alpha val="100000"/>
              </a:srgbClr>
            </a:solidFill>
          </p:spPr>
          <p:txBody>
            <a:bodyPr/>
            <a:lstStyle/>
            <a:p/>
          </p:txBody>
        </p:sp>
        <p:sp>
          <p:nvSpPr>
            <p:cNvPr id="67" name="rc67"/>
            <p:cNvSpPr/>
            <p:nvPr/>
          </p:nvSpPr>
          <p:spPr>
            <a:xfrm>
              <a:off x="7167299" y="3441704"/>
              <a:ext cx="238662" cy="147271"/>
            </a:xfrm>
            <a:prstGeom prst="rect">
              <a:avLst/>
            </a:prstGeom>
            <a:solidFill>
              <a:srgbClr val="1CABE2">
                <a:alpha val="100000"/>
              </a:srgbClr>
            </a:solidFill>
          </p:spPr>
          <p:txBody>
            <a:bodyPr/>
            <a:lstStyle/>
            <a:p/>
          </p:txBody>
        </p:sp>
        <p:sp>
          <p:nvSpPr>
            <p:cNvPr id="68" name="rc68"/>
            <p:cNvSpPr/>
            <p:nvPr/>
          </p:nvSpPr>
          <p:spPr>
            <a:xfrm>
              <a:off x="7432480" y="3590367"/>
              <a:ext cx="238662" cy="717654"/>
            </a:xfrm>
            <a:prstGeom prst="rect">
              <a:avLst/>
            </a:prstGeom>
            <a:solidFill>
              <a:srgbClr val="80BD41">
                <a:alpha val="100000"/>
              </a:srgbClr>
            </a:solidFill>
          </p:spPr>
          <p:txBody>
            <a:bodyPr/>
            <a:lstStyle/>
            <a:p/>
          </p:txBody>
        </p:sp>
        <p:sp>
          <p:nvSpPr>
            <p:cNvPr id="69" name="rc69"/>
            <p:cNvSpPr/>
            <p:nvPr/>
          </p:nvSpPr>
          <p:spPr>
            <a:xfrm>
              <a:off x="7432480" y="3432833"/>
              <a:ext cx="238662" cy="157533"/>
            </a:xfrm>
            <a:prstGeom prst="rect">
              <a:avLst/>
            </a:prstGeom>
            <a:solidFill>
              <a:srgbClr val="1CABE2">
                <a:alpha val="100000"/>
              </a:srgbClr>
            </a:solidFill>
          </p:spPr>
          <p:txBody>
            <a:bodyPr/>
            <a:lstStyle/>
            <a:p/>
          </p:txBody>
        </p:sp>
        <p:sp>
          <p:nvSpPr>
            <p:cNvPr id="70" name="rc70"/>
            <p:cNvSpPr/>
            <p:nvPr/>
          </p:nvSpPr>
          <p:spPr>
            <a:xfrm>
              <a:off x="7697661" y="3590935"/>
              <a:ext cx="238662" cy="717086"/>
            </a:xfrm>
            <a:prstGeom prst="rect">
              <a:avLst/>
            </a:prstGeom>
            <a:solidFill>
              <a:srgbClr val="80BD41">
                <a:alpha val="100000"/>
              </a:srgbClr>
            </a:solidFill>
          </p:spPr>
          <p:txBody>
            <a:bodyPr/>
            <a:lstStyle/>
            <a:p/>
          </p:txBody>
        </p:sp>
        <p:sp>
          <p:nvSpPr>
            <p:cNvPr id="71" name="rc71"/>
            <p:cNvSpPr/>
            <p:nvPr/>
          </p:nvSpPr>
          <p:spPr>
            <a:xfrm>
              <a:off x="7697661" y="3422727"/>
              <a:ext cx="238662" cy="168208"/>
            </a:xfrm>
            <a:prstGeom prst="rect">
              <a:avLst/>
            </a:prstGeom>
            <a:solidFill>
              <a:srgbClr val="1CABE2">
                <a:alpha val="100000"/>
              </a:srgbClr>
            </a:solidFill>
          </p:spPr>
          <p:txBody>
            <a:bodyPr/>
            <a:lstStyle/>
            <a:p/>
          </p:txBody>
        </p:sp>
        <p:sp>
          <p:nvSpPr>
            <p:cNvPr id="72" name="rc72"/>
            <p:cNvSpPr/>
            <p:nvPr/>
          </p:nvSpPr>
          <p:spPr>
            <a:xfrm>
              <a:off x="7962842" y="3556943"/>
              <a:ext cx="238662" cy="751077"/>
            </a:xfrm>
            <a:prstGeom prst="rect">
              <a:avLst/>
            </a:prstGeom>
            <a:solidFill>
              <a:srgbClr val="80BD41">
                <a:alpha val="100000"/>
              </a:srgbClr>
            </a:solidFill>
          </p:spPr>
          <p:txBody>
            <a:bodyPr/>
            <a:lstStyle/>
            <a:p/>
          </p:txBody>
        </p:sp>
        <p:sp>
          <p:nvSpPr>
            <p:cNvPr id="73" name="rc73"/>
            <p:cNvSpPr/>
            <p:nvPr/>
          </p:nvSpPr>
          <p:spPr>
            <a:xfrm>
              <a:off x="7962842" y="3413883"/>
              <a:ext cx="238662" cy="143060"/>
            </a:xfrm>
            <a:prstGeom prst="rect">
              <a:avLst/>
            </a:prstGeom>
            <a:solidFill>
              <a:srgbClr val="1CABE2">
                <a:alpha val="100000"/>
              </a:srgbClr>
            </a:solidFill>
          </p:spPr>
          <p:txBody>
            <a:bodyPr/>
            <a:lstStyle/>
            <a:p/>
          </p:txBody>
        </p:sp>
        <p:sp>
          <p:nvSpPr>
            <p:cNvPr id="74" name="pl74"/>
            <p:cNvSpPr/>
            <p:nvPr/>
          </p:nvSpPr>
          <p:spPr>
            <a:xfrm>
              <a:off x="1452654" y="2117376"/>
              <a:ext cx="6629519" cy="603545"/>
            </a:xfrm>
            <a:custGeom>
              <a:avLst/>
              <a:pathLst>
                <a:path w="6629519" h="603545">
                  <a:moveTo>
                    <a:pt x="0" y="290595"/>
                  </a:moveTo>
                  <a:lnTo>
                    <a:pt x="265180" y="380009"/>
                  </a:lnTo>
                  <a:lnTo>
                    <a:pt x="530361" y="491777"/>
                  </a:lnTo>
                  <a:lnTo>
                    <a:pt x="795542" y="603545"/>
                  </a:lnTo>
                  <a:lnTo>
                    <a:pt x="1060723" y="558837"/>
                  </a:lnTo>
                  <a:lnTo>
                    <a:pt x="1325903" y="335302"/>
                  </a:lnTo>
                  <a:lnTo>
                    <a:pt x="1591084" y="67060"/>
                  </a:lnTo>
                  <a:lnTo>
                    <a:pt x="1856265" y="111767"/>
                  </a:lnTo>
                  <a:lnTo>
                    <a:pt x="2121446" y="201181"/>
                  </a:lnTo>
                  <a:lnTo>
                    <a:pt x="2386626" y="67060"/>
                  </a:lnTo>
                  <a:lnTo>
                    <a:pt x="2651807" y="245888"/>
                  </a:lnTo>
                  <a:lnTo>
                    <a:pt x="2916988" y="536484"/>
                  </a:lnTo>
                  <a:lnTo>
                    <a:pt x="3182169" y="111767"/>
                  </a:lnTo>
                  <a:lnTo>
                    <a:pt x="3447350" y="335302"/>
                  </a:lnTo>
                  <a:lnTo>
                    <a:pt x="3712530" y="134121"/>
                  </a:lnTo>
                  <a:lnTo>
                    <a:pt x="3977711" y="44707"/>
                  </a:lnTo>
                  <a:lnTo>
                    <a:pt x="4242892" y="0"/>
                  </a:lnTo>
                  <a:lnTo>
                    <a:pt x="4508073" y="111767"/>
                  </a:lnTo>
                  <a:lnTo>
                    <a:pt x="4773253" y="44707"/>
                  </a:lnTo>
                  <a:lnTo>
                    <a:pt x="5038434" y="89414"/>
                  </a:lnTo>
                  <a:lnTo>
                    <a:pt x="5303615" y="245888"/>
                  </a:lnTo>
                  <a:lnTo>
                    <a:pt x="5568796" y="290595"/>
                  </a:lnTo>
                  <a:lnTo>
                    <a:pt x="5833977" y="335302"/>
                  </a:lnTo>
                  <a:lnTo>
                    <a:pt x="6099157" y="357656"/>
                  </a:lnTo>
                  <a:lnTo>
                    <a:pt x="6364338" y="380009"/>
                  </a:lnTo>
                  <a:lnTo>
                    <a:pt x="6629519" y="312949"/>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2718268"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7226341"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1335100" y="35038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729.9</a:t>
              </a:r>
            </a:p>
          </p:txBody>
        </p:sp>
        <p:sp>
          <p:nvSpPr>
            <p:cNvPr id="87" name="tx87"/>
            <p:cNvSpPr/>
            <p:nvPr/>
          </p:nvSpPr>
          <p:spPr>
            <a:xfrm>
              <a:off x="2700181" y="344884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790</a:t>
              </a:r>
            </a:p>
          </p:txBody>
        </p:sp>
        <p:sp>
          <p:nvSpPr>
            <p:cNvPr id="88" name="tx88"/>
            <p:cNvSpPr/>
            <p:nvPr/>
          </p:nvSpPr>
          <p:spPr>
            <a:xfrm>
              <a:off x="3986908" y="33745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871.2</a:t>
              </a:r>
            </a:p>
          </p:txBody>
        </p:sp>
        <p:sp>
          <p:nvSpPr>
            <p:cNvPr id="89" name="tx89"/>
            <p:cNvSpPr/>
            <p:nvPr/>
          </p:nvSpPr>
          <p:spPr>
            <a:xfrm>
              <a:off x="5312812" y="33195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931.2</a:t>
              </a:r>
            </a:p>
          </p:txBody>
        </p:sp>
        <p:sp>
          <p:nvSpPr>
            <p:cNvPr id="90" name="tx90"/>
            <p:cNvSpPr/>
            <p:nvPr/>
          </p:nvSpPr>
          <p:spPr>
            <a:xfrm>
              <a:off x="6373535" y="33262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923.9</a:t>
              </a:r>
            </a:p>
          </p:txBody>
        </p:sp>
        <p:sp>
          <p:nvSpPr>
            <p:cNvPr id="91" name="tx91"/>
            <p:cNvSpPr/>
            <p:nvPr/>
          </p:nvSpPr>
          <p:spPr>
            <a:xfrm>
              <a:off x="6638716" y="33203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930.4</a:t>
              </a:r>
            </a:p>
          </p:txBody>
        </p:sp>
        <p:sp>
          <p:nvSpPr>
            <p:cNvPr id="92" name="tx92"/>
            <p:cNvSpPr/>
            <p:nvPr/>
          </p:nvSpPr>
          <p:spPr>
            <a:xfrm>
              <a:off x="6903896" y="33129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938.4</a:t>
              </a:r>
            </a:p>
          </p:txBody>
        </p:sp>
        <p:sp>
          <p:nvSpPr>
            <p:cNvPr id="93" name="tx93"/>
            <p:cNvSpPr/>
            <p:nvPr/>
          </p:nvSpPr>
          <p:spPr>
            <a:xfrm>
              <a:off x="7169077" y="33057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946.3</a:t>
              </a:r>
            </a:p>
          </p:txBody>
        </p:sp>
        <p:sp>
          <p:nvSpPr>
            <p:cNvPr id="94" name="tx94"/>
            <p:cNvSpPr/>
            <p:nvPr/>
          </p:nvSpPr>
          <p:spPr>
            <a:xfrm>
              <a:off x="7473435" y="329689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5" name="tx95"/>
            <p:cNvSpPr/>
            <p:nvPr/>
          </p:nvSpPr>
          <p:spPr>
            <a:xfrm>
              <a:off x="7738616" y="32868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6" name="tx96"/>
            <p:cNvSpPr/>
            <p:nvPr/>
          </p:nvSpPr>
          <p:spPr>
            <a:xfrm>
              <a:off x="7964620" y="32779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976.7</a:t>
              </a:r>
            </a:p>
          </p:txBody>
        </p:sp>
        <p:sp>
          <p:nvSpPr>
            <p:cNvPr id="97" name="pl97"/>
            <p:cNvSpPr/>
            <p:nvPr/>
          </p:nvSpPr>
          <p:spPr>
            <a:xfrm>
              <a:off x="1452654"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9889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620.4</a:t>
              </a:r>
            </a:p>
          </p:txBody>
        </p:sp>
        <p:sp>
          <p:nvSpPr>
            <p:cNvPr id="109" name="tx109"/>
            <p:cNvSpPr/>
            <p:nvPr/>
          </p:nvSpPr>
          <p:spPr>
            <a:xfrm>
              <a:off x="1335100" y="36548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109.5</a:t>
              </a:r>
            </a:p>
          </p:txBody>
        </p:sp>
        <p:sp>
          <p:nvSpPr>
            <p:cNvPr id="110" name="tx110"/>
            <p:cNvSpPr/>
            <p:nvPr/>
          </p:nvSpPr>
          <p:spPr>
            <a:xfrm>
              <a:off x="2661004" y="3972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655.7</a:t>
              </a:r>
            </a:p>
          </p:txBody>
        </p:sp>
        <p:sp>
          <p:nvSpPr>
            <p:cNvPr id="111" name="tx111"/>
            <p:cNvSpPr/>
            <p:nvPr/>
          </p:nvSpPr>
          <p:spPr>
            <a:xfrm>
              <a:off x="2661004" y="36111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134.3</a:t>
              </a:r>
            </a:p>
          </p:txBody>
        </p:sp>
        <p:sp>
          <p:nvSpPr>
            <p:cNvPr id="112" name="tx112"/>
            <p:cNvSpPr/>
            <p:nvPr/>
          </p:nvSpPr>
          <p:spPr>
            <a:xfrm>
              <a:off x="3986908" y="39260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757.9</a:t>
              </a:r>
            </a:p>
          </p:txBody>
        </p:sp>
        <p:sp>
          <p:nvSpPr>
            <p:cNvPr id="113" name="tx113"/>
            <p:cNvSpPr/>
            <p:nvPr/>
          </p:nvSpPr>
          <p:spPr>
            <a:xfrm>
              <a:off x="3986908" y="35272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113.2</a:t>
              </a:r>
            </a:p>
          </p:txBody>
        </p:sp>
        <p:sp>
          <p:nvSpPr>
            <p:cNvPr id="114" name="tx114"/>
            <p:cNvSpPr/>
            <p:nvPr/>
          </p:nvSpPr>
          <p:spPr>
            <a:xfrm>
              <a:off x="5312812" y="38637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893.9</a:t>
              </a:r>
            </a:p>
          </p:txBody>
        </p:sp>
        <p:sp>
          <p:nvSpPr>
            <p:cNvPr id="115" name="tx115"/>
            <p:cNvSpPr/>
            <p:nvPr/>
          </p:nvSpPr>
          <p:spPr>
            <a:xfrm>
              <a:off x="5338937" y="34375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a:t>
              </a:r>
            </a:p>
          </p:txBody>
        </p:sp>
        <p:sp>
          <p:nvSpPr>
            <p:cNvPr id="116" name="tx116"/>
            <p:cNvSpPr/>
            <p:nvPr/>
          </p:nvSpPr>
          <p:spPr>
            <a:xfrm>
              <a:off x="6373535" y="3875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868.5</a:t>
              </a:r>
            </a:p>
          </p:txBody>
        </p:sp>
        <p:sp>
          <p:nvSpPr>
            <p:cNvPr id="117" name="tx117"/>
            <p:cNvSpPr/>
            <p:nvPr/>
          </p:nvSpPr>
          <p:spPr>
            <a:xfrm>
              <a:off x="6399660" y="345283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18" name="tx118"/>
            <p:cNvSpPr/>
            <p:nvPr/>
          </p:nvSpPr>
          <p:spPr>
            <a:xfrm>
              <a:off x="6638716" y="3902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809.4</a:t>
              </a:r>
            </a:p>
          </p:txBody>
        </p:sp>
        <p:sp>
          <p:nvSpPr>
            <p:cNvPr id="119" name="tx119"/>
            <p:cNvSpPr/>
            <p:nvPr/>
          </p:nvSpPr>
          <p:spPr>
            <a:xfrm>
              <a:off x="6677893" y="347775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20" name="tx120"/>
            <p:cNvSpPr/>
            <p:nvPr/>
          </p:nvSpPr>
          <p:spPr>
            <a:xfrm>
              <a:off x="6903896" y="39078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797.6</a:t>
              </a:r>
            </a:p>
          </p:txBody>
        </p:sp>
        <p:sp>
          <p:nvSpPr>
            <p:cNvPr id="121" name="tx121"/>
            <p:cNvSpPr/>
            <p:nvPr/>
          </p:nvSpPr>
          <p:spPr>
            <a:xfrm>
              <a:off x="6903896" y="34783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140.8</a:t>
              </a:r>
            </a:p>
          </p:txBody>
        </p:sp>
        <p:sp>
          <p:nvSpPr>
            <p:cNvPr id="122" name="tx122"/>
            <p:cNvSpPr/>
            <p:nvPr/>
          </p:nvSpPr>
          <p:spPr>
            <a:xfrm>
              <a:off x="7169077" y="39134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785.4</a:t>
              </a:r>
            </a:p>
          </p:txBody>
        </p:sp>
        <p:sp>
          <p:nvSpPr>
            <p:cNvPr id="123" name="tx123"/>
            <p:cNvSpPr/>
            <p:nvPr/>
          </p:nvSpPr>
          <p:spPr>
            <a:xfrm>
              <a:off x="7169077" y="34802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160.9</a:t>
              </a:r>
            </a:p>
          </p:txBody>
        </p:sp>
        <p:sp>
          <p:nvSpPr>
            <p:cNvPr id="124" name="tx124"/>
            <p:cNvSpPr/>
            <p:nvPr/>
          </p:nvSpPr>
          <p:spPr>
            <a:xfrm>
              <a:off x="7434258" y="39141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783.9</a:t>
              </a:r>
            </a:p>
          </p:txBody>
        </p:sp>
        <p:sp>
          <p:nvSpPr>
            <p:cNvPr id="125" name="tx125"/>
            <p:cNvSpPr/>
            <p:nvPr/>
          </p:nvSpPr>
          <p:spPr>
            <a:xfrm>
              <a:off x="7434258" y="347769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172.1</a:t>
              </a:r>
            </a:p>
          </p:txBody>
        </p:sp>
        <p:sp>
          <p:nvSpPr>
            <p:cNvPr id="126" name="tx126"/>
            <p:cNvSpPr/>
            <p:nvPr/>
          </p:nvSpPr>
          <p:spPr>
            <a:xfrm>
              <a:off x="7699439" y="39143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783.3</a:t>
              </a:r>
            </a:p>
          </p:txBody>
        </p:sp>
        <p:sp>
          <p:nvSpPr>
            <p:cNvPr id="127" name="tx127"/>
            <p:cNvSpPr/>
            <p:nvPr/>
          </p:nvSpPr>
          <p:spPr>
            <a:xfrm>
              <a:off x="7699439" y="34717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183.7</a:t>
              </a:r>
            </a:p>
          </p:txBody>
        </p:sp>
        <p:sp>
          <p:nvSpPr>
            <p:cNvPr id="128" name="tx128"/>
            <p:cNvSpPr/>
            <p:nvPr/>
          </p:nvSpPr>
          <p:spPr>
            <a:xfrm>
              <a:off x="7964620" y="38974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820.4</a:t>
              </a:r>
            </a:p>
          </p:txBody>
        </p:sp>
        <p:sp>
          <p:nvSpPr>
            <p:cNvPr id="129" name="tx129"/>
            <p:cNvSpPr/>
            <p:nvPr/>
          </p:nvSpPr>
          <p:spPr>
            <a:xfrm>
              <a:off x="7964620" y="34503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156.3</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577692" y="332236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240689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76212" y="5180747"/>
              <a:ext cx="201456" cy="201456"/>
            </a:xfrm>
            <a:prstGeom prst="rect">
              <a:avLst/>
            </a:prstGeom>
            <a:solidFill>
              <a:srgbClr val="1CABE2">
                <a:alpha val="100000"/>
              </a:srgbClr>
            </a:solidFill>
          </p:spPr>
          <p:txBody>
            <a:bodyPr/>
            <a:lstStyle/>
            <a:p/>
          </p:txBody>
        </p:sp>
        <p:sp>
          <p:nvSpPr>
            <p:cNvPr id="154" name="rc154"/>
            <p:cNvSpPr/>
            <p:nvPr/>
          </p:nvSpPr>
          <p:spPr>
            <a:xfrm>
              <a:off x="6034370" y="5180747"/>
              <a:ext cx="201456" cy="201456"/>
            </a:xfrm>
            <a:prstGeom prst="rect">
              <a:avLst/>
            </a:prstGeom>
            <a:solidFill>
              <a:srgbClr val="80BD41">
                <a:alpha val="100000"/>
              </a:srgbClr>
            </a:solidFill>
          </p:spPr>
          <p:txBody>
            <a:bodyPr/>
            <a:lstStyle/>
            <a:p/>
          </p:txBody>
        </p:sp>
        <p:sp>
          <p:nvSpPr>
            <p:cNvPr id="155" name="tx155"/>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89913" y="1592892"/>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2000-2025</a:t>
              </a:r>
            </a:p>
          </p:txBody>
        </p:sp>
        <p:sp>
          <p:nvSpPr>
            <p:cNvPr id="159" name="pl159"/>
            <p:cNvSpPr/>
            <p:nvPr/>
          </p:nvSpPr>
          <p:spPr>
            <a:xfrm>
              <a:off x="2170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447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190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19334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076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6819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3562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0304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33322" y="5954972"/>
              <a:ext cx="5816157" cy="129091"/>
            </a:xfrm>
            <a:prstGeom prst="rect">
              <a:avLst/>
            </a:prstGeom>
            <a:solidFill>
              <a:srgbClr val="80BD41">
                <a:alpha val="100000"/>
              </a:srgbClr>
            </a:solidFill>
          </p:spPr>
          <p:txBody>
            <a:bodyPr/>
            <a:lstStyle/>
            <a:p/>
          </p:txBody>
        </p:sp>
        <p:sp>
          <p:nvSpPr>
            <p:cNvPr id="172" name="rc172"/>
            <p:cNvSpPr/>
            <p:nvPr/>
          </p:nvSpPr>
          <p:spPr>
            <a:xfrm>
              <a:off x="7149479" y="5954972"/>
              <a:ext cx="371224" cy="129091"/>
            </a:xfrm>
            <a:prstGeom prst="rect">
              <a:avLst/>
            </a:prstGeom>
            <a:solidFill>
              <a:srgbClr val="1CABE2">
                <a:alpha val="100000"/>
              </a:srgbClr>
            </a:solidFill>
          </p:spPr>
          <p:txBody>
            <a:bodyPr/>
            <a:lstStyle/>
            <a:p/>
          </p:txBody>
        </p:sp>
        <p:sp>
          <p:nvSpPr>
            <p:cNvPr id="173" name="rc173"/>
            <p:cNvSpPr/>
            <p:nvPr/>
          </p:nvSpPr>
          <p:spPr>
            <a:xfrm>
              <a:off x="1333322" y="5793607"/>
              <a:ext cx="5245893" cy="129091"/>
            </a:xfrm>
            <a:prstGeom prst="rect">
              <a:avLst/>
            </a:prstGeom>
            <a:solidFill>
              <a:srgbClr val="80BD41">
                <a:alpha val="100000"/>
              </a:srgbClr>
            </a:solidFill>
          </p:spPr>
          <p:txBody>
            <a:bodyPr/>
            <a:lstStyle/>
            <a:p/>
          </p:txBody>
        </p:sp>
        <p:sp>
          <p:nvSpPr>
            <p:cNvPr id="174" name="rc174"/>
            <p:cNvSpPr/>
            <p:nvPr/>
          </p:nvSpPr>
          <p:spPr>
            <a:xfrm>
              <a:off x="6579215" y="5793607"/>
              <a:ext cx="1230537" cy="129091"/>
            </a:xfrm>
            <a:prstGeom prst="rect">
              <a:avLst/>
            </a:prstGeom>
            <a:solidFill>
              <a:srgbClr val="1CABE2">
                <a:alpha val="100000"/>
              </a:srgbClr>
            </a:solidFill>
          </p:spPr>
          <p:txBody>
            <a:bodyPr/>
            <a:lstStyle/>
            <a:p/>
          </p:txBody>
        </p:sp>
        <p:sp>
          <p:nvSpPr>
            <p:cNvPr id="175" name="rc175"/>
            <p:cNvSpPr/>
            <p:nvPr/>
          </p:nvSpPr>
          <p:spPr>
            <a:xfrm>
              <a:off x="1333322" y="5632243"/>
              <a:ext cx="5494559" cy="129091"/>
            </a:xfrm>
            <a:prstGeom prst="rect">
              <a:avLst/>
            </a:prstGeom>
            <a:solidFill>
              <a:srgbClr val="80BD41">
                <a:alpha val="100000"/>
              </a:srgbClr>
            </a:solidFill>
          </p:spPr>
          <p:txBody>
            <a:bodyPr/>
            <a:lstStyle/>
            <a:p/>
          </p:txBody>
        </p:sp>
        <p:sp>
          <p:nvSpPr>
            <p:cNvPr id="176" name="rc176"/>
            <p:cNvSpPr/>
            <p:nvPr/>
          </p:nvSpPr>
          <p:spPr>
            <a:xfrm>
              <a:off x="6827881" y="5632243"/>
              <a:ext cx="1046566" cy="129091"/>
            </a:xfrm>
            <a:prstGeom prst="rect">
              <a:avLst/>
            </a:prstGeom>
            <a:solidFill>
              <a:srgbClr val="1CABE2">
                <a:alpha val="100000"/>
              </a:srgbClr>
            </a:solidFill>
          </p:spPr>
          <p:txBody>
            <a:bodyPr/>
            <a:lstStyle/>
            <a:p/>
          </p:txBody>
        </p:sp>
        <p:sp>
          <p:nvSpPr>
            <p:cNvPr id="177" name="tx177"/>
            <p:cNvSpPr/>
            <p:nvPr/>
          </p:nvSpPr>
          <p:spPr>
            <a:xfrm>
              <a:off x="7685391"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923.9</a:t>
              </a:r>
            </a:p>
          </p:txBody>
        </p:sp>
        <p:sp>
          <p:nvSpPr>
            <p:cNvPr id="178" name="tx178"/>
            <p:cNvSpPr/>
            <p:nvPr/>
          </p:nvSpPr>
          <p:spPr>
            <a:xfrm>
              <a:off x="8037111"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976.7</a:t>
              </a:r>
            </a:p>
          </p:txBody>
        </p:sp>
        <p:sp>
          <p:nvSpPr>
            <p:cNvPr id="180" name="tx180"/>
            <p:cNvSpPr/>
            <p:nvPr/>
          </p:nvSpPr>
          <p:spPr>
            <a:xfrm>
              <a:off x="410576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868.5</a:t>
              </a:r>
            </a:p>
          </p:txBody>
        </p:sp>
        <p:sp>
          <p:nvSpPr>
            <p:cNvPr id="181" name="tx181"/>
            <p:cNvSpPr/>
            <p:nvPr/>
          </p:nvSpPr>
          <p:spPr>
            <a:xfrm>
              <a:off x="7229598" y="5979395"/>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55.4</a:t>
              </a:r>
            </a:p>
          </p:txBody>
        </p:sp>
        <p:sp>
          <p:nvSpPr>
            <p:cNvPr id="182" name="tx182"/>
            <p:cNvSpPr/>
            <p:nvPr/>
          </p:nvSpPr>
          <p:spPr>
            <a:xfrm>
              <a:off x="382063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783.3</a:t>
              </a:r>
            </a:p>
          </p:txBody>
        </p:sp>
        <p:sp>
          <p:nvSpPr>
            <p:cNvPr id="183" name="tx183"/>
            <p:cNvSpPr/>
            <p:nvPr/>
          </p:nvSpPr>
          <p:spPr>
            <a:xfrm>
              <a:off x="7058846"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183.7</a:t>
              </a:r>
            </a:p>
          </p:txBody>
        </p:sp>
        <p:sp>
          <p:nvSpPr>
            <p:cNvPr id="184" name="tx184"/>
            <p:cNvSpPr/>
            <p:nvPr/>
          </p:nvSpPr>
          <p:spPr>
            <a:xfrm>
              <a:off x="394496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820.4</a:t>
              </a:r>
            </a:p>
          </p:txBody>
        </p:sp>
        <p:sp>
          <p:nvSpPr>
            <p:cNvPr id="185" name="tx185"/>
            <p:cNvSpPr/>
            <p:nvPr/>
          </p:nvSpPr>
          <p:spPr>
            <a:xfrm>
              <a:off x="7215526"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156.3</a:t>
              </a:r>
            </a:p>
          </p:txBody>
        </p:sp>
        <p:sp>
          <p:nvSpPr>
            <p:cNvPr id="186" name="tx186"/>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9107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1" name="tx191"/>
            <p:cNvSpPr/>
            <p:nvPr/>
          </p:nvSpPr>
          <p:spPr>
            <a:xfrm>
              <a:off x="45653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2" name="tx192"/>
            <p:cNvSpPr/>
            <p:nvPr/>
          </p:nvSpPr>
          <p:spPr>
            <a:xfrm>
              <a:off x="623965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3" name="tx193"/>
            <p:cNvSpPr/>
            <p:nvPr/>
          </p:nvSpPr>
          <p:spPr>
            <a:xfrm>
              <a:off x="7855697"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(84%) was lower than in 2019 (94%).
The number of children vaccinated with DTP1 decreased 6% compared to in 2019.
The number of surviving infants increased approximately 6% compared to in 2019.
In 2025,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56887"/>
              <a:ext cx="3397293" cy="568655"/>
            </a:xfrm>
            <a:custGeom>
              <a:avLst/>
              <a:pathLst>
                <a:path w="3397293" h="568655">
                  <a:moveTo>
                    <a:pt x="0" y="481169"/>
                  </a:moveTo>
                  <a:lnTo>
                    <a:pt x="135891" y="459298"/>
                  </a:lnTo>
                  <a:lnTo>
                    <a:pt x="271783" y="481169"/>
                  </a:lnTo>
                  <a:lnTo>
                    <a:pt x="407675" y="546783"/>
                  </a:lnTo>
                  <a:lnTo>
                    <a:pt x="543566" y="415555"/>
                  </a:lnTo>
                  <a:lnTo>
                    <a:pt x="679458" y="218713"/>
                  </a:lnTo>
                  <a:lnTo>
                    <a:pt x="815350" y="218713"/>
                  </a:lnTo>
                  <a:lnTo>
                    <a:pt x="951242" y="240584"/>
                  </a:lnTo>
                  <a:lnTo>
                    <a:pt x="1087133" y="284327"/>
                  </a:lnTo>
                  <a:lnTo>
                    <a:pt x="1223025" y="131228"/>
                  </a:lnTo>
                  <a:lnTo>
                    <a:pt x="1358917" y="196842"/>
                  </a:lnTo>
                  <a:lnTo>
                    <a:pt x="1494809" y="568655"/>
                  </a:lnTo>
                  <a:lnTo>
                    <a:pt x="1630700" y="109356"/>
                  </a:lnTo>
                  <a:lnTo>
                    <a:pt x="1766592" y="262456"/>
                  </a:lnTo>
                  <a:lnTo>
                    <a:pt x="1902484" y="306198"/>
                  </a:lnTo>
                  <a:lnTo>
                    <a:pt x="2038375" y="174970"/>
                  </a:lnTo>
                  <a:lnTo>
                    <a:pt x="2174267" y="0"/>
                  </a:lnTo>
                  <a:lnTo>
                    <a:pt x="2310159" y="87485"/>
                  </a:lnTo>
                  <a:lnTo>
                    <a:pt x="2446051" y="65614"/>
                  </a:lnTo>
                  <a:lnTo>
                    <a:pt x="2581942" y="174970"/>
                  </a:lnTo>
                  <a:lnTo>
                    <a:pt x="2717834" y="306198"/>
                  </a:lnTo>
                  <a:lnTo>
                    <a:pt x="2853726" y="349941"/>
                  </a:lnTo>
                  <a:lnTo>
                    <a:pt x="2989618" y="393684"/>
                  </a:lnTo>
                  <a:lnTo>
                    <a:pt x="3125509" y="328070"/>
                  </a:lnTo>
                  <a:lnTo>
                    <a:pt x="3261401" y="415555"/>
                  </a:lnTo>
                  <a:lnTo>
                    <a:pt x="3397293" y="37181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56887"/>
              <a:ext cx="3397293" cy="568655"/>
            </a:xfrm>
            <a:custGeom>
              <a:avLst/>
              <a:pathLst>
                <a:path w="3397293" h="568655">
                  <a:moveTo>
                    <a:pt x="0" y="481169"/>
                  </a:moveTo>
                  <a:lnTo>
                    <a:pt x="135891" y="459298"/>
                  </a:lnTo>
                  <a:lnTo>
                    <a:pt x="271783" y="481169"/>
                  </a:lnTo>
                  <a:lnTo>
                    <a:pt x="407675" y="546783"/>
                  </a:lnTo>
                  <a:lnTo>
                    <a:pt x="543566" y="415555"/>
                  </a:lnTo>
                  <a:lnTo>
                    <a:pt x="679458" y="218713"/>
                  </a:lnTo>
                  <a:lnTo>
                    <a:pt x="815350" y="218713"/>
                  </a:lnTo>
                  <a:lnTo>
                    <a:pt x="951242" y="240584"/>
                  </a:lnTo>
                  <a:lnTo>
                    <a:pt x="1087133" y="284327"/>
                  </a:lnTo>
                  <a:lnTo>
                    <a:pt x="1223025" y="131228"/>
                  </a:lnTo>
                  <a:lnTo>
                    <a:pt x="1358917" y="196842"/>
                  </a:lnTo>
                  <a:lnTo>
                    <a:pt x="1494809" y="568655"/>
                  </a:lnTo>
                  <a:lnTo>
                    <a:pt x="1630700" y="109356"/>
                  </a:lnTo>
                  <a:lnTo>
                    <a:pt x="1766592" y="262456"/>
                  </a:lnTo>
                  <a:lnTo>
                    <a:pt x="1902484" y="306198"/>
                  </a:lnTo>
                  <a:lnTo>
                    <a:pt x="2038375" y="174970"/>
                  </a:lnTo>
                  <a:lnTo>
                    <a:pt x="2174267" y="0"/>
                  </a:lnTo>
                  <a:lnTo>
                    <a:pt x="2310159" y="87485"/>
                  </a:lnTo>
                  <a:lnTo>
                    <a:pt x="2446051" y="65614"/>
                  </a:lnTo>
                  <a:lnTo>
                    <a:pt x="2581942" y="174970"/>
                  </a:lnTo>
                  <a:lnTo>
                    <a:pt x="2717834" y="306198"/>
                  </a:lnTo>
                  <a:lnTo>
                    <a:pt x="2853726" y="349941"/>
                  </a:lnTo>
                  <a:lnTo>
                    <a:pt x="2989618" y="393684"/>
                  </a:lnTo>
                  <a:lnTo>
                    <a:pt x="3125509" y="328070"/>
                  </a:lnTo>
                  <a:lnTo>
                    <a:pt x="3261401" y="415555"/>
                  </a:lnTo>
                  <a:lnTo>
                    <a:pt x="3397293" y="37181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32" name="pl32"/>
            <p:cNvSpPr/>
            <p:nvPr/>
          </p:nvSpPr>
          <p:spPr>
            <a:xfrm>
              <a:off x="1120965" y="2156887"/>
              <a:ext cx="3397293" cy="568655"/>
            </a:xfrm>
            <a:custGeom>
              <a:avLst/>
              <a:pathLst>
                <a:path w="3397293" h="568655">
                  <a:moveTo>
                    <a:pt x="0" y="481169"/>
                  </a:moveTo>
                  <a:lnTo>
                    <a:pt x="135891" y="459298"/>
                  </a:lnTo>
                  <a:lnTo>
                    <a:pt x="271783" y="481169"/>
                  </a:lnTo>
                  <a:lnTo>
                    <a:pt x="407675" y="546783"/>
                  </a:lnTo>
                  <a:lnTo>
                    <a:pt x="543566" y="415555"/>
                  </a:lnTo>
                  <a:lnTo>
                    <a:pt x="679458" y="218713"/>
                  </a:lnTo>
                  <a:lnTo>
                    <a:pt x="815350" y="218713"/>
                  </a:lnTo>
                  <a:lnTo>
                    <a:pt x="951242" y="240584"/>
                  </a:lnTo>
                  <a:lnTo>
                    <a:pt x="1087133" y="284327"/>
                  </a:lnTo>
                  <a:lnTo>
                    <a:pt x="1223025" y="131228"/>
                  </a:lnTo>
                  <a:lnTo>
                    <a:pt x="1358917" y="196842"/>
                  </a:lnTo>
                  <a:lnTo>
                    <a:pt x="1494809" y="568655"/>
                  </a:lnTo>
                  <a:lnTo>
                    <a:pt x="1630700" y="109356"/>
                  </a:lnTo>
                  <a:lnTo>
                    <a:pt x="1766592" y="262456"/>
                  </a:lnTo>
                  <a:lnTo>
                    <a:pt x="1902484" y="306198"/>
                  </a:lnTo>
                  <a:lnTo>
                    <a:pt x="2038375" y="174970"/>
                  </a:lnTo>
                  <a:lnTo>
                    <a:pt x="2174267" y="0"/>
                  </a:lnTo>
                  <a:lnTo>
                    <a:pt x="2310159" y="87485"/>
                  </a:lnTo>
                  <a:lnTo>
                    <a:pt x="2446051" y="65614"/>
                  </a:lnTo>
                  <a:lnTo>
                    <a:pt x="2581942" y="174970"/>
                  </a:lnTo>
                  <a:lnTo>
                    <a:pt x="2717834" y="306198"/>
                  </a:lnTo>
                  <a:lnTo>
                    <a:pt x="2853726" y="349941"/>
                  </a:lnTo>
                  <a:lnTo>
                    <a:pt x="2989618" y="393684"/>
                  </a:lnTo>
                  <a:lnTo>
                    <a:pt x="3125509" y="328070"/>
                  </a:lnTo>
                  <a:lnTo>
                    <a:pt x="3261401" y="415555"/>
                  </a:lnTo>
                  <a:lnTo>
                    <a:pt x="3397293" y="37181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4" name="tx34"/>
            <p:cNvSpPr/>
            <p:nvPr/>
          </p:nvSpPr>
          <p:spPr>
            <a:xfrm>
              <a:off x="1740134"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331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31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716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341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0247" y="4988970"/>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15716" y="1403693"/>
              <a:ext cx="280779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Cote d'Ivoire, 2000-2025</a:t>
              </a:r>
            </a:p>
          </p:txBody>
        </p:sp>
        <p:sp>
          <p:nvSpPr>
            <p:cNvPr id="63" name="pl63"/>
            <p:cNvSpPr/>
            <p:nvPr/>
          </p:nvSpPr>
          <p:spPr>
            <a:xfrm>
              <a:off x="5267799" y="3738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88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19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602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009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678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08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49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89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1306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1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2501"/>
              <a:ext cx="3397293" cy="1194175"/>
            </a:xfrm>
            <a:custGeom>
              <a:avLst/>
              <a:pathLst>
                <a:path w="3397293" h="1194175">
                  <a:moveTo>
                    <a:pt x="0" y="1010456"/>
                  </a:moveTo>
                  <a:lnTo>
                    <a:pt x="135891" y="964526"/>
                  </a:lnTo>
                  <a:lnTo>
                    <a:pt x="271783" y="1010456"/>
                  </a:lnTo>
                  <a:lnTo>
                    <a:pt x="407675" y="1148245"/>
                  </a:lnTo>
                  <a:lnTo>
                    <a:pt x="543566" y="872666"/>
                  </a:lnTo>
                  <a:lnTo>
                    <a:pt x="679458" y="459298"/>
                  </a:lnTo>
                  <a:lnTo>
                    <a:pt x="815350" y="459298"/>
                  </a:lnTo>
                  <a:lnTo>
                    <a:pt x="951242" y="505228"/>
                  </a:lnTo>
                  <a:lnTo>
                    <a:pt x="1087133" y="597087"/>
                  </a:lnTo>
                  <a:lnTo>
                    <a:pt x="1223025" y="275579"/>
                  </a:lnTo>
                  <a:lnTo>
                    <a:pt x="1358917" y="413368"/>
                  </a:lnTo>
                  <a:lnTo>
                    <a:pt x="1494809" y="1194175"/>
                  </a:lnTo>
                  <a:lnTo>
                    <a:pt x="1630700" y="229649"/>
                  </a:lnTo>
                  <a:lnTo>
                    <a:pt x="1766592" y="551158"/>
                  </a:lnTo>
                  <a:lnTo>
                    <a:pt x="1902484" y="643017"/>
                  </a:lnTo>
                  <a:lnTo>
                    <a:pt x="2038375" y="367438"/>
                  </a:lnTo>
                  <a:lnTo>
                    <a:pt x="2174267" y="0"/>
                  </a:lnTo>
                  <a:lnTo>
                    <a:pt x="2310159" y="183719"/>
                  </a:lnTo>
                  <a:lnTo>
                    <a:pt x="2446051" y="137789"/>
                  </a:lnTo>
                  <a:lnTo>
                    <a:pt x="2581942" y="367438"/>
                  </a:lnTo>
                  <a:lnTo>
                    <a:pt x="2717834" y="643017"/>
                  </a:lnTo>
                  <a:lnTo>
                    <a:pt x="2853726" y="734877"/>
                  </a:lnTo>
                  <a:lnTo>
                    <a:pt x="2989618" y="826737"/>
                  </a:lnTo>
                  <a:lnTo>
                    <a:pt x="3125509" y="688947"/>
                  </a:lnTo>
                  <a:lnTo>
                    <a:pt x="3261401" y="872666"/>
                  </a:lnTo>
                  <a:lnTo>
                    <a:pt x="3397293" y="780807"/>
                  </a:lnTo>
                </a:path>
              </a:pathLst>
            </a:custGeom>
            <a:ln w="27101" cap="flat">
              <a:solidFill>
                <a:srgbClr val="0058AB">
                  <a:alpha val="100000"/>
                </a:srgbClr>
              </a:solidFill>
              <a:prstDash val="solid"/>
              <a:round/>
            </a:ln>
          </p:spPr>
          <p:txBody>
            <a:bodyPr/>
            <a:lstStyle/>
            <a:p/>
          </p:txBody>
        </p:sp>
        <p:sp>
          <p:nvSpPr>
            <p:cNvPr id="82" name="pl82"/>
            <p:cNvSpPr/>
            <p:nvPr/>
          </p:nvSpPr>
          <p:spPr>
            <a:xfrm>
              <a:off x="5437664" y="2589940"/>
              <a:ext cx="3397293" cy="643017"/>
            </a:xfrm>
            <a:custGeom>
              <a:avLst/>
              <a:pathLst>
                <a:path w="3397293" h="643017">
                  <a:moveTo>
                    <a:pt x="0" y="643017"/>
                  </a:moveTo>
                  <a:lnTo>
                    <a:pt x="135891" y="643017"/>
                  </a:lnTo>
                  <a:lnTo>
                    <a:pt x="271783" y="643017"/>
                  </a:lnTo>
                  <a:lnTo>
                    <a:pt x="407675" y="551158"/>
                  </a:lnTo>
                  <a:lnTo>
                    <a:pt x="543566" y="459298"/>
                  </a:lnTo>
                  <a:lnTo>
                    <a:pt x="679458" y="413368"/>
                  </a:lnTo>
                  <a:lnTo>
                    <a:pt x="815350" y="367438"/>
                  </a:lnTo>
                  <a:lnTo>
                    <a:pt x="951242" y="367438"/>
                  </a:lnTo>
                  <a:lnTo>
                    <a:pt x="1087133" y="229649"/>
                  </a:lnTo>
                  <a:lnTo>
                    <a:pt x="1223025" y="137789"/>
                  </a:lnTo>
                  <a:lnTo>
                    <a:pt x="1358917" y="137789"/>
                  </a:lnTo>
                  <a:lnTo>
                    <a:pt x="1494809" y="91859"/>
                  </a:lnTo>
                  <a:lnTo>
                    <a:pt x="1630700" y="91859"/>
                  </a:lnTo>
                  <a:lnTo>
                    <a:pt x="1766592" y="91859"/>
                  </a:lnTo>
                  <a:lnTo>
                    <a:pt x="1902484" y="91859"/>
                  </a:lnTo>
                  <a:lnTo>
                    <a:pt x="2038375" y="45929"/>
                  </a:lnTo>
                  <a:lnTo>
                    <a:pt x="2174267" y="0"/>
                  </a:lnTo>
                  <a:lnTo>
                    <a:pt x="2310159" y="0"/>
                  </a:lnTo>
                  <a:lnTo>
                    <a:pt x="2446051" y="0"/>
                  </a:lnTo>
                  <a:lnTo>
                    <a:pt x="2581942" y="0"/>
                  </a:lnTo>
                  <a:lnTo>
                    <a:pt x="2717834" y="137789"/>
                  </a:lnTo>
                  <a:lnTo>
                    <a:pt x="2853726" y="229649"/>
                  </a:lnTo>
                  <a:lnTo>
                    <a:pt x="2989618" y="45929"/>
                  </a:lnTo>
                  <a:lnTo>
                    <a:pt x="3125509" y="91859"/>
                  </a:lnTo>
                  <a:lnTo>
                    <a:pt x="3261401" y="91859"/>
                  </a:lnTo>
                  <a:lnTo>
                    <a:pt x="3397293" y="4592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589940"/>
              <a:ext cx="3397293" cy="1469754"/>
            </a:xfrm>
            <a:custGeom>
              <a:avLst/>
              <a:pathLst>
                <a:path w="3397293" h="1469754">
                  <a:moveTo>
                    <a:pt x="0" y="1423824"/>
                  </a:moveTo>
                  <a:lnTo>
                    <a:pt x="135891" y="1469754"/>
                  </a:lnTo>
                  <a:lnTo>
                    <a:pt x="271783" y="1377895"/>
                  </a:lnTo>
                  <a:lnTo>
                    <a:pt x="407675" y="1194175"/>
                  </a:lnTo>
                  <a:lnTo>
                    <a:pt x="543566" y="964526"/>
                  </a:lnTo>
                  <a:lnTo>
                    <a:pt x="679458" y="780807"/>
                  </a:lnTo>
                  <a:lnTo>
                    <a:pt x="815350" y="643017"/>
                  </a:lnTo>
                  <a:lnTo>
                    <a:pt x="951242" y="551158"/>
                  </a:lnTo>
                  <a:lnTo>
                    <a:pt x="1087133" y="321508"/>
                  </a:lnTo>
                  <a:lnTo>
                    <a:pt x="1223025" y="91859"/>
                  </a:lnTo>
                  <a:lnTo>
                    <a:pt x="1358917" y="275579"/>
                  </a:lnTo>
                  <a:lnTo>
                    <a:pt x="1494809" y="367438"/>
                  </a:lnTo>
                  <a:lnTo>
                    <a:pt x="1630700" y="459298"/>
                  </a:lnTo>
                  <a:lnTo>
                    <a:pt x="1766592" y="459298"/>
                  </a:lnTo>
                  <a:lnTo>
                    <a:pt x="1902484" y="413368"/>
                  </a:lnTo>
                  <a:lnTo>
                    <a:pt x="2038375" y="459298"/>
                  </a:lnTo>
                  <a:lnTo>
                    <a:pt x="2174267" y="229649"/>
                  </a:lnTo>
                  <a:lnTo>
                    <a:pt x="2310159" y="183719"/>
                  </a:lnTo>
                  <a:lnTo>
                    <a:pt x="2446051" y="91859"/>
                  </a:lnTo>
                  <a:lnTo>
                    <a:pt x="2581942" y="0"/>
                  </a:lnTo>
                  <a:lnTo>
                    <a:pt x="2717834" y="137789"/>
                  </a:lnTo>
                  <a:lnTo>
                    <a:pt x="2853726" y="321508"/>
                  </a:lnTo>
                  <a:lnTo>
                    <a:pt x="2989618" y="229649"/>
                  </a:lnTo>
                  <a:lnTo>
                    <a:pt x="3125509" y="91859"/>
                  </a:lnTo>
                  <a:lnTo>
                    <a:pt x="3261401" y="45929"/>
                  </a:lnTo>
                  <a:lnTo>
                    <a:pt x="3397293" y="4592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58994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2501"/>
              <a:ext cx="3397293" cy="1194175"/>
            </a:xfrm>
            <a:custGeom>
              <a:avLst/>
              <a:pathLst>
                <a:path w="3397293" h="1194175">
                  <a:moveTo>
                    <a:pt x="0" y="1010456"/>
                  </a:moveTo>
                  <a:lnTo>
                    <a:pt x="135891" y="964526"/>
                  </a:lnTo>
                  <a:lnTo>
                    <a:pt x="271783" y="1010456"/>
                  </a:lnTo>
                  <a:lnTo>
                    <a:pt x="407675" y="1148245"/>
                  </a:lnTo>
                  <a:lnTo>
                    <a:pt x="543566" y="872666"/>
                  </a:lnTo>
                  <a:lnTo>
                    <a:pt x="679458" y="459298"/>
                  </a:lnTo>
                  <a:lnTo>
                    <a:pt x="815350" y="459298"/>
                  </a:lnTo>
                  <a:lnTo>
                    <a:pt x="951242" y="505228"/>
                  </a:lnTo>
                  <a:lnTo>
                    <a:pt x="1087133" y="597087"/>
                  </a:lnTo>
                  <a:lnTo>
                    <a:pt x="1223025" y="275579"/>
                  </a:lnTo>
                  <a:lnTo>
                    <a:pt x="1358917" y="413368"/>
                  </a:lnTo>
                  <a:lnTo>
                    <a:pt x="1494809" y="1194175"/>
                  </a:lnTo>
                  <a:lnTo>
                    <a:pt x="1630700" y="229649"/>
                  </a:lnTo>
                  <a:lnTo>
                    <a:pt x="1766592" y="551158"/>
                  </a:lnTo>
                  <a:lnTo>
                    <a:pt x="1902484" y="643017"/>
                  </a:lnTo>
                  <a:lnTo>
                    <a:pt x="2038375" y="367438"/>
                  </a:lnTo>
                  <a:lnTo>
                    <a:pt x="2174267" y="0"/>
                  </a:lnTo>
                  <a:lnTo>
                    <a:pt x="2310159" y="183719"/>
                  </a:lnTo>
                  <a:lnTo>
                    <a:pt x="2446051" y="137789"/>
                  </a:lnTo>
                  <a:lnTo>
                    <a:pt x="2581942" y="367438"/>
                  </a:lnTo>
                  <a:lnTo>
                    <a:pt x="2717834" y="643017"/>
                  </a:lnTo>
                  <a:lnTo>
                    <a:pt x="2853726" y="734877"/>
                  </a:lnTo>
                  <a:lnTo>
                    <a:pt x="2989618" y="826737"/>
                  </a:lnTo>
                  <a:lnTo>
                    <a:pt x="3125509" y="688947"/>
                  </a:lnTo>
                  <a:lnTo>
                    <a:pt x="3261401" y="872666"/>
                  </a:lnTo>
                  <a:lnTo>
                    <a:pt x="3397293" y="780807"/>
                  </a:lnTo>
                </a:path>
              </a:pathLst>
            </a:custGeom>
            <a:ln w="43362" cap="flat">
              <a:solidFill>
                <a:srgbClr val="000000">
                  <a:alpha val="100000"/>
                </a:srgbClr>
              </a:solidFill>
              <a:prstDash val="solid"/>
              <a:round/>
            </a:ln>
          </p:spPr>
          <p:txBody>
            <a:bodyPr/>
            <a:lstStyle/>
            <a:p/>
          </p:txBody>
        </p:sp>
        <p:sp>
          <p:nvSpPr>
            <p:cNvPr id="86" name="pl86"/>
            <p:cNvSpPr/>
            <p:nvPr/>
          </p:nvSpPr>
          <p:spPr>
            <a:xfrm>
              <a:off x="5437664" y="1965294"/>
              <a:ext cx="0" cy="1267663"/>
            </a:xfrm>
            <a:custGeom>
              <a:avLst/>
              <a:pathLst>
                <a:path w="0" h="1267663">
                  <a:moveTo>
                    <a:pt x="0" y="126766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1965294"/>
              <a:ext cx="0" cy="716505"/>
            </a:xfrm>
            <a:custGeom>
              <a:avLst/>
              <a:pathLst>
                <a:path w="0" h="716505">
                  <a:moveTo>
                    <a:pt x="0" y="7165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1965294"/>
              <a:ext cx="0" cy="670575"/>
            </a:xfrm>
            <a:custGeom>
              <a:avLst/>
              <a:pathLst>
                <a:path w="0" h="670575">
                  <a:moveTo>
                    <a:pt x="0" y="6705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1965294"/>
              <a:ext cx="0" cy="624645"/>
            </a:xfrm>
            <a:custGeom>
              <a:avLst/>
              <a:pathLst>
                <a:path w="0" h="624645">
                  <a:moveTo>
                    <a:pt x="0" y="6246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1965294"/>
              <a:ext cx="0" cy="624645"/>
            </a:xfrm>
            <a:custGeom>
              <a:avLst/>
              <a:pathLst>
                <a:path w="0" h="624645">
                  <a:moveTo>
                    <a:pt x="0" y="6246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1965294"/>
              <a:ext cx="0" cy="1129873"/>
            </a:xfrm>
            <a:custGeom>
              <a:avLst/>
              <a:pathLst>
                <a:path w="0" h="1129873">
                  <a:moveTo>
                    <a:pt x="0" y="112987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965294"/>
              <a:ext cx="0" cy="1038014"/>
            </a:xfrm>
            <a:custGeom>
              <a:avLst/>
              <a:pathLst>
                <a:path w="0" h="1038014">
                  <a:moveTo>
                    <a:pt x="0" y="103801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22501"/>
              <a:ext cx="3397293" cy="1194175"/>
            </a:xfrm>
            <a:custGeom>
              <a:avLst/>
              <a:pathLst>
                <a:path w="3397293" h="1194175">
                  <a:moveTo>
                    <a:pt x="0" y="1010456"/>
                  </a:moveTo>
                  <a:lnTo>
                    <a:pt x="135891" y="964526"/>
                  </a:lnTo>
                  <a:lnTo>
                    <a:pt x="271783" y="1010456"/>
                  </a:lnTo>
                  <a:lnTo>
                    <a:pt x="407675" y="1148245"/>
                  </a:lnTo>
                  <a:lnTo>
                    <a:pt x="543566" y="872666"/>
                  </a:lnTo>
                  <a:lnTo>
                    <a:pt x="679458" y="459298"/>
                  </a:lnTo>
                  <a:lnTo>
                    <a:pt x="815350" y="459298"/>
                  </a:lnTo>
                  <a:lnTo>
                    <a:pt x="951242" y="505228"/>
                  </a:lnTo>
                  <a:lnTo>
                    <a:pt x="1087133" y="597087"/>
                  </a:lnTo>
                  <a:lnTo>
                    <a:pt x="1223025" y="275579"/>
                  </a:lnTo>
                  <a:lnTo>
                    <a:pt x="1358917" y="413368"/>
                  </a:lnTo>
                  <a:lnTo>
                    <a:pt x="1494809" y="1194175"/>
                  </a:lnTo>
                  <a:lnTo>
                    <a:pt x="1630700" y="229649"/>
                  </a:lnTo>
                  <a:lnTo>
                    <a:pt x="1766592" y="551158"/>
                  </a:lnTo>
                  <a:lnTo>
                    <a:pt x="1902484" y="643017"/>
                  </a:lnTo>
                  <a:lnTo>
                    <a:pt x="2038375" y="367438"/>
                  </a:lnTo>
                  <a:lnTo>
                    <a:pt x="2174267" y="0"/>
                  </a:lnTo>
                  <a:lnTo>
                    <a:pt x="2310159" y="183719"/>
                  </a:lnTo>
                  <a:lnTo>
                    <a:pt x="2446051" y="137789"/>
                  </a:lnTo>
                  <a:lnTo>
                    <a:pt x="2581942" y="367438"/>
                  </a:lnTo>
                  <a:lnTo>
                    <a:pt x="2717834" y="643017"/>
                  </a:lnTo>
                  <a:lnTo>
                    <a:pt x="2853726" y="734877"/>
                  </a:lnTo>
                  <a:lnTo>
                    <a:pt x="2989618" y="826737"/>
                  </a:lnTo>
                  <a:lnTo>
                    <a:pt x="3125509" y="688947"/>
                  </a:lnTo>
                  <a:lnTo>
                    <a:pt x="3261401" y="872666"/>
                  </a:lnTo>
                  <a:lnTo>
                    <a:pt x="3397293" y="780807"/>
                  </a:lnTo>
                </a:path>
              </a:pathLst>
            </a:custGeom>
            <a:ln w="27101" cap="flat">
              <a:solidFill>
                <a:srgbClr val="0058AB">
                  <a:alpha val="100000"/>
                </a:srgbClr>
              </a:solidFill>
              <a:prstDash val="solid"/>
              <a:round/>
            </a:ln>
          </p:spPr>
          <p:txBody>
            <a:bodyPr/>
            <a:lstStyle/>
            <a:p/>
          </p:txBody>
        </p:sp>
        <p:sp>
          <p:nvSpPr>
            <p:cNvPr id="94" name="tx94"/>
            <p:cNvSpPr/>
            <p:nvPr/>
          </p:nvSpPr>
          <p:spPr>
            <a:xfrm>
              <a:off x="5359324" y="190780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068928" y="19078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748386" y="19078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45895" y="1906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1906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20725" y="190780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0" name="tx100"/>
            <p:cNvSpPr/>
            <p:nvPr/>
          </p:nvSpPr>
          <p:spPr>
            <a:xfrm>
              <a:off x="8786762" y="190648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1" name="tx101"/>
            <p:cNvSpPr/>
            <p:nvPr/>
          </p:nvSpPr>
          <p:spPr>
            <a:xfrm>
              <a:off x="8902429" y="259675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59675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1565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4564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971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5378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0785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6192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498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498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883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7508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16945" y="4988970"/>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22" name="tx122"/>
            <p:cNvSpPr/>
            <p:nvPr/>
          </p:nvSpPr>
          <p:spPr>
            <a:xfrm>
              <a:off x="72554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1791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001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86614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2321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6831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0491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4151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4590351"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6932574" cy="114824"/>
            </a:xfrm>
            <a:prstGeom prst="rect">
              <a:avLst/>
            </a:prstGeom>
            <a:solidFill>
              <a:srgbClr val="1CABE2">
                <a:alpha val="80000"/>
              </a:srgbClr>
            </a:solidFill>
          </p:spPr>
          <p:txBody>
            <a:bodyPr/>
            <a:lstStyle/>
            <a:p/>
          </p:txBody>
        </p:sp>
        <p:sp>
          <p:nvSpPr>
            <p:cNvPr id="138" name="tx138"/>
            <p:cNvSpPr/>
            <p:nvPr/>
          </p:nvSpPr>
          <p:spPr>
            <a:xfrm>
              <a:off x="5398116"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194,000</a:t>
              </a:r>
            </a:p>
          </p:txBody>
        </p:sp>
        <p:sp>
          <p:nvSpPr>
            <p:cNvPr id="139" name="tx139"/>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309,000</a:t>
              </a:r>
            </a:p>
          </p:txBody>
        </p:sp>
        <p:sp>
          <p:nvSpPr>
            <p:cNvPr id="140" name="tx140"/>
            <p:cNvSpPr/>
            <p:nvPr/>
          </p:nvSpPr>
          <p:spPr>
            <a:xfrm>
              <a:off x="7740339"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17817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554415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791013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8" name="tx14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Cote d'Ivoire (70%) was 15 percentage points lower than the global average (85%) and 1 percentage point lower than the average across all WCAR countries (71%).
National DTP3 coverage was 9 percentage points lower than in 2019 (79%).
This equates to 293,000 un- and undervaccinated children in 2025 compared to 194,000 un- and undervaccinated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Cote d'Ivoire DTP3 coverage was 70% - this is 9 percentage points lower than in 2019 and lower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Cote d'Ivoire ranked number 7 out of 24 countries for lowest DTP3 coverage (based on tied ranks).
Cote d'Ivoire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Cote d'Ivoire was among the countries with the highest coverage, but was in the top 3 countries with the highest number of un- and undervaccinated children in the region, contributing substantially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721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9230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0125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322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45240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794595"/>
              <a:ext cx="238662" cy="417413"/>
            </a:xfrm>
            <a:prstGeom prst="rect">
              <a:avLst/>
            </a:prstGeom>
            <a:solidFill>
              <a:srgbClr val="80BD41">
                <a:alpha val="100000"/>
              </a:srgbClr>
            </a:solidFill>
          </p:spPr>
          <p:txBody>
            <a:bodyPr/>
            <a:lstStyle/>
            <a:p/>
          </p:txBody>
        </p:sp>
        <p:sp>
          <p:nvSpPr>
            <p:cNvPr id="23" name="rc23"/>
            <p:cNvSpPr/>
            <p:nvPr/>
          </p:nvSpPr>
          <p:spPr>
            <a:xfrm>
              <a:off x="1333322" y="3569832"/>
              <a:ext cx="238662" cy="224763"/>
            </a:xfrm>
            <a:prstGeom prst="rect">
              <a:avLst/>
            </a:prstGeom>
            <a:solidFill>
              <a:srgbClr val="1CABE2">
                <a:alpha val="100000"/>
              </a:srgbClr>
            </a:solidFill>
          </p:spPr>
          <p:txBody>
            <a:bodyPr/>
            <a:lstStyle/>
            <a:p/>
          </p:txBody>
        </p:sp>
        <p:sp>
          <p:nvSpPr>
            <p:cNvPr id="24" name="rc24"/>
            <p:cNvSpPr/>
            <p:nvPr/>
          </p:nvSpPr>
          <p:spPr>
            <a:xfrm>
              <a:off x="1598503" y="3779762"/>
              <a:ext cx="238662" cy="432247"/>
            </a:xfrm>
            <a:prstGeom prst="rect">
              <a:avLst/>
            </a:prstGeom>
            <a:solidFill>
              <a:srgbClr val="80BD41">
                <a:alpha val="100000"/>
              </a:srgbClr>
            </a:solidFill>
          </p:spPr>
          <p:txBody>
            <a:bodyPr/>
            <a:lstStyle/>
            <a:p/>
          </p:txBody>
        </p:sp>
        <p:sp>
          <p:nvSpPr>
            <p:cNvPr id="25" name="rc25"/>
            <p:cNvSpPr/>
            <p:nvPr/>
          </p:nvSpPr>
          <p:spPr>
            <a:xfrm>
              <a:off x="1598503" y="3557084"/>
              <a:ext cx="238662" cy="222678"/>
            </a:xfrm>
            <a:prstGeom prst="rect">
              <a:avLst/>
            </a:prstGeom>
            <a:solidFill>
              <a:srgbClr val="1CABE2">
                <a:alpha val="100000"/>
              </a:srgbClr>
            </a:solidFill>
          </p:spPr>
          <p:txBody>
            <a:bodyPr/>
            <a:lstStyle/>
            <a:p/>
          </p:txBody>
        </p:sp>
        <p:sp>
          <p:nvSpPr>
            <p:cNvPr id="26" name="rc26"/>
            <p:cNvSpPr/>
            <p:nvPr/>
          </p:nvSpPr>
          <p:spPr>
            <a:xfrm>
              <a:off x="1863684" y="3779498"/>
              <a:ext cx="238662" cy="432511"/>
            </a:xfrm>
            <a:prstGeom prst="rect">
              <a:avLst/>
            </a:prstGeom>
            <a:solidFill>
              <a:srgbClr val="80BD41">
                <a:alpha val="100000"/>
              </a:srgbClr>
            </a:solidFill>
          </p:spPr>
          <p:txBody>
            <a:bodyPr/>
            <a:lstStyle/>
            <a:p/>
          </p:txBody>
        </p:sp>
        <p:sp>
          <p:nvSpPr>
            <p:cNvPr id="27" name="rc27"/>
            <p:cNvSpPr/>
            <p:nvPr/>
          </p:nvSpPr>
          <p:spPr>
            <a:xfrm>
              <a:off x="1863684" y="3546605"/>
              <a:ext cx="238662" cy="232892"/>
            </a:xfrm>
            <a:prstGeom prst="rect">
              <a:avLst/>
            </a:prstGeom>
            <a:solidFill>
              <a:srgbClr val="1CABE2">
                <a:alpha val="100000"/>
              </a:srgbClr>
            </a:solidFill>
          </p:spPr>
          <p:txBody>
            <a:bodyPr/>
            <a:lstStyle/>
            <a:p/>
          </p:txBody>
        </p:sp>
        <p:sp>
          <p:nvSpPr>
            <p:cNvPr id="28" name="rc28"/>
            <p:cNvSpPr/>
            <p:nvPr/>
          </p:nvSpPr>
          <p:spPr>
            <a:xfrm>
              <a:off x="2128865" y="3794208"/>
              <a:ext cx="238662" cy="417800"/>
            </a:xfrm>
            <a:prstGeom prst="rect">
              <a:avLst/>
            </a:prstGeom>
            <a:solidFill>
              <a:srgbClr val="80BD41">
                <a:alpha val="100000"/>
              </a:srgbClr>
            </a:solidFill>
          </p:spPr>
          <p:txBody>
            <a:bodyPr/>
            <a:lstStyle/>
            <a:p/>
          </p:txBody>
        </p:sp>
        <p:sp>
          <p:nvSpPr>
            <p:cNvPr id="29" name="rc29"/>
            <p:cNvSpPr/>
            <p:nvPr/>
          </p:nvSpPr>
          <p:spPr>
            <a:xfrm>
              <a:off x="2128865" y="3538141"/>
              <a:ext cx="238662" cy="256066"/>
            </a:xfrm>
            <a:prstGeom prst="rect">
              <a:avLst/>
            </a:prstGeom>
            <a:solidFill>
              <a:srgbClr val="1CABE2">
                <a:alpha val="100000"/>
              </a:srgbClr>
            </a:solidFill>
          </p:spPr>
          <p:txBody>
            <a:bodyPr/>
            <a:lstStyle/>
            <a:p/>
          </p:txBody>
        </p:sp>
        <p:sp>
          <p:nvSpPr>
            <p:cNvPr id="30" name="rc30"/>
            <p:cNvSpPr/>
            <p:nvPr/>
          </p:nvSpPr>
          <p:spPr>
            <a:xfrm>
              <a:off x="2394045" y="3747491"/>
              <a:ext cx="238662" cy="464518"/>
            </a:xfrm>
            <a:prstGeom prst="rect">
              <a:avLst/>
            </a:prstGeom>
            <a:solidFill>
              <a:srgbClr val="80BD41">
                <a:alpha val="100000"/>
              </a:srgbClr>
            </a:solidFill>
          </p:spPr>
          <p:txBody>
            <a:bodyPr/>
            <a:lstStyle/>
            <a:p/>
          </p:txBody>
        </p:sp>
        <p:sp>
          <p:nvSpPr>
            <p:cNvPr id="31" name="rc31"/>
            <p:cNvSpPr/>
            <p:nvPr/>
          </p:nvSpPr>
          <p:spPr>
            <a:xfrm>
              <a:off x="2394045" y="3528895"/>
              <a:ext cx="238662" cy="218595"/>
            </a:xfrm>
            <a:prstGeom prst="rect">
              <a:avLst/>
            </a:prstGeom>
            <a:solidFill>
              <a:srgbClr val="1CABE2">
                <a:alpha val="100000"/>
              </a:srgbClr>
            </a:solidFill>
          </p:spPr>
          <p:txBody>
            <a:bodyPr/>
            <a:lstStyle/>
            <a:p/>
          </p:txBody>
        </p:sp>
        <p:sp>
          <p:nvSpPr>
            <p:cNvPr id="32" name="rc32"/>
            <p:cNvSpPr/>
            <p:nvPr/>
          </p:nvSpPr>
          <p:spPr>
            <a:xfrm>
              <a:off x="2659226" y="3676807"/>
              <a:ext cx="238662" cy="535201"/>
            </a:xfrm>
            <a:prstGeom prst="rect">
              <a:avLst/>
            </a:prstGeom>
            <a:solidFill>
              <a:srgbClr val="80BD41">
                <a:alpha val="100000"/>
              </a:srgbClr>
            </a:solidFill>
          </p:spPr>
          <p:txBody>
            <a:bodyPr/>
            <a:lstStyle/>
            <a:p/>
          </p:txBody>
        </p:sp>
        <p:sp>
          <p:nvSpPr>
            <p:cNvPr id="33" name="rc33"/>
            <p:cNvSpPr/>
            <p:nvPr/>
          </p:nvSpPr>
          <p:spPr>
            <a:xfrm>
              <a:off x="2659226" y="3516938"/>
              <a:ext cx="238662" cy="159869"/>
            </a:xfrm>
            <a:prstGeom prst="rect">
              <a:avLst/>
            </a:prstGeom>
            <a:solidFill>
              <a:srgbClr val="1CABE2">
                <a:alpha val="100000"/>
              </a:srgbClr>
            </a:solidFill>
          </p:spPr>
          <p:txBody>
            <a:bodyPr/>
            <a:lstStyle/>
            <a:p/>
          </p:txBody>
        </p:sp>
        <p:sp>
          <p:nvSpPr>
            <p:cNvPr id="34" name="rc34"/>
            <p:cNvSpPr/>
            <p:nvPr/>
          </p:nvSpPr>
          <p:spPr>
            <a:xfrm>
              <a:off x="2924407" y="3669434"/>
              <a:ext cx="238662" cy="542574"/>
            </a:xfrm>
            <a:prstGeom prst="rect">
              <a:avLst/>
            </a:prstGeom>
            <a:solidFill>
              <a:srgbClr val="80BD41">
                <a:alpha val="100000"/>
              </a:srgbClr>
            </a:solidFill>
          </p:spPr>
          <p:txBody>
            <a:bodyPr/>
            <a:lstStyle/>
            <a:p/>
          </p:txBody>
        </p:sp>
        <p:sp>
          <p:nvSpPr>
            <p:cNvPr id="35" name="rc35"/>
            <p:cNvSpPr/>
            <p:nvPr/>
          </p:nvSpPr>
          <p:spPr>
            <a:xfrm>
              <a:off x="2924407" y="3507366"/>
              <a:ext cx="238662" cy="162068"/>
            </a:xfrm>
            <a:prstGeom prst="rect">
              <a:avLst/>
            </a:prstGeom>
            <a:solidFill>
              <a:srgbClr val="1CABE2">
                <a:alpha val="100000"/>
              </a:srgbClr>
            </a:solidFill>
          </p:spPr>
          <p:txBody>
            <a:bodyPr/>
            <a:lstStyle/>
            <a:p/>
          </p:txBody>
        </p:sp>
        <p:sp>
          <p:nvSpPr>
            <p:cNvPr id="36" name="rc36"/>
            <p:cNvSpPr/>
            <p:nvPr/>
          </p:nvSpPr>
          <p:spPr>
            <a:xfrm>
              <a:off x="3189588" y="3669250"/>
              <a:ext cx="238662" cy="542759"/>
            </a:xfrm>
            <a:prstGeom prst="rect">
              <a:avLst/>
            </a:prstGeom>
            <a:solidFill>
              <a:srgbClr val="80BD41">
                <a:alpha val="100000"/>
              </a:srgbClr>
            </a:solidFill>
          </p:spPr>
          <p:txBody>
            <a:bodyPr/>
            <a:lstStyle/>
            <a:p/>
          </p:txBody>
        </p:sp>
        <p:sp>
          <p:nvSpPr>
            <p:cNvPr id="37" name="rc37"/>
            <p:cNvSpPr/>
            <p:nvPr/>
          </p:nvSpPr>
          <p:spPr>
            <a:xfrm>
              <a:off x="3189588" y="3497855"/>
              <a:ext cx="238662" cy="171394"/>
            </a:xfrm>
            <a:prstGeom prst="rect">
              <a:avLst/>
            </a:prstGeom>
            <a:solidFill>
              <a:srgbClr val="1CABE2">
                <a:alpha val="100000"/>
              </a:srgbClr>
            </a:solidFill>
          </p:spPr>
          <p:txBody>
            <a:bodyPr/>
            <a:lstStyle/>
            <a:p/>
          </p:txBody>
        </p:sp>
        <p:sp>
          <p:nvSpPr>
            <p:cNvPr id="38" name="rc38"/>
            <p:cNvSpPr/>
            <p:nvPr/>
          </p:nvSpPr>
          <p:spPr>
            <a:xfrm>
              <a:off x="3454768" y="3676851"/>
              <a:ext cx="238662" cy="535157"/>
            </a:xfrm>
            <a:prstGeom prst="rect">
              <a:avLst/>
            </a:prstGeom>
            <a:solidFill>
              <a:srgbClr val="80BD41">
                <a:alpha val="100000"/>
              </a:srgbClr>
            </a:solidFill>
          </p:spPr>
          <p:txBody>
            <a:bodyPr/>
            <a:lstStyle/>
            <a:p/>
          </p:txBody>
        </p:sp>
        <p:sp>
          <p:nvSpPr>
            <p:cNvPr id="39" name="rc39"/>
            <p:cNvSpPr/>
            <p:nvPr/>
          </p:nvSpPr>
          <p:spPr>
            <a:xfrm>
              <a:off x="3454768" y="3488820"/>
              <a:ext cx="238662" cy="188031"/>
            </a:xfrm>
            <a:prstGeom prst="rect">
              <a:avLst/>
            </a:prstGeom>
            <a:solidFill>
              <a:srgbClr val="1CABE2">
                <a:alpha val="100000"/>
              </a:srgbClr>
            </a:solidFill>
          </p:spPr>
          <p:txBody>
            <a:bodyPr/>
            <a:lstStyle/>
            <a:p/>
          </p:txBody>
        </p:sp>
        <p:sp>
          <p:nvSpPr>
            <p:cNvPr id="40" name="rc40"/>
            <p:cNvSpPr/>
            <p:nvPr/>
          </p:nvSpPr>
          <p:spPr>
            <a:xfrm>
              <a:off x="3719949" y="3608165"/>
              <a:ext cx="238662" cy="603844"/>
            </a:xfrm>
            <a:prstGeom prst="rect">
              <a:avLst/>
            </a:prstGeom>
            <a:solidFill>
              <a:srgbClr val="80BD41">
                <a:alpha val="100000"/>
              </a:srgbClr>
            </a:solidFill>
          </p:spPr>
          <p:txBody>
            <a:bodyPr/>
            <a:lstStyle/>
            <a:p/>
          </p:txBody>
        </p:sp>
        <p:sp>
          <p:nvSpPr>
            <p:cNvPr id="41" name="rc41"/>
            <p:cNvSpPr/>
            <p:nvPr/>
          </p:nvSpPr>
          <p:spPr>
            <a:xfrm>
              <a:off x="3719949" y="3466525"/>
              <a:ext cx="238662" cy="141639"/>
            </a:xfrm>
            <a:prstGeom prst="rect">
              <a:avLst/>
            </a:prstGeom>
            <a:solidFill>
              <a:srgbClr val="1CABE2">
                <a:alpha val="100000"/>
              </a:srgbClr>
            </a:solidFill>
          </p:spPr>
          <p:txBody>
            <a:bodyPr/>
            <a:lstStyle/>
            <a:p/>
          </p:txBody>
        </p:sp>
        <p:sp>
          <p:nvSpPr>
            <p:cNvPr id="42" name="rc42"/>
            <p:cNvSpPr/>
            <p:nvPr/>
          </p:nvSpPr>
          <p:spPr>
            <a:xfrm>
              <a:off x="3985130" y="3614156"/>
              <a:ext cx="238662" cy="597852"/>
            </a:xfrm>
            <a:prstGeom prst="rect">
              <a:avLst/>
            </a:prstGeom>
            <a:solidFill>
              <a:srgbClr val="80BD41">
                <a:alpha val="100000"/>
              </a:srgbClr>
            </a:solidFill>
          </p:spPr>
          <p:txBody>
            <a:bodyPr/>
            <a:lstStyle/>
            <a:p/>
          </p:txBody>
        </p:sp>
        <p:sp>
          <p:nvSpPr>
            <p:cNvPr id="43" name="rc43"/>
            <p:cNvSpPr/>
            <p:nvPr/>
          </p:nvSpPr>
          <p:spPr>
            <a:xfrm>
              <a:off x="3985130" y="3445533"/>
              <a:ext cx="238662" cy="168623"/>
            </a:xfrm>
            <a:prstGeom prst="rect">
              <a:avLst/>
            </a:prstGeom>
            <a:solidFill>
              <a:srgbClr val="1CABE2">
                <a:alpha val="100000"/>
              </a:srgbClr>
            </a:solidFill>
          </p:spPr>
          <p:txBody>
            <a:bodyPr/>
            <a:lstStyle/>
            <a:p/>
          </p:txBody>
        </p:sp>
        <p:sp>
          <p:nvSpPr>
            <p:cNvPr id="44" name="rc44"/>
            <p:cNvSpPr/>
            <p:nvPr/>
          </p:nvSpPr>
          <p:spPr>
            <a:xfrm>
              <a:off x="4250311" y="3734742"/>
              <a:ext cx="238662" cy="477266"/>
            </a:xfrm>
            <a:prstGeom prst="rect">
              <a:avLst/>
            </a:prstGeom>
            <a:solidFill>
              <a:srgbClr val="80BD41">
                <a:alpha val="100000"/>
              </a:srgbClr>
            </a:solidFill>
          </p:spPr>
          <p:txBody>
            <a:bodyPr/>
            <a:lstStyle/>
            <a:p/>
          </p:txBody>
        </p:sp>
        <p:sp>
          <p:nvSpPr>
            <p:cNvPr id="45" name="rc45"/>
            <p:cNvSpPr/>
            <p:nvPr/>
          </p:nvSpPr>
          <p:spPr>
            <a:xfrm>
              <a:off x="4250311" y="3429609"/>
              <a:ext cx="238662" cy="305133"/>
            </a:xfrm>
            <a:prstGeom prst="rect">
              <a:avLst/>
            </a:prstGeom>
            <a:solidFill>
              <a:srgbClr val="1CABE2">
                <a:alpha val="100000"/>
              </a:srgbClr>
            </a:solidFill>
          </p:spPr>
          <p:txBody>
            <a:bodyPr/>
            <a:lstStyle/>
            <a:p/>
          </p:txBody>
        </p:sp>
        <p:sp>
          <p:nvSpPr>
            <p:cNvPr id="46" name="rc46"/>
            <p:cNvSpPr/>
            <p:nvPr/>
          </p:nvSpPr>
          <p:spPr>
            <a:xfrm>
              <a:off x="4515492" y="3558711"/>
              <a:ext cx="238662" cy="653297"/>
            </a:xfrm>
            <a:prstGeom prst="rect">
              <a:avLst/>
            </a:prstGeom>
            <a:solidFill>
              <a:srgbClr val="80BD41">
                <a:alpha val="100000"/>
              </a:srgbClr>
            </a:solidFill>
          </p:spPr>
          <p:txBody>
            <a:bodyPr/>
            <a:lstStyle/>
            <a:p/>
          </p:txBody>
        </p:sp>
        <p:sp>
          <p:nvSpPr>
            <p:cNvPr id="47" name="rc47"/>
            <p:cNvSpPr/>
            <p:nvPr/>
          </p:nvSpPr>
          <p:spPr>
            <a:xfrm>
              <a:off x="4515492" y="3415303"/>
              <a:ext cx="238662" cy="143407"/>
            </a:xfrm>
            <a:prstGeom prst="rect">
              <a:avLst/>
            </a:prstGeom>
            <a:solidFill>
              <a:srgbClr val="1CABE2">
                <a:alpha val="100000"/>
              </a:srgbClr>
            </a:solidFill>
          </p:spPr>
          <p:txBody>
            <a:bodyPr/>
            <a:lstStyle/>
            <a:p/>
          </p:txBody>
        </p:sp>
        <p:sp>
          <p:nvSpPr>
            <p:cNvPr id="48" name="rc48"/>
            <p:cNvSpPr/>
            <p:nvPr/>
          </p:nvSpPr>
          <p:spPr>
            <a:xfrm>
              <a:off x="4780672" y="3605350"/>
              <a:ext cx="238662" cy="606659"/>
            </a:xfrm>
            <a:prstGeom prst="rect">
              <a:avLst/>
            </a:prstGeom>
            <a:solidFill>
              <a:srgbClr val="80BD41">
                <a:alpha val="100000"/>
              </a:srgbClr>
            </a:solidFill>
          </p:spPr>
          <p:txBody>
            <a:bodyPr/>
            <a:lstStyle/>
            <a:p/>
          </p:txBody>
        </p:sp>
        <p:sp>
          <p:nvSpPr>
            <p:cNvPr id="49" name="rc49"/>
            <p:cNvSpPr/>
            <p:nvPr/>
          </p:nvSpPr>
          <p:spPr>
            <a:xfrm>
              <a:off x="4780672" y="3403127"/>
              <a:ext cx="238662" cy="202222"/>
            </a:xfrm>
            <a:prstGeom prst="rect">
              <a:avLst/>
            </a:prstGeom>
            <a:solidFill>
              <a:srgbClr val="1CABE2">
                <a:alpha val="100000"/>
              </a:srgbClr>
            </a:solidFill>
          </p:spPr>
          <p:txBody>
            <a:bodyPr/>
            <a:lstStyle/>
            <a:p/>
          </p:txBody>
        </p:sp>
        <p:sp>
          <p:nvSpPr>
            <p:cNvPr id="50" name="rc50"/>
            <p:cNvSpPr/>
            <p:nvPr/>
          </p:nvSpPr>
          <p:spPr>
            <a:xfrm>
              <a:off x="5045853" y="3615529"/>
              <a:ext cx="238662" cy="596480"/>
            </a:xfrm>
            <a:prstGeom prst="rect">
              <a:avLst/>
            </a:prstGeom>
            <a:solidFill>
              <a:srgbClr val="80BD41">
                <a:alpha val="100000"/>
              </a:srgbClr>
            </a:solidFill>
          </p:spPr>
          <p:txBody>
            <a:bodyPr/>
            <a:lstStyle/>
            <a:p/>
          </p:txBody>
        </p:sp>
        <p:sp>
          <p:nvSpPr>
            <p:cNvPr id="51" name="rc51"/>
            <p:cNvSpPr/>
            <p:nvPr/>
          </p:nvSpPr>
          <p:spPr>
            <a:xfrm>
              <a:off x="5045853" y="3394909"/>
              <a:ext cx="238662" cy="220619"/>
            </a:xfrm>
            <a:prstGeom prst="rect">
              <a:avLst/>
            </a:prstGeom>
            <a:solidFill>
              <a:srgbClr val="1CABE2">
                <a:alpha val="100000"/>
              </a:srgbClr>
            </a:solidFill>
          </p:spPr>
          <p:txBody>
            <a:bodyPr/>
            <a:lstStyle/>
            <a:p/>
          </p:txBody>
        </p:sp>
        <p:sp>
          <p:nvSpPr>
            <p:cNvPr id="52" name="rc52"/>
            <p:cNvSpPr/>
            <p:nvPr/>
          </p:nvSpPr>
          <p:spPr>
            <a:xfrm>
              <a:off x="5311034" y="3564791"/>
              <a:ext cx="238662" cy="647218"/>
            </a:xfrm>
            <a:prstGeom prst="rect">
              <a:avLst/>
            </a:prstGeom>
            <a:solidFill>
              <a:srgbClr val="80BD41">
                <a:alpha val="100000"/>
              </a:srgbClr>
            </a:solidFill>
          </p:spPr>
          <p:txBody>
            <a:bodyPr/>
            <a:lstStyle/>
            <a:p/>
          </p:txBody>
        </p:sp>
        <p:sp>
          <p:nvSpPr>
            <p:cNvPr id="53" name="rc53"/>
            <p:cNvSpPr/>
            <p:nvPr/>
          </p:nvSpPr>
          <p:spPr>
            <a:xfrm>
              <a:off x="5311034" y="3392745"/>
              <a:ext cx="238662" cy="172045"/>
            </a:xfrm>
            <a:prstGeom prst="rect">
              <a:avLst/>
            </a:prstGeom>
            <a:solidFill>
              <a:srgbClr val="1CABE2">
                <a:alpha val="100000"/>
              </a:srgbClr>
            </a:solidFill>
          </p:spPr>
          <p:txBody>
            <a:bodyPr/>
            <a:lstStyle/>
            <a:p/>
          </p:txBody>
        </p:sp>
        <p:sp>
          <p:nvSpPr>
            <p:cNvPr id="54" name="rc54"/>
            <p:cNvSpPr/>
            <p:nvPr/>
          </p:nvSpPr>
          <p:spPr>
            <a:xfrm>
              <a:off x="5576215" y="3496967"/>
              <a:ext cx="238662" cy="715042"/>
            </a:xfrm>
            <a:prstGeom prst="rect">
              <a:avLst/>
            </a:prstGeom>
            <a:solidFill>
              <a:srgbClr val="80BD41">
                <a:alpha val="100000"/>
              </a:srgbClr>
            </a:solidFill>
          </p:spPr>
          <p:txBody>
            <a:bodyPr/>
            <a:lstStyle/>
            <a:p/>
          </p:txBody>
        </p:sp>
        <p:sp>
          <p:nvSpPr>
            <p:cNvPr id="55" name="rc55"/>
            <p:cNvSpPr/>
            <p:nvPr/>
          </p:nvSpPr>
          <p:spPr>
            <a:xfrm>
              <a:off x="5576215" y="3390123"/>
              <a:ext cx="238662" cy="106843"/>
            </a:xfrm>
            <a:prstGeom prst="rect">
              <a:avLst/>
            </a:prstGeom>
            <a:solidFill>
              <a:srgbClr val="1CABE2">
                <a:alpha val="100000"/>
              </a:srgbClr>
            </a:solidFill>
          </p:spPr>
          <p:txBody>
            <a:bodyPr/>
            <a:lstStyle/>
            <a:p/>
          </p:txBody>
        </p:sp>
        <p:sp>
          <p:nvSpPr>
            <p:cNvPr id="56" name="rc56"/>
            <p:cNvSpPr/>
            <p:nvPr/>
          </p:nvSpPr>
          <p:spPr>
            <a:xfrm>
              <a:off x="5841395" y="3531235"/>
              <a:ext cx="238662" cy="680774"/>
            </a:xfrm>
            <a:prstGeom prst="rect">
              <a:avLst/>
            </a:prstGeom>
            <a:solidFill>
              <a:srgbClr val="80BD41">
                <a:alpha val="100000"/>
              </a:srgbClr>
            </a:solidFill>
          </p:spPr>
          <p:txBody>
            <a:bodyPr/>
            <a:lstStyle/>
            <a:p/>
          </p:txBody>
        </p:sp>
        <p:sp>
          <p:nvSpPr>
            <p:cNvPr id="57" name="rc57"/>
            <p:cNvSpPr/>
            <p:nvPr/>
          </p:nvSpPr>
          <p:spPr>
            <a:xfrm>
              <a:off x="5841395" y="3391795"/>
              <a:ext cx="238662" cy="139440"/>
            </a:xfrm>
            <a:prstGeom prst="rect">
              <a:avLst/>
            </a:prstGeom>
            <a:solidFill>
              <a:srgbClr val="1CABE2">
                <a:alpha val="100000"/>
              </a:srgbClr>
            </a:solidFill>
          </p:spPr>
          <p:txBody>
            <a:bodyPr/>
            <a:lstStyle/>
            <a:p/>
          </p:txBody>
        </p:sp>
        <p:sp>
          <p:nvSpPr>
            <p:cNvPr id="58" name="rc58"/>
            <p:cNvSpPr/>
            <p:nvPr/>
          </p:nvSpPr>
          <p:spPr>
            <a:xfrm>
              <a:off x="6106576" y="3532511"/>
              <a:ext cx="238662" cy="679498"/>
            </a:xfrm>
            <a:prstGeom prst="rect">
              <a:avLst/>
            </a:prstGeom>
            <a:solidFill>
              <a:srgbClr val="80BD41">
                <a:alpha val="100000"/>
              </a:srgbClr>
            </a:solidFill>
          </p:spPr>
          <p:txBody>
            <a:bodyPr/>
            <a:lstStyle/>
            <a:p/>
          </p:txBody>
        </p:sp>
        <p:sp>
          <p:nvSpPr>
            <p:cNvPr id="59" name="rc59"/>
            <p:cNvSpPr/>
            <p:nvPr/>
          </p:nvSpPr>
          <p:spPr>
            <a:xfrm>
              <a:off x="6106576" y="3403083"/>
              <a:ext cx="238662" cy="129427"/>
            </a:xfrm>
            <a:prstGeom prst="rect">
              <a:avLst/>
            </a:prstGeom>
            <a:solidFill>
              <a:srgbClr val="1CABE2">
                <a:alpha val="100000"/>
              </a:srgbClr>
            </a:solidFill>
          </p:spPr>
          <p:txBody>
            <a:bodyPr/>
            <a:lstStyle/>
            <a:p/>
          </p:txBody>
        </p:sp>
        <p:sp>
          <p:nvSpPr>
            <p:cNvPr id="60" name="rc60"/>
            <p:cNvSpPr/>
            <p:nvPr/>
          </p:nvSpPr>
          <p:spPr>
            <a:xfrm>
              <a:off x="6371757" y="3569867"/>
              <a:ext cx="238662" cy="642142"/>
            </a:xfrm>
            <a:prstGeom prst="rect">
              <a:avLst/>
            </a:prstGeom>
            <a:solidFill>
              <a:srgbClr val="80BD41">
                <a:alpha val="100000"/>
              </a:srgbClr>
            </a:solidFill>
          </p:spPr>
          <p:txBody>
            <a:bodyPr/>
            <a:lstStyle/>
            <a:p/>
          </p:txBody>
        </p:sp>
        <p:sp>
          <p:nvSpPr>
            <p:cNvPr id="61" name="rc61"/>
            <p:cNvSpPr/>
            <p:nvPr/>
          </p:nvSpPr>
          <p:spPr>
            <a:xfrm>
              <a:off x="6371757" y="3399177"/>
              <a:ext cx="238662" cy="170690"/>
            </a:xfrm>
            <a:prstGeom prst="rect">
              <a:avLst/>
            </a:prstGeom>
            <a:solidFill>
              <a:srgbClr val="1CABE2">
                <a:alpha val="100000"/>
              </a:srgbClr>
            </a:solidFill>
          </p:spPr>
          <p:txBody>
            <a:bodyPr/>
            <a:lstStyle/>
            <a:p/>
          </p:txBody>
        </p:sp>
        <p:sp>
          <p:nvSpPr>
            <p:cNvPr id="62" name="rc62"/>
            <p:cNvSpPr/>
            <p:nvPr/>
          </p:nvSpPr>
          <p:spPr>
            <a:xfrm>
              <a:off x="6636938" y="3614473"/>
              <a:ext cx="238662" cy="597535"/>
            </a:xfrm>
            <a:prstGeom prst="rect">
              <a:avLst/>
            </a:prstGeom>
            <a:solidFill>
              <a:srgbClr val="80BD41">
                <a:alpha val="100000"/>
              </a:srgbClr>
            </a:solidFill>
          </p:spPr>
          <p:txBody>
            <a:bodyPr/>
            <a:lstStyle/>
            <a:p/>
          </p:txBody>
        </p:sp>
        <p:sp>
          <p:nvSpPr>
            <p:cNvPr id="63" name="rc63"/>
            <p:cNvSpPr/>
            <p:nvPr/>
          </p:nvSpPr>
          <p:spPr>
            <a:xfrm>
              <a:off x="6636938" y="3393467"/>
              <a:ext cx="238662" cy="221006"/>
            </a:xfrm>
            <a:prstGeom prst="rect">
              <a:avLst/>
            </a:prstGeom>
            <a:solidFill>
              <a:srgbClr val="1CABE2">
                <a:alpha val="100000"/>
              </a:srgbClr>
            </a:solidFill>
          </p:spPr>
          <p:txBody>
            <a:bodyPr/>
            <a:lstStyle/>
            <a:p/>
          </p:txBody>
        </p:sp>
        <p:sp>
          <p:nvSpPr>
            <p:cNvPr id="64" name="rc64"/>
            <p:cNvSpPr/>
            <p:nvPr/>
          </p:nvSpPr>
          <p:spPr>
            <a:xfrm>
              <a:off x="6902119" y="3625823"/>
              <a:ext cx="238662" cy="586186"/>
            </a:xfrm>
            <a:prstGeom prst="rect">
              <a:avLst/>
            </a:prstGeom>
            <a:solidFill>
              <a:srgbClr val="80BD41">
                <a:alpha val="100000"/>
              </a:srgbClr>
            </a:solidFill>
          </p:spPr>
          <p:txBody>
            <a:bodyPr/>
            <a:lstStyle/>
            <a:p/>
          </p:txBody>
        </p:sp>
        <p:sp>
          <p:nvSpPr>
            <p:cNvPr id="65" name="rc65"/>
            <p:cNvSpPr/>
            <p:nvPr/>
          </p:nvSpPr>
          <p:spPr>
            <a:xfrm>
              <a:off x="6902119" y="3386393"/>
              <a:ext cx="238662" cy="239429"/>
            </a:xfrm>
            <a:prstGeom prst="rect">
              <a:avLst/>
            </a:prstGeom>
            <a:solidFill>
              <a:srgbClr val="1CABE2">
                <a:alpha val="100000"/>
              </a:srgbClr>
            </a:solidFill>
          </p:spPr>
          <p:txBody>
            <a:bodyPr/>
            <a:lstStyle/>
            <a:p/>
          </p:txBody>
        </p:sp>
        <p:sp>
          <p:nvSpPr>
            <p:cNvPr id="66" name="rc66"/>
            <p:cNvSpPr/>
            <p:nvPr/>
          </p:nvSpPr>
          <p:spPr>
            <a:xfrm>
              <a:off x="7167299" y="3637533"/>
              <a:ext cx="238662" cy="574476"/>
            </a:xfrm>
            <a:prstGeom prst="rect">
              <a:avLst/>
            </a:prstGeom>
            <a:solidFill>
              <a:srgbClr val="80BD41">
                <a:alpha val="100000"/>
              </a:srgbClr>
            </a:solidFill>
          </p:spPr>
          <p:txBody>
            <a:bodyPr/>
            <a:lstStyle/>
            <a:p/>
          </p:txBody>
        </p:sp>
        <p:sp>
          <p:nvSpPr>
            <p:cNvPr id="67" name="rc67"/>
            <p:cNvSpPr/>
            <p:nvPr/>
          </p:nvSpPr>
          <p:spPr>
            <a:xfrm>
              <a:off x="7167299" y="3379434"/>
              <a:ext cx="238662" cy="258099"/>
            </a:xfrm>
            <a:prstGeom prst="rect">
              <a:avLst/>
            </a:prstGeom>
            <a:solidFill>
              <a:srgbClr val="1CABE2">
                <a:alpha val="100000"/>
              </a:srgbClr>
            </a:solidFill>
          </p:spPr>
          <p:txBody>
            <a:bodyPr/>
            <a:lstStyle/>
            <a:p/>
          </p:txBody>
        </p:sp>
        <p:sp>
          <p:nvSpPr>
            <p:cNvPr id="68" name="rc68"/>
            <p:cNvSpPr/>
            <p:nvPr/>
          </p:nvSpPr>
          <p:spPr>
            <a:xfrm>
              <a:off x="7432480" y="3606423"/>
              <a:ext cx="238662" cy="605586"/>
            </a:xfrm>
            <a:prstGeom prst="rect">
              <a:avLst/>
            </a:prstGeom>
            <a:solidFill>
              <a:srgbClr val="80BD41">
                <a:alpha val="100000"/>
              </a:srgbClr>
            </a:solidFill>
          </p:spPr>
          <p:txBody>
            <a:bodyPr/>
            <a:lstStyle/>
            <a:p/>
          </p:txBody>
        </p:sp>
        <p:sp>
          <p:nvSpPr>
            <p:cNvPr id="69" name="rc69"/>
            <p:cNvSpPr/>
            <p:nvPr/>
          </p:nvSpPr>
          <p:spPr>
            <a:xfrm>
              <a:off x="7432480" y="3370917"/>
              <a:ext cx="238662" cy="235505"/>
            </a:xfrm>
            <a:prstGeom prst="rect">
              <a:avLst/>
            </a:prstGeom>
            <a:solidFill>
              <a:srgbClr val="1CABE2">
                <a:alpha val="100000"/>
              </a:srgbClr>
            </a:solidFill>
          </p:spPr>
          <p:txBody>
            <a:bodyPr/>
            <a:lstStyle/>
            <a:p/>
          </p:txBody>
        </p:sp>
        <p:sp>
          <p:nvSpPr>
            <p:cNvPr id="70" name="rc70"/>
            <p:cNvSpPr/>
            <p:nvPr/>
          </p:nvSpPr>
          <p:spPr>
            <a:xfrm>
              <a:off x="7697661" y="3633468"/>
              <a:ext cx="238662" cy="578541"/>
            </a:xfrm>
            <a:prstGeom prst="rect">
              <a:avLst/>
            </a:prstGeom>
            <a:solidFill>
              <a:srgbClr val="80BD41">
                <a:alpha val="100000"/>
              </a:srgbClr>
            </a:solidFill>
          </p:spPr>
          <p:txBody>
            <a:bodyPr/>
            <a:lstStyle/>
            <a:p/>
          </p:txBody>
        </p:sp>
        <p:sp>
          <p:nvSpPr>
            <p:cNvPr id="71" name="rc71"/>
            <p:cNvSpPr/>
            <p:nvPr/>
          </p:nvSpPr>
          <p:spPr>
            <a:xfrm>
              <a:off x="7697661" y="3361213"/>
              <a:ext cx="238662" cy="272255"/>
            </a:xfrm>
            <a:prstGeom prst="rect">
              <a:avLst/>
            </a:prstGeom>
            <a:solidFill>
              <a:srgbClr val="1CABE2">
                <a:alpha val="100000"/>
              </a:srgbClr>
            </a:solidFill>
          </p:spPr>
          <p:txBody>
            <a:bodyPr/>
            <a:lstStyle/>
            <a:p/>
          </p:txBody>
        </p:sp>
        <p:sp>
          <p:nvSpPr>
            <p:cNvPr id="72" name="rc72"/>
            <p:cNvSpPr/>
            <p:nvPr/>
          </p:nvSpPr>
          <p:spPr>
            <a:xfrm>
              <a:off x="7962842" y="3610496"/>
              <a:ext cx="238662" cy="601512"/>
            </a:xfrm>
            <a:prstGeom prst="rect">
              <a:avLst/>
            </a:prstGeom>
            <a:solidFill>
              <a:srgbClr val="80BD41">
                <a:alpha val="100000"/>
              </a:srgbClr>
            </a:solidFill>
          </p:spPr>
          <p:txBody>
            <a:bodyPr/>
            <a:lstStyle/>
            <a:p/>
          </p:txBody>
        </p:sp>
        <p:sp>
          <p:nvSpPr>
            <p:cNvPr id="73" name="rc73"/>
            <p:cNvSpPr/>
            <p:nvPr/>
          </p:nvSpPr>
          <p:spPr>
            <a:xfrm>
              <a:off x="7962842" y="3352705"/>
              <a:ext cx="238662" cy="257791"/>
            </a:xfrm>
            <a:prstGeom prst="rect">
              <a:avLst/>
            </a:prstGeom>
            <a:solidFill>
              <a:srgbClr val="1CABE2">
                <a:alpha val="100000"/>
              </a:srgbClr>
            </a:solidFill>
          </p:spPr>
          <p:txBody>
            <a:bodyPr/>
            <a:lstStyle/>
            <a:p/>
          </p:txBody>
        </p:sp>
        <p:sp>
          <p:nvSpPr>
            <p:cNvPr id="74" name="pl74"/>
            <p:cNvSpPr/>
            <p:nvPr/>
          </p:nvSpPr>
          <p:spPr>
            <a:xfrm>
              <a:off x="1452654" y="2343018"/>
              <a:ext cx="6629519" cy="558549"/>
            </a:xfrm>
            <a:custGeom>
              <a:avLst/>
              <a:pathLst>
                <a:path w="6629519" h="558549">
                  <a:moveTo>
                    <a:pt x="0" y="472618"/>
                  </a:moveTo>
                  <a:lnTo>
                    <a:pt x="265180" y="451135"/>
                  </a:lnTo>
                  <a:lnTo>
                    <a:pt x="530361" y="472618"/>
                  </a:lnTo>
                  <a:lnTo>
                    <a:pt x="795542" y="537066"/>
                  </a:lnTo>
                  <a:lnTo>
                    <a:pt x="1060723" y="408170"/>
                  </a:lnTo>
                  <a:lnTo>
                    <a:pt x="1325903" y="214826"/>
                  </a:lnTo>
                  <a:lnTo>
                    <a:pt x="1591084" y="214826"/>
                  </a:lnTo>
                  <a:lnTo>
                    <a:pt x="1856265" y="236309"/>
                  </a:lnTo>
                  <a:lnTo>
                    <a:pt x="2121446" y="279274"/>
                  </a:lnTo>
                  <a:lnTo>
                    <a:pt x="2386626" y="128895"/>
                  </a:lnTo>
                  <a:lnTo>
                    <a:pt x="2651807" y="193343"/>
                  </a:lnTo>
                  <a:lnTo>
                    <a:pt x="2916988" y="558549"/>
                  </a:lnTo>
                  <a:lnTo>
                    <a:pt x="3182169" y="107413"/>
                  </a:lnTo>
                  <a:lnTo>
                    <a:pt x="3447350" y="257791"/>
                  </a:lnTo>
                  <a:lnTo>
                    <a:pt x="3712530" y="300757"/>
                  </a:lnTo>
                  <a:lnTo>
                    <a:pt x="3977711" y="171861"/>
                  </a:lnTo>
                  <a:lnTo>
                    <a:pt x="4242892" y="0"/>
                  </a:lnTo>
                  <a:lnTo>
                    <a:pt x="4508073" y="85930"/>
                  </a:lnTo>
                  <a:lnTo>
                    <a:pt x="4773253" y="64447"/>
                  </a:lnTo>
                  <a:lnTo>
                    <a:pt x="5038434" y="171861"/>
                  </a:lnTo>
                  <a:lnTo>
                    <a:pt x="5303615" y="300757"/>
                  </a:lnTo>
                  <a:lnTo>
                    <a:pt x="5568796" y="343722"/>
                  </a:lnTo>
                  <a:lnTo>
                    <a:pt x="5833977" y="386687"/>
                  </a:lnTo>
                  <a:lnTo>
                    <a:pt x="6099157" y="322239"/>
                  </a:lnTo>
                  <a:lnTo>
                    <a:pt x="6364338" y="408170"/>
                  </a:lnTo>
                  <a:lnTo>
                    <a:pt x="6629519" y="365205"/>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6" name="tx76"/>
            <p:cNvSpPr/>
            <p:nvPr/>
          </p:nvSpPr>
          <p:spPr>
            <a:xfrm>
              <a:off x="2718268"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7" name="tx77"/>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669597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696116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2" name="tx82"/>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3" name="tx83"/>
            <p:cNvSpPr/>
            <p:nvPr/>
          </p:nvSpPr>
          <p:spPr>
            <a:xfrm>
              <a:off x="7491522"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5" name="tx85"/>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1335100" y="3433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729.9</a:t>
              </a:r>
            </a:p>
          </p:txBody>
        </p:sp>
        <p:sp>
          <p:nvSpPr>
            <p:cNvPr id="87" name="tx87"/>
            <p:cNvSpPr/>
            <p:nvPr/>
          </p:nvSpPr>
          <p:spPr>
            <a:xfrm>
              <a:off x="2700181" y="338101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790</a:t>
              </a:r>
            </a:p>
          </p:txBody>
        </p:sp>
        <p:sp>
          <p:nvSpPr>
            <p:cNvPr id="88" name="tx88"/>
            <p:cNvSpPr/>
            <p:nvPr/>
          </p:nvSpPr>
          <p:spPr>
            <a:xfrm>
              <a:off x="3986908" y="33096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871.2</a:t>
              </a:r>
            </a:p>
          </p:txBody>
        </p:sp>
        <p:sp>
          <p:nvSpPr>
            <p:cNvPr id="89" name="tx89"/>
            <p:cNvSpPr/>
            <p:nvPr/>
          </p:nvSpPr>
          <p:spPr>
            <a:xfrm>
              <a:off x="5312812" y="32567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931.2</a:t>
              </a:r>
            </a:p>
          </p:txBody>
        </p:sp>
        <p:sp>
          <p:nvSpPr>
            <p:cNvPr id="90" name="tx90"/>
            <p:cNvSpPr/>
            <p:nvPr/>
          </p:nvSpPr>
          <p:spPr>
            <a:xfrm>
              <a:off x="6373535" y="32632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923.9</a:t>
              </a:r>
            </a:p>
          </p:txBody>
        </p:sp>
        <p:sp>
          <p:nvSpPr>
            <p:cNvPr id="91" name="tx91"/>
            <p:cNvSpPr/>
            <p:nvPr/>
          </p:nvSpPr>
          <p:spPr>
            <a:xfrm>
              <a:off x="6638716" y="32574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930.4</a:t>
              </a:r>
            </a:p>
          </p:txBody>
        </p:sp>
        <p:sp>
          <p:nvSpPr>
            <p:cNvPr id="92" name="tx92"/>
            <p:cNvSpPr/>
            <p:nvPr/>
          </p:nvSpPr>
          <p:spPr>
            <a:xfrm>
              <a:off x="6903896" y="32504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938.4</a:t>
              </a:r>
            </a:p>
          </p:txBody>
        </p:sp>
        <p:sp>
          <p:nvSpPr>
            <p:cNvPr id="93" name="tx93"/>
            <p:cNvSpPr/>
            <p:nvPr/>
          </p:nvSpPr>
          <p:spPr>
            <a:xfrm>
              <a:off x="7169077" y="32434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946.3</a:t>
              </a:r>
            </a:p>
          </p:txBody>
        </p:sp>
        <p:sp>
          <p:nvSpPr>
            <p:cNvPr id="94" name="tx94"/>
            <p:cNvSpPr/>
            <p:nvPr/>
          </p:nvSpPr>
          <p:spPr>
            <a:xfrm>
              <a:off x="7473435" y="32349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5" name="tx95"/>
            <p:cNvSpPr/>
            <p:nvPr/>
          </p:nvSpPr>
          <p:spPr>
            <a:xfrm>
              <a:off x="7738616" y="32252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6" name="tx96"/>
            <p:cNvSpPr/>
            <p:nvPr/>
          </p:nvSpPr>
          <p:spPr>
            <a:xfrm>
              <a:off x="7964620" y="32167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976.7</a:t>
              </a:r>
            </a:p>
          </p:txBody>
        </p:sp>
        <p:sp>
          <p:nvSpPr>
            <p:cNvPr id="97" name="pl97"/>
            <p:cNvSpPr/>
            <p:nvPr/>
          </p:nvSpPr>
          <p:spPr>
            <a:xfrm>
              <a:off x="1452654"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3969676"/>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474.4</a:t>
              </a:r>
            </a:p>
          </p:txBody>
        </p:sp>
        <p:sp>
          <p:nvSpPr>
            <p:cNvPr id="109" name="tx109"/>
            <p:cNvSpPr/>
            <p:nvPr/>
          </p:nvSpPr>
          <p:spPr>
            <a:xfrm>
              <a:off x="1335100" y="36471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255.5</a:t>
              </a:r>
            </a:p>
          </p:txBody>
        </p:sp>
        <p:sp>
          <p:nvSpPr>
            <p:cNvPr id="110" name="tx110"/>
            <p:cNvSpPr/>
            <p:nvPr/>
          </p:nvSpPr>
          <p:spPr>
            <a:xfrm>
              <a:off x="2661004" y="39093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608.3</a:t>
              </a:r>
            </a:p>
          </p:txBody>
        </p:sp>
        <p:sp>
          <p:nvSpPr>
            <p:cNvPr id="111" name="tx111"/>
            <p:cNvSpPr/>
            <p:nvPr/>
          </p:nvSpPr>
          <p:spPr>
            <a:xfrm>
              <a:off x="2661004" y="35618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181.7</a:t>
              </a:r>
            </a:p>
          </p:txBody>
        </p:sp>
        <p:sp>
          <p:nvSpPr>
            <p:cNvPr id="112" name="tx112"/>
            <p:cNvSpPr/>
            <p:nvPr/>
          </p:nvSpPr>
          <p:spPr>
            <a:xfrm>
              <a:off x="3986908" y="38780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679.5</a:t>
              </a:r>
            </a:p>
          </p:txBody>
        </p:sp>
        <p:sp>
          <p:nvSpPr>
            <p:cNvPr id="113" name="tx113"/>
            <p:cNvSpPr/>
            <p:nvPr/>
          </p:nvSpPr>
          <p:spPr>
            <a:xfrm>
              <a:off x="3986908" y="34947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191.7</a:t>
              </a:r>
            </a:p>
          </p:txBody>
        </p:sp>
        <p:sp>
          <p:nvSpPr>
            <p:cNvPr id="114" name="tx114"/>
            <p:cNvSpPr/>
            <p:nvPr/>
          </p:nvSpPr>
          <p:spPr>
            <a:xfrm>
              <a:off x="5312812" y="38533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735.6</a:t>
              </a:r>
            </a:p>
          </p:txBody>
        </p:sp>
        <p:sp>
          <p:nvSpPr>
            <p:cNvPr id="115" name="tx115"/>
            <p:cNvSpPr/>
            <p:nvPr/>
          </p:nvSpPr>
          <p:spPr>
            <a:xfrm>
              <a:off x="5312812" y="34437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195.6</a:t>
              </a:r>
            </a:p>
          </p:txBody>
        </p:sp>
        <p:sp>
          <p:nvSpPr>
            <p:cNvPr id="116" name="tx116"/>
            <p:cNvSpPr/>
            <p:nvPr/>
          </p:nvSpPr>
          <p:spPr>
            <a:xfrm>
              <a:off x="6373535" y="38558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729.9</a:t>
              </a:r>
            </a:p>
          </p:txBody>
        </p:sp>
        <p:sp>
          <p:nvSpPr>
            <p:cNvPr id="117" name="tx117"/>
            <p:cNvSpPr/>
            <p:nvPr/>
          </p:nvSpPr>
          <p:spPr>
            <a:xfrm>
              <a:off x="6412712" y="34494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a:t>
              </a:r>
            </a:p>
          </p:txBody>
        </p:sp>
        <p:sp>
          <p:nvSpPr>
            <p:cNvPr id="118" name="tx118"/>
            <p:cNvSpPr/>
            <p:nvPr/>
          </p:nvSpPr>
          <p:spPr>
            <a:xfrm>
              <a:off x="6638716" y="3878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679.2</a:t>
              </a:r>
            </a:p>
          </p:txBody>
        </p:sp>
        <p:sp>
          <p:nvSpPr>
            <p:cNvPr id="119" name="tx119"/>
            <p:cNvSpPr/>
            <p:nvPr/>
          </p:nvSpPr>
          <p:spPr>
            <a:xfrm>
              <a:off x="6638716" y="34689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251.2</a:t>
              </a:r>
            </a:p>
          </p:txBody>
        </p:sp>
        <p:sp>
          <p:nvSpPr>
            <p:cNvPr id="120" name="tx120"/>
            <p:cNvSpPr/>
            <p:nvPr/>
          </p:nvSpPr>
          <p:spPr>
            <a:xfrm>
              <a:off x="6903896" y="38838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666.3</a:t>
              </a:r>
            </a:p>
          </p:txBody>
        </p:sp>
        <p:sp>
          <p:nvSpPr>
            <p:cNvPr id="121" name="tx121"/>
            <p:cNvSpPr/>
            <p:nvPr/>
          </p:nvSpPr>
          <p:spPr>
            <a:xfrm>
              <a:off x="6903896" y="347220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272.1</a:t>
              </a:r>
            </a:p>
          </p:txBody>
        </p:sp>
        <p:sp>
          <p:nvSpPr>
            <p:cNvPr id="122" name="tx122"/>
            <p:cNvSpPr/>
            <p:nvPr/>
          </p:nvSpPr>
          <p:spPr>
            <a:xfrm>
              <a:off x="7208254" y="388967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a:t>
              </a:r>
            </a:p>
          </p:txBody>
        </p:sp>
        <p:sp>
          <p:nvSpPr>
            <p:cNvPr id="123" name="tx123"/>
            <p:cNvSpPr/>
            <p:nvPr/>
          </p:nvSpPr>
          <p:spPr>
            <a:xfrm>
              <a:off x="7169077" y="34733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293.4</a:t>
              </a:r>
            </a:p>
          </p:txBody>
        </p:sp>
        <p:sp>
          <p:nvSpPr>
            <p:cNvPr id="124" name="tx124"/>
            <p:cNvSpPr/>
            <p:nvPr/>
          </p:nvSpPr>
          <p:spPr>
            <a:xfrm>
              <a:off x="7434258" y="38741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688.3</a:t>
              </a:r>
            </a:p>
          </p:txBody>
        </p:sp>
        <p:sp>
          <p:nvSpPr>
            <p:cNvPr id="125" name="tx125"/>
            <p:cNvSpPr/>
            <p:nvPr/>
          </p:nvSpPr>
          <p:spPr>
            <a:xfrm>
              <a:off x="7434258" y="3453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267.7</a:t>
              </a:r>
            </a:p>
          </p:txBody>
        </p:sp>
        <p:sp>
          <p:nvSpPr>
            <p:cNvPr id="126" name="tx126"/>
            <p:cNvSpPr/>
            <p:nvPr/>
          </p:nvSpPr>
          <p:spPr>
            <a:xfrm>
              <a:off x="7699439" y="38876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657.6</a:t>
              </a:r>
            </a:p>
          </p:txBody>
        </p:sp>
        <p:sp>
          <p:nvSpPr>
            <p:cNvPr id="127" name="tx127"/>
            <p:cNvSpPr/>
            <p:nvPr/>
          </p:nvSpPr>
          <p:spPr>
            <a:xfrm>
              <a:off x="7699439" y="34622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309.4</a:t>
              </a:r>
            </a:p>
          </p:txBody>
        </p:sp>
        <p:sp>
          <p:nvSpPr>
            <p:cNvPr id="128" name="tx128"/>
            <p:cNvSpPr/>
            <p:nvPr/>
          </p:nvSpPr>
          <p:spPr>
            <a:xfrm>
              <a:off x="7964620" y="38761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683.7</a:t>
              </a:r>
            </a:p>
          </p:txBody>
        </p:sp>
        <p:sp>
          <p:nvSpPr>
            <p:cNvPr id="129" name="tx129"/>
            <p:cNvSpPr/>
            <p:nvPr/>
          </p:nvSpPr>
          <p:spPr>
            <a:xfrm>
              <a:off x="8003796" y="344650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30" name="tx130"/>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577692" y="32620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238221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52747" y="5080163"/>
              <a:ext cx="201456" cy="201456"/>
            </a:xfrm>
            <a:prstGeom prst="rect">
              <a:avLst/>
            </a:prstGeom>
            <a:solidFill>
              <a:srgbClr val="1CABE2">
                <a:alpha val="100000"/>
              </a:srgbClr>
            </a:solidFill>
          </p:spPr>
          <p:txBody>
            <a:bodyPr/>
            <a:lstStyle/>
            <a:p/>
          </p:txBody>
        </p:sp>
        <p:sp>
          <p:nvSpPr>
            <p:cNvPr id="154" name="rc154"/>
            <p:cNvSpPr/>
            <p:nvPr/>
          </p:nvSpPr>
          <p:spPr>
            <a:xfrm>
              <a:off x="5657835" y="5080163"/>
              <a:ext cx="201456" cy="201456"/>
            </a:xfrm>
            <a:prstGeom prst="rect">
              <a:avLst/>
            </a:prstGeom>
            <a:solidFill>
              <a:srgbClr val="80BD41">
                <a:alpha val="100000"/>
              </a:srgbClr>
            </a:solidFill>
          </p:spPr>
          <p:txBody>
            <a:bodyPr/>
            <a:lstStyle/>
            <a:p/>
          </p:txBody>
        </p:sp>
        <p:sp>
          <p:nvSpPr>
            <p:cNvPr id="155" name="tx155"/>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89913" y="1592892"/>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2000-2025</a:t>
              </a:r>
            </a:p>
          </p:txBody>
        </p:sp>
        <p:sp>
          <p:nvSpPr>
            <p:cNvPr id="159" name="pl159"/>
            <p:cNvSpPr/>
            <p:nvPr/>
          </p:nvSpPr>
          <p:spPr>
            <a:xfrm>
              <a:off x="21704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447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1905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19334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076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6819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3562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0304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33322" y="5840557"/>
              <a:ext cx="4888063" cy="124062"/>
            </a:xfrm>
            <a:prstGeom prst="rect">
              <a:avLst/>
            </a:prstGeom>
            <a:solidFill>
              <a:srgbClr val="80BD41">
                <a:alpha val="100000"/>
              </a:srgbClr>
            </a:solidFill>
          </p:spPr>
          <p:txBody>
            <a:bodyPr/>
            <a:lstStyle/>
            <a:p/>
          </p:txBody>
        </p:sp>
        <p:sp>
          <p:nvSpPr>
            <p:cNvPr id="172" name="rc172"/>
            <p:cNvSpPr/>
            <p:nvPr/>
          </p:nvSpPr>
          <p:spPr>
            <a:xfrm>
              <a:off x="6221386" y="5840557"/>
              <a:ext cx="1299317" cy="124062"/>
            </a:xfrm>
            <a:prstGeom prst="rect">
              <a:avLst/>
            </a:prstGeom>
            <a:solidFill>
              <a:srgbClr val="1CABE2">
                <a:alpha val="100000"/>
              </a:srgbClr>
            </a:solidFill>
          </p:spPr>
          <p:txBody>
            <a:bodyPr/>
            <a:lstStyle/>
            <a:p/>
          </p:txBody>
        </p:sp>
        <p:sp>
          <p:nvSpPr>
            <p:cNvPr id="173" name="rc173"/>
            <p:cNvSpPr/>
            <p:nvPr/>
          </p:nvSpPr>
          <p:spPr>
            <a:xfrm>
              <a:off x="1333322" y="5685479"/>
              <a:ext cx="4403924" cy="124062"/>
            </a:xfrm>
            <a:prstGeom prst="rect">
              <a:avLst/>
            </a:prstGeom>
            <a:solidFill>
              <a:srgbClr val="80BD41">
                <a:alpha val="100000"/>
              </a:srgbClr>
            </a:solidFill>
          </p:spPr>
          <p:txBody>
            <a:bodyPr/>
            <a:lstStyle/>
            <a:p/>
          </p:txBody>
        </p:sp>
        <p:sp>
          <p:nvSpPr>
            <p:cNvPr id="174" name="rc174"/>
            <p:cNvSpPr/>
            <p:nvPr/>
          </p:nvSpPr>
          <p:spPr>
            <a:xfrm>
              <a:off x="5737247" y="5685479"/>
              <a:ext cx="2072439" cy="124062"/>
            </a:xfrm>
            <a:prstGeom prst="rect">
              <a:avLst/>
            </a:prstGeom>
            <a:solidFill>
              <a:srgbClr val="1CABE2">
                <a:alpha val="100000"/>
              </a:srgbClr>
            </a:solidFill>
          </p:spPr>
          <p:txBody>
            <a:bodyPr/>
            <a:lstStyle/>
            <a:p/>
          </p:txBody>
        </p:sp>
        <p:sp>
          <p:nvSpPr>
            <p:cNvPr id="175" name="rc175"/>
            <p:cNvSpPr/>
            <p:nvPr/>
          </p:nvSpPr>
          <p:spPr>
            <a:xfrm>
              <a:off x="1333322" y="5530401"/>
              <a:ext cx="4578788" cy="124062"/>
            </a:xfrm>
            <a:prstGeom prst="rect">
              <a:avLst/>
            </a:prstGeom>
            <a:solidFill>
              <a:srgbClr val="80BD41">
                <a:alpha val="100000"/>
              </a:srgbClr>
            </a:solidFill>
          </p:spPr>
          <p:txBody>
            <a:bodyPr/>
            <a:lstStyle/>
            <a:p/>
          </p:txBody>
        </p:sp>
        <p:sp>
          <p:nvSpPr>
            <p:cNvPr id="176" name="rc176"/>
            <p:cNvSpPr/>
            <p:nvPr/>
          </p:nvSpPr>
          <p:spPr>
            <a:xfrm>
              <a:off x="5912110" y="5530401"/>
              <a:ext cx="1962337" cy="124062"/>
            </a:xfrm>
            <a:prstGeom prst="rect">
              <a:avLst/>
            </a:prstGeom>
            <a:solidFill>
              <a:srgbClr val="1CABE2">
                <a:alpha val="100000"/>
              </a:srgbClr>
            </a:solidFill>
          </p:spPr>
          <p:txBody>
            <a:bodyPr/>
            <a:lstStyle/>
            <a:p/>
          </p:txBody>
        </p:sp>
        <p:sp>
          <p:nvSpPr>
            <p:cNvPr id="177" name="tx177"/>
            <p:cNvSpPr/>
            <p:nvPr/>
          </p:nvSpPr>
          <p:spPr>
            <a:xfrm>
              <a:off x="7685391"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923.9</a:t>
              </a:r>
            </a:p>
          </p:txBody>
        </p:sp>
        <p:sp>
          <p:nvSpPr>
            <p:cNvPr id="178" name="tx178"/>
            <p:cNvSpPr/>
            <p:nvPr/>
          </p:nvSpPr>
          <p:spPr>
            <a:xfrm>
              <a:off x="8037111"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976.7</a:t>
              </a:r>
            </a:p>
          </p:txBody>
        </p:sp>
        <p:sp>
          <p:nvSpPr>
            <p:cNvPr id="180" name="tx180"/>
            <p:cNvSpPr/>
            <p:nvPr/>
          </p:nvSpPr>
          <p:spPr>
            <a:xfrm>
              <a:off x="3641715"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729.9</a:t>
              </a:r>
            </a:p>
          </p:txBody>
        </p:sp>
        <p:sp>
          <p:nvSpPr>
            <p:cNvPr id="181" name="tx181"/>
            <p:cNvSpPr/>
            <p:nvPr/>
          </p:nvSpPr>
          <p:spPr>
            <a:xfrm>
              <a:off x="6780610" y="58621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182" name="tx182"/>
            <p:cNvSpPr/>
            <p:nvPr/>
          </p:nvSpPr>
          <p:spPr>
            <a:xfrm>
              <a:off x="3399646"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657.6</a:t>
              </a:r>
            </a:p>
          </p:txBody>
        </p:sp>
        <p:sp>
          <p:nvSpPr>
            <p:cNvPr id="183" name="tx183"/>
            <p:cNvSpPr/>
            <p:nvPr/>
          </p:nvSpPr>
          <p:spPr>
            <a:xfrm>
              <a:off x="6637828"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309.4</a:t>
              </a:r>
            </a:p>
          </p:txBody>
        </p:sp>
        <p:sp>
          <p:nvSpPr>
            <p:cNvPr id="184" name="tx184"/>
            <p:cNvSpPr/>
            <p:nvPr/>
          </p:nvSpPr>
          <p:spPr>
            <a:xfrm>
              <a:off x="3487078"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683.7</a:t>
              </a:r>
            </a:p>
          </p:txBody>
        </p:sp>
        <p:sp>
          <p:nvSpPr>
            <p:cNvPr id="185" name="tx185"/>
            <p:cNvSpPr/>
            <p:nvPr/>
          </p:nvSpPr>
          <p:spPr>
            <a:xfrm>
              <a:off x="6802845" y="555194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86" name="tx186"/>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9107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1" name="tx191"/>
            <p:cNvSpPr/>
            <p:nvPr/>
          </p:nvSpPr>
          <p:spPr>
            <a:xfrm>
              <a:off x="456536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2" name="tx192"/>
            <p:cNvSpPr/>
            <p:nvPr/>
          </p:nvSpPr>
          <p:spPr>
            <a:xfrm>
              <a:off x="623965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3" name="tx193"/>
            <p:cNvSpPr/>
            <p:nvPr/>
          </p:nvSpPr>
          <p:spPr>
            <a:xfrm>
              <a:off x="7855697" y="60380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4" name="tx194"/>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(70%) was lower than in 2019 (79%).
The number of children vaccinated with DTP3 decreased 6% compared to in 2019.
The number of surviving infants increased approximately 6% compared to in 2019.
In 2025,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5033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12698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40363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88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76531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0419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4043056"/>
              <a:ext cx="235719" cy="168953"/>
            </a:xfrm>
            <a:prstGeom prst="rect">
              <a:avLst/>
            </a:prstGeom>
            <a:solidFill>
              <a:srgbClr val="E2231A">
                <a:alpha val="90196"/>
              </a:srgbClr>
            </a:solidFill>
          </p:spPr>
          <p:txBody>
            <a:bodyPr/>
            <a:lstStyle/>
            <a:p/>
          </p:txBody>
        </p:sp>
        <p:sp>
          <p:nvSpPr>
            <p:cNvPr id="24" name="rc24"/>
            <p:cNvSpPr/>
            <p:nvPr/>
          </p:nvSpPr>
          <p:spPr>
            <a:xfrm>
              <a:off x="1684176" y="4055856"/>
              <a:ext cx="235719" cy="156153"/>
            </a:xfrm>
            <a:prstGeom prst="rect">
              <a:avLst/>
            </a:prstGeom>
            <a:solidFill>
              <a:srgbClr val="E2231A">
                <a:alpha val="90196"/>
              </a:srgbClr>
            </a:solidFill>
          </p:spPr>
          <p:txBody>
            <a:bodyPr/>
            <a:lstStyle/>
            <a:p/>
          </p:txBody>
        </p:sp>
        <p:sp>
          <p:nvSpPr>
            <p:cNvPr id="25" name="rc25"/>
            <p:cNvSpPr/>
            <p:nvPr/>
          </p:nvSpPr>
          <p:spPr>
            <a:xfrm>
              <a:off x="1946086" y="4053356"/>
              <a:ext cx="235719" cy="158652"/>
            </a:xfrm>
            <a:prstGeom prst="rect">
              <a:avLst/>
            </a:prstGeom>
            <a:solidFill>
              <a:srgbClr val="E2231A">
                <a:alpha val="90196"/>
              </a:srgbClr>
            </a:solidFill>
          </p:spPr>
          <p:txBody>
            <a:bodyPr/>
            <a:lstStyle/>
            <a:p/>
          </p:txBody>
        </p:sp>
        <p:sp>
          <p:nvSpPr>
            <p:cNvPr id="26" name="rc26"/>
            <p:cNvSpPr/>
            <p:nvPr/>
          </p:nvSpPr>
          <p:spPr>
            <a:xfrm>
              <a:off x="2207996" y="4045799"/>
              <a:ext cx="235719" cy="166210"/>
            </a:xfrm>
            <a:prstGeom prst="rect">
              <a:avLst/>
            </a:prstGeom>
            <a:solidFill>
              <a:srgbClr val="E2231A">
                <a:alpha val="90196"/>
              </a:srgbClr>
            </a:solidFill>
          </p:spPr>
          <p:txBody>
            <a:bodyPr/>
            <a:lstStyle/>
            <a:p/>
          </p:txBody>
        </p:sp>
        <p:sp>
          <p:nvSpPr>
            <p:cNvPr id="27" name="rc27"/>
            <p:cNvSpPr/>
            <p:nvPr/>
          </p:nvSpPr>
          <p:spPr>
            <a:xfrm>
              <a:off x="2469906" y="4088449"/>
              <a:ext cx="235719" cy="123559"/>
            </a:xfrm>
            <a:prstGeom prst="rect">
              <a:avLst/>
            </a:prstGeom>
            <a:solidFill>
              <a:srgbClr val="E2231A">
                <a:alpha val="90196"/>
              </a:srgbClr>
            </a:solidFill>
          </p:spPr>
          <p:txBody>
            <a:bodyPr/>
            <a:lstStyle/>
            <a:p/>
          </p:txBody>
        </p:sp>
        <p:sp>
          <p:nvSpPr>
            <p:cNvPr id="28" name="rc28"/>
            <p:cNvSpPr/>
            <p:nvPr/>
          </p:nvSpPr>
          <p:spPr>
            <a:xfrm>
              <a:off x="2731817" y="4120575"/>
              <a:ext cx="235719" cy="91434"/>
            </a:xfrm>
            <a:prstGeom prst="rect">
              <a:avLst/>
            </a:prstGeom>
            <a:solidFill>
              <a:srgbClr val="E2231A">
                <a:alpha val="90196"/>
              </a:srgbClr>
            </a:solidFill>
          </p:spPr>
          <p:txBody>
            <a:bodyPr/>
            <a:lstStyle/>
            <a:p/>
          </p:txBody>
        </p:sp>
        <p:sp>
          <p:nvSpPr>
            <p:cNvPr id="29" name="rc29"/>
            <p:cNvSpPr/>
            <p:nvPr/>
          </p:nvSpPr>
          <p:spPr>
            <a:xfrm>
              <a:off x="2993727" y="4055589"/>
              <a:ext cx="235719" cy="156420"/>
            </a:xfrm>
            <a:prstGeom prst="rect">
              <a:avLst/>
            </a:prstGeom>
            <a:solidFill>
              <a:srgbClr val="E2231A">
                <a:alpha val="90196"/>
              </a:srgbClr>
            </a:solidFill>
          </p:spPr>
          <p:txBody>
            <a:bodyPr/>
            <a:lstStyle/>
            <a:p/>
          </p:txBody>
        </p:sp>
        <p:sp>
          <p:nvSpPr>
            <p:cNvPr id="30" name="rc30"/>
            <p:cNvSpPr/>
            <p:nvPr/>
          </p:nvSpPr>
          <p:spPr>
            <a:xfrm>
              <a:off x="3255637" y="4018247"/>
              <a:ext cx="235719" cy="193762"/>
            </a:xfrm>
            <a:prstGeom prst="rect">
              <a:avLst/>
            </a:prstGeom>
            <a:solidFill>
              <a:srgbClr val="E2231A">
                <a:alpha val="90196"/>
              </a:srgbClr>
            </a:solidFill>
          </p:spPr>
          <p:txBody>
            <a:bodyPr/>
            <a:lstStyle/>
            <a:p/>
          </p:txBody>
        </p:sp>
        <p:sp>
          <p:nvSpPr>
            <p:cNvPr id="31" name="rc31"/>
            <p:cNvSpPr/>
            <p:nvPr/>
          </p:nvSpPr>
          <p:spPr>
            <a:xfrm>
              <a:off x="3517547" y="3992013"/>
              <a:ext cx="235719" cy="219996"/>
            </a:xfrm>
            <a:prstGeom prst="rect">
              <a:avLst/>
            </a:prstGeom>
            <a:solidFill>
              <a:srgbClr val="E2231A">
                <a:alpha val="90196"/>
              </a:srgbClr>
            </a:solidFill>
          </p:spPr>
          <p:txBody>
            <a:bodyPr/>
            <a:lstStyle/>
            <a:p/>
          </p:txBody>
        </p:sp>
        <p:sp>
          <p:nvSpPr>
            <p:cNvPr id="32" name="rc32"/>
            <p:cNvSpPr/>
            <p:nvPr/>
          </p:nvSpPr>
          <p:spPr>
            <a:xfrm>
              <a:off x="3779457" y="4009746"/>
              <a:ext cx="235719" cy="202263"/>
            </a:xfrm>
            <a:prstGeom prst="rect">
              <a:avLst/>
            </a:prstGeom>
            <a:solidFill>
              <a:srgbClr val="E2231A">
                <a:alpha val="90196"/>
              </a:srgbClr>
            </a:solidFill>
          </p:spPr>
          <p:txBody>
            <a:bodyPr/>
            <a:lstStyle/>
            <a:p/>
          </p:txBody>
        </p:sp>
        <p:sp>
          <p:nvSpPr>
            <p:cNvPr id="33" name="rc33"/>
            <p:cNvSpPr/>
            <p:nvPr/>
          </p:nvSpPr>
          <p:spPr>
            <a:xfrm>
              <a:off x="4041368" y="3985146"/>
              <a:ext cx="235719" cy="226863"/>
            </a:xfrm>
            <a:prstGeom prst="rect">
              <a:avLst/>
            </a:prstGeom>
            <a:solidFill>
              <a:srgbClr val="E2231A">
                <a:alpha val="90196"/>
              </a:srgbClr>
            </a:solidFill>
          </p:spPr>
          <p:txBody>
            <a:bodyPr/>
            <a:lstStyle/>
            <a:p/>
          </p:txBody>
        </p:sp>
        <p:sp>
          <p:nvSpPr>
            <p:cNvPr id="34" name="rc34"/>
            <p:cNvSpPr/>
            <p:nvPr/>
          </p:nvSpPr>
          <p:spPr>
            <a:xfrm>
              <a:off x="4303278" y="3883940"/>
              <a:ext cx="235719" cy="328068"/>
            </a:xfrm>
            <a:prstGeom prst="rect">
              <a:avLst/>
            </a:prstGeom>
            <a:solidFill>
              <a:srgbClr val="E2231A">
                <a:alpha val="90196"/>
              </a:srgbClr>
            </a:solidFill>
          </p:spPr>
          <p:txBody>
            <a:bodyPr/>
            <a:lstStyle/>
            <a:p/>
          </p:txBody>
        </p:sp>
        <p:sp>
          <p:nvSpPr>
            <p:cNvPr id="35" name="rc35"/>
            <p:cNvSpPr/>
            <p:nvPr/>
          </p:nvSpPr>
          <p:spPr>
            <a:xfrm>
              <a:off x="4565188" y="4041702"/>
              <a:ext cx="235719" cy="170307"/>
            </a:xfrm>
            <a:prstGeom prst="rect">
              <a:avLst/>
            </a:prstGeom>
            <a:solidFill>
              <a:srgbClr val="E2231A">
                <a:alpha val="90196"/>
              </a:srgbClr>
            </a:solidFill>
          </p:spPr>
          <p:txBody>
            <a:bodyPr/>
            <a:lstStyle/>
            <a:p/>
          </p:txBody>
        </p:sp>
        <p:sp>
          <p:nvSpPr>
            <p:cNvPr id="36" name="rc36"/>
            <p:cNvSpPr/>
            <p:nvPr/>
          </p:nvSpPr>
          <p:spPr>
            <a:xfrm>
              <a:off x="4827098" y="4012498"/>
              <a:ext cx="235719" cy="199511"/>
            </a:xfrm>
            <a:prstGeom prst="rect">
              <a:avLst/>
            </a:prstGeom>
            <a:solidFill>
              <a:srgbClr val="E2231A">
                <a:alpha val="90196"/>
              </a:srgbClr>
            </a:solidFill>
          </p:spPr>
          <p:txBody>
            <a:bodyPr/>
            <a:lstStyle/>
            <a:p/>
          </p:txBody>
        </p:sp>
        <p:sp>
          <p:nvSpPr>
            <p:cNvPr id="37" name="rc37"/>
            <p:cNvSpPr/>
            <p:nvPr/>
          </p:nvSpPr>
          <p:spPr>
            <a:xfrm>
              <a:off x="5089008" y="3936573"/>
              <a:ext cx="235719" cy="275436"/>
            </a:xfrm>
            <a:prstGeom prst="rect">
              <a:avLst/>
            </a:prstGeom>
            <a:solidFill>
              <a:srgbClr val="E2231A">
                <a:alpha val="90196"/>
              </a:srgbClr>
            </a:solidFill>
          </p:spPr>
          <p:txBody>
            <a:bodyPr/>
            <a:lstStyle/>
            <a:p/>
          </p:txBody>
        </p:sp>
        <p:sp>
          <p:nvSpPr>
            <p:cNvPr id="38" name="rc38"/>
            <p:cNvSpPr/>
            <p:nvPr/>
          </p:nvSpPr>
          <p:spPr>
            <a:xfrm>
              <a:off x="5350919" y="3989730"/>
              <a:ext cx="235719" cy="222279"/>
            </a:xfrm>
            <a:prstGeom prst="rect">
              <a:avLst/>
            </a:prstGeom>
            <a:solidFill>
              <a:srgbClr val="E2231A">
                <a:alpha val="90196"/>
              </a:srgbClr>
            </a:solidFill>
          </p:spPr>
          <p:txBody>
            <a:bodyPr/>
            <a:lstStyle/>
            <a:p/>
          </p:txBody>
        </p:sp>
        <p:sp>
          <p:nvSpPr>
            <p:cNvPr id="39" name="rc39"/>
            <p:cNvSpPr/>
            <p:nvPr/>
          </p:nvSpPr>
          <p:spPr>
            <a:xfrm>
              <a:off x="5612829" y="4029561"/>
              <a:ext cx="235719" cy="182448"/>
            </a:xfrm>
            <a:prstGeom prst="rect">
              <a:avLst/>
            </a:prstGeom>
            <a:solidFill>
              <a:srgbClr val="E2231A">
                <a:alpha val="90196"/>
              </a:srgbClr>
            </a:solidFill>
          </p:spPr>
          <p:txBody>
            <a:bodyPr/>
            <a:lstStyle/>
            <a:p/>
          </p:txBody>
        </p:sp>
        <p:sp>
          <p:nvSpPr>
            <p:cNvPr id="40" name="rc40"/>
            <p:cNvSpPr/>
            <p:nvPr/>
          </p:nvSpPr>
          <p:spPr>
            <a:xfrm>
              <a:off x="5874739" y="4009702"/>
              <a:ext cx="235719" cy="202307"/>
            </a:xfrm>
            <a:prstGeom prst="rect">
              <a:avLst/>
            </a:prstGeom>
            <a:solidFill>
              <a:srgbClr val="E2231A">
                <a:alpha val="90196"/>
              </a:srgbClr>
            </a:solidFill>
          </p:spPr>
          <p:txBody>
            <a:bodyPr/>
            <a:lstStyle/>
            <a:p/>
          </p:txBody>
        </p:sp>
        <p:sp>
          <p:nvSpPr>
            <p:cNvPr id="41" name="rc41"/>
            <p:cNvSpPr/>
            <p:nvPr/>
          </p:nvSpPr>
          <p:spPr>
            <a:xfrm>
              <a:off x="6136649" y="4032438"/>
              <a:ext cx="235719" cy="179570"/>
            </a:xfrm>
            <a:prstGeom prst="rect">
              <a:avLst/>
            </a:prstGeom>
            <a:solidFill>
              <a:srgbClr val="E2231A">
                <a:alpha val="90196"/>
              </a:srgbClr>
            </a:solidFill>
          </p:spPr>
          <p:txBody>
            <a:bodyPr/>
            <a:lstStyle/>
            <a:p/>
          </p:txBody>
        </p:sp>
        <p:sp>
          <p:nvSpPr>
            <p:cNvPr id="42" name="rc42"/>
            <p:cNvSpPr/>
            <p:nvPr/>
          </p:nvSpPr>
          <p:spPr>
            <a:xfrm>
              <a:off x="6398559" y="4024888"/>
              <a:ext cx="235719" cy="187121"/>
            </a:xfrm>
            <a:prstGeom prst="rect">
              <a:avLst/>
            </a:prstGeom>
            <a:solidFill>
              <a:srgbClr val="E2231A">
                <a:alpha val="90196"/>
              </a:srgbClr>
            </a:solidFill>
          </p:spPr>
          <p:txBody>
            <a:bodyPr/>
            <a:lstStyle/>
            <a:p/>
          </p:txBody>
        </p:sp>
        <p:sp>
          <p:nvSpPr>
            <p:cNvPr id="43" name="rc43"/>
            <p:cNvSpPr/>
            <p:nvPr/>
          </p:nvSpPr>
          <p:spPr>
            <a:xfrm>
              <a:off x="6660470" y="3963005"/>
              <a:ext cx="235719" cy="249004"/>
            </a:xfrm>
            <a:prstGeom prst="rect">
              <a:avLst/>
            </a:prstGeom>
            <a:solidFill>
              <a:srgbClr val="E2231A">
                <a:alpha val="90196"/>
              </a:srgbClr>
            </a:solidFill>
          </p:spPr>
          <p:txBody>
            <a:bodyPr/>
            <a:lstStyle/>
            <a:p/>
          </p:txBody>
        </p:sp>
        <p:sp>
          <p:nvSpPr>
            <p:cNvPr id="44" name="rc44"/>
            <p:cNvSpPr/>
            <p:nvPr/>
          </p:nvSpPr>
          <p:spPr>
            <a:xfrm>
              <a:off x="6922380" y="3954065"/>
              <a:ext cx="235719" cy="257944"/>
            </a:xfrm>
            <a:prstGeom prst="rect">
              <a:avLst/>
            </a:prstGeom>
            <a:solidFill>
              <a:srgbClr val="E2231A">
                <a:alpha val="90196"/>
              </a:srgbClr>
            </a:solidFill>
          </p:spPr>
          <p:txBody>
            <a:bodyPr/>
            <a:lstStyle/>
            <a:p/>
          </p:txBody>
        </p:sp>
        <p:sp>
          <p:nvSpPr>
            <p:cNvPr id="45" name="rc45"/>
            <p:cNvSpPr/>
            <p:nvPr/>
          </p:nvSpPr>
          <p:spPr>
            <a:xfrm>
              <a:off x="7184290" y="3910822"/>
              <a:ext cx="235719" cy="301187"/>
            </a:xfrm>
            <a:prstGeom prst="rect">
              <a:avLst/>
            </a:prstGeom>
            <a:solidFill>
              <a:srgbClr val="E2231A">
                <a:alpha val="90196"/>
              </a:srgbClr>
            </a:solidFill>
          </p:spPr>
          <p:txBody>
            <a:bodyPr/>
            <a:lstStyle/>
            <a:p/>
          </p:txBody>
        </p:sp>
        <p:sp>
          <p:nvSpPr>
            <p:cNvPr id="46" name="rc46"/>
            <p:cNvSpPr/>
            <p:nvPr/>
          </p:nvSpPr>
          <p:spPr>
            <a:xfrm>
              <a:off x="7446200" y="3956145"/>
              <a:ext cx="235719" cy="255864"/>
            </a:xfrm>
            <a:prstGeom prst="rect">
              <a:avLst/>
            </a:prstGeom>
            <a:solidFill>
              <a:srgbClr val="E2231A">
                <a:alpha val="90196"/>
              </a:srgbClr>
            </a:solidFill>
          </p:spPr>
          <p:txBody>
            <a:bodyPr/>
            <a:lstStyle/>
            <a:p/>
          </p:txBody>
        </p:sp>
        <p:sp>
          <p:nvSpPr>
            <p:cNvPr id="47" name="rc47"/>
            <p:cNvSpPr/>
            <p:nvPr/>
          </p:nvSpPr>
          <p:spPr>
            <a:xfrm>
              <a:off x="7708110" y="3967182"/>
              <a:ext cx="235719" cy="244827"/>
            </a:xfrm>
            <a:prstGeom prst="rect">
              <a:avLst/>
            </a:prstGeom>
            <a:solidFill>
              <a:srgbClr val="E2231A">
                <a:alpha val="90196"/>
              </a:srgbClr>
            </a:solidFill>
          </p:spPr>
          <p:txBody>
            <a:bodyPr/>
            <a:lstStyle/>
            <a:p/>
          </p:txBody>
        </p:sp>
        <p:sp>
          <p:nvSpPr>
            <p:cNvPr id="48" name="rc48"/>
            <p:cNvSpPr/>
            <p:nvPr/>
          </p:nvSpPr>
          <p:spPr>
            <a:xfrm>
              <a:off x="7970021" y="3915280"/>
              <a:ext cx="235719" cy="296728"/>
            </a:xfrm>
            <a:prstGeom prst="rect">
              <a:avLst/>
            </a:prstGeom>
            <a:solidFill>
              <a:srgbClr val="E2231A">
                <a:alpha val="90196"/>
              </a:srgbClr>
            </a:solidFill>
          </p:spPr>
          <p:txBody>
            <a:bodyPr/>
            <a:lstStyle/>
            <a:p/>
          </p:txBody>
        </p:sp>
        <p:sp>
          <p:nvSpPr>
            <p:cNvPr id="49" name="rc49"/>
            <p:cNvSpPr/>
            <p:nvPr/>
          </p:nvSpPr>
          <p:spPr>
            <a:xfrm>
              <a:off x="6922380" y="3567529"/>
              <a:ext cx="235719" cy="386535"/>
            </a:xfrm>
            <a:prstGeom prst="rect">
              <a:avLst/>
            </a:prstGeom>
            <a:solidFill>
              <a:srgbClr val="B3B3B3">
                <a:alpha val="90196"/>
              </a:srgbClr>
            </a:solidFill>
          </p:spPr>
          <p:txBody>
            <a:bodyPr/>
            <a:lstStyle/>
            <a:p/>
          </p:txBody>
        </p:sp>
        <p:sp>
          <p:nvSpPr>
            <p:cNvPr id="50" name="rc50"/>
            <p:cNvSpPr/>
            <p:nvPr/>
          </p:nvSpPr>
          <p:spPr>
            <a:xfrm>
              <a:off x="7184290" y="3654667"/>
              <a:ext cx="235719" cy="256154"/>
            </a:xfrm>
            <a:prstGeom prst="rect">
              <a:avLst/>
            </a:prstGeom>
            <a:solidFill>
              <a:srgbClr val="B3B3B3">
                <a:alpha val="90196"/>
              </a:srgbClr>
            </a:solidFill>
          </p:spPr>
          <p:txBody>
            <a:bodyPr/>
            <a:lstStyle/>
            <a:p/>
          </p:txBody>
        </p:sp>
        <p:sp>
          <p:nvSpPr>
            <p:cNvPr id="51" name="rc51"/>
            <p:cNvSpPr/>
            <p:nvPr/>
          </p:nvSpPr>
          <p:spPr>
            <a:xfrm>
              <a:off x="7446200" y="3762031"/>
              <a:ext cx="235719" cy="194113"/>
            </a:xfrm>
            <a:prstGeom prst="rect">
              <a:avLst/>
            </a:prstGeom>
            <a:solidFill>
              <a:srgbClr val="B3B3B3">
                <a:alpha val="90196"/>
              </a:srgbClr>
            </a:solidFill>
          </p:spPr>
          <p:txBody>
            <a:bodyPr/>
            <a:lstStyle/>
            <a:p/>
          </p:txBody>
        </p:sp>
        <p:sp>
          <p:nvSpPr>
            <p:cNvPr id="52" name="rc52"/>
            <p:cNvSpPr/>
            <p:nvPr/>
          </p:nvSpPr>
          <p:spPr>
            <a:xfrm>
              <a:off x="7708110" y="3864564"/>
              <a:ext cx="235719" cy="102617"/>
            </a:xfrm>
            <a:prstGeom prst="rect">
              <a:avLst/>
            </a:prstGeom>
            <a:solidFill>
              <a:srgbClr val="B3B3B3">
                <a:alpha val="90196"/>
              </a:srgbClr>
            </a:solidFill>
          </p:spPr>
          <p:txBody>
            <a:bodyPr/>
            <a:lstStyle/>
            <a:p/>
          </p:txBody>
        </p:sp>
        <p:sp>
          <p:nvSpPr>
            <p:cNvPr id="53" name="rc53"/>
            <p:cNvSpPr/>
            <p:nvPr/>
          </p:nvSpPr>
          <p:spPr>
            <a:xfrm>
              <a:off x="7970021" y="3867845"/>
              <a:ext cx="235719" cy="47435"/>
            </a:xfrm>
            <a:prstGeom prst="rect">
              <a:avLst/>
            </a:prstGeom>
            <a:solidFill>
              <a:srgbClr val="B3B3B3">
                <a:alpha val="90196"/>
              </a:srgbClr>
            </a:solidFill>
          </p:spPr>
          <p:txBody>
            <a:bodyPr/>
            <a:lstStyle/>
            <a:p/>
          </p:txBody>
        </p:sp>
        <p:sp>
          <p:nvSpPr>
            <p:cNvPr id="54" name="pl54"/>
            <p:cNvSpPr/>
            <p:nvPr/>
          </p:nvSpPr>
          <p:spPr>
            <a:xfrm>
              <a:off x="1540125" y="2407466"/>
              <a:ext cx="6547754" cy="751893"/>
            </a:xfrm>
            <a:custGeom>
              <a:avLst/>
              <a:pathLst>
                <a:path w="6547754" h="751893">
                  <a:moveTo>
                    <a:pt x="0" y="343722"/>
                  </a:moveTo>
                  <a:lnTo>
                    <a:pt x="261910" y="279274"/>
                  </a:lnTo>
                  <a:lnTo>
                    <a:pt x="523820" y="279274"/>
                  </a:lnTo>
                  <a:lnTo>
                    <a:pt x="785730" y="300757"/>
                  </a:lnTo>
                  <a:lnTo>
                    <a:pt x="1047640" y="128895"/>
                  </a:lnTo>
                  <a:lnTo>
                    <a:pt x="1309550" y="0"/>
                  </a:lnTo>
                  <a:lnTo>
                    <a:pt x="1571461" y="236309"/>
                  </a:lnTo>
                  <a:lnTo>
                    <a:pt x="1833371" y="365205"/>
                  </a:lnTo>
                  <a:lnTo>
                    <a:pt x="2095281" y="451135"/>
                  </a:lnTo>
                  <a:lnTo>
                    <a:pt x="2357191" y="365205"/>
                  </a:lnTo>
                  <a:lnTo>
                    <a:pt x="2619101" y="429653"/>
                  </a:lnTo>
                  <a:lnTo>
                    <a:pt x="2881012" y="751893"/>
                  </a:lnTo>
                  <a:lnTo>
                    <a:pt x="3142922" y="214826"/>
                  </a:lnTo>
                  <a:lnTo>
                    <a:pt x="3404832" y="300757"/>
                  </a:lnTo>
                  <a:lnTo>
                    <a:pt x="3666742" y="537066"/>
                  </a:lnTo>
                  <a:lnTo>
                    <a:pt x="3928652" y="365205"/>
                  </a:lnTo>
                  <a:lnTo>
                    <a:pt x="4190563" y="236309"/>
                  </a:lnTo>
                  <a:lnTo>
                    <a:pt x="4452473" y="300757"/>
                  </a:lnTo>
                  <a:lnTo>
                    <a:pt x="4714383" y="236309"/>
                  </a:lnTo>
                  <a:lnTo>
                    <a:pt x="4976293" y="257791"/>
                  </a:lnTo>
                  <a:lnTo>
                    <a:pt x="5238203" y="451135"/>
                  </a:lnTo>
                  <a:lnTo>
                    <a:pt x="5500114" y="472618"/>
                  </a:lnTo>
                  <a:lnTo>
                    <a:pt x="5762024" y="601514"/>
                  </a:lnTo>
                  <a:lnTo>
                    <a:pt x="6023934" y="451135"/>
                  </a:lnTo>
                  <a:lnTo>
                    <a:pt x="6285844" y="408170"/>
                  </a:lnTo>
                  <a:lnTo>
                    <a:pt x="6547754" y="558549"/>
                  </a:lnTo>
                </a:path>
              </a:pathLst>
            </a:custGeom>
            <a:ln w="27101" cap="flat">
              <a:solidFill>
                <a:srgbClr val="3283FE">
                  <a:alpha val="100000"/>
                </a:srgbClr>
              </a:solidFill>
              <a:prstDash val="solid"/>
              <a:round/>
            </a:ln>
          </p:spPr>
          <p:txBody>
            <a:bodyPr/>
            <a:lstStyle/>
            <a:p/>
          </p:txBody>
        </p:sp>
        <p:sp>
          <p:nvSpPr>
            <p:cNvPr id="55" name="pl55"/>
            <p:cNvSpPr/>
            <p:nvPr/>
          </p:nvSpPr>
          <p:spPr>
            <a:xfrm>
              <a:off x="7040239" y="3159359"/>
              <a:ext cx="1047640" cy="1031167"/>
            </a:xfrm>
            <a:custGeom>
              <a:avLst/>
              <a:pathLst>
                <a:path w="1047640" h="1031167">
                  <a:moveTo>
                    <a:pt x="0" y="1031167"/>
                  </a:moveTo>
                  <a:lnTo>
                    <a:pt x="261910" y="730410"/>
                  </a:lnTo>
                  <a:lnTo>
                    <a:pt x="523820" y="365205"/>
                  </a:lnTo>
                  <a:lnTo>
                    <a:pt x="785730" y="21482"/>
                  </a:lnTo>
                  <a:lnTo>
                    <a:pt x="1047640" y="0"/>
                  </a:lnTo>
                </a:path>
              </a:pathLst>
            </a:custGeom>
            <a:ln w="27101" cap="flat">
              <a:solidFill>
                <a:srgbClr val="FFA500">
                  <a:alpha val="100000"/>
                </a:srgbClr>
              </a:solidFill>
              <a:prstDash val="solid"/>
              <a:round/>
            </a:ln>
          </p:spPr>
          <p:txBody>
            <a:bodyPr/>
            <a:lstStyle/>
            <a:p/>
          </p:txBody>
        </p:sp>
        <p:sp>
          <p:nvSpPr>
            <p:cNvPr id="56" name="tx56"/>
            <p:cNvSpPr/>
            <p:nvPr/>
          </p:nvSpPr>
          <p:spPr>
            <a:xfrm>
              <a:off x="1469787"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57" name="tx57"/>
            <p:cNvSpPr/>
            <p:nvPr/>
          </p:nvSpPr>
          <p:spPr>
            <a:xfrm>
              <a:off x="2779338"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58" name="tx58"/>
            <p:cNvSpPr/>
            <p:nvPr/>
          </p:nvSpPr>
          <p:spPr>
            <a:xfrm>
              <a:off x="4088889"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59" name="tx59"/>
            <p:cNvSpPr/>
            <p:nvPr/>
          </p:nvSpPr>
          <p:spPr>
            <a:xfrm>
              <a:off x="5398440"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60" name="tx60"/>
            <p:cNvSpPr/>
            <p:nvPr/>
          </p:nvSpPr>
          <p:spPr>
            <a:xfrm>
              <a:off x="6446081" y="24838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72</a:t>
              </a:r>
            </a:p>
          </p:txBody>
        </p:sp>
        <p:sp>
          <p:nvSpPr>
            <p:cNvPr id="61" name="tx61"/>
            <p:cNvSpPr/>
            <p:nvPr/>
          </p:nvSpPr>
          <p:spPr>
            <a:xfrm>
              <a:off x="6707991"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2" name="tx62"/>
            <p:cNvSpPr/>
            <p:nvPr/>
          </p:nvSpPr>
          <p:spPr>
            <a:xfrm>
              <a:off x="6969901"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3" name="tx63"/>
            <p:cNvSpPr/>
            <p:nvPr/>
          </p:nvSpPr>
          <p:spPr>
            <a:xfrm>
              <a:off x="7005070" y="4253528"/>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a:t>
              </a:r>
            </a:p>
          </p:txBody>
        </p:sp>
        <p:sp>
          <p:nvSpPr>
            <p:cNvPr id="64" name="tx64"/>
            <p:cNvSpPr/>
            <p:nvPr/>
          </p:nvSpPr>
          <p:spPr>
            <a:xfrm>
              <a:off x="7231812" y="2826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56</a:t>
              </a:r>
            </a:p>
          </p:txBody>
        </p:sp>
        <p:sp>
          <p:nvSpPr>
            <p:cNvPr id="65" name="tx65"/>
            <p:cNvSpPr/>
            <p:nvPr/>
          </p:nvSpPr>
          <p:spPr>
            <a:xfrm>
              <a:off x="7231812" y="39512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15</a:t>
              </a:r>
            </a:p>
          </p:txBody>
        </p:sp>
        <p:sp>
          <p:nvSpPr>
            <p:cNvPr id="66" name="tx66"/>
            <p:cNvSpPr/>
            <p:nvPr/>
          </p:nvSpPr>
          <p:spPr>
            <a:xfrm>
              <a:off x="7493722" y="267556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63</a:t>
              </a:r>
            </a:p>
          </p:txBody>
        </p:sp>
        <p:sp>
          <p:nvSpPr>
            <p:cNvPr id="67" name="tx67"/>
            <p:cNvSpPr/>
            <p:nvPr/>
          </p:nvSpPr>
          <p:spPr>
            <a:xfrm>
              <a:off x="7493722" y="35859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32</a:t>
              </a:r>
            </a:p>
          </p:txBody>
        </p:sp>
        <p:sp>
          <p:nvSpPr>
            <p:cNvPr id="68" name="tx68"/>
            <p:cNvSpPr/>
            <p:nvPr/>
          </p:nvSpPr>
          <p:spPr>
            <a:xfrm>
              <a:off x="7755632"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69" name="tx69"/>
            <p:cNvSpPr/>
            <p:nvPr/>
          </p:nvSpPr>
          <p:spPr>
            <a:xfrm>
              <a:off x="7755632" y="3242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48</a:t>
              </a:r>
            </a:p>
          </p:txBody>
        </p:sp>
        <p:sp>
          <p:nvSpPr>
            <p:cNvPr id="70" name="tx70"/>
            <p:cNvSpPr/>
            <p:nvPr/>
          </p:nvSpPr>
          <p:spPr>
            <a:xfrm>
              <a:off x="8017542"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71" name="tx71"/>
            <p:cNvSpPr/>
            <p:nvPr/>
          </p:nvSpPr>
          <p:spPr>
            <a:xfrm>
              <a:off x="8017542" y="32208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49</a:t>
              </a:r>
            </a:p>
          </p:txBody>
        </p:sp>
        <p:sp>
          <p:nvSpPr>
            <p:cNvPr id="72" name="tx72"/>
            <p:cNvSpPr/>
            <p:nvPr/>
          </p:nvSpPr>
          <p:spPr>
            <a:xfrm>
              <a:off x="1449691" y="40870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73" name="tx73"/>
            <p:cNvSpPr/>
            <p:nvPr/>
          </p:nvSpPr>
          <p:spPr>
            <a:xfrm>
              <a:off x="2759242" y="412585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74" name="tx74"/>
            <p:cNvSpPr/>
            <p:nvPr/>
          </p:nvSpPr>
          <p:spPr>
            <a:xfrm>
              <a:off x="4068793" y="405808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75" name="tx75"/>
            <p:cNvSpPr/>
            <p:nvPr/>
          </p:nvSpPr>
          <p:spPr>
            <a:xfrm>
              <a:off x="5378344" y="406037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307</a:t>
              </a:r>
            </a:p>
          </p:txBody>
        </p:sp>
        <p:sp>
          <p:nvSpPr>
            <p:cNvPr id="76" name="tx76"/>
            <p:cNvSpPr/>
            <p:nvPr/>
          </p:nvSpPr>
          <p:spPr>
            <a:xfrm>
              <a:off x="6425984" y="40780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77" name="tx77"/>
            <p:cNvSpPr/>
            <p:nvPr/>
          </p:nvSpPr>
          <p:spPr>
            <a:xfrm>
              <a:off x="6687895" y="404701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a:t>
              </a:r>
            </a:p>
          </p:txBody>
        </p:sp>
        <p:sp>
          <p:nvSpPr>
            <p:cNvPr id="78" name="tx78"/>
            <p:cNvSpPr/>
            <p:nvPr/>
          </p:nvSpPr>
          <p:spPr>
            <a:xfrm>
              <a:off x="6949805" y="404254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357</a:t>
              </a:r>
            </a:p>
          </p:txBody>
        </p:sp>
        <p:sp>
          <p:nvSpPr>
            <p:cNvPr id="79" name="tx79"/>
            <p:cNvSpPr/>
            <p:nvPr/>
          </p:nvSpPr>
          <p:spPr>
            <a:xfrm>
              <a:off x="7211715" y="40209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416</a:t>
              </a:r>
            </a:p>
          </p:txBody>
        </p:sp>
        <p:sp>
          <p:nvSpPr>
            <p:cNvPr id="80" name="tx80"/>
            <p:cNvSpPr/>
            <p:nvPr/>
          </p:nvSpPr>
          <p:spPr>
            <a:xfrm>
              <a:off x="7473625" y="404358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a:t>
              </a:r>
            </a:p>
          </p:txBody>
        </p:sp>
        <p:sp>
          <p:nvSpPr>
            <p:cNvPr id="81" name="tx81"/>
            <p:cNvSpPr/>
            <p:nvPr/>
          </p:nvSpPr>
          <p:spPr>
            <a:xfrm>
              <a:off x="7735535" y="404910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82" name="tx82"/>
            <p:cNvSpPr/>
            <p:nvPr/>
          </p:nvSpPr>
          <p:spPr>
            <a:xfrm>
              <a:off x="7997446" y="40232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410</a:t>
              </a:r>
            </a:p>
          </p:txBody>
        </p:sp>
        <p:sp>
          <p:nvSpPr>
            <p:cNvPr id="83" name="tx83"/>
            <p:cNvSpPr/>
            <p:nvPr/>
          </p:nvSpPr>
          <p:spPr>
            <a:xfrm>
              <a:off x="6949805" y="37203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534</a:t>
              </a:r>
            </a:p>
          </p:txBody>
        </p:sp>
        <p:sp>
          <p:nvSpPr>
            <p:cNvPr id="84" name="tx84"/>
            <p:cNvSpPr/>
            <p:nvPr/>
          </p:nvSpPr>
          <p:spPr>
            <a:xfrm>
              <a:off x="7211715" y="374225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a:t>
              </a:r>
            </a:p>
          </p:txBody>
        </p:sp>
        <p:sp>
          <p:nvSpPr>
            <p:cNvPr id="85" name="tx85"/>
            <p:cNvSpPr/>
            <p:nvPr/>
          </p:nvSpPr>
          <p:spPr>
            <a:xfrm>
              <a:off x="7473625" y="38186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a:t>
              </a:r>
            </a:p>
          </p:txBody>
        </p:sp>
        <p:sp>
          <p:nvSpPr>
            <p:cNvPr id="86" name="tx86"/>
            <p:cNvSpPr/>
            <p:nvPr/>
          </p:nvSpPr>
          <p:spPr>
            <a:xfrm>
              <a:off x="7735535" y="387675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7" name="tx87"/>
            <p:cNvSpPr/>
            <p:nvPr/>
          </p:nvSpPr>
          <p:spPr>
            <a:xfrm>
              <a:off x="8027590" y="3851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8" name="tx88"/>
            <p:cNvSpPr/>
            <p:nvPr/>
          </p:nvSpPr>
          <p:spPr>
            <a:xfrm>
              <a:off x="6958848"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891</a:t>
              </a:r>
            </a:p>
          </p:txBody>
        </p:sp>
        <p:sp>
          <p:nvSpPr>
            <p:cNvPr id="89" name="tx89"/>
            <p:cNvSpPr/>
            <p:nvPr/>
          </p:nvSpPr>
          <p:spPr>
            <a:xfrm>
              <a:off x="7220758" y="354843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770</a:t>
              </a:r>
            </a:p>
          </p:txBody>
        </p:sp>
        <p:sp>
          <p:nvSpPr>
            <p:cNvPr id="90" name="tx90"/>
            <p:cNvSpPr/>
            <p:nvPr/>
          </p:nvSpPr>
          <p:spPr>
            <a:xfrm>
              <a:off x="7482669" y="365579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622</a:t>
              </a:r>
            </a:p>
          </p:txBody>
        </p:sp>
        <p:sp>
          <p:nvSpPr>
            <p:cNvPr id="91" name="tx91"/>
            <p:cNvSpPr/>
            <p:nvPr/>
          </p:nvSpPr>
          <p:spPr>
            <a:xfrm>
              <a:off x="7744579" y="375832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480</a:t>
              </a:r>
            </a:p>
          </p:txBody>
        </p:sp>
        <p:sp>
          <p:nvSpPr>
            <p:cNvPr id="92" name="tx92"/>
            <p:cNvSpPr/>
            <p:nvPr/>
          </p:nvSpPr>
          <p:spPr>
            <a:xfrm>
              <a:off x="8006489" y="376161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476</a:t>
              </a:r>
            </a:p>
          </p:txBody>
        </p:sp>
        <p:sp>
          <p:nvSpPr>
            <p:cNvPr id="93" name="tx93"/>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4" name="tx94"/>
            <p:cNvSpPr/>
            <p:nvPr/>
          </p:nvSpPr>
          <p:spPr>
            <a:xfrm>
              <a:off x="577692" y="343654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5" name="tx95"/>
            <p:cNvSpPr/>
            <p:nvPr/>
          </p:nvSpPr>
          <p:spPr>
            <a:xfrm>
              <a:off x="577692" y="2713195"/>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96" name="tx96"/>
            <p:cNvSpPr/>
            <p:nvPr/>
          </p:nvSpPr>
          <p:spPr>
            <a:xfrm>
              <a:off x="577692" y="1989778"/>
              <a:ext cx="44276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3 000K</a:t>
              </a:r>
            </a:p>
          </p:txBody>
        </p:sp>
        <p:sp>
          <p:nvSpPr>
            <p:cNvPr id="97" name="tx9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4" name="tx11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5" name="pl115"/>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6" name="pl116"/>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7" name="tx117"/>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8" name="tx118"/>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9" name="rc119"/>
            <p:cNvSpPr/>
            <p:nvPr/>
          </p:nvSpPr>
          <p:spPr>
            <a:xfrm>
              <a:off x="4744786" y="5080163"/>
              <a:ext cx="201456" cy="201456"/>
            </a:xfrm>
            <a:prstGeom prst="rect">
              <a:avLst/>
            </a:prstGeom>
            <a:solidFill>
              <a:srgbClr val="E2231A">
                <a:alpha val="90196"/>
              </a:srgbClr>
            </a:solidFill>
          </p:spPr>
          <p:txBody>
            <a:bodyPr/>
            <a:lstStyle/>
            <a:p/>
          </p:txBody>
        </p:sp>
        <p:sp>
          <p:nvSpPr>
            <p:cNvPr id="120" name="rc120"/>
            <p:cNvSpPr/>
            <p:nvPr/>
          </p:nvSpPr>
          <p:spPr>
            <a:xfrm>
              <a:off x="5708946" y="5080163"/>
              <a:ext cx="201456" cy="201456"/>
            </a:xfrm>
            <a:prstGeom prst="rect">
              <a:avLst/>
            </a:prstGeom>
            <a:solidFill>
              <a:srgbClr val="B3B3B3">
                <a:alpha val="90196"/>
              </a:srgbClr>
            </a:solidFill>
          </p:spPr>
          <p:txBody>
            <a:bodyPr/>
            <a:lstStyle/>
            <a:p/>
          </p:txBody>
        </p:sp>
        <p:sp>
          <p:nvSpPr>
            <p:cNvPr id="121" name="tx121"/>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2" name="tx122"/>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3" name="tx123"/>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4" name="tx124"/>
            <p:cNvSpPr/>
            <p:nvPr/>
          </p:nvSpPr>
          <p:spPr>
            <a:xfrm>
              <a:off x="1083092" y="1592892"/>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2000-2025</a:t>
              </a:r>
            </a:p>
          </p:txBody>
        </p:sp>
        <p:sp>
          <p:nvSpPr>
            <p:cNvPr id="125" name="pl125"/>
            <p:cNvSpPr/>
            <p:nvPr/>
          </p:nvSpPr>
          <p:spPr>
            <a:xfrm>
              <a:off x="21283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5406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9529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3651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7774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1" name="pl131"/>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2" name="pl132"/>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3" name="pl133"/>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3452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467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6590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713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4835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422266" y="5840557"/>
              <a:ext cx="3653329" cy="124062"/>
            </a:xfrm>
            <a:prstGeom prst="rect">
              <a:avLst/>
            </a:prstGeom>
            <a:solidFill>
              <a:srgbClr val="E2231A">
                <a:alpha val="90196"/>
              </a:srgbClr>
            </a:solidFill>
          </p:spPr>
          <p:txBody>
            <a:bodyPr/>
            <a:lstStyle/>
            <a:p/>
          </p:txBody>
        </p:sp>
        <p:sp>
          <p:nvSpPr>
            <p:cNvPr id="140" name="rc140"/>
            <p:cNvSpPr/>
            <p:nvPr/>
          </p:nvSpPr>
          <p:spPr>
            <a:xfrm>
              <a:off x="1422266" y="5685479"/>
              <a:ext cx="4779973" cy="124062"/>
            </a:xfrm>
            <a:prstGeom prst="rect">
              <a:avLst/>
            </a:prstGeom>
            <a:solidFill>
              <a:srgbClr val="E2231A">
                <a:alpha val="90196"/>
              </a:srgbClr>
            </a:solidFill>
          </p:spPr>
          <p:txBody>
            <a:bodyPr/>
            <a:lstStyle/>
            <a:p/>
          </p:txBody>
        </p:sp>
        <p:sp>
          <p:nvSpPr>
            <p:cNvPr id="141" name="rc141"/>
            <p:cNvSpPr/>
            <p:nvPr/>
          </p:nvSpPr>
          <p:spPr>
            <a:xfrm>
              <a:off x="1422266" y="5530401"/>
              <a:ext cx="5793297" cy="124062"/>
            </a:xfrm>
            <a:prstGeom prst="rect">
              <a:avLst/>
            </a:prstGeom>
            <a:solidFill>
              <a:srgbClr val="E2231A">
                <a:alpha val="90196"/>
              </a:srgbClr>
            </a:solidFill>
          </p:spPr>
          <p:txBody>
            <a:bodyPr/>
            <a:lstStyle/>
            <a:p/>
          </p:txBody>
        </p:sp>
        <p:sp>
          <p:nvSpPr>
            <p:cNvPr id="142" name="rc142"/>
            <p:cNvSpPr/>
            <p:nvPr/>
          </p:nvSpPr>
          <p:spPr>
            <a:xfrm>
              <a:off x="6202239" y="5685479"/>
              <a:ext cx="2003500" cy="124062"/>
            </a:xfrm>
            <a:prstGeom prst="rect">
              <a:avLst/>
            </a:prstGeom>
            <a:solidFill>
              <a:srgbClr val="B3B3B3">
                <a:alpha val="90196"/>
              </a:srgbClr>
            </a:solidFill>
          </p:spPr>
          <p:txBody>
            <a:bodyPr/>
            <a:lstStyle/>
            <a:p/>
          </p:txBody>
        </p:sp>
        <p:sp>
          <p:nvSpPr>
            <p:cNvPr id="143" name="rc143"/>
            <p:cNvSpPr/>
            <p:nvPr/>
          </p:nvSpPr>
          <p:spPr>
            <a:xfrm>
              <a:off x="7215563" y="5530401"/>
              <a:ext cx="926131" cy="124062"/>
            </a:xfrm>
            <a:prstGeom prst="rect">
              <a:avLst/>
            </a:prstGeom>
            <a:solidFill>
              <a:srgbClr val="B3B3B3">
                <a:alpha val="90196"/>
              </a:srgbClr>
            </a:solidFill>
          </p:spPr>
          <p:txBody>
            <a:bodyPr/>
            <a:lstStyle/>
            <a:p/>
          </p:txBody>
        </p:sp>
        <p:sp>
          <p:nvSpPr>
            <p:cNvPr id="144" name="tx144"/>
            <p:cNvSpPr/>
            <p:nvPr/>
          </p:nvSpPr>
          <p:spPr>
            <a:xfrm>
              <a:off x="835042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480.3</a:t>
              </a:r>
            </a:p>
          </p:txBody>
        </p:sp>
        <p:sp>
          <p:nvSpPr>
            <p:cNvPr id="145" name="tx145"/>
            <p:cNvSpPr/>
            <p:nvPr/>
          </p:nvSpPr>
          <p:spPr>
            <a:xfrm>
              <a:off x="8286375"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475.8</a:t>
              </a:r>
            </a:p>
          </p:txBody>
        </p:sp>
        <p:sp>
          <p:nvSpPr>
            <p:cNvPr id="146" name="tx146"/>
            <p:cNvSpPr/>
            <p:nvPr/>
          </p:nvSpPr>
          <p:spPr>
            <a:xfrm>
              <a:off x="310424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258.7</a:t>
              </a:r>
            </a:p>
          </p:txBody>
        </p:sp>
        <p:sp>
          <p:nvSpPr>
            <p:cNvPr id="147" name="tx147"/>
            <p:cNvSpPr/>
            <p:nvPr/>
          </p:nvSpPr>
          <p:spPr>
            <a:xfrm>
              <a:off x="366757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338.5</a:t>
              </a:r>
            </a:p>
          </p:txBody>
        </p:sp>
        <p:sp>
          <p:nvSpPr>
            <p:cNvPr id="148" name="tx148"/>
            <p:cNvSpPr/>
            <p:nvPr/>
          </p:nvSpPr>
          <p:spPr>
            <a:xfrm>
              <a:off x="417423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410.2</a:t>
              </a:r>
            </a:p>
          </p:txBody>
        </p:sp>
        <p:sp>
          <p:nvSpPr>
            <p:cNvPr id="149" name="tx149"/>
            <p:cNvSpPr/>
            <p:nvPr/>
          </p:nvSpPr>
          <p:spPr>
            <a:xfrm>
              <a:off x="7059308"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141.9</a:t>
              </a:r>
            </a:p>
          </p:txBody>
        </p:sp>
        <p:sp>
          <p:nvSpPr>
            <p:cNvPr id="150" name="tx150"/>
            <p:cNvSpPr/>
            <p:nvPr/>
          </p:nvSpPr>
          <p:spPr>
            <a:xfrm>
              <a:off x="7566102"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65.6</a:t>
              </a:r>
            </a:p>
          </p:txBody>
        </p:sp>
        <p:sp>
          <p:nvSpPr>
            <p:cNvPr id="151" name="tx151"/>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5" name="tx155"/>
            <p:cNvSpPr/>
            <p:nvPr/>
          </p:nvSpPr>
          <p:spPr>
            <a:xfrm>
              <a:off x="267139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6" name="tx156"/>
            <p:cNvSpPr/>
            <p:nvPr/>
          </p:nvSpPr>
          <p:spPr>
            <a:xfrm>
              <a:off x="408365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7" name="tx157"/>
            <p:cNvSpPr/>
            <p:nvPr/>
          </p:nvSpPr>
          <p:spPr>
            <a:xfrm>
              <a:off x="5495911"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58" name="tx158"/>
            <p:cNvSpPr/>
            <p:nvPr/>
          </p:nvSpPr>
          <p:spPr>
            <a:xfrm>
              <a:off x="690816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59" name="tx159"/>
            <p:cNvSpPr/>
            <p:nvPr/>
          </p:nvSpPr>
          <p:spPr>
            <a:xfrm>
              <a:off x="832042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60" name="tx160"/>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1" name="tx16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2" name="tx16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58%. This is lower than in 2019, where coverage was 72%.
410,000 children missed their routine first dose of measles vaccine.
MCV2 is typically administered to children between 18 months and five years old. MCV2 coverage remained relatively constant (within 1%) at 49% in 2025.</a:t>
            </a:r>
          </a:p>
        </p:txBody>
      </p:sp>
      <p:sp>
        <p:nvSpPr>
          <p:cNvPr id="1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65% in 2024 to 58% in 2025 - below the 95% level needed to prevent outbreaks and, leaving 410,000 children without any protection against measles. MCV2 coverage remained relatively constant (within 1%) at 48% - below the IA2030 target of 90%.</a:t>
            </a:r>
          </a:p>
        </p:txBody>
      </p:sp>
      <p:grpSp xmlns:pic="http://schemas.openxmlformats.org/drawingml/2006/picture">
        <p:nvGrpSpPr>
          <p:cNvPr id="165" name=""/>
          <p:cNvGrpSpPr/>
          <p:nvPr/>
        </p:nvGrpSpPr>
        <p:grpSpPr>
          <a:xfrm>
            <a:off x="292608" y="1097280"/>
            <a:ext cx="8595360" cy="28575"/>
            <a:chOff x="292608" y="1097280"/>
            <a:chExt cx="8595360" cy="28575"/>
          </a:xfrm>
        </p:grpSpPr>
        <p:sp>
          <p:nvSpPr>
            <p:cNvPr id="16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22501"/>
              <a:ext cx="3397293" cy="765497"/>
            </a:xfrm>
            <a:custGeom>
              <a:avLst/>
              <a:pathLst>
                <a:path w="3397293" h="765497">
                  <a:moveTo>
                    <a:pt x="0" y="349941"/>
                  </a:moveTo>
                  <a:lnTo>
                    <a:pt x="135891" y="284327"/>
                  </a:lnTo>
                  <a:lnTo>
                    <a:pt x="271783" y="284327"/>
                  </a:lnTo>
                  <a:lnTo>
                    <a:pt x="407675" y="306198"/>
                  </a:lnTo>
                  <a:lnTo>
                    <a:pt x="543566" y="131228"/>
                  </a:lnTo>
                  <a:lnTo>
                    <a:pt x="679458" y="0"/>
                  </a:lnTo>
                  <a:lnTo>
                    <a:pt x="815350" y="240584"/>
                  </a:lnTo>
                  <a:lnTo>
                    <a:pt x="951242" y="371812"/>
                  </a:lnTo>
                  <a:lnTo>
                    <a:pt x="1087133" y="459298"/>
                  </a:lnTo>
                  <a:lnTo>
                    <a:pt x="1223025" y="371812"/>
                  </a:lnTo>
                  <a:lnTo>
                    <a:pt x="1358917" y="437426"/>
                  </a:lnTo>
                  <a:lnTo>
                    <a:pt x="1494809" y="765497"/>
                  </a:lnTo>
                  <a:lnTo>
                    <a:pt x="1630700" y="218713"/>
                  </a:lnTo>
                  <a:lnTo>
                    <a:pt x="1766592" y="306198"/>
                  </a:lnTo>
                  <a:lnTo>
                    <a:pt x="1902484" y="546783"/>
                  </a:lnTo>
                  <a:lnTo>
                    <a:pt x="2038375" y="371812"/>
                  </a:lnTo>
                  <a:lnTo>
                    <a:pt x="2174267" y="240584"/>
                  </a:lnTo>
                  <a:lnTo>
                    <a:pt x="2310159" y="306198"/>
                  </a:lnTo>
                  <a:lnTo>
                    <a:pt x="2446051" y="240584"/>
                  </a:lnTo>
                  <a:lnTo>
                    <a:pt x="2581942" y="262456"/>
                  </a:lnTo>
                  <a:lnTo>
                    <a:pt x="2717834" y="459298"/>
                  </a:lnTo>
                  <a:lnTo>
                    <a:pt x="2853726" y="481169"/>
                  </a:lnTo>
                  <a:lnTo>
                    <a:pt x="2989618" y="612397"/>
                  </a:lnTo>
                  <a:lnTo>
                    <a:pt x="3125509" y="459298"/>
                  </a:lnTo>
                  <a:lnTo>
                    <a:pt x="3261401" y="415555"/>
                  </a:lnTo>
                  <a:lnTo>
                    <a:pt x="3397293" y="56865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22501"/>
              <a:ext cx="3397293" cy="765497"/>
            </a:xfrm>
            <a:custGeom>
              <a:avLst/>
              <a:pathLst>
                <a:path w="3397293" h="765497">
                  <a:moveTo>
                    <a:pt x="0" y="349941"/>
                  </a:moveTo>
                  <a:lnTo>
                    <a:pt x="135891" y="284327"/>
                  </a:lnTo>
                  <a:lnTo>
                    <a:pt x="271783" y="284327"/>
                  </a:lnTo>
                  <a:lnTo>
                    <a:pt x="407675" y="306198"/>
                  </a:lnTo>
                  <a:lnTo>
                    <a:pt x="543566" y="131228"/>
                  </a:lnTo>
                  <a:lnTo>
                    <a:pt x="679458" y="0"/>
                  </a:lnTo>
                  <a:lnTo>
                    <a:pt x="815350" y="240584"/>
                  </a:lnTo>
                  <a:lnTo>
                    <a:pt x="951242" y="371812"/>
                  </a:lnTo>
                  <a:lnTo>
                    <a:pt x="1087133" y="459298"/>
                  </a:lnTo>
                  <a:lnTo>
                    <a:pt x="1223025" y="371812"/>
                  </a:lnTo>
                  <a:lnTo>
                    <a:pt x="1358917" y="437426"/>
                  </a:lnTo>
                  <a:lnTo>
                    <a:pt x="1494809" y="765497"/>
                  </a:lnTo>
                  <a:lnTo>
                    <a:pt x="1630700" y="218713"/>
                  </a:lnTo>
                  <a:lnTo>
                    <a:pt x="1766592" y="306198"/>
                  </a:lnTo>
                  <a:lnTo>
                    <a:pt x="1902484" y="546783"/>
                  </a:lnTo>
                  <a:lnTo>
                    <a:pt x="2038375" y="371812"/>
                  </a:lnTo>
                  <a:lnTo>
                    <a:pt x="2174267" y="240584"/>
                  </a:lnTo>
                  <a:lnTo>
                    <a:pt x="2310159" y="306198"/>
                  </a:lnTo>
                  <a:lnTo>
                    <a:pt x="2446051" y="240584"/>
                  </a:lnTo>
                  <a:lnTo>
                    <a:pt x="2581942" y="262456"/>
                  </a:lnTo>
                  <a:lnTo>
                    <a:pt x="2717834" y="459298"/>
                  </a:lnTo>
                  <a:lnTo>
                    <a:pt x="2853726" y="481169"/>
                  </a:lnTo>
                  <a:lnTo>
                    <a:pt x="2989618" y="612397"/>
                  </a:lnTo>
                  <a:lnTo>
                    <a:pt x="3125509" y="459298"/>
                  </a:lnTo>
                  <a:lnTo>
                    <a:pt x="3261401" y="415555"/>
                  </a:lnTo>
                  <a:lnTo>
                    <a:pt x="3397293" y="56865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32" name="pl32"/>
            <p:cNvSpPr/>
            <p:nvPr/>
          </p:nvSpPr>
          <p:spPr>
            <a:xfrm>
              <a:off x="1120965" y="2222501"/>
              <a:ext cx="3397293" cy="765497"/>
            </a:xfrm>
            <a:custGeom>
              <a:avLst/>
              <a:pathLst>
                <a:path w="3397293" h="765497">
                  <a:moveTo>
                    <a:pt x="0" y="349941"/>
                  </a:moveTo>
                  <a:lnTo>
                    <a:pt x="135891" y="284327"/>
                  </a:lnTo>
                  <a:lnTo>
                    <a:pt x="271783" y="284327"/>
                  </a:lnTo>
                  <a:lnTo>
                    <a:pt x="407675" y="306198"/>
                  </a:lnTo>
                  <a:lnTo>
                    <a:pt x="543566" y="131228"/>
                  </a:lnTo>
                  <a:lnTo>
                    <a:pt x="679458" y="0"/>
                  </a:lnTo>
                  <a:lnTo>
                    <a:pt x="815350" y="240584"/>
                  </a:lnTo>
                  <a:lnTo>
                    <a:pt x="951242" y="371812"/>
                  </a:lnTo>
                  <a:lnTo>
                    <a:pt x="1087133" y="459298"/>
                  </a:lnTo>
                  <a:lnTo>
                    <a:pt x="1223025" y="371812"/>
                  </a:lnTo>
                  <a:lnTo>
                    <a:pt x="1358917" y="437426"/>
                  </a:lnTo>
                  <a:lnTo>
                    <a:pt x="1494809" y="765497"/>
                  </a:lnTo>
                  <a:lnTo>
                    <a:pt x="1630700" y="218713"/>
                  </a:lnTo>
                  <a:lnTo>
                    <a:pt x="1766592" y="306198"/>
                  </a:lnTo>
                  <a:lnTo>
                    <a:pt x="1902484" y="546783"/>
                  </a:lnTo>
                  <a:lnTo>
                    <a:pt x="2038375" y="371812"/>
                  </a:lnTo>
                  <a:lnTo>
                    <a:pt x="2174267" y="240584"/>
                  </a:lnTo>
                  <a:lnTo>
                    <a:pt x="2310159" y="306198"/>
                  </a:lnTo>
                  <a:lnTo>
                    <a:pt x="2446051" y="240584"/>
                  </a:lnTo>
                  <a:lnTo>
                    <a:pt x="2581942" y="262456"/>
                  </a:lnTo>
                  <a:lnTo>
                    <a:pt x="2717834" y="459298"/>
                  </a:lnTo>
                  <a:lnTo>
                    <a:pt x="2853726" y="481169"/>
                  </a:lnTo>
                  <a:lnTo>
                    <a:pt x="2989618" y="612397"/>
                  </a:lnTo>
                  <a:lnTo>
                    <a:pt x="3125509" y="459298"/>
                  </a:lnTo>
                  <a:lnTo>
                    <a:pt x="3261401" y="415555"/>
                  </a:lnTo>
                  <a:lnTo>
                    <a:pt x="3397293" y="56865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331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31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716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341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00247" y="4988970"/>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0" name="tx60"/>
            <p:cNvSpPr/>
            <p:nvPr/>
          </p:nvSpPr>
          <p:spPr>
            <a:xfrm>
              <a:off x="29387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0121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398786" y="1403693"/>
              <a:ext cx="284164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Cote d'Ivoire, 2000-2025</a:t>
              </a:r>
            </a:p>
          </p:txBody>
        </p:sp>
        <p:sp>
          <p:nvSpPr>
            <p:cNvPr id="63" name="pl63"/>
            <p:cNvSpPr/>
            <p:nvPr/>
          </p:nvSpPr>
          <p:spPr>
            <a:xfrm>
              <a:off x="5267799" y="41096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103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111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119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126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599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60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615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2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630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62440"/>
              <a:ext cx="3397293" cy="1747330"/>
            </a:xfrm>
            <a:custGeom>
              <a:avLst/>
              <a:pathLst>
                <a:path w="3397293" h="1747330">
                  <a:moveTo>
                    <a:pt x="0" y="798779"/>
                  </a:moveTo>
                  <a:lnTo>
                    <a:pt x="135891" y="649008"/>
                  </a:lnTo>
                  <a:lnTo>
                    <a:pt x="271783" y="649008"/>
                  </a:lnTo>
                  <a:lnTo>
                    <a:pt x="407675" y="698932"/>
                  </a:lnTo>
                  <a:lnTo>
                    <a:pt x="543566" y="299542"/>
                  </a:lnTo>
                  <a:lnTo>
                    <a:pt x="679458" y="0"/>
                  </a:lnTo>
                  <a:lnTo>
                    <a:pt x="815350" y="549161"/>
                  </a:lnTo>
                  <a:lnTo>
                    <a:pt x="951242" y="848703"/>
                  </a:lnTo>
                  <a:lnTo>
                    <a:pt x="1087133" y="1048398"/>
                  </a:lnTo>
                  <a:lnTo>
                    <a:pt x="1223025" y="848703"/>
                  </a:lnTo>
                  <a:lnTo>
                    <a:pt x="1358917" y="998474"/>
                  </a:lnTo>
                  <a:lnTo>
                    <a:pt x="1494809" y="1747330"/>
                  </a:lnTo>
                  <a:lnTo>
                    <a:pt x="1630700" y="499237"/>
                  </a:lnTo>
                  <a:lnTo>
                    <a:pt x="1766592" y="698932"/>
                  </a:lnTo>
                  <a:lnTo>
                    <a:pt x="1902484" y="1248093"/>
                  </a:lnTo>
                  <a:lnTo>
                    <a:pt x="2038375" y="848703"/>
                  </a:lnTo>
                  <a:lnTo>
                    <a:pt x="2174267" y="549161"/>
                  </a:lnTo>
                  <a:lnTo>
                    <a:pt x="2310159" y="698932"/>
                  </a:lnTo>
                  <a:lnTo>
                    <a:pt x="2446051" y="549161"/>
                  </a:lnTo>
                  <a:lnTo>
                    <a:pt x="2581942" y="599084"/>
                  </a:lnTo>
                  <a:lnTo>
                    <a:pt x="2717834" y="1048398"/>
                  </a:lnTo>
                  <a:lnTo>
                    <a:pt x="2853726" y="1098322"/>
                  </a:lnTo>
                  <a:lnTo>
                    <a:pt x="2989618" y="1397864"/>
                  </a:lnTo>
                  <a:lnTo>
                    <a:pt x="3125509" y="1048398"/>
                  </a:lnTo>
                  <a:lnTo>
                    <a:pt x="3261401" y="948550"/>
                  </a:lnTo>
                  <a:lnTo>
                    <a:pt x="3397293" y="1298017"/>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61525"/>
              <a:ext cx="3397293" cy="748856"/>
            </a:xfrm>
            <a:custGeom>
              <a:avLst/>
              <a:pathLst>
                <a:path w="3397293" h="748856">
                  <a:moveTo>
                    <a:pt x="0" y="748856"/>
                  </a:moveTo>
                  <a:lnTo>
                    <a:pt x="135891" y="698932"/>
                  </a:lnTo>
                  <a:lnTo>
                    <a:pt x="271783" y="698932"/>
                  </a:lnTo>
                  <a:lnTo>
                    <a:pt x="407675" y="649008"/>
                  </a:lnTo>
                  <a:lnTo>
                    <a:pt x="543566" y="549161"/>
                  </a:lnTo>
                  <a:lnTo>
                    <a:pt x="679458" y="449313"/>
                  </a:lnTo>
                  <a:lnTo>
                    <a:pt x="815350" y="349466"/>
                  </a:lnTo>
                  <a:lnTo>
                    <a:pt x="951242" y="349466"/>
                  </a:lnTo>
                  <a:lnTo>
                    <a:pt x="1087133" y="249618"/>
                  </a:lnTo>
                  <a:lnTo>
                    <a:pt x="1223025" y="149771"/>
                  </a:lnTo>
                  <a:lnTo>
                    <a:pt x="1358917" y="99847"/>
                  </a:lnTo>
                  <a:lnTo>
                    <a:pt x="1494809" y="99847"/>
                  </a:lnTo>
                  <a:lnTo>
                    <a:pt x="1630700" y="99847"/>
                  </a:lnTo>
                  <a:lnTo>
                    <a:pt x="1766592" y="99847"/>
                  </a:lnTo>
                  <a:lnTo>
                    <a:pt x="1902484" y="99847"/>
                  </a:lnTo>
                  <a:lnTo>
                    <a:pt x="2038375" y="99847"/>
                  </a:lnTo>
                  <a:lnTo>
                    <a:pt x="2174267" y="49923"/>
                  </a:lnTo>
                  <a:lnTo>
                    <a:pt x="2310159" y="49923"/>
                  </a:lnTo>
                  <a:lnTo>
                    <a:pt x="2446051" y="0"/>
                  </a:lnTo>
                  <a:lnTo>
                    <a:pt x="2581942" y="0"/>
                  </a:lnTo>
                  <a:lnTo>
                    <a:pt x="2717834" y="149771"/>
                  </a:lnTo>
                  <a:lnTo>
                    <a:pt x="2853726" y="249618"/>
                  </a:lnTo>
                  <a:lnTo>
                    <a:pt x="2989618" y="149771"/>
                  </a:lnTo>
                  <a:lnTo>
                    <a:pt x="3125509" y="149771"/>
                  </a:lnTo>
                  <a:lnTo>
                    <a:pt x="3261401" y="99847"/>
                  </a:lnTo>
                  <a:lnTo>
                    <a:pt x="3397293" y="9984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11754"/>
              <a:ext cx="3397293" cy="1347940"/>
            </a:xfrm>
            <a:custGeom>
              <a:avLst/>
              <a:pathLst>
                <a:path w="3397293" h="1347940">
                  <a:moveTo>
                    <a:pt x="0" y="1347940"/>
                  </a:moveTo>
                  <a:lnTo>
                    <a:pt x="135891" y="1248093"/>
                  </a:lnTo>
                  <a:lnTo>
                    <a:pt x="271783" y="1198169"/>
                  </a:lnTo>
                  <a:lnTo>
                    <a:pt x="407675" y="998474"/>
                  </a:lnTo>
                  <a:lnTo>
                    <a:pt x="543566" y="798779"/>
                  </a:lnTo>
                  <a:lnTo>
                    <a:pt x="679458" y="599084"/>
                  </a:lnTo>
                  <a:lnTo>
                    <a:pt x="815350" y="499237"/>
                  </a:lnTo>
                  <a:lnTo>
                    <a:pt x="951242" y="499237"/>
                  </a:lnTo>
                  <a:lnTo>
                    <a:pt x="1087133" y="299542"/>
                  </a:lnTo>
                  <a:lnTo>
                    <a:pt x="1223025" y="0"/>
                  </a:lnTo>
                  <a:lnTo>
                    <a:pt x="1358917" y="149771"/>
                  </a:lnTo>
                  <a:lnTo>
                    <a:pt x="1494809" y="299542"/>
                  </a:lnTo>
                  <a:lnTo>
                    <a:pt x="1630700" y="349466"/>
                  </a:lnTo>
                  <a:lnTo>
                    <a:pt x="1766592" y="349466"/>
                  </a:lnTo>
                  <a:lnTo>
                    <a:pt x="1902484" y="399389"/>
                  </a:lnTo>
                  <a:lnTo>
                    <a:pt x="2038375" y="399389"/>
                  </a:lnTo>
                  <a:lnTo>
                    <a:pt x="2174267" y="299542"/>
                  </a:lnTo>
                  <a:lnTo>
                    <a:pt x="2310159" y="199694"/>
                  </a:lnTo>
                  <a:lnTo>
                    <a:pt x="2446051" y="199694"/>
                  </a:lnTo>
                  <a:lnTo>
                    <a:pt x="2581942" y="149771"/>
                  </a:lnTo>
                  <a:lnTo>
                    <a:pt x="2717834" y="199694"/>
                  </a:lnTo>
                  <a:lnTo>
                    <a:pt x="2853726" y="399389"/>
                  </a:lnTo>
                  <a:lnTo>
                    <a:pt x="2989618" y="399389"/>
                  </a:lnTo>
                  <a:lnTo>
                    <a:pt x="3125509" y="299542"/>
                  </a:lnTo>
                  <a:lnTo>
                    <a:pt x="3261401" y="149771"/>
                  </a:lnTo>
                  <a:lnTo>
                    <a:pt x="3397293" y="199694"/>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6152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62440"/>
              <a:ext cx="3397293" cy="1747330"/>
            </a:xfrm>
            <a:custGeom>
              <a:avLst/>
              <a:pathLst>
                <a:path w="3397293" h="1747330">
                  <a:moveTo>
                    <a:pt x="0" y="798779"/>
                  </a:moveTo>
                  <a:lnTo>
                    <a:pt x="135891" y="649008"/>
                  </a:lnTo>
                  <a:lnTo>
                    <a:pt x="271783" y="649008"/>
                  </a:lnTo>
                  <a:lnTo>
                    <a:pt x="407675" y="698932"/>
                  </a:lnTo>
                  <a:lnTo>
                    <a:pt x="543566" y="299542"/>
                  </a:lnTo>
                  <a:lnTo>
                    <a:pt x="679458" y="0"/>
                  </a:lnTo>
                  <a:lnTo>
                    <a:pt x="815350" y="549161"/>
                  </a:lnTo>
                  <a:lnTo>
                    <a:pt x="951242" y="848703"/>
                  </a:lnTo>
                  <a:lnTo>
                    <a:pt x="1087133" y="1048398"/>
                  </a:lnTo>
                  <a:lnTo>
                    <a:pt x="1223025" y="848703"/>
                  </a:lnTo>
                  <a:lnTo>
                    <a:pt x="1358917" y="998474"/>
                  </a:lnTo>
                  <a:lnTo>
                    <a:pt x="1494809" y="1747330"/>
                  </a:lnTo>
                  <a:lnTo>
                    <a:pt x="1630700" y="499237"/>
                  </a:lnTo>
                  <a:lnTo>
                    <a:pt x="1766592" y="698932"/>
                  </a:lnTo>
                  <a:lnTo>
                    <a:pt x="1902484" y="1248093"/>
                  </a:lnTo>
                  <a:lnTo>
                    <a:pt x="2038375" y="848703"/>
                  </a:lnTo>
                  <a:lnTo>
                    <a:pt x="2174267" y="549161"/>
                  </a:lnTo>
                  <a:lnTo>
                    <a:pt x="2310159" y="698932"/>
                  </a:lnTo>
                  <a:lnTo>
                    <a:pt x="2446051" y="549161"/>
                  </a:lnTo>
                  <a:lnTo>
                    <a:pt x="2581942" y="599084"/>
                  </a:lnTo>
                  <a:lnTo>
                    <a:pt x="2717834" y="1048398"/>
                  </a:lnTo>
                  <a:lnTo>
                    <a:pt x="2853726" y="1098322"/>
                  </a:lnTo>
                  <a:lnTo>
                    <a:pt x="2989618" y="1397864"/>
                  </a:lnTo>
                  <a:lnTo>
                    <a:pt x="3125509" y="1048398"/>
                  </a:lnTo>
                  <a:lnTo>
                    <a:pt x="3261401" y="948550"/>
                  </a:lnTo>
                  <a:lnTo>
                    <a:pt x="3397293" y="1298017"/>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82562"/>
              <a:ext cx="0" cy="878657"/>
            </a:xfrm>
            <a:custGeom>
              <a:avLst/>
              <a:pathLst>
                <a:path w="0" h="878657">
                  <a:moveTo>
                    <a:pt x="0" y="87865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82562"/>
              <a:ext cx="0" cy="79877"/>
            </a:xfrm>
            <a:custGeom>
              <a:avLst/>
              <a:pathLst>
                <a:path w="0" h="79877">
                  <a:moveTo>
                    <a:pt x="0" y="798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82562"/>
              <a:ext cx="0" cy="1078352"/>
            </a:xfrm>
            <a:custGeom>
              <a:avLst/>
              <a:pathLst>
                <a:path w="0" h="1078352">
                  <a:moveTo>
                    <a:pt x="0" y="10783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82562"/>
              <a:ext cx="0" cy="928581"/>
            </a:xfrm>
            <a:custGeom>
              <a:avLst/>
              <a:pathLst>
                <a:path w="0" h="928581">
                  <a:moveTo>
                    <a:pt x="0" y="9285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82562"/>
              <a:ext cx="0" cy="678962"/>
            </a:xfrm>
            <a:custGeom>
              <a:avLst/>
              <a:pathLst>
                <a:path w="0" h="678962">
                  <a:moveTo>
                    <a:pt x="0" y="67896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82562"/>
              <a:ext cx="0" cy="1028428"/>
            </a:xfrm>
            <a:custGeom>
              <a:avLst/>
              <a:pathLst>
                <a:path w="0" h="1028428">
                  <a:moveTo>
                    <a:pt x="0" y="10284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82562"/>
              <a:ext cx="0" cy="1377895"/>
            </a:xfrm>
            <a:custGeom>
              <a:avLst/>
              <a:pathLst>
                <a:path w="0" h="1377895">
                  <a:moveTo>
                    <a:pt x="0" y="137789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62440"/>
              <a:ext cx="3397293" cy="1747330"/>
            </a:xfrm>
            <a:custGeom>
              <a:avLst/>
              <a:pathLst>
                <a:path w="3397293" h="1747330">
                  <a:moveTo>
                    <a:pt x="0" y="798779"/>
                  </a:moveTo>
                  <a:lnTo>
                    <a:pt x="135891" y="649008"/>
                  </a:lnTo>
                  <a:lnTo>
                    <a:pt x="271783" y="649008"/>
                  </a:lnTo>
                  <a:lnTo>
                    <a:pt x="407675" y="698932"/>
                  </a:lnTo>
                  <a:lnTo>
                    <a:pt x="543566" y="299542"/>
                  </a:lnTo>
                  <a:lnTo>
                    <a:pt x="679458" y="0"/>
                  </a:lnTo>
                  <a:lnTo>
                    <a:pt x="815350" y="549161"/>
                  </a:lnTo>
                  <a:lnTo>
                    <a:pt x="951242" y="848703"/>
                  </a:lnTo>
                  <a:lnTo>
                    <a:pt x="1087133" y="1048398"/>
                  </a:lnTo>
                  <a:lnTo>
                    <a:pt x="1223025" y="848703"/>
                  </a:lnTo>
                  <a:lnTo>
                    <a:pt x="1358917" y="998474"/>
                  </a:lnTo>
                  <a:lnTo>
                    <a:pt x="1494809" y="1747330"/>
                  </a:lnTo>
                  <a:lnTo>
                    <a:pt x="1630700" y="499237"/>
                  </a:lnTo>
                  <a:lnTo>
                    <a:pt x="1766592" y="698932"/>
                  </a:lnTo>
                  <a:lnTo>
                    <a:pt x="1902484" y="1248093"/>
                  </a:lnTo>
                  <a:lnTo>
                    <a:pt x="2038375" y="848703"/>
                  </a:lnTo>
                  <a:lnTo>
                    <a:pt x="2174267" y="549161"/>
                  </a:lnTo>
                  <a:lnTo>
                    <a:pt x="2310159" y="698932"/>
                  </a:lnTo>
                  <a:lnTo>
                    <a:pt x="2446051" y="549161"/>
                  </a:lnTo>
                  <a:lnTo>
                    <a:pt x="2581942" y="599084"/>
                  </a:lnTo>
                  <a:lnTo>
                    <a:pt x="2717834" y="1048398"/>
                  </a:lnTo>
                  <a:lnTo>
                    <a:pt x="2853726" y="1098322"/>
                  </a:lnTo>
                  <a:lnTo>
                    <a:pt x="2989618" y="1397864"/>
                  </a:lnTo>
                  <a:lnTo>
                    <a:pt x="3125509" y="1048398"/>
                  </a:lnTo>
                  <a:lnTo>
                    <a:pt x="3261401" y="948550"/>
                  </a:lnTo>
                  <a:lnTo>
                    <a:pt x="3397293" y="1298017"/>
                  </a:lnTo>
                </a:path>
              </a:pathLst>
            </a:custGeom>
            <a:ln w="27101" cap="flat">
              <a:solidFill>
                <a:srgbClr val="0058AB">
                  <a:alpha val="100000"/>
                </a:srgbClr>
              </a:solidFill>
              <a:prstDash val="solid"/>
              <a:round/>
            </a:ln>
          </p:spPr>
          <p:txBody>
            <a:bodyPr/>
            <a:lstStyle/>
            <a:p/>
          </p:txBody>
        </p:sp>
        <p:sp>
          <p:nvSpPr>
            <p:cNvPr id="93" name="tx93"/>
            <p:cNvSpPr/>
            <p:nvPr/>
          </p:nvSpPr>
          <p:spPr>
            <a:xfrm>
              <a:off x="5389469" y="212379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056833" y="2123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6748386" y="212215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427845" y="212352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7989462" y="2122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2479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9" name="tx99"/>
            <p:cNvSpPr/>
            <p:nvPr/>
          </p:nvSpPr>
          <p:spPr>
            <a:xfrm>
              <a:off x="8756617" y="212347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902429" y="29222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80788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3086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8094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310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8109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8498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8498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883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508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16945" y="4988970"/>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20" name="tx120"/>
            <p:cNvSpPr/>
            <p:nvPr/>
          </p:nvSpPr>
          <p:spPr>
            <a:xfrm>
              <a:off x="72554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1791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095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9943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7792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5640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019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8680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6716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4564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4617075" cy="114824"/>
            </a:xfrm>
            <a:prstGeom prst="rect">
              <a:avLst/>
            </a:prstGeom>
            <a:solidFill>
              <a:srgbClr val="E2231A">
                <a:alpha val="80000"/>
              </a:srgbClr>
            </a:solidFill>
          </p:spPr>
          <p:txBody>
            <a:bodyPr/>
            <a:lstStyle/>
            <a:p/>
          </p:txBody>
        </p:sp>
        <p:sp>
          <p:nvSpPr>
            <p:cNvPr id="136" name="rc136"/>
            <p:cNvSpPr/>
            <p:nvPr/>
          </p:nvSpPr>
          <p:spPr>
            <a:xfrm>
              <a:off x="1317178" y="5743865"/>
              <a:ext cx="6040926" cy="114824"/>
            </a:xfrm>
            <a:prstGeom prst="rect">
              <a:avLst/>
            </a:prstGeom>
            <a:solidFill>
              <a:srgbClr val="E2231A">
                <a:alpha val="80000"/>
              </a:srgbClr>
            </a:solidFill>
          </p:spPr>
          <p:txBody>
            <a:bodyPr/>
            <a:lstStyle/>
            <a:p/>
          </p:txBody>
        </p:sp>
        <p:sp>
          <p:nvSpPr>
            <p:cNvPr id="137" name="rc137"/>
            <p:cNvSpPr/>
            <p:nvPr/>
          </p:nvSpPr>
          <p:spPr>
            <a:xfrm>
              <a:off x="1317178" y="5600334"/>
              <a:ext cx="7321564" cy="114824"/>
            </a:xfrm>
            <a:prstGeom prst="rect">
              <a:avLst/>
            </a:prstGeom>
            <a:solidFill>
              <a:srgbClr val="E2231A">
                <a:alpha val="80000"/>
              </a:srgbClr>
            </a:solidFill>
          </p:spPr>
          <p:txBody>
            <a:bodyPr/>
            <a:lstStyle/>
            <a:p/>
          </p:txBody>
        </p:sp>
        <p:sp>
          <p:nvSpPr>
            <p:cNvPr id="138" name="tx138"/>
            <p:cNvSpPr/>
            <p:nvPr/>
          </p:nvSpPr>
          <p:spPr>
            <a:xfrm>
              <a:off x="542484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259,000</a:t>
              </a:r>
            </a:p>
          </p:txBody>
        </p:sp>
        <p:sp>
          <p:nvSpPr>
            <p:cNvPr id="139" name="tx139"/>
            <p:cNvSpPr/>
            <p:nvPr/>
          </p:nvSpPr>
          <p:spPr>
            <a:xfrm>
              <a:off x="6848692"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338,000</a:t>
              </a:r>
            </a:p>
          </p:txBody>
        </p:sp>
        <p:sp>
          <p:nvSpPr>
            <p:cNvPr id="140" name="tx140"/>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410,000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59701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438182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616663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8" name="tx148"/>
            <p:cNvSpPr/>
            <p:nvPr/>
          </p:nvSpPr>
          <p:spPr>
            <a:xfrm>
              <a:off x="795144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Cote d'Ivoire (58%) was 26 percentage points lower than the global average (84%) and 6 percentage points lower than the average across all WCAR countries (64%).
National MCV1 coverage was 14 percentage points lower than in 2019 (72%).
This equates to 410,000 unvaccinated children in 2025 compared to 259,000 unvaccinated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Cote d'Ivoire MCV1 coverage was 58% - this is 14 percentage points lower than in 2019 and lower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Cote d'Ivoire ranked number 6 out of 24 countries for lowest MCV1 coverage (based on tied ranks).
Cote d'Ivoire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Cote d'Ivoire was among the countries with the highest coverage, but was in the top 3 countries with the highest number of unvaccinated children in the region, contributing substantially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502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3481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0193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3925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4770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853638"/>
              <a:ext cx="238662" cy="454383"/>
            </a:xfrm>
            <a:prstGeom prst="rect">
              <a:avLst/>
            </a:prstGeom>
            <a:solidFill>
              <a:srgbClr val="80BD41">
                <a:alpha val="100000"/>
              </a:srgbClr>
            </a:solidFill>
          </p:spPr>
          <p:txBody>
            <a:bodyPr/>
            <a:lstStyle/>
            <a:p/>
          </p:txBody>
        </p:sp>
        <p:sp>
          <p:nvSpPr>
            <p:cNvPr id="23" name="rc23"/>
            <p:cNvSpPr/>
            <p:nvPr/>
          </p:nvSpPr>
          <p:spPr>
            <a:xfrm>
              <a:off x="1333322" y="3639812"/>
              <a:ext cx="238662" cy="213825"/>
            </a:xfrm>
            <a:prstGeom prst="rect">
              <a:avLst/>
            </a:prstGeom>
            <a:solidFill>
              <a:srgbClr val="E2231A">
                <a:alpha val="100000"/>
              </a:srgbClr>
            </a:solidFill>
          </p:spPr>
          <p:txBody>
            <a:bodyPr/>
            <a:lstStyle/>
            <a:p/>
          </p:txBody>
        </p:sp>
        <p:sp>
          <p:nvSpPr>
            <p:cNvPr id="24" name="rc24"/>
            <p:cNvSpPr/>
            <p:nvPr/>
          </p:nvSpPr>
          <p:spPr>
            <a:xfrm>
              <a:off x="1598503" y="3824178"/>
              <a:ext cx="238662" cy="483843"/>
            </a:xfrm>
            <a:prstGeom prst="rect">
              <a:avLst/>
            </a:prstGeom>
            <a:solidFill>
              <a:srgbClr val="80BD41">
                <a:alpha val="100000"/>
              </a:srgbClr>
            </a:solidFill>
          </p:spPr>
          <p:txBody>
            <a:bodyPr/>
            <a:lstStyle/>
            <a:p/>
          </p:txBody>
        </p:sp>
        <p:sp>
          <p:nvSpPr>
            <p:cNvPr id="25" name="rc25"/>
            <p:cNvSpPr/>
            <p:nvPr/>
          </p:nvSpPr>
          <p:spPr>
            <a:xfrm>
              <a:off x="1598503" y="3626546"/>
              <a:ext cx="238662" cy="197631"/>
            </a:xfrm>
            <a:prstGeom prst="rect">
              <a:avLst/>
            </a:prstGeom>
            <a:solidFill>
              <a:srgbClr val="E2231A">
                <a:alpha val="100000"/>
              </a:srgbClr>
            </a:solidFill>
          </p:spPr>
          <p:txBody>
            <a:bodyPr/>
            <a:lstStyle/>
            <a:p/>
          </p:txBody>
        </p:sp>
        <p:sp>
          <p:nvSpPr>
            <p:cNvPr id="26" name="rc26"/>
            <p:cNvSpPr/>
            <p:nvPr/>
          </p:nvSpPr>
          <p:spPr>
            <a:xfrm>
              <a:off x="1863684" y="3816433"/>
              <a:ext cx="238662" cy="491588"/>
            </a:xfrm>
            <a:prstGeom prst="rect">
              <a:avLst/>
            </a:prstGeom>
            <a:solidFill>
              <a:srgbClr val="80BD41">
                <a:alpha val="100000"/>
              </a:srgbClr>
            </a:solidFill>
          </p:spPr>
          <p:txBody>
            <a:bodyPr/>
            <a:lstStyle/>
            <a:p/>
          </p:txBody>
        </p:sp>
        <p:sp>
          <p:nvSpPr>
            <p:cNvPr id="27" name="rc27"/>
            <p:cNvSpPr/>
            <p:nvPr/>
          </p:nvSpPr>
          <p:spPr>
            <a:xfrm>
              <a:off x="1863684" y="3615643"/>
              <a:ext cx="238662" cy="200789"/>
            </a:xfrm>
            <a:prstGeom prst="rect">
              <a:avLst/>
            </a:prstGeom>
            <a:solidFill>
              <a:srgbClr val="E2231A">
                <a:alpha val="100000"/>
              </a:srgbClr>
            </a:solidFill>
          </p:spPr>
          <p:txBody>
            <a:bodyPr/>
            <a:lstStyle/>
            <a:p/>
          </p:txBody>
        </p:sp>
        <p:sp>
          <p:nvSpPr>
            <p:cNvPr id="28" name="rc28"/>
            <p:cNvSpPr/>
            <p:nvPr/>
          </p:nvSpPr>
          <p:spPr>
            <a:xfrm>
              <a:off x="2128865" y="3817193"/>
              <a:ext cx="238662" cy="490828"/>
            </a:xfrm>
            <a:prstGeom prst="rect">
              <a:avLst/>
            </a:prstGeom>
            <a:solidFill>
              <a:srgbClr val="80BD41">
                <a:alpha val="100000"/>
              </a:srgbClr>
            </a:solidFill>
          </p:spPr>
          <p:txBody>
            <a:bodyPr/>
            <a:lstStyle/>
            <a:p/>
          </p:txBody>
        </p:sp>
        <p:sp>
          <p:nvSpPr>
            <p:cNvPr id="29" name="rc29"/>
            <p:cNvSpPr/>
            <p:nvPr/>
          </p:nvSpPr>
          <p:spPr>
            <a:xfrm>
              <a:off x="2128865" y="3606836"/>
              <a:ext cx="238662" cy="210356"/>
            </a:xfrm>
            <a:prstGeom prst="rect">
              <a:avLst/>
            </a:prstGeom>
            <a:solidFill>
              <a:srgbClr val="E2231A">
                <a:alpha val="100000"/>
              </a:srgbClr>
            </a:solidFill>
          </p:spPr>
          <p:txBody>
            <a:bodyPr/>
            <a:lstStyle/>
            <a:p/>
          </p:txBody>
        </p:sp>
        <p:sp>
          <p:nvSpPr>
            <p:cNvPr id="30" name="rc30"/>
            <p:cNvSpPr/>
            <p:nvPr/>
          </p:nvSpPr>
          <p:spPr>
            <a:xfrm>
              <a:off x="2394045" y="3753595"/>
              <a:ext cx="238662" cy="554426"/>
            </a:xfrm>
            <a:prstGeom prst="rect">
              <a:avLst/>
            </a:prstGeom>
            <a:solidFill>
              <a:srgbClr val="80BD41">
                <a:alpha val="100000"/>
              </a:srgbClr>
            </a:solidFill>
          </p:spPr>
          <p:txBody>
            <a:bodyPr/>
            <a:lstStyle/>
            <a:p/>
          </p:txBody>
        </p:sp>
        <p:sp>
          <p:nvSpPr>
            <p:cNvPr id="31" name="rc31"/>
            <p:cNvSpPr/>
            <p:nvPr/>
          </p:nvSpPr>
          <p:spPr>
            <a:xfrm>
              <a:off x="2394045" y="3597215"/>
              <a:ext cx="238662" cy="156380"/>
            </a:xfrm>
            <a:prstGeom prst="rect">
              <a:avLst/>
            </a:prstGeom>
            <a:solidFill>
              <a:srgbClr val="E2231A">
                <a:alpha val="100000"/>
              </a:srgbClr>
            </a:solidFill>
          </p:spPr>
          <p:txBody>
            <a:bodyPr/>
            <a:lstStyle/>
            <a:p/>
          </p:txBody>
        </p:sp>
        <p:sp>
          <p:nvSpPr>
            <p:cNvPr id="32" name="rc32"/>
            <p:cNvSpPr/>
            <p:nvPr/>
          </p:nvSpPr>
          <p:spPr>
            <a:xfrm>
              <a:off x="2659226" y="3700498"/>
              <a:ext cx="238662" cy="607523"/>
            </a:xfrm>
            <a:prstGeom prst="rect">
              <a:avLst/>
            </a:prstGeom>
            <a:solidFill>
              <a:srgbClr val="80BD41">
                <a:alpha val="100000"/>
              </a:srgbClr>
            </a:solidFill>
          </p:spPr>
          <p:txBody>
            <a:bodyPr/>
            <a:lstStyle/>
            <a:p/>
          </p:txBody>
        </p:sp>
        <p:sp>
          <p:nvSpPr>
            <p:cNvPr id="33" name="rc33"/>
            <p:cNvSpPr/>
            <p:nvPr/>
          </p:nvSpPr>
          <p:spPr>
            <a:xfrm>
              <a:off x="2659226" y="3584783"/>
              <a:ext cx="238662" cy="115715"/>
            </a:xfrm>
            <a:prstGeom prst="rect">
              <a:avLst/>
            </a:prstGeom>
            <a:solidFill>
              <a:srgbClr val="E2231A">
                <a:alpha val="100000"/>
              </a:srgbClr>
            </a:solidFill>
          </p:spPr>
          <p:txBody>
            <a:bodyPr/>
            <a:lstStyle/>
            <a:p/>
          </p:txBody>
        </p:sp>
        <p:sp>
          <p:nvSpPr>
            <p:cNvPr id="34" name="rc34"/>
            <p:cNvSpPr/>
            <p:nvPr/>
          </p:nvSpPr>
          <p:spPr>
            <a:xfrm>
              <a:off x="2924407" y="3772783"/>
              <a:ext cx="238662" cy="535237"/>
            </a:xfrm>
            <a:prstGeom prst="rect">
              <a:avLst/>
            </a:prstGeom>
            <a:solidFill>
              <a:srgbClr val="80BD41">
                <a:alpha val="100000"/>
              </a:srgbClr>
            </a:solidFill>
          </p:spPr>
          <p:txBody>
            <a:bodyPr/>
            <a:lstStyle/>
            <a:p/>
          </p:txBody>
        </p:sp>
        <p:sp>
          <p:nvSpPr>
            <p:cNvPr id="35" name="rc35"/>
            <p:cNvSpPr/>
            <p:nvPr/>
          </p:nvSpPr>
          <p:spPr>
            <a:xfrm>
              <a:off x="2924407" y="3574822"/>
              <a:ext cx="238662" cy="197960"/>
            </a:xfrm>
            <a:prstGeom prst="rect">
              <a:avLst/>
            </a:prstGeom>
            <a:solidFill>
              <a:srgbClr val="E2231A">
                <a:alpha val="100000"/>
              </a:srgbClr>
            </a:solidFill>
          </p:spPr>
          <p:txBody>
            <a:bodyPr/>
            <a:lstStyle/>
            <a:p/>
          </p:txBody>
        </p:sp>
        <p:sp>
          <p:nvSpPr>
            <p:cNvPr id="36" name="rc36"/>
            <p:cNvSpPr/>
            <p:nvPr/>
          </p:nvSpPr>
          <p:spPr>
            <a:xfrm>
              <a:off x="3189588" y="3810144"/>
              <a:ext cx="238662" cy="497877"/>
            </a:xfrm>
            <a:prstGeom prst="rect">
              <a:avLst/>
            </a:prstGeom>
            <a:solidFill>
              <a:srgbClr val="80BD41">
                <a:alpha val="100000"/>
              </a:srgbClr>
            </a:solidFill>
          </p:spPr>
          <p:txBody>
            <a:bodyPr/>
            <a:lstStyle/>
            <a:p/>
          </p:txBody>
        </p:sp>
        <p:sp>
          <p:nvSpPr>
            <p:cNvPr id="37" name="rc37"/>
            <p:cNvSpPr/>
            <p:nvPr/>
          </p:nvSpPr>
          <p:spPr>
            <a:xfrm>
              <a:off x="3189588" y="3564917"/>
              <a:ext cx="238662" cy="245226"/>
            </a:xfrm>
            <a:prstGeom prst="rect">
              <a:avLst/>
            </a:prstGeom>
            <a:solidFill>
              <a:srgbClr val="E2231A">
                <a:alpha val="100000"/>
              </a:srgbClr>
            </a:solidFill>
          </p:spPr>
          <p:txBody>
            <a:bodyPr/>
            <a:lstStyle/>
            <a:p/>
          </p:txBody>
        </p:sp>
        <p:sp>
          <p:nvSpPr>
            <p:cNvPr id="38" name="rc38"/>
            <p:cNvSpPr/>
            <p:nvPr/>
          </p:nvSpPr>
          <p:spPr>
            <a:xfrm>
              <a:off x="3454768" y="3833946"/>
              <a:ext cx="238662" cy="474075"/>
            </a:xfrm>
            <a:prstGeom prst="rect">
              <a:avLst/>
            </a:prstGeom>
            <a:solidFill>
              <a:srgbClr val="80BD41">
                <a:alpha val="100000"/>
              </a:srgbClr>
            </a:solidFill>
          </p:spPr>
          <p:txBody>
            <a:bodyPr/>
            <a:lstStyle/>
            <a:p/>
          </p:txBody>
        </p:sp>
        <p:sp>
          <p:nvSpPr>
            <p:cNvPr id="39" name="rc39"/>
            <p:cNvSpPr/>
            <p:nvPr/>
          </p:nvSpPr>
          <p:spPr>
            <a:xfrm>
              <a:off x="3454768" y="3555515"/>
              <a:ext cx="238662" cy="278430"/>
            </a:xfrm>
            <a:prstGeom prst="rect">
              <a:avLst/>
            </a:prstGeom>
            <a:solidFill>
              <a:srgbClr val="E2231A">
                <a:alpha val="100000"/>
              </a:srgbClr>
            </a:solidFill>
          </p:spPr>
          <p:txBody>
            <a:bodyPr/>
            <a:lstStyle/>
            <a:p/>
          </p:txBody>
        </p:sp>
        <p:sp>
          <p:nvSpPr>
            <p:cNvPr id="40" name="rc40"/>
            <p:cNvSpPr/>
            <p:nvPr/>
          </p:nvSpPr>
          <p:spPr>
            <a:xfrm>
              <a:off x="3719949" y="3788301"/>
              <a:ext cx="238662" cy="519720"/>
            </a:xfrm>
            <a:prstGeom prst="rect">
              <a:avLst/>
            </a:prstGeom>
            <a:solidFill>
              <a:srgbClr val="80BD41">
                <a:alpha val="100000"/>
              </a:srgbClr>
            </a:solidFill>
          </p:spPr>
          <p:txBody>
            <a:bodyPr/>
            <a:lstStyle/>
            <a:p/>
          </p:txBody>
        </p:sp>
        <p:sp>
          <p:nvSpPr>
            <p:cNvPr id="41" name="rc41"/>
            <p:cNvSpPr/>
            <p:nvPr/>
          </p:nvSpPr>
          <p:spPr>
            <a:xfrm>
              <a:off x="3719949" y="3532317"/>
              <a:ext cx="238662" cy="255983"/>
            </a:xfrm>
            <a:prstGeom prst="rect">
              <a:avLst/>
            </a:prstGeom>
            <a:solidFill>
              <a:srgbClr val="E2231A">
                <a:alpha val="100000"/>
              </a:srgbClr>
            </a:solidFill>
          </p:spPr>
          <p:txBody>
            <a:bodyPr/>
            <a:lstStyle/>
            <a:p/>
          </p:txBody>
        </p:sp>
        <p:sp>
          <p:nvSpPr>
            <p:cNvPr id="42" name="rc42"/>
            <p:cNvSpPr/>
            <p:nvPr/>
          </p:nvSpPr>
          <p:spPr>
            <a:xfrm>
              <a:off x="3985130" y="3797593"/>
              <a:ext cx="238662" cy="510428"/>
            </a:xfrm>
            <a:prstGeom prst="rect">
              <a:avLst/>
            </a:prstGeom>
            <a:solidFill>
              <a:srgbClr val="80BD41">
                <a:alpha val="100000"/>
              </a:srgbClr>
            </a:solidFill>
          </p:spPr>
          <p:txBody>
            <a:bodyPr/>
            <a:lstStyle/>
            <a:p/>
          </p:txBody>
        </p:sp>
        <p:sp>
          <p:nvSpPr>
            <p:cNvPr id="43" name="rc43"/>
            <p:cNvSpPr/>
            <p:nvPr/>
          </p:nvSpPr>
          <p:spPr>
            <a:xfrm>
              <a:off x="3985130" y="3510474"/>
              <a:ext cx="238662" cy="287118"/>
            </a:xfrm>
            <a:prstGeom prst="rect">
              <a:avLst/>
            </a:prstGeom>
            <a:solidFill>
              <a:srgbClr val="E2231A">
                <a:alpha val="100000"/>
              </a:srgbClr>
            </a:solidFill>
          </p:spPr>
          <p:txBody>
            <a:bodyPr/>
            <a:lstStyle/>
            <a:p/>
          </p:txBody>
        </p:sp>
        <p:sp>
          <p:nvSpPr>
            <p:cNvPr id="44" name="rc44"/>
            <p:cNvSpPr/>
            <p:nvPr/>
          </p:nvSpPr>
          <p:spPr>
            <a:xfrm>
              <a:off x="4250311" y="3909097"/>
              <a:ext cx="238662" cy="398924"/>
            </a:xfrm>
            <a:prstGeom prst="rect">
              <a:avLst/>
            </a:prstGeom>
            <a:solidFill>
              <a:srgbClr val="80BD41">
                <a:alpha val="100000"/>
              </a:srgbClr>
            </a:solidFill>
          </p:spPr>
          <p:txBody>
            <a:bodyPr/>
            <a:lstStyle/>
            <a:p/>
          </p:txBody>
        </p:sp>
        <p:sp>
          <p:nvSpPr>
            <p:cNvPr id="45" name="rc45"/>
            <p:cNvSpPr/>
            <p:nvPr/>
          </p:nvSpPr>
          <p:spPr>
            <a:xfrm>
              <a:off x="4250311" y="3493895"/>
              <a:ext cx="238662" cy="415201"/>
            </a:xfrm>
            <a:prstGeom prst="rect">
              <a:avLst/>
            </a:prstGeom>
            <a:solidFill>
              <a:srgbClr val="E2231A">
                <a:alpha val="100000"/>
              </a:srgbClr>
            </a:solidFill>
          </p:spPr>
          <p:txBody>
            <a:bodyPr/>
            <a:lstStyle/>
            <a:p/>
          </p:txBody>
        </p:sp>
        <p:sp>
          <p:nvSpPr>
            <p:cNvPr id="46" name="rc46"/>
            <p:cNvSpPr/>
            <p:nvPr/>
          </p:nvSpPr>
          <p:spPr>
            <a:xfrm>
              <a:off x="4515492" y="3694557"/>
              <a:ext cx="238662" cy="613464"/>
            </a:xfrm>
            <a:prstGeom prst="rect">
              <a:avLst/>
            </a:prstGeom>
            <a:solidFill>
              <a:srgbClr val="80BD41">
                <a:alpha val="100000"/>
              </a:srgbClr>
            </a:solidFill>
          </p:spPr>
          <p:txBody>
            <a:bodyPr/>
            <a:lstStyle/>
            <a:p/>
          </p:txBody>
        </p:sp>
        <p:sp>
          <p:nvSpPr>
            <p:cNvPr id="47" name="rc47"/>
            <p:cNvSpPr/>
            <p:nvPr/>
          </p:nvSpPr>
          <p:spPr>
            <a:xfrm>
              <a:off x="4515492" y="3479019"/>
              <a:ext cx="238662" cy="215537"/>
            </a:xfrm>
            <a:prstGeom prst="rect">
              <a:avLst/>
            </a:prstGeom>
            <a:solidFill>
              <a:srgbClr val="E2231A">
                <a:alpha val="100000"/>
              </a:srgbClr>
            </a:solidFill>
          </p:spPr>
          <p:txBody>
            <a:bodyPr/>
            <a:lstStyle/>
            <a:p/>
          </p:txBody>
        </p:sp>
        <p:sp>
          <p:nvSpPr>
            <p:cNvPr id="48" name="rc48"/>
            <p:cNvSpPr/>
            <p:nvPr/>
          </p:nvSpPr>
          <p:spPr>
            <a:xfrm>
              <a:off x="4780672" y="3718853"/>
              <a:ext cx="238662" cy="589168"/>
            </a:xfrm>
            <a:prstGeom prst="rect">
              <a:avLst/>
            </a:prstGeom>
            <a:solidFill>
              <a:srgbClr val="80BD41">
                <a:alpha val="100000"/>
              </a:srgbClr>
            </a:solidFill>
          </p:spPr>
          <p:txBody>
            <a:bodyPr/>
            <a:lstStyle/>
            <a:p/>
          </p:txBody>
        </p:sp>
        <p:sp>
          <p:nvSpPr>
            <p:cNvPr id="49" name="rc49"/>
            <p:cNvSpPr/>
            <p:nvPr/>
          </p:nvSpPr>
          <p:spPr>
            <a:xfrm>
              <a:off x="4780672" y="3466349"/>
              <a:ext cx="238662" cy="252504"/>
            </a:xfrm>
            <a:prstGeom prst="rect">
              <a:avLst/>
            </a:prstGeom>
            <a:solidFill>
              <a:srgbClr val="E2231A">
                <a:alpha val="100000"/>
              </a:srgbClr>
            </a:solidFill>
          </p:spPr>
          <p:txBody>
            <a:bodyPr/>
            <a:lstStyle/>
            <a:p/>
          </p:txBody>
        </p:sp>
        <p:sp>
          <p:nvSpPr>
            <p:cNvPr id="50" name="rc50"/>
            <p:cNvSpPr/>
            <p:nvPr/>
          </p:nvSpPr>
          <p:spPr>
            <a:xfrm>
              <a:off x="5045853" y="3806390"/>
              <a:ext cx="238662" cy="501630"/>
            </a:xfrm>
            <a:prstGeom prst="rect">
              <a:avLst/>
            </a:prstGeom>
            <a:solidFill>
              <a:srgbClr val="80BD41">
                <a:alpha val="100000"/>
              </a:srgbClr>
            </a:solidFill>
          </p:spPr>
          <p:txBody>
            <a:bodyPr/>
            <a:lstStyle/>
            <a:p/>
          </p:txBody>
        </p:sp>
        <p:sp>
          <p:nvSpPr>
            <p:cNvPr id="51" name="rc51"/>
            <p:cNvSpPr/>
            <p:nvPr/>
          </p:nvSpPr>
          <p:spPr>
            <a:xfrm>
              <a:off x="5045853" y="3457798"/>
              <a:ext cx="238662" cy="348592"/>
            </a:xfrm>
            <a:prstGeom prst="rect">
              <a:avLst/>
            </a:prstGeom>
            <a:solidFill>
              <a:srgbClr val="E2231A">
                <a:alpha val="100000"/>
              </a:srgbClr>
            </a:solidFill>
          </p:spPr>
          <p:txBody>
            <a:bodyPr/>
            <a:lstStyle/>
            <a:p/>
          </p:txBody>
        </p:sp>
        <p:sp>
          <p:nvSpPr>
            <p:cNvPr id="52" name="rc52"/>
            <p:cNvSpPr/>
            <p:nvPr/>
          </p:nvSpPr>
          <p:spPr>
            <a:xfrm>
              <a:off x="5311034" y="3736860"/>
              <a:ext cx="238662" cy="571160"/>
            </a:xfrm>
            <a:prstGeom prst="rect">
              <a:avLst/>
            </a:prstGeom>
            <a:solidFill>
              <a:srgbClr val="80BD41">
                <a:alpha val="100000"/>
              </a:srgbClr>
            </a:solidFill>
          </p:spPr>
          <p:txBody>
            <a:bodyPr/>
            <a:lstStyle/>
            <a:p/>
          </p:txBody>
        </p:sp>
        <p:sp>
          <p:nvSpPr>
            <p:cNvPr id="53" name="rc53"/>
            <p:cNvSpPr/>
            <p:nvPr/>
          </p:nvSpPr>
          <p:spPr>
            <a:xfrm>
              <a:off x="5311034" y="3455546"/>
              <a:ext cx="238662" cy="281314"/>
            </a:xfrm>
            <a:prstGeom prst="rect">
              <a:avLst/>
            </a:prstGeom>
            <a:solidFill>
              <a:srgbClr val="E2231A">
                <a:alpha val="100000"/>
              </a:srgbClr>
            </a:solidFill>
          </p:spPr>
          <p:txBody>
            <a:bodyPr/>
            <a:lstStyle/>
            <a:p/>
          </p:txBody>
        </p:sp>
        <p:sp>
          <p:nvSpPr>
            <p:cNvPr id="54" name="rc54"/>
            <p:cNvSpPr/>
            <p:nvPr/>
          </p:nvSpPr>
          <p:spPr>
            <a:xfrm>
              <a:off x="5576215" y="3683717"/>
              <a:ext cx="238662" cy="624303"/>
            </a:xfrm>
            <a:prstGeom prst="rect">
              <a:avLst/>
            </a:prstGeom>
            <a:solidFill>
              <a:srgbClr val="80BD41">
                <a:alpha val="100000"/>
              </a:srgbClr>
            </a:solidFill>
          </p:spPr>
          <p:txBody>
            <a:bodyPr/>
            <a:lstStyle/>
            <a:p/>
          </p:txBody>
        </p:sp>
        <p:sp>
          <p:nvSpPr>
            <p:cNvPr id="55" name="rc55"/>
            <p:cNvSpPr/>
            <p:nvPr/>
          </p:nvSpPr>
          <p:spPr>
            <a:xfrm>
              <a:off x="5576215" y="3452809"/>
              <a:ext cx="238662" cy="230908"/>
            </a:xfrm>
            <a:prstGeom prst="rect">
              <a:avLst/>
            </a:prstGeom>
            <a:solidFill>
              <a:srgbClr val="E2231A">
                <a:alpha val="100000"/>
              </a:srgbClr>
            </a:solidFill>
          </p:spPr>
          <p:txBody>
            <a:bodyPr/>
            <a:lstStyle/>
            <a:p/>
          </p:txBody>
        </p:sp>
        <p:sp>
          <p:nvSpPr>
            <p:cNvPr id="56" name="rc56"/>
            <p:cNvSpPr/>
            <p:nvPr/>
          </p:nvSpPr>
          <p:spPr>
            <a:xfrm>
              <a:off x="5841395" y="3710596"/>
              <a:ext cx="238662" cy="597425"/>
            </a:xfrm>
            <a:prstGeom prst="rect">
              <a:avLst/>
            </a:prstGeom>
            <a:solidFill>
              <a:srgbClr val="80BD41">
                <a:alpha val="100000"/>
              </a:srgbClr>
            </a:solidFill>
          </p:spPr>
          <p:txBody>
            <a:bodyPr/>
            <a:lstStyle/>
            <a:p/>
          </p:txBody>
        </p:sp>
        <p:sp>
          <p:nvSpPr>
            <p:cNvPr id="57" name="rc57"/>
            <p:cNvSpPr/>
            <p:nvPr/>
          </p:nvSpPr>
          <p:spPr>
            <a:xfrm>
              <a:off x="5841395" y="3454557"/>
              <a:ext cx="238662" cy="256038"/>
            </a:xfrm>
            <a:prstGeom prst="rect">
              <a:avLst/>
            </a:prstGeom>
            <a:solidFill>
              <a:srgbClr val="E2231A">
                <a:alpha val="100000"/>
              </a:srgbClr>
            </a:solidFill>
          </p:spPr>
          <p:txBody>
            <a:bodyPr/>
            <a:lstStyle/>
            <a:p/>
          </p:txBody>
        </p:sp>
        <p:sp>
          <p:nvSpPr>
            <p:cNvPr id="58" name="rc58"/>
            <p:cNvSpPr/>
            <p:nvPr/>
          </p:nvSpPr>
          <p:spPr>
            <a:xfrm>
              <a:off x="6106576" y="3693568"/>
              <a:ext cx="238662" cy="614453"/>
            </a:xfrm>
            <a:prstGeom prst="rect">
              <a:avLst/>
            </a:prstGeom>
            <a:solidFill>
              <a:srgbClr val="80BD41">
                <a:alpha val="100000"/>
              </a:srgbClr>
            </a:solidFill>
          </p:spPr>
          <p:txBody>
            <a:bodyPr/>
            <a:lstStyle/>
            <a:p/>
          </p:txBody>
        </p:sp>
        <p:sp>
          <p:nvSpPr>
            <p:cNvPr id="59" name="rc59"/>
            <p:cNvSpPr/>
            <p:nvPr/>
          </p:nvSpPr>
          <p:spPr>
            <a:xfrm>
              <a:off x="6106576" y="3466303"/>
              <a:ext cx="238662" cy="227265"/>
            </a:xfrm>
            <a:prstGeom prst="rect">
              <a:avLst/>
            </a:prstGeom>
            <a:solidFill>
              <a:srgbClr val="E2231A">
                <a:alpha val="100000"/>
              </a:srgbClr>
            </a:solidFill>
          </p:spPr>
          <p:txBody>
            <a:bodyPr/>
            <a:lstStyle/>
            <a:p/>
          </p:txBody>
        </p:sp>
        <p:sp>
          <p:nvSpPr>
            <p:cNvPr id="60" name="rc60"/>
            <p:cNvSpPr/>
            <p:nvPr/>
          </p:nvSpPr>
          <p:spPr>
            <a:xfrm>
              <a:off x="6371757" y="3699061"/>
              <a:ext cx="238662" cy="608960"/>
            </a:xfrm>
            <a:prstGeom prst="rect">
              <a:avLst/>
            </a:prstGeom>
            <a:solidFill>
              <a:srgbClr val="80BD41">
                <a:alpha val="100000"/>
              </a:srgbClr>
            </a:solidFill>
          </p:spPr>
          <p:txBody>
            <a:bodyPr/>
            <a:lstStyle/>
            <a:p/>
          </p:txBody>
        </p:sp>
        <p:sp>
          <p:nvSpPr>
            <p:cNvPr id="61" name="rc61"/>
            <p:cNvSpPr/>
            <p:nvPr/>
          </p:nvSpPr>
          <p:spPr>
            <a:xfrm>
              <a:off x="6371757" y="3462238"/>
              <a:ext cx="238662" cy="236822"/>
            </a:xfrm>
            <a:prstGeom prst="rect">
              <a:avLst/>
            </a:prstGeom>
            <a:solidFill>
              <a:srgbClr val="E2231A">
                <a:alpha val="100000"/>
              </a:srgbClr>
            </a:solidFill>
          </p:spPr>
          <p:txBody>
            <a:bodyPr/>
            <a:lstStyle/>
            <a:p/>
          </p:txBody>
        </p:sp>
        <p:sp>
          <p:nvSpPr>
            <p:cNvPr id="62" name="rc62"/>
            <p:cNvSpPr/>
            <p:nvPr/>
          </p:nvSpPr>
          <p:spPr>
            <a:xfrm>
              <a:off x="6636938" y="3771428"/>
              <a:ext cx="238662" cy="536592"/>
            </a:xfrm>
            <a:prstGeom prst="rect">
              <a:avLst/>
            </a:prstGeom>
            <a:solidFill>
              <a:srgbClr val="80BD41">
                <a:alpha val="100000"/>
              </a:srgbClr>
            </a:solidFill>
          </p:spPr>
          <p:txBody>
            <a:bodyPr/>
            <a:lstStyle/>
            <a:p/>
          </p:txBody>
        </p:sp>
        <p:sp>
          <p:nvSpPr>
            <p:cNvPr id="63" name="rc63"/>
            <p:cNvSpPr/>
            <p:nvPr/>
          </p:nvSpPr>
          <p:spPr>
            <a:xfrm>
              <a:off x="6636938" y="3456288"/>
              <a:ext cx="238662" cy="315140"/>
            </a:xfrm>
            <a:prstGeom prst="rect">
              <a:avLst/>
            </a:prstGeom>
            <a:solidFill>
              <a:srgbClr val="E2231A">
                <a:alpha val="100000"/>
              </a:srgbClr>
            </a:solidFill>
          </p:spPr>
          <p:txBody>
            <a:bodyPr/>
            <a:lstStyle/>
            <a:p/>
          </p:txBody>
        </p:sp>
        <p:sp>
          <p:nvSpPr>
            <p:cNvPr id="64" name="rc64"/>
            <p:cNvSpPr/>
            <p:nvPr/>
          </p:nvSpPr>
          <p:spPr>
            <a:xfrm>
              <a:off x="6902119" y="3775383"/>
              <a:ext cx="238662" cy="532637"/>
            </a:xfrm>
            <a:prstGeom prst="rect">
              <a:avLst/>
            </a:prstGeom>
            <a:solidFill>
              <a:srgbClr val="80BD41">
                <a:alpha val="100000"/>
              </a:srgbClr>
            </a:solidFill>
          </p:spPr>
          <p:txBody>
            <a:bodyPr/>
            <a:lstStyle/>
            <a:p/>
          </p:txBody>
        </p:sp>
        <p:sp>
          <p:nvSpPr>
            <p:cNvPr id="65" name="rc65"/>
            <p:cNvSpPr/>
            <p:nvPr/>
          </p:nvSpPr>
          <p:spPr>
            <a:xfrm>
              <a:off x="6902119" y="3448927"/>
              <a:ext cx="238662" cy="326456"/>
            </a:xfrm>
            <a:prstGeom prst="rect">
              <a:avLst/>
            </a:prstGeom>
            <a:solidFill>
              <a:srgbClr val="E2231A">
                <a:alpha val="100000"/>
              </a:srgbClr>
            </a:solidFill>
          </p:spPr>
          <p:txBody>
            <a:bodyPr/>
            <a:lstStyle/>
            <a:p/>
          </p:txBody>
        </p:sp>
        <p:sp>
          <p:nvSpPr>
            <p:cNvPr id="66" name="rc66"/>
            <p:cNvSpPr/>
            <p:nvPr/>
          </p:nvSpPr>
          <p:spPr>
            <a:xfrm>
              <a:off x="7167299" y="3822878"/>
              <a:ext cx="238662" cy="485143"/>
            </a:xfrm>
            <a:prstGeom prst="rect">
              <a:avLst/>
            </a:prstGeom>
            <a:solidFill>
              <a:srgbClr val="80BD41">
                <a:alpha val="100000"/>
              </a:srgbClr>
            </a:solidFill>
          </p:spPr>
          <p:txBody>
            <a:bodyPr/>
            <a:lstStyle/>
            <a:p/>
          </p:txBody>
        </p:sp>
        <p:sp>
          <p:nvSpPr>
            <p:cNvPr id="67" name="rc67"/>
            <p:cNvSpPr/>
            <p:nvPr/>
          </p:nvSpPr>
          <p:spPr>
            <a:xfrm>
              <a:off x="7167299" y="3441695"/>
              <a:ext cx="238662" cy="381182"/>
            </a:xfrm>
            <a:prstGeom prst="rect">
              <a:avLst/>
            </a:prstGeom>
            <a:solidFill>
              <a:srgbClr val="E2231A">
                <a:alpha val="100000"/>
              </a:srgbClr>
            </a:solidFill>
          </p:spPr>
          <p:txBody>
            <a:bodyPr/>
            <a:lstStyle/>
            <a:p/>
          </p:txBody>
        </p:sp>
        <p:sp>
          <p:nvSpPr>
            <p:cNvPr id="68" name="rc68"/>
            <p:cNvSpPr/>
            <p:nvPr/>
          </p:nvSpPr>
          <p:spPr>
            <a:xfrm>
              <a:off x="7432480" y="3756653"/>
              <a:ext cx="238662" cy="551368"/>
            </a:xfrm>
            <a:prstGeom prst="rect">
              <a:avLst/>
            </a:prstGeom>
            <a:solidFill>
              <a:srgbClr val="80BD41">
                <a:alpha val="100000"/>
              </a:srgbClr>
            </a:solidFill>
          </p:spPr>
          <p:txBody>
            <a:bodyPr/>
            <a:lstStyle/>
            <a:p/>
          </p:txBody>
        </p:sp>
        <p:sp>
          <p:nvSpPr>
            <p:cNvPr id="69" name="rc69"/>
            <p:cNvSpPr/>
            <p:nvPr/>
          </p:nvSpPr>
          <p:spPr>
            <a:xfrm>
              <a:off x="7432480" y="3432833"/>
              <a:ext cx="238662" cy="323819"/>
            </a:xfrm>
            <a:prstGeom prst="rect">
              <a:avLst/>
            </a:prstGeom>
            <a:solidFill>
              <a:srgbClr val="E2231A">
                <a:alpha val="100000"/>
              </a:srgbClr>
            </a:solidFill>
          </p:spPr>
          <p:txBody>
            <a:bodyPr/>
            <a:lstStyle/>
            <a:p/>
          </p:txBody>
        </p:sp>
        <p:sp>
          <p:nvSpPr>
            <p:cNvPr id="70" name="rc70"/>
            <p:cNvSpPr/>
            <p:nvPr/>
          </p:nvSpPr>
          <p:spPr>
            <a:xfrm>
              <a:off x="7697661" y="3732585"/>
              <a:ext cx="238662" cy="575436"/>
            </a:xfrm>
            <a:prstGeom prst="rect">
              <a:avLst/>
            </a:prstGeom>
            <a:solidFill>
              <a:srgbClr val="80BD41">
                <a:alpha val="100000"/>
              </a:srgbClr>
            </a:solidFill>
          </p:spPr>
          <p:txBody>
            <a:bodyPr/>
            <a:lstStyle/>
            <a:p/>
          </p:txBody>
        </p:sp>
        <p:sp>
          <p:nvSpPr>
            <p:cNvPr id="71" name="rc71"/>
            <p:cNvSpPr/>
            <p:nvPr/>
          </p:nvSpPr>
          <p:spPr>
            <a:xfrm>
              <a:off x="7697661" y="3422736"/>
              <a:ext cx="238662" cy="309849"/>
            </a:xfrm>
            <a:prstGeom prst="rect">
              <a:avLst/>
            </a:prstGeom>
            <a:solidFill>
              <a:srgbClr val="E2231A">
                <a:alpha val="100000"/>
              </a:srgbClr>
            </a:solidFill>
          </p:spPr>
          <p:txBody>
            <a:bodyPr/>
            <a:lstStyle/>
            <a:p/>
          </p:txBody>
        </p:sp>
        <p:sp>
          <p:nvSpPr>
            <p:cNvPr id="72" name="rc72"/>
            <p:cNvSpPr/>
            <p:nvPr/>
          </p:nvSpPr>
          <p:spPr>
            <a:xfrm>
              <a:off x="7962842" y="3789417"/>
              <a:ext cx="238662" cy="518603"/>
            </a:xfrm>
            <a:prstGeom prst="rect">
              <a:avLst/>
            </a:prstGeom>
            <a:solidFill>
              <a:srgbClr val="80BD41">
                <a:alpha val="100000"/>
              </a:srgbClr>
            </a:solidFill>
          </p:spPr>
          <p:txBody>
            <a:bodyPr/>
            <a:lstStyle/>
            <a:p/>
          </p:txBody>
        </p:sp>
        <p:sp>
          <p:nvSpPr>
            <p:cNvPr id="73" name="rc73"/>
            <p:cNvSpPr/>
            <p:nvPr/>
          </p:nvSpPr>
          <p:spPr>
            <a:xfrm>
              <a:off x="7962842" y="3413883"/>
              <a:ext cx="238662" cy="375534"/>
            </a:xfrm>
            <a:prstGeom prst="rect">
              <a:avLst/>
            </a:prstGeom>
            <a:solidFill>
              <a:srgbClr val="E2231A">
                <a:alpha val="100000"/>
              </a:srgbClr>
            </a:solidFill>
          </p:spPr>
          <p:txBody>
            <a:bodyPr/>
            <a:lstStyle/>
            <a:p/>
          </p:txBody>
        </p:sp>
        <p:sp>
          <p:nvSpPr>
            <p:cNvPr id="74" name="pl74"/>
            <p:cNvSpPr/>
            <p:nvPr/>
          </p:nvSpPr>
          <p:spPr>
            <a:xfrm>
              <a:off x="1452654" y="2430326"/>
              <a:ext cx="6629519" cy="782373"/>
            </a:xfrm>
            <a:custGeom>
              <a:avLst/>
              <a:pathLst>
                <a:path w="6629519" h="782373">
                  <a:moveTo>
                    <a:pt x="0" y="357656"/>
                  </a:moveTo>
                  <a:lnTo>
                    <a:pt x="265180" y="290595"/>
                  </a:lnTo>
                  <a:lnTo>
                    <a:pt x="530361" y="290595"/>
                  </a:lnTo>
                  <a:lnTo>
                    <a:pt x="795542" y="312949"/>
                  </a:lnTo>
                  <a:lnTo>
                    <a:pt x="1060723" y="134121"/>
                  </a:lnTo>
                  <a:lnTo>
                    <a:pt x="1325903" y="0"/>
                  </a:lnTo>
                  <a:lnTo>
                    <a:pt x="1591084" y="245888"/>
                  </a:lnTo>
                  <a:lnTo>
                    <a:pt x="1856265" y="380009"/>
                  </a:lnTo>
                  <a:lnTo>
                    <a:pt x="2121446" y="469423"/>
                  </a:lnTo>
                  <a:lnTo>
                    <a:pt x="2386626" y="380009"/>
                  </a:lnTo>
                  <a:lnTo>
                    <a:pt x="2651807" y="447070"/>
                  </a:lnTo>
                  <a:lnTo>
                    <a:pt x="2916988" y="782373"/>
                  </a:lnTo>
                  <a:lnTo>
                    <a:pt x="3182169" y="223535"/>
                  </a:lnTo>
                  <a:lnTo>
                    <a:pt x="3447350" y="312949"/>
                  </a:lnTo>
                  <a:lnTo>
                    <a:pt x="3712530" y="558837"/>
                  </a:lnTo>
                  <a:lnTo>
                    <a:pt x="3977711" y="380009"/>
                  </a:lnTo>
                  <a:lnTo>
                    <a:pt x="4242892" y="245888"/>
                  </a:lnTo>
                  <a:lnTo>
                    <a:pt x="4508073" y="312949"/>
                  </a:lnTo>
                  <a:lnTo>
                    <a:pt x="4773253" y="245888"/>
                  </a:lnTo>
                  <a:lnTo>
                    <a:pt x="5038434" y="268242"/>
                  </a:lnTo>
                  <a:lnTo>
                    <a:pt x="5303615" y="469423"/>
                  </a:lnTo>
                  <a:lnTo>
                    <a:pt x="5568796" y="491777"/>
                  </a:lnTo>
                  <a:lnTo>
                    <a:pt x="5833977" y="625898"/>
                  </a:lnTo>
                  <a:lnTo>
                    <a:pt x="6099157" y="469423"/>
                  </a:lnTo>
                  <a:lnTo>
                    <a:pt x="6364338" y="424716"/>
                  </a:lnTo>
                  <a:lnTo>
                    <a:pt x="6629519" y="581191"/>
                  </a:lnTo>
                </a:path>
              </a:pathLst>
            </a:custGeom>
            <a:ln w="27101" cap="flat">
              <a:solidFill>
                <a:srgbClr val="0058AB">
                  <a:alpha val="100000"/>
                </a:srgbClr>
              </a:solidFill>
              <a:prstDash val="solid"/>
              <a:round/>
            </a:ln>
          </p:spPr>
          <p:txBody>
            <a:bodyPr/>
            <a:lstStyle/>
            <a:p/>
          </p:txBody>
        </p:sp>
        <p:sp>
          <p:nvSpPr>
            <p:cNvPr id="75" name="tx75"/>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6" name="tx76"/>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643079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0" name="tx80"/>
            <p:cNvSpPr/>
            <p:nvPr/>
          </p:nvSpPr>
          <p:spPr>
            <a:xfrm>
              <a:off x="669597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1" name="tx81"/>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3" name="tx83"/>
            <p:cNvSpPr/>
            <p:nvPr/>
          </p:nvSpPr>
          <p:spPr>
            <a:xfrm>
              <a:off x="749152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4" name="tx84"/>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5" name="tx85"/>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6" name="tx86"/>
            <p:cNvSpPr/>
            <p:nvPr/>
          </p:nvSpPr>
          <p:spPr>
            <a:xfrm>
              <a:off x="1335100" y="35038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729.9</a:t>
              </a:r>
            </a:p>
          </p:txBody>
        </p:sp>
        <p:sp>
          <p:nvSpPr>
            <p:cNvPr id="87" name="tx87"/>
            <p:cNvSpPr/>
            <p:nvPr/>
          </p:nvSpPr>
          <p:spPr>
            <a:xfrm>
              <a:off x="2700181" y="344884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790</a:t>
              </a:r>
            </a:p>
          </p:txBody>
        </p:sp>
        <p:sp>
          <p:nvSpPr>
            <p:cNvPr id="88" name="tx88"/>
            <p:cNvSpPr/>
            <p:nvPr/>
          </p:nvSpPr>
          <p:spPr>
            <a:xfrm>
              <a:off x="3986908" y="33745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871.2</a:t>
              </a:r>
            </a:p>
          </p:txBody>
        </p:sp>
        <p:sp>
          <p:nvSpPr>
            <p:cNvPr id="89" name="tx89"/>
            <p:cNvSpPr/>
            <p:nvPr/>
          </p:nvSpPr>
          <p:spPr>
            <a:xfrm>
              <a:off x="5312812" y="33195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931.2</a:t>
              </a:r>
            </a:p>
          </p:txBody>
        </p:sp>
        <p:sp>
          <p:nvSpPr>
            <p:cNvPr id="90" name="tx90"/>
            <p:cNvSpPr/>
            <p:nvPr/>
          </p:nvSpPr>
          <p:spPr>
            <a:xfrm>
              <a:off x="6373535" y="33262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923.9</a:t>
              </a:r>
            </a:p>
          </p:txBody>
        </p:sp>
        <p:sp>
          <p:nvSpPr>
            <p:cNvPr id="91" name="tx91"/>
            <p:cNvSpPr/>
            <p:nvPr/>
          </p:nvSpPr>
          <p:spPr>
            <a:xfrm>
              <a:off x="6638716" y="33203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930.4</a:t>
              </a:r>
            </a:p>
          </p:txBody>
        </p:sp>
        <p:sp>
          <p:nvSpPr>
            <p:cNvPr id="92" name="tx92"/>
            <p:cNvSpPr/>
            <p:nvPr/>
          </p:nvSpPr>
          <p:spPr>
            <a:xfrm>
              <a:off x="6903896" y="33129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938.4</a:t>
              </a:r>
            </a:p>
          </p:txBody>
        </p:sp>
        <p:sp>
          <p:nvSpPr>
            <p:cNvPr id="93" name="tx93"/>
            <p:cNvSpPr/>
            <p:nvPr/>
          </p:nvSpPr>
          <p:spPr>
            <a:xfrm>
              <a:off x="7169077" y="33057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946.3</a:t>
              </a:r>
            </a:p>
          </p:txBody>
        </p:sp>
        <p:sp>
          <p:nvSpPr>
            <p:cNvPr id="94" name="tx94"/>
            <p:cNvSpPr/>
            <p:nvPr/>
          </p:nvSpPr>
          <p:spPr>
            <a:xfrm>
              <a:off x="7473435" y="329689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956</a:t>
              </a:r>
            </a:p>
          </p:txBody>
        </p:sp>
        <p:sp>
          <p:nvSpPr>
            <p:cNvPr id="95" name="tx95"/>
            <p:cNvSpPr/>
            <p:nvPr/>
          </p:nvSpPr>
          <p:spPr>
            <a:xfrm>
              <a:off x="7738616" y="328680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6" name="tx96"/>
            <p:cNvSpPr/>
            <p:nvPr/>
          </p:nvSpPr>
          <p:spPr>
            <a:xfrm>
              <a:off x="7964620" y="32779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976.7</a:t>
              </a:r>
            </a:p>
          </p:txBody>
        </p:sp>
        <p:sp>
          <p:nvSpPr>
            <p:cNvPr id="97" name="pl97"/>
            <p:cNvSpPr/>
            <p:nvPr/>
          </p:nvSpPr>
          <p:spPr>
            <a:xfrm>
              <a:off x="1452654"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78557"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04461"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30365"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91088" y="2072669"/>
              <a:ext cx="0" cy="625898"/>
            </a:xfrm>
            <a:custGeom>
              <a:avLst/>
              <a:pathLst>
                <a:path w="0" h="625898">
                  <a:moveTo>
                    <a:pt x="0" y="62589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56269"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21450"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6631" y="2072669"/>
              <a:ext cx="0" cy="983554"/>
            </a:xfrm>
            <a:custGeom>
              <a:avLst/>
              <a:pathLst>
                <a:path w="0" h="983554">
                  <a:moveTo>
                    <a:pt x="0" y="98355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51811" y="2072669"/>
              <a:ext cx="0" cy="827080"/>
            </a:xfrm>
            <a:custGeom>
              <a:avLst/>
              <a:pathLst>
                <a:path w="0" h="827080">
                  <a:moveTo>
                    <a:pt x="0" y="827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6992"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82173"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35100" y="40457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496.3</a:t>
              </a:r>
            </a:p>
          </p:txBody>
        </p:sp>
        <p:sp>
          <p:nvSpPr>
            <p:cNvPr id="109" name="tx109"/>
            <p:cNvSpPr/>
            <p:nvPr/>
          </p:nvSpPr>
          <p:spPr>
            <a:xfrm>
              <a:off x="1335100" y="37116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233.6</a:t>
              </a:r>
            </a:p>
          </p:txBody>
        </p:sp>
        <p:sp>
          <p:nvSpPr>
            <p:cNvPr id="110" name="tx110"/>
            <p:cNvSpPr/>
            <p:nvPr/>
          </p:nvSpPr>
          <p:spPr>
            <a:xfrm>
              <a:off x="2661004" y="39691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663.6</a:t>
              </a:r>
            </a:p>
          </p:txBody>
        </p:sp>
        <p:sp>
          <p:nvSpPr>
            <p:cNvPr id="111" name="tx111"/>
            <p:cNvSpPr/>
            <p:nvPr/>
          </p:nvSpPr>
          <p:spPr>
            <a:xfrm>
              <a:off x="2661004" y="36075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126.4</a:t>
              </a:r>
            </a:p>
          </p:txBody>
        </p:sp>
        <p:sp>
          <p:nvSpPr>
            <p:cNvPr id="112" name="tx112"/>
            <p:cNvSpPr/>
            <p:nvPr/>
          </p:nvSpPr>
          <p:spPr>
            <a:xfrm>
              <a:off x="3986908" y="40177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557.6</a:t>
              </a:r>
            </a:p>
          </p:txBody>
        </p:sp>
        <p:sp>
          <p:nvSpPr>
            <p:cNvPr id="113" name="tx113"/>
            <p:cNvSpPr/>
            <p:nvPr/>
          </p:nvSpPr>
          <p:spPr>
            <a:xfrm>
              <a:off x="3986908" y="36189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313.6</a:t>
              </a:r>
            </a:p>
          </p:txBody>
        </p:sp>
        <p:sp>
          <p:nvSpPr>
            <p:cNvPr id="114" name="tx114"/>
            <p:cNvSpPr/>
            <p:nvPr/>
          </p:nvSpPr>
          <p:spPr>
            <a:xfrm>
              <a:off x="5312812" y="39873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623.9</a:t>
              </a:r>
            </a:p>
          </p:txBody>
        </p:sp>
        <p:sp>
          <p:nvSpPr>
            <p:cNvPr id="115" name="tx115"/>
            <p:cNvSpPr/>
            <p:nvPr/>
          </p:nvSpPr>
          <p:spPr>
            <a:xfrm>
              <a:off x="5312812" y="35611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307.3</a:t>
              </a:r>
            </a:p>
          </p:txBody>
        </p:sp>
        <p:sp>
          <p:nvSpPr>
            <p:cNvPr id="116" name="tx116"/>
            <p:cNvSpPr/>
            <p:nvPr/>
          </p:nvSpPr>
          <p:spPr>
            <a:xfrm>
              <a:off x="6373535" y="3968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665.2</a:t>
              </a:r>
            </a:p>
          </p:txBody>
        </p:sp>
        <p:sp>
          <p:nvSpPr>
            <p:cNvPr id="117" name="tx117"/>
            <p:cNvSpPr/>
            <p:nvPr/>
          </p:nvSpPr>
          <p:spPr>
            <a:xfrm>
              <a:off x="6373535" y="35456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258.7</a:t>
              </a:r>
            </a:p>
          </p:txBody>
        </p:sp>
        <p:sp>
          <p:nvSpPr>
            <p:cNvPr id="118" name="tx118"/>
            <p:cNvSpPr/>
            <p:nvPr/>
          </p:nvSpPr>
          <p:spPr>
            <a:xfrm>
              <a:off x="6638716" y="40046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586.1</a:t>
              </a:r>
            </a:p>
          </p:txBody>
        </p:sp>
        <p:sp>
          <p:nvSpPr>
            <p:cNvPr id="119" name="tx119"/>
            <p:cNvSpPr/>
            <p:nvPr/>
          </p:nvSpPr>
          <p:spPr>
            <a:xfrm>
              <a:off x="6638716" y="35787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344.2</a:t>
              </a:r>
            </a:p>
          </p:txBody>
        </p:sp>
        <p:sp>
          <p:nvSpPr>
            <p:cNvPr id="120" name="tx120"/>
            <p:cNvSpPr/>
            <p:nvPr/>
          </p:nvSpPr>
          <p:spPr>
            <a:xfrm>
              <a:off x="6903896" y="40066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581.8</a:t>
              </a:r>
            </a:p>
          </p:txBody>
        </p:sp>
        <p:sp>
          <p:nvSpPr>
            <p:cNvPr id="121" name="tx121"/>
            <p:cNvSpPr/>
            <p:nvPr/>
          </p:nvSpPr>
          <p:spPr>
            <a:xfrm>
              <a:off x="6903896" y="35770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356.6</a:t>
              </a:r>
            </a:p>
          </p:txBody>
        </p:sp>
        <p:sp>
          <p:nvSpPr>
            <p:cNvPr id="122" name="tx122"/>
            <p:cNvSpPr/>
            <p:nvPr/>
          </p:nvSpPr>
          <p:spPr>
            <a:xfrm>
              <a:off x="7169077" y="40304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529.9</a:t>
              </a:r>
            </a:p>
          </p:txBody>
        </p:sp>
        <p:sp>
          <p:nvSpPr>
            <p:cNvPr id="123" name="tx123"/>
            <p:cNvSpPr/>
            <p:nvPr/>
          </p:nvSpPr>
          <p:spPr>
            <a:xfrm>
              <a:off x="7169077" y="35972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416.4</a:t>
              </a:r>
            </a:p>
          </p:txBody>
        </p:sp>
        <p:sp>
          <p:nvSpPr>
            <p:cNvPr id="124" name="tx124"/>
            <p:cNvSpPr/>
            <p:nvPr/>
          </p:nvSpPr>
          <p:spPr>
            <a:xfrm>
              <a:off x="7434258" y="3997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602.3</a:t>
              </a:r>
            </a:p>
          </p:txBody>
        </p:sp>
        <p:sp>
          <p:nvSpPr>
            <p:cNvPr id="125" name="tx125"/>
            <p:cNvSpPr/>
            <p:nvPr/>
          </p:nvSpPr>
          <p:spPr>
            <a:xfrm>
              <a:off x="7434258" y="35596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353.7</a:t>
              </a:r>
            </a:p>
          </p:txBody>
        </p:sp>
        <p:sp>
          <p:nvSpPr>
            <p:cNvPr id="126" name="tx126"/>
            <p:cNvSpPr/>
            <p:nvPr/>
          </p:nvSpPr>
          <p:spPr>
            <a:xfrm>
              <a:off x="7699439" y="39852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628.6</a:t>
              </a:r>
            </a:p>
          </p:txBody>
        </p:sp>
        <p:sp>
          <p:nvSpPr>
            <p:cNvPr id="127" name="tx127"/>
            <p:cNvSpPr/>
            <p:nvPr/>
          </p:nvSpPr>
          <p:spPr>
            <a:xfrm>
              <a:off x="7699439" y="35425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338.5</a:t>
              </a:r>
            </a:p>
          </p:txBody>
        </p:sp>
        <p:sp>
          <p:nvSpPr>
            <p:cNvPr id="128" name="tx128"/>
            <p:cNvSpPr/>
            <p:nvPr/>
          </p:nvSpPr>
          <p:spPr>
            <a:xfrm>
              <a:off x="7964620" y="40136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566.5</a:t>
              </a:r>
            </a:p>
          </p:txBody>
        </p:sp>
        <p:sp>
          <p:nvSpPr>
            <p:cNvPr id="129" name="tx129"/>
            <p:cNvSpPr/>
            <p:nvPr/>
          </p:nvSpPr>
          <p:spPr>
            <a:xfrm>
              <a:off x="7964620" y="35666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410.2</a:t>
              </a:r>
            </a:p>
          </p:txBody>
        </p:sp>
        <p:sp>
          <p:nvSpPr>
            <p:cNvPr id="130" name="tx130"/>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577692" y="332236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2" name="tx132"/>
            <p:cNvSpPr/>
            <p:nvPr/>
          </p:nvSpPr>
          <p:spPr>
            <a:xfrm>
              <a:off x="577692" y="240689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68266" y="5180747"/>
              <a:ext cx="201456" cy="201456"/>
            </a:xfrm>
            <a:prstGeom prst="rect">
              <a:avLst/>
            </a:prstGeom>
            <a:solidFill>
              <a:srgbClr val="E2231A">
                <a:alpha val="100000"/>
              </a:srgbClr>
            </a:solidFill>
          </p:spPr>
          <p:txBody>
            <a:bodyPr/>
            <a:lstStyle/>
            <a:p/>
          </p:txBody>
        </p:sp>
        <p:sp>
          <p:nvSpPr>
            <p:cNvPr id="154" name="rc154"/>
            <p:cNvSpPr/>
            <p:nvPr/>
          </p:nvSpPr>
          <p:spPr>
            <a:xfrm>
              <a:off x="5673354" y="5180747"/>
              <a:ext cx="201456" cy="201456"/>
            </a:xfrm>
            <a:prstGeom prst="rect">
              <a:avLst/>
            </a:prstGeom>
            <a:solidFill>
              <a:srgbClr val="80BD41">
                <a:alpha val="100000"/>
              </a:srgbClr>
            </a:solidFill>
          </p:spPr>
          <p:txBody>
            <a:bodyPr/>
            <a:lstStyle/>
            <a:p/>
          </p:txBody>
        </p:sp>
        <p:sp>
          <p:nvSpPr>
            <p:cNvPr id="155" name="tx155"/>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89913" y="1592892"/>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2000-2025</a:t>
              </a:r>
            </a:p>
          </p:txBody>
        </p:sp>
        <p:sp>
          <p:nvSpPr>
            <p:cNvPr id="159" name="pl159"/>
            <p:cNvSpPr/>
            <p:nvPr/>
          </p:nvSpPr>
          <p:spPr>
            <a:xfrm>
              <a:off x="21704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8447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51905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19334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076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6819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35620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0304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333322" y="5954972"/>
              <a:ext cx="4454890" cy="129091"/>
            </a:xfrm>
            <a:prstGeom prst="rect">
              <a:avLst/>
            </a:prstGeom>
            <a:solidFill>
              <a:srgbClr val="80BD41">
                <a:alpha val="100000"/>
              </a:srgbClr>
            </a:solidFill>
          </p:spPr>
          <p:txBody>
            <a:bodyPr/>
            <a:lstStyle/>
            <a:p/>
          </p:txBody>
        </p:sp>
        <p:sp>
          <p:nvSpPr>
            <p:cNvPr id="172" name="rc172"/>
            <p:cNvSpPr/>
            <p:nvPr/>
          </p:nvSpPr>
          <p:spPr>
            <a:xfrm>
              <a:off x="5788213" y="5954972"/>
              <a:ext cx="1732490" cy="129091"/>
            </a:xfrm>
            <a:prstGeom prst="rect">
              <a:avLst/>
            </a:prstGeom>
            <a:solidFill>
              <a:srgbClr val="E2231A">
                <a:alpha val="100000"/>
              </a:srgbClr>
            </a:solidFill>
          </p:spPr>
          <p:txBody>
            <a:bodyPr/>
            <a:lstStyle/>
            <a:p/>
          </p:txBody>
        </p:sp>
        <p:sp>
          <p:nvSpPr>
            <p:cNvPr id="173" name="rc173"/>
            <p:cNvSpPr/>
            <p:nvPr/>
          </p:nvSpPr>
          <p:spPr>
            <a:xfrm>
              <a:off x="1333322" y="5793607"/>
              <a:ext cx="4209640" cy="129091"/>
            </a:xfrm>
            <a:prstGeom prst="rect">
              <a:avLst/>
            </a:prstGeom>
            <a:solidFill>
              <a:srgbClr val="80BD41">
                <a:alpha val="100000"/>
              </a:srgbClr>
            </a:solidFill>
          </p:spPr>
          <p:txBody>
            <a:bodyPr/>
            <a:lstStyle/>
            <a:p/>
          </p:txBody>
        </p:sp>
        <p:sp>
          <p:nvSpPr>
            <p:cNvPr id="174" name="rc174"/>
            <p:cNvSpPr/>
            <p:nvPr/>
          </p:nvSpPr>
          <p:spPr>
            <a:xfrm>
              <a:off x="5542962" y="5793607"/>
              <a:ext cx="2266724" cy="129091"/>
            </a:xfrm>
            <a:prstGeom prst="rect">
              <a:avLst/>
            </a:prstGeom>
            <a:solidFill>
              <a:srgbClr val="E2231A">
                <a:alpha val="100000"/>
              </a:srgbClr>
            </a:solidFill>
          </p:spPr>
          <p:txBody>
            <a:bodyPr/>
            <a:lstStyle/>
            <a:p/>
          </p:txBody>
        </p:sp>
        <p:sp>
          <p:nvSpPr>
            <p:cNvPr id="175" name="rc175"/>
            <p:cNvSpPr/>
            <p:nvPr/>
          </p:nvSpPr>
          <p:spPr>
            <a:xfrm>
              <a:off x="1333322" y="5632243"/>
              <a:ext cx="3793879" cy="129091"/>
            </a:xfrm>
            <a:prstGeom prst="rect">
              <a:avLst/>
            </a:prstGeom>
            <a:solidFill>
              <a:srgbClr val="80BD41">
                <a:alpha val="100000"/>
              </a:srgbClr>
            </a:solidFill>
          </p:spPr>
          <p:txBody>
            <a:bodyPr/>
            <a:lstStyle/>
            <a:p/>
          </p:txBody>
        </p:sp>
        <p:sp>
          <p:nvSpPr>
            <p:cNvPr id="176" name="rc176"/>
            <p:cNvSpPr/>
            <p:nvPr/>
          </p:nvSpPr>
          <p:spPr>
            <a:xfrm>
              <a:off x="5127202" y="5632243"/>
              <a:ext cx="2747246" cy="129091"/>
            </a:xfrm>
            <a:prstGeom prst="rect">
              <a:avLst/>
            </a:prstGeom>
            <a:solidFill>
              <a:srgbClr val="E2231A">
                <a:alpha val="100000"/>
              </a:srgbClr>
            </a:solidFill>
          </p:spPr>
          <p:txBody>
            <a:bodyPr/>
            <a:lstStyle/>
            <a:p/>
          </p:txBody>
        </p:sp>
        <p:sp>
          <p:nvSpPr>
            <p:cNvPr id="177" name="tx177"/>
            <p:cNvSpPr/>
            <p:nvPr/>
          </p:nvSpPr>
          <p:spPr>
            <a:xfrm>
              <a:off x="7685391"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923.9</a:t>
              </a:r>
            </a:p>
          </p:txBody>
        </p:sp>
        <p:sp>
          <p:nvSpPr>
            <p:cNvPr id="178" name="tx178"/>
            <p:cNvSpPr/>
            <p:nvPr/>
          </p:nvSpPr>
          <p:spPr>
            <a:xfrm>
              <a:off x="8037111"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9" name="tx179"/>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976.7</a:t>
              </a:r>
            </a:p>
          </p:txBody>
        </p:sp>
        <p:sp>
          <p:nvSpPr>
            <p:cNvPr id="180" name="tx180"/>
            <p:cNvSpPr/>
            <p:nvPr/>
          </p:nvSpPr>
          <p:spPr>
            <a:xfrm>
              <a:off x="3425129"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665.2</a:t>
              </a:r>
            </a:p>
          </p:txBody>
        </p:sp>
        <p:sp>
          <p:nvSpPr>
            <p:cNvPr id="181" name="tx181"/>
            <p:cNvSpPr/>
            <p:nvPr/>
          </p:nvSpPr>
          <p:spPr>
            <a:xfrm>
              <a:off x="651882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258.7</a:t>
              </a:r>
            </a:p>
          </p:txBody>
        </p:sp>
        <p:sp>
          <p:nvSpPr>
            <p:cNvPr id="182" name="tx182"/>
            <p:cNvSpPr/>
            <p:nvPr/>
          </p:nvSpPr>
          <p:spPr>
            <a:xfrm>
              <a:off x="330250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628.6</a:t>
              </a:r>
            </a:p>
          </p:txBody>
        </p:sp>
        <p:sp>
          <p:nvSpPr>
            <p:cNvPr id="183" name="tx183"/>
            <p:cNvSpPr/>
            <p:nvPr/>
          </p:nvSpPr>
          <p:spPr>
            <a:xfrm>
              <a:off x="6540686"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338.5</a:t>
              </a:r>
            </a:p>
          </p:txBody>
        </p:sp>
        <p:sp>
          <p:nvSpPr>
            <p:cNvPr id="184" name="tx184"/>
            <p:cNvSpPr/>
            <p:nvPr/>
          </p:nvSpPr>
          <p:spPr>
            <a:xfrm>
              <a:off x="309462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566.5</a:t>
              </a:r>
            </a:p>
          </p:txBody>
        </p:sp>
        <p:sp>
          <p:nvSpPr>
            <p:cNvPr id="185" name="tx185"/>
            <p:cNvSpPr/>
            <p:nvPr/>
          </p:nvSpPr>
          <p:spPr>
            <a:xfrm>
              <a:off x="6365186"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410.2</a:t>
              </a:r>
            </a:p>
          </p:txBody>
        </p:sp>
        <p:sp>
          <p:nvSpPr>
            <p:cNvPr id="186" name="tx186"/>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289107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1" name="tx191"/>
            <p:cNvSpPr/>
            <p:nvPr/>
          </p:nvSpPr>
          <p:spPr>
            <a:xfrm>
              <a:off x="45653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2" name="tx192"/>
            <p:cNvSpPr/>
            <p:nvPr/>
          </p:nvSpPr>
          <p:spPr>
            <a:xfrm>
              <a:off x="623965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3" name="tx193"/>
            <p:cNvSpPr/>
            <p:nvPr/>
          </p:nvSpPr>
          <p:spPr>
            <a:xfrm>
              <a:off x="7855697" y="615877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(58%) was lower than in 2019 (72%).
The number of children vaccinated with MCV1 decreased 15% compared to in 2019.
The number of surviving infants increased approximately 6% compared to in 2019.
In 2025, 100,000 fewer children were vaccinated than in 2019.
In 2025, there were 100,000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9968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89378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18788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48199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177609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9" name="pl9"/>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424673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354083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283494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959174" y="212904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4" name="pl14"/>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028541" y="4930609"/>
              <a:ext cx="416196" cy="22024"/>
            </a:xfrm>
            <a:prstGeom prst="rect">
              <a:avLst/>
            </a:prstGeom>
            <a:solidFill>
              <a:srgbClr val="1CABE2">
                <a:alpha val="100000"/>
              </a:srgbClr>
            </a:solidFill>
          </p:spPr>
          <p:txBody>
            <a:bodyPr/>
            <a:lstStyle/>
            <a:p/>
          </p:txBody>
        </p:sp>
        <p:sp>
          <p:nvSpPr>
            <p:cNvPr id="29" name="rc29"/>
            <p:cNvSpPr/>
            <p:nvPr/>
          </p:nvSpPr>
          <p:spPr>
            <a:xfrm>
              <a:off x="1490981" y="4945997"/>
              <a:ext cx="416196" cy="6635"/>
            </a:xfrm>
            <a:prstGeom prst="rect">
              <a:avLst/>
            </a:prstGeom>
            <a:solidFill>
              <a:srgbClr val="1CABE2">
                <a:alpha val="100000"/>
              </a:srgbClr>
            </a:solidFill>
          </p:spPr>
          <p:txBody>
            <a:bodyPr/>
            <a:lstStyle/>
            <a:p/>
          </p:txBody>
        </p:sp>
        <p:sp>
          <p:nvSpPr>
            <p:cNvPr id="30" name="rc30"/>
            <p:cNvSpPr/>
            <p:nvPr/>
          </p:nvSpPr>
          <p:spPr>
            <a:xfrm>
              <a:off x="1953422" y="4945856"/>
              <a:ext cx="416196" cy="6776"/>
            </a:xfrm>
            <a:prstGeom prst="rect">
              <a:avLst/>
            </a:prstGeom>
            <a:solidFill>
              <a:srgbClr val="1CABE2">
                <a:alpha val="100000"/>
              </a:srgbClr>
            </a:solidFill>
          </p:spPr>
          <p:txBody>
            <a:bodyPr/>
            <a:lstStyle/>
            <a:p/>
          </p:txBody>
        </p:sp>
        <p:sp>
          <p:nvSpPr>
            <p:cNvPr id="31" name="rc31"/>
            <p:cNvSpPr/>
            <p:nvPr/>
          </p:nvSpPr>
          <p:spPr>
            <a:xfrm>
              <a:off x="2415863" y="4946280"/>
              <a:ext cx="416196" cy="6353"/>
            </a:xfrm>
            <a:prstGeom prst="rect">
              <a:avLst/>
            </a:prstGeom>
            <a:solidFill>
              <a:srgbClr val="1CABE2">
                <a:alpha val="100000"/>
              </a:srgbClr>
            </a:solidFill>
          </p:spPr>
          <p:txBody>
            <a:bodyPr/>
            <a:lstStyle/>
            <a:p/>
          </p:txBody>
        </p:sp>
        <p:sp>
          <p:nvSpPr>
            <p:cNvPr id="32" name="rc32"/>
            <p:cNvSpPr/>
            <p:nvPr/>
          </p:nvSpPr>
          <p:spPr>
            <a:xfrm>
              <a:off x="2878304" y="4945009"/>
              <a:ext cx="416196" cy="7623"/>
            </a:xfrm>
            <a:prstGeom prst="rect">
              <a:avLst/>
            </a:prstGeom>
            <a:solidFill>
              <a:srgbClr val="1CABE2">
                <a:alpha val="100000"/>
              </a:srgbClr>
            </a:solidFill>
          </p:spPr>
          <p:txBody>
            <a:bodyPr/>
            <a:lstStyle/>
            <a:p/>
          </p:txBody>
        </p:sp>
        <p:sp>
          <p:nvSpPr>
            <p:cNvPr id="33" name="rc33"/>
            <p:cNvSpPr/>
            <p:nvPr/>
          </p:nvSpPr>
          <p:spPr>
            <a:xfrm>
              <a:off x="3340745" y="4929479"/>
              <a:ext cx="416196" cy="23153"/>
            </a:xfrm>
            <a:prstGeom prst="rect">
              <a:avLst/>
            </a:prstGeom>
            <a:solidFill>
              <a:srgbClr val="1CABE2">
                <a:alpha val="100000"/>
              </a:srgbClr>
            </a:solidFill>
          </p:spPr>
          <p:txBody>
            <a:bodyPr/>
            <a:lstStyle/>
            <a:p/>
          </p:txBody>
        </p:sp>
        <p:sp>
          <p:nvSpPr>
            <p:cNvPr id="34" name="rc34"/>
            <p:cNvSpPr/>
            <p:nvPr/>
          </p:nvSpPr>
          <p:spPr>
            <a:xfrm>
              <a:off x="3803185" y="4846889"/>
              <a:ext cx="416196" cy="105743"/>
            </a:xfrm>
            <a:prstGeom prst="rect">
              <a:avLst/>
            </a:prstGeom>
            <a:solidFill>
              <a:srgbClr val="1CABE2">
                <a:alpha val="100000"/>
              </a:srgbClr>
            </a:solidFill>
          </p:spPr>
          <p:txBody>
            <a:bodyPr/>
            <a:lstStyle/>
            <a:p/>
          </p:txBody>
        </p:sp>
        <p:sp>
          <p:nvSpPr>
            <p:cNvPr id="35" name="rc35"/>
            <p:cNvSpPr/>
            <p:nvPr/>
          </p:nvSpPr>
          <p:spPr>
            <a:xfrm>
              <a:off x="4265626" y="4897290"/>
              <a:ext cx="416196" cy="55342"/>
            </a:xfrm>
            <a:prstGeom prst="rect">
              <a:avLst/>
            </a:prstGeom>
            <a:solidFill>
              <a:srgbClr val="1CABE2">
                <a:alpha val="100000"/>
              </a:srgbClr>
            </a:solidFill>
          </p:spPr>
          <p:txBody>
            <a:bodyPr/>
            <a:lstStyle/>
            <a:p/>
          </p:txBody>
        </p:sp>
        <p:sp>
          <p:nvSpPr>
            <p:cNvPr id="36" name="rc36"/>
            <p:cNvSpPr/>
            <p:nvPr/>
          </p:nvSpPr>
          <p:spPr>
            <a:xfrm>
              <a:off x="4728067" y="4869619"/>
              <a:ext cx="416196" cy="83013"/>
            </a:xfrm>
            <a:prstGeom prst="rect">
              <a:avLst/>
            </a:prstGeom>
            <a:solidFill>
              <a:srgbClr val="1CABE2">
                <a:alpha val="100000"/>
              </a:srgbClr>
            </a:solidFill>
          </p:spPr>
          <p:txBody>
            <a:bodyPr/>
            <a:lstStyle/>
            <a:p/>
          </p:txBody>
        </p:sp>
        <p:sp>
          <p:nvSpPr>
            <p:cNvPr id="37" name="rc37"/>
            <p:cNvSpPr/>
            <p:nvPr/>
          </p:nvSpPr>
          <p:spPr>
            <a:xfrm>
              <a:off x="5190508" y="4743405"/>
              <a:ext cx="416196" cy="209228"/>
            </a:xfrm>
            <a:prstGeom prst="rect">
              <a:avLst/>
            </a:prstGeom>
            <a:solidFill>
              <a:srgbClr val="1CABE2">
                <a:alpha val="100000"/>
              </a:srgbClr>
            </a:solidFill>
          </p:spPr>
          <p:txBody>
            <a:bodyPr/>
            <a:lstStyle/>
            <a:p/>
          </p:txBody>
        </p:sp>
        <p:sp>
          <p:nvSpPr>
            <p:cNvPr id="38" name="rc38"/>
            <p:cNvSpPr/>
            <p:nvPr/>
          </p:nvSpPr>
          <p:spPr>
            <a:xfrm>
              <a:off x="5652949" y="4730275"/>
              <a:ext cx="416196" cy="222357"/>
            </a:xfrm>
            <a:prstGeom prst="rect">
              <a:avLst/>
            </a:prstGeom>
            <a:solidFill>
              <a:srgbClr val="1CABE2">
                <a:alpha val="100000"/>
              </a:srgbClr>
            </a:solidFill>
          </p:spPr>
          <p:txBody>
            <a:bodyPr/>
            <a:lstStyle/>
            <a:p/>
          </p:txBody>
        </p:sp>
        <p:sp>
          <p:nvSpPr>
            <p:cNvPr id="39" name="rc39"/>
            <p:cNvSpPr/>
            <p:nvPr/>
          </p:nvSpPr>
          <p:spPr>
            <a:xfrm>
              <a:off x="6115389" y="4763734"/>
              <a:ext cx="416196" cy="188898"/>
            </a:xfrm>
            <a:prstGeom prst="rect">
              <a:avLst/>
            </a:prstGeom>
            <a:solidFill>
              <a:srgbClr val="1CABE2">
                <a:alpha val="100000"/>
              </a:srgbClr>
            </a:solidFill>
          </p:spPr>
          <p:txBody>
            <a:bodyPr/>
            <a:lstStyle/>
            <a:p/>
          </p:txBody>
        </p:sp>
        <p:sp>
          <p:nvSpPr>
            <p:cNvPr id="40" name="rc40"/>
            <p:cNvSpPr/>
            <p:nvPr/>
          </p:nvSpPr>
          <p:spPr>
            <a:xfrm>
              <a:off x="6577830" y="4016754"/>
              <a:ext cx="416196" cy="935878"/>
            </a:xfrm>
            <a:prstGeom prst="rect">
              <a:avLst/>
            </a:prstGeom>
            <a:solidFill>
              <a:srgbClr val="1CABE2">
                <a:alpha val="100000"/>
              </a:srgbClr>
            </a:solidFill>
          </p:spPr>
          <p:txBody>
            <a:bodyPr/>
            <a:lstStyle/>
            <a:p/>
          </p:txBody>
        </p:sp>
        <p:sp>
          <p:nvSpPr>
            <p:cNvPr id="41" name="rc41"/>
            <p:cNvSpPr/>
            <p:nvPr/>
          </p:nvSpPr>
          <p:spPr>
            <a:xfrm>
              <a:off x="7040271" y="4809618"/>
              <a:ext cx="416196" cy="143014"/>
            </a:xfrm>
            <a:prstGeom prst="rect">
              <a:avLst/>
            </a:prstGeom>
            <a:solidFill>
              <a:srgbClr val="1CABE2">
                <a:alpha val="100000"/>
              </a:srgbClr>
            </a:solidFill>
          </p:spPr>
          <p:txBody>
            <a:bodyPr/>
            <a:lstStyle/>
            <a:p/>
          </p:txBody>
        </p:sp>
        <p:sp>
          <p:nvSpPr>
            <p:cNvPr id="42" name="pl42"/>
            <p:cNvSpPr/>
            <p:nvPr/>
          </p:nvSpPr>
          <p:spPr>
            <a:xfrm>
              <a:off x="1236639" y="2644131"/>
              <a:ext cx="6011730" cy="561527"/>
            </a:xfrm>
            <a:custGeom>
              <a:avLst/>
              <a:pathLst>
                <a:path w="6011730" h="561527">
                  <a:moveTo>
                    <a:pt x="0" y="0"/>
                  </a:moveTo>
                  <a:lnTo>
                    <a:pt x="462440" y="124783"/>
                  </a:lnTo>
                  <a:lnTo>
                    <a:pt x="924881" y="467939"/>
                  </a:lnTo>
                  <a:lnTo>
                    <a:pt x="1387322" y="218371"/>
                  </a:lnTo>
                  <a:lnTo>
                    <a:pt x="1849763" y="31195"/>
                  </a:lnTo>
                  <a:lnTo>
                    <a:pt x="2312204" y="124783"/>
                  </a:lnTo>
                  <a:lnTo>
                    <a:pt x="2774644" y="31195"/>
                  </a:lnTo>
                  <a:lnTo>
                    <a:pt x="3237085" y="62391"/>
                  </a:lnTo>
                  <a:lnTo>
                    <a:pt x="3699526" y="343155"/>
                  </a:lnTo>
                  <a:lnTo>
                    <a:pt x="4161967" y="374351"/>
                  </a:lnTo>
                  <a:lnTo>
                    <a:pt x="4624408" y="561527"/>
                  </a:lnTo>
                  <a:lnTo>
                    <a:pt x="5086848" y="343155"/>
                  </a:lnTo>
                  <a:lnTo>
                    <a:pt x="5549289" y="280763"/>
                  </a:lnTo>
                  <a:lnTo>
                    <a:pt x="6011730" y="499135"/>
                  </a:lnTo>
                </a:path>
              </a:pathLst>
            </a:custGeom>
            <a:ln w="27101" cap="flat">
              <a:solidFill>
                <a:srgbClr val="00833D">
                  <a:alpha val="100000"/>
                </a:srgbClr>
              </a:solidFill>
              <a:prstDash val="solid"/>
              <a:round/>
            </a:ln>
          </p:spPr>
          <p:txBody>
            <a:bodyPr/>
            <a:lstStyle/>
            <a:p/>
          </p:txBody>
        </p:sp>
        <p:sp>
          <p:nvSpPr>
            <p:cNvPr id="43" name="pl43"/>
            <p:cNvSpPr/>
            <p:nvPr/>
          </p:nvSpPr>
          <p:spPr>
            <a:xfrm>
              <a:off x="5398606" y="3424030"/>
              <a:ext cx="1849763" cy="1497406"/>
            </a:xfrm>
            <a:custGeom>
              <a:avLst/>
              <a:pathLst>
                <a:path w="1849763" h="1497406">
                  <a:moveTo>
                    <a:pt x="0" y="1497406"/>
                  </a:moveTo>
                  <a:lnTo>
                    <a:pt x="462440" y="1060662"/>
                  </a:lnTo>
                  <a:lnTo>
                    <a:pt x="924881" y="530331"/>
                  </a:lnTo>
                  <a:lnTo>
                    <a:pt x="1387322" y="31195"/>
                  </a:lnTo>
                  <a:lnTo>
                    <a:pt x="1849763" y="0"/>
                  </a:lnTo>
                </a:path>
              </a:pathLst>
            </a:custGeom>
            <a:ln w="27101" cap="flat">
              <a:solidFill>
                <a:srgbClr val="002759">
                  <a:alpha val="100000"/>
                </a:srgbClr>
              </a:solidFill>
              <a:prstDash val="solid"/>
              <a:round/>
            </a:ln>
          </p:spPr>
          <p:txBody>
            <a:bodyPr/>
            <a:lstStyle/>
            <a:p/>
          </p:txBody>
        </p:sp>
        <p:sp>
          <p:nvSpPr>
            <p:cNvPr id="44" name="pt44"/>
            <p:cNvSpPr/>
            <p:nvPr/>
          </p:nvSpPr>
          <p:spPr>
            <a:xfrm>
              <a:off x="1205038"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67479"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129919" y="30804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92360"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54801" y="26437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517242" y="273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79683" y="26437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42123" y="2674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904564" y="29556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67005"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29446" y="31740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91887" y="29556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54327" y="28932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16768" y="31116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5367005" y="48898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829446" y="44530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291887" y="39227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754327" y="34236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216768" y="33924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137161" y="480076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156</a:t>
              </a:r>
            </a:p>
          </p:txBody>
        </p:sp>
        <p:sp>
          <p:nvSpPr>
            <p:cNvPr id="64" name="tx64"/>
            <p:cNvSpPr/>
            <p:nvPr/>
          </p:nvSpPr>
          <p:spPr>
            <a:xfrm>
              <a:off x="1632761" y="4817960"/>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65" name="tx65"/>
            <p:cNvSpPr/>
            <p:nvPr/>
          </p:nvSpPr>
          <p:spPr>
            <a:xfrm>
              <a:off x="2095202" y="481601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66" name="tx66"/>
            <p:cNvSpPr/>
            <p:nvPr/>
          </p:nvSpPr>
          <p:spPr>
            <a:xfrm>
              <a:off x="2557643" y="4816786"/>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67" name="tx67"/>
            <p:cNvSpPr/>
            <p:nvPr/>
          </p:nvSpPr>
          <p:spPr>
            <a:xfrm>
              <a:off x="3020084" y="4815516"/>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a:t>
              </a:r>
            </a:p>
          </p:txBody>
        </p:sp>
        <p:sp>
          <p:nvSpPr>
            <p:cNvPr id="68" name="tx68"/>
            <p:cNvSpPr/>
            <p:nvPr/>
          </p:nvSpPr>
          <p:spPr>
            <a:xfrm>
              <a:off x="3449365" y="479963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164</a:t>
              </a:r>
            </a:p>
          </p:txBody>
        </p:sp>
        <p:sp>
          <p:nvSpPr>
            <p:cNvPr id="69" name="tx69"/>
            <p:cNvSpPr/>
            <p:nvPr/>
          </p:nvSpPr>
          <p:spPr>
            <a:xfrm>
              <a:off x="3911806" y="471704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749</a:t>
              </a:r>
            </a:p>
          </p:txBody>
        </p:sp>
        <p:sp>
          <p:nvSpPr>
            <p:cNvPr id="70" name="tx70"/>
            <p:cNvSpPr/>
            <p:nvPr/>
          </p:nvSpPr>
          <p:spPr>
            <a:xfrm>
              <a:off x="4374247" y="476738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392</a:t>
              </a:r>
            </a:p>
          </p:txBody>
        </p:sp>
        <p:sp>
          <p:nvSpPr>
            <p:cNvPr id="71" name="tx71"/>
            <p:cNvSpPr/>
            <p:nvPr/>
          </p:nvSpPr>
          <p:spPr>
            <a:xfrm>
              <a:off x="4836687" y="473977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588</a:t>
              </a:r>
            </a:p>
          </p:txBody>
        </p:sp>
        <p:sp>
          <p:nvSpPr>
            <p:cNvPr id="72" name="tx72"/>
            <p:cNvSpPr/>
            <p:nvPr/>
          </p:nvSpPr>
          <p:spPr>
            <a:xfrm>
              <a:off x="5249404" y="459813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1,482</a:t>
              </a:r>
            </a:p>
          </p:txBody>
        </p:sp>
        <p:sp>
          <p:nvSpPr>
            <p:cNvPr id="73" name="tx73"/>
            <p:cNvSpPr/>
            <p:nvPr/>
          </p:nvSpPr>
          <p:spPr>
            <a:xfrm>
              <a:off x="5711845" y="458500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1,575</a:t>
              </a:r>
            </a:p>
          </p:txBody>
        </p:sp>
        <p:sp>
          <p:nvSpPr>
            <p:cNvPr id="74" name="tx74"/>
            <p:cNvSpPr/>
            <p:nvPr/>
          </p:nvSpPr>
          <p:spPr>
            <a:xfrm>
              <a:off x="6174285" y="461846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1,338</a:t>
              </a:r>
            </a:p>
          </p:txBody>
        </p:sp>
        <p:sp>
          <p:nvSpPr>
            <p:cNvPr id="75" name="tx75"/>
            <p:cNvSpPr/>
            <p:nvPr/>
          </p:nvSpPr>
          <p:spPr>
            <a:xfrm>
              <a:off x="6636726"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6,629</a:t>
              </a:r>
            </a:p>
          </p:txBody>
        </p:sp>
        <p:sp>
          <p:nvSpPr>
            <p:cNvPr id="76" name="tx76"/>
            <p:cNvSpPr/>
            <p:nvPr/>
          </p:nvSpPr>
          <p:spPr>
            <a:xfrm>
              <a:off x="7099167" y="466434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1,013</a:t>
              </a:r>
            </a:p>
          </p:txBody>
        </p:sp>
        <p:sp>
          <p:nvSpPr>
            <p:cNvPr id="77" name="pl77"/>
            <p:cNvSpPr/>
            <p:nvPr/>
          </p:nvSpPr>
          <p:spPr>
            <a:xfrm>
              <a:off x="7267560" y="3143276"/>
              <a:ext cx="594743" cy="277"/>
            </a:xfrm>
            <a:custGeom>
              <a:avLst/>
              <a:pathLst>
                <a:path w="594743" h="277">
                  <a:moveTo>
                    <a:pt x="594743" y="277"/>
                  </a:moveTo>
                  <a:lnTo>
                    <a:pt x="0" y="0"/>
                  </a:lnTo>
                </a:path>
              </a:pathLst>
            </a:custGeom>
          </p:spPr>
          <p:txBody>
            <a:bodyPr/>
            <a:lstStyle/>
            <a:p/>
          </p:txBody>
        </p:sp>
        <p:sp>
          <p:nvSpPr>
            <p:cNvPr id="78" name="pl78"/>
            <p:cNvSpPr/>
            <p:nvPr/>
          </p:nvSpPr>
          <p:spPr>
            <a:xfrm>
              <a:off x="7267560" y="3424043"/>
              <a:ext cx="594743" cy="394"/>
            </a:xfrm>
            <a:custGeom>
              <a:avLst/>
              <a:pathLst>
                <a:path w="594743" h="394">
                  <a:moveTo>
                    <a:pt x="594743" y="394"/>
                  </a:moveTo>
                  <a:lnTo>
                    <a:pt x="0" y="0"/>
                  </a:lnTo>
                </a:path>
              </a:pathLst>
            </a:custGeom>
          </p:spPr>
          <p:txBody>
            <a:bodyPr/>
            <a:lstStyle/>
            <a:p/>
          </p:txBody>
        </p:sp>
        <p:sp>
          <p:nvSpPr>
            <p:cNvPr id="79" name="pg79"/>
            <p:cNvSpPr/>
            <p:nvPr/>
          </p:nvSpPr>
          <p:spPr>
            <a:xfrm>
              <a:off x="7793724" y="305515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309627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58%</a:t>
              </a:r>
            </a:p>
          </p:txBody>
        </p:sp>
        <p:sp>
          <p:nvSpPr>
            <p:cNvPr id="81" name="pg81"/>
            <p:cNvSpPr/>
            <p:nvPr/>
          </p:nvSpPr>
          <p:spPr>
            <a:xfrm>
              <a:off x="7793724" y="333603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337715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49%</a:t>
              </a:r>
            </a:p>
          </p:txBody>
        </p:sp>
        <p:sp>
          <p:nvSpPr>
            <p:cNvPr id="83" name="rc83"/>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78734" y="418292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6" name="tx86"/>
            <p:cNvSpPr/>
            <p:nvPr/>
          </p:nvSpPr>
          <p:spPr>
            <a:xfrm>
              <a:off x="508103" y="347702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7" name="tx87"/>
            <p:cNvSpPr/>
            <p:nvPr/>
          </p:nvSpPr>
          <p:spPr>
            <a:xfrm>
              <a:off x="508103" y="277113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8" name="tx88"/>
            <p:cNvSpPr/>
            <p:nvPr/>
          </p:nvSpPr>
          <p:spPr>
            <a:xfrm>
              <a:off x="508103" y="206523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9" name="tx89"/>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531524" y="52948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199399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22599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57188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618123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710614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4" name="tx114"/>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pl116"/>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t117"/>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8" name="pl118"/>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9" name="pt119"/>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0" name="tx120"/>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1" name="tx121"/>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2" name="rc122"/>
            <p:cNvSpPr/>
            <p:nvPr/>
          </p:nvSpPr>
          <p:spPr>
            <a:xfrm>
              <a:off x="5664595" y="5900002"/>
              <a:ext cx="201456" cy="201456"/>
            </a:xfrm>
            <a:prstGeom prst="rect">
              <a:avLst/>
            </a:prstGeom>
            <a:solidFill>
              <a:srgbClr val="1CABE2">
                <a:alpha val="100000"/>
              </a:srgbClr>
            </a:solidFill>
          </p:spPr>
          <p:txBody>
            <a:bodyPr/>
            <a:lstStyle/>
            <a:p/>
          </p:txBody>
        </p:sp>
        <p:sp>
          <p:nvSpPr>
            <p:cNvPr id="123" name="tx123"/>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4" name="tx124"/>
            <p:cNvSpPr/>
            <p:nvPr/>
          </p:nvSpPr>
          <p:spPr>
            <a:xfrm>
              <a:off x="1915377" y="1334104"/>
              <a:ext cx="57641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Cote d'Ivoire, 2012-2025</a:t>
              </a:r>
            </a:p>
          </p:txBody>
        </p:sp>
        <p:sp>
          <p:nvSpPr>
            <p:cNvPr id="125" name="tx125"/>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7" name="tx127"/>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8" name="tx128"/>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1,013 confirmed measles cases in Cote d'Ivoire. In the same year, MCV1 coverage was 58% and MCV2 coverage was 49%.
The number of cases in 2025 was 85% lower than in 2024 (n=6,629).
The highest number of measles cases was reported in 2024 (n=6,629). In this year, MCV1 coverage was 65%.
Cote d'Ivoire reported measles vaccine stockouts in 2005, 2010, 2011, 2013, and 2014.
There were measles-containing vaccine supplementary immunization activities/campaigns in 2021 and 2024.</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Cote d'Ivoire saw a decrease in measles cases compared with 2024, while MCV1 coverage was 58% and MCV2 coverage was 49%.</a:t>
            </a:r>
          </a:p>
        </p:txBody>
      </p:sp>
      <p:grpSp xmlns:pic="http://schemas.openxmlformats.org/drawingml/2006/picture">
        <p:nvGrpSpPr>
          <p:cNvPr id="131" name=""/>
          <p:cNvGrpSpPr/>
          <p:nvPr/>
        </p:nvGrpSpPr>
        <p:grpSpPr>
          <a:xfrm>
            <a:off x="292608" y="1097280"/>
            <a:ext cx="8595360" cy="28575"/>
            <a:chOff x="292608" y="1097280"/>
            <a:chExt cx="8595360" cy="28575"/>
          </a:xfrm>
        </p:grpSpPr>
        <p:sp>
          <p:nvSpPr>
            <p:cNvPr id="13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295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7252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0731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034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513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992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7470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0949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138361"/>
              <a:ext cx="3520101" cy="1108605"/>
            </a:xfrm>
            <a:custGeom>
              <a:avLst/>
              <a:pathLst>
                <a:path w="3520101" h="1108605">
                  <a:moveTo>
                    <a:pt x="0" y="0"/>
                  </a:moveTo>
                  <a:lnTo>
                    <a:pt x="140804" y="326060"/>
                  </a:lnTo>
                  <a:lnTo>
                    <a:pt x="281608" y="652120"/>
                  </a:lnTo>
                  <a:lnTo>
                    <a:pt x="422412" y="717332"/>
                  </a:lnTo>
                  <a:lnTo>
                    <a:pt x="563216" y="1108605"/>
                  </a:lnTo>
                  <a:lnTo>
                    <a:pt x="704020" y="1108605"/>
                  </a:lnTo>
                  <a:lnTo>
                    <a:pt x="844824" y="326060"/>
                  </a:lnTo>
                  <a:lnTo>
                    <a:pt x="985628" y="391272"/>
                  </a:lnTo>
                  <a:lnTo>
                    <a:pt x="1126432" y="456484"/>
                  </a:lnTo>
                  <a:lnTo>
                    <a:pt x="1267236" y="586908"/>
                  </a:lnTo>
                  <a:lnTo>
                    <a:pt x="1408040" y="912969"/>
                  </a:lnTo>
                  <a:lnTo>
                    <a:pt x="1548844" y="391272"/>
                  </a:lnTo>
                  <a:lnTo>
                    <a:pt x="1689648" y="782545"/>
                  </a:lnTo>
                  <a:lnTo>
                    <a:pt x="1830452" y="912969"/>
                  </a:lnTo>
                  <a:lnTo>
                    <a:pt x="1971256" y="195636"/>
                  </a:lnTo>
                  <a:lnTo>
                    <a:pt x="2112061" y="391272"/>
                  </a:lnTo>
                  <a:lnTo>
                    <a:pt x="2252865" y="847757"/>
                  </a:lnTo>
                  <a:lnTo>
                    <a:pt x="2393669" y="847757"/>
                  </a:lnTo>
                  <a:lnTo>
                    <a:pt x="2534473" y="782545"/>
                  </a:lnTo>
                  <a:lnTo>
                    <a:pt x="2675277" y="521696"/>
                  </a:lnTo>
                  <a:lnTo>
                    <a:pt x="2816081" y="521696"/>
                  </a:lnTo>
                  <a:lnTo>
                    <a:pt x="2956885" y="521696"/>
                  </a:lnTo>
                  <a:lnTo>
                    <a:pt x="3097689" y="456484"/>
                  </a:lnTo>
                  <a:lnTo>
                    <a:pt x="3238493" y="782545"/>
                  </a:lnTo>
                  <a:lnTo>
                    <a:pt x="3379297" y="521696"/>
                  </a:lnTo>
                  <a:lnTo>
                    <a:pt x="3520101" y="456484"/>
                  </a:lnTo>
                </a:path>
              </a:pathLst>
            </a:custGeom>
            <a:ln w="27101" cap="flat">
              <a:solidFill>
                <a:srgbClr val="0058AB">
                  <a:alpha val="80000"/>
                </a:srgbClr>
              </a:solidFill>
              <a:prstDash val="solid"/>
              <a:round/>
            </a:ln>
          </p:spPr>
          <p:txBody>
            <a:bodyPr/>
            <a:lstStyle/>
            <a:p/>
          </p:txBody>
        </p:sp>
        <p:sp>
          <p:nvSpPr>
            <p:cNvPr id="23" name="pl23"/>
            <p:cNvSpPr/>
            <p:nvPr/>
          </p:nvSpPr>
          <p:spPr>
            <a:xfrm>
              <a:off x="943464" y="3855694"/>
              <a:ext cx="3520101" cy="586908"/>
            </a:xfrm>
            <a:custGeom>
              <a:avLst/>
              <a:pathLst>
                <a:path w="3520101" h="586908">
                  <a:moveTo>
                    <a:pt x="0" y="0"/>
                  </a:moveTo>
                  <a:lnTo>
                    <a:pt x="140804" y="65212"/>
                  </a:lnTo>
                  <a:lnTo>
                    <a:pt x="281608" y="0"/>
                  </a:lnTo>
                  <a:lnTo>
                    <a:pt x="422412" y="130424"/>
                  </a:lnTo>
                  <a:lnTo>
                    <a:pt x="563216" y="195636"/>
                  </a:lnTo>
                  <a:lnTo>
                    <a:pt x="704020" y="130424"/>
                  </a:lnTo>
                  <a:lnTo>
                    <a:pt x="844824" y="195636"/>
                  </a:lnTo>
                  <a:lnTo>
                    <a:pt x="985628" y="195636"/>
                  </a:lnTo>
                  <a:lnTo>
                    <a:pt x="1126432" y="326060"/>
                  </a:lnTo>
                  <a:lnTo>
                    <a:pt x="1267236" y="391272"/>
                  </a:lnTo>
                  <a:lnTo>
                    <a:pt x="1408040" y="456484"/>
                  </a:lnTo>
                  <a:lnTo>
                    <a:pt x="1548844" y="456484"/>
                  </a:lnTo>
                  <a:lnTo>
                    <a:pt x="1689648" y="456484"/>
                  </a:lnTo>
                  <a:lnTo>
                    <a:pt x="1830452" y="456484"/>
                  </a:lnTo>
                  <a:lnTo>
                    <a:pt x="1971256" y="521696"/>
                  </a:lnTo>
                  <a:lnTo>
                    <a:pt x="2112061" y="521696"/>
                  </a:lnTo>
                  <a:lnTo>
                    <a:pt x="2252865" y="521696"/>
                  </a:lnTo>
                  <a:lnTo>
                    <a:pt x="2393669" y="521696"/>
                  </a:lnTo>
                  <a:lnTo>
                    <a:pt x="2534473" y="586908"/>
                  </a:lnTo>
                  <a:lnTo>
                    <a:pt x="2675277" y="586908"/>
                  </a:lnTo>
                  <a:lnTo>
                    <a:pt x="2816081" y="521696"/>
                  </a:lnTo>
                  <a:lnTo>
                    <a:pt x="2956885" y="456484"/>
                  </a:lnTo>
                  <a:lnTo>
                    <a:pt x="3097689" y="456484"/>
                  </a:lnTo>
                  <a:lnTo>
                    <a:pt x="3238493" y="456484"/>
                  </a:lnTo>
                  <a:lnTo>
                    <a:pt x="3379297" y="521696"/>
                  </a:lnTo>
                  <a:lnTo>
                    <a:pt x="3520101" y="521696"/>
                  </a:lnTo>
                </a:path>
              </a:pathLst>
            </a:custGeom>
            <a:ln w="27101" cap="flat">
              <a:solidFill>
                <a:srgbClr val="1CABE2">
                  <a:alpha val="80000"/>
                </a:srgbClr>
              </a:solidFill>
              <a:prstDash val="solid"/>
              <a:round/>
            </a:ln>
          </p:spPr>
          <p:txBody>
            <a:bodyPr/>
            <a:lstStyle/>
            <a:p/>
          </p:txBody>
        </p:sp>
        <p:sp>
          <p:nvSpPr>
            <p:cNvPr id="24" name="pl24"/>
            <p:cNvSpPr/>
            <p:nvPr/>
          </p:nvSpPr>
          <p:spPr>
            <a:xfrm>
              <a:off x="943464" y="2812301"/>
              <a:ext cx="3520101" cy="1239029"/>
            </a:xfrm>
            <a:custGeom>
              <a:avLst/>
              <a:pathLst>
                <a:path w="3520101" h="1239029">
                  <a:moveTo>
                    <a:pt x="0" y="65212"/>
                  </a:moveTo>
                  <a:lnTo>
                    <a:pt x="140804" y="0"/>
                  </a:lnTo>
                  <a:lnTo>
                    <a:pt x="281608" y="195636"/>
                  </a:lnTo>
                  <a:lnTo>
                    <a:pt x="422412" y="391272"/>
                  </a:lnTo>
                  <a:lnTo>
                    <a:pt x="563216" y="586908"/>
                  </a:lnTo>
                  <a:lnTo>
                    <a:pt x="704020" y="847757"/>
                  </a:lnTo>
                  <a:lnTo>
                    <a:pt x="844824" y="912969"/>
                  </a:lnTo>
                  <a:lnTo>
                    <a:pt x="985628" y="978181"/>
                  </a:lnTo>
                  <a:lnTo>
                    <a:pt x="1126432" y="1043393"/>
                  </a:lnTo>
                  <a:lnTo>
                    <a:pt x="1267236" y="1108605"/>
                  </a:lnTo>
                  <a:lnTo>
                    <a:pt x="1408040" y="1239029"/>
                  </a:lnTo>
                  <a:lnTo>
                    <a:pt x="1548844" y="1108605"/>
                  </a:lnTo>
                  <a:lnTo>
                    <a:pt x="1689648" y="1108605"/>
                  </a:lnTo>
                  <a:lnTo>
                    <a:pt x="1830452" y="1173817"/>
                  </a:lnTo>
                  <a:lnTo>
                    <a:pt x="1971256" y="1173817"/>
                  </a:lnTo>
                  <a:lnTo>
                    <a:pt x="2112061" y="1043393"/>
                  </a:lnTo>
                  <a:lnTo>
                    <a:pt x="2252865" y="1108605"/>
                  </a:lnTo>
                  <a:lnTo>
                    <a:pt x="2393669" y="1108605"/>
                  </a:lnTo>
                  <a:lnTo>
                    <a:pt x="2534473" y="1173817"/>
                  </a:lnTo>
                  <a:lnTo>
                    <a:pt x="2675277" y="1239029"/>
                  </a:lnTo>
                  <a:lnTo>
                    <a:pt x="2816081" y="1108605"/>
                  </a:lnTo>
                  <a:lnTo>
                    <a:pt x="2956885" y="1043393"/>
                  </a:lnTo>
                  <a:lnTo>
                    <a:pt x="3097689" y="1043393"/>
                  </a:lnTo>
                  <a:lnTo>
                    <a:pt x="3238493" y="1043393"/>
                  </a:lnTo>
                  <a:lnTo>
                    <a:pt x="3379297" y="1108605"/>
                  </a:lnTo>
                  <a:lnTo>
                    <a:pt x="3520101" y="1108605"/>
                  </a:lnTo>
                </a:path>
              </a:pathLst>
            </a:custGeom>
            <a:ln w="27101" cap="flat">
              <a:solidFill>
                <a:srgbClr val="00833D">
                  <a:alpha val="80000"/>
                </a:srgbClr>
              </a:solidFill>
              <a:prstDash val="solid"/>
              <a:round/>
            </a:ln>
          </p:spPr>
          <p:txBody>
            <a:bodyPr/>
            <a:lstStyle/>
            <a:p/>
          </p:txBody>
        </p:sp>
        <p:sp>
          <p:nvSpPr>
            <p:cNvPr id="25" name="pl25"/>
            <p:cNvSpPr/>
            <p:nvPr/>
          </p:nvSpPr>
          <p:spPr>
            <a:xfrm>
              <a:off x="943464" y="3138361"/>
              <a:ext cx="3520101" cy="1108605"/>
            </a:xfrm>
            <a:custGeom>
              <a:avLst/>
              <a:pathLst>
                <a:path w="3520101" h="1108605">
                  <a:moveTo>
                    <a:pt x="0" y="0"/>
                  </a:moveTo>
                  <a:lnTo>
                    <a:pt x="140804" y="326060"/>
                  </a:lnTo>
                  <a:lnTo>
                    <a:pt x="281608" y="652120"/>
                  </a:lnTo>
                  <a:lnTo>
                    <a:pt x="422412" y="717332"/>
                  </a:lnTo>
                  <a:lnTo>
                    <a:pt x="563216" y="1108605"/>
                  </a:lnTo>
                  <a:lnTo>
                    <a:pt x="704020" y="1108605"/>
                  </a:lnTo>
                  <a:lnTo>
                    <a:pt x="844824" y="326060"/>
                  </a:lnTo>
                  <a:lnTo>
                    <a:pt x="985628" y="391272"/>
                  </a:lnTo>
                  <a:lnTo>
                    <a:pt x="1126432" y="456484"/>
                  </a:lnTo>
                  <a:lnTo>
                    <a:pt x="1267236" y="586908"/>
                  </a:lnTo>
                  <a:lnTo>
                    <a:pt x="1408040" y="912969"/>
                  </a:lnTo>
                  <a:lnTo>
                    <a:pt x="1548844" y="391272"/>
                  </a:lnTo>
                  <a:lnTo>
                    <a:pt x="1689648" y="782545"/>
                  </a:lnTo>
                  <a:lnTo>
                    <a:pt x="1830452" y="912969"/>
                  </a:lnTo>
                  <a:lnTo>
                    <a:pt x="1971256" y="195636"/>
                  </a:lnTo>
                  <a:lnTo>
                    <a:pt x="2112061" y="391272"/>
                  </a:lnTo>
                  <a:lnTo>
                    <a:pt x="2252865" y="847757"/>
                  </a:lnTo>
                  <a:lnTo>
                    <a:pt x="2393669" y="847757"/>
                  </a:lnTo>
                  <a:lnTo>
                    <a:pt x="2534473" y="782545"/>
                  </a:lnTo>
                  <a:lnTo>
                    <a:pt x="2675277" y="521696"/>
                  </a:lnTo>
                  <a:lnTo>
                    <a:pt x="2816081" y="521696"/>
                  </a:lnTo>
                  <a:lnTo>
                    <a:pt x="2956885" y="521696"/>
                  </a:lnTo>
                  <a:lnTo>
                    <a:pt x="3097689" y="456484"/>
                  </a:lnTo>
                  <a:lnTo>
                    <a:pt x="3238493" y="782545"/>
                  </a:lnTo>
                  <a:lnTo>
                    <a:pt x="3379297" y="521696"/>
                  </a:lnTo>
                  <a:lnTo>
                    <a:pt x="3520101" y="456484"/>
                  </a:lnTo>
                </a:path>
              </a:pathLst>
            </a:custGeom>
            <a:ln w="43362" cap="flat">
              <a:solidFill>
                <a:srgbClr val="000000">
                  <a:alpha val="100000"/>
                </a:srgbClr>
              </a:solidFill>
              <a:prstDash val="solid"/>
              <a:round/>
            </a:ln>
          </p:spPr>
          <p:txBody>
            <a:bodyPr/>
            <a:lstStyle/>
            <a:p/>
          </p:txBody>
        </p:sp>
        <p:sp>
          <p:nvSpPr>
            <p:cNvPr id="26" name="pl26"/>
            <p:cNvSpPr/>
            <p:nvPr/>
          </p:nvSpPr>
          <p:spPr>
            <a:xfrm>
              <a:off x="943464" y="3138361"/>
              <a:ext cx="3520101" cy="1108605"/>
            </a:xfrm>
            <a:custGeom>
              <a:avLst/>
              <a:pathLst>
                <a:path w="3520101" h="1108605">
                  <a:moveTo>
                    <a:pt x="0" y="0"/>
                  </a:moveTo>
                  <a:lnTo>
                    <a:pt x="140804" y="326060"/>
                  </a:lnTo>
                  <a:lnTo>
                    <a:pt x="281608" y="652120"/>
                  </a:lnTo>
                  <a:lnTo>
                    <a:pt x="422412" y="717332"/>
                  </a:lnTo>
                  <a:lnTo>
                    <a:pt x="563216" y="1108605"/>
                  </a:lnTo>
                  <a:lnTo>
                    <a:pt x="704020" y="1108605"/>
                  </a:lnTo>
                  <a:lnTo>
                    <a:pt x="844824" y="326060"/>
                  </a:lnTo>
                  <a:lnTo>
                    <a:pt x="985628" y="391272"/>
                  </a:lnTo>
                  <a:lnTo>
                    <a:pt x="1126432" y="456484"/>
                  </a:lnTo>
                  <a:lnTo>
                    <a:pt x="1267236" y="586908"/>
                  </a:lnTo>
                  <a:lnTo>
                    <a:pt x="1408040" y="912969"/>
                  </a:lnTo>
                  <a:lnTo>
                    <a:pt x="1548844" y="391272"/>
                  </a:lnTo>
                  <a:lnTo>
                    <a:pt x="1689648" y="782545"/>
                  </a:lnTo>
                  <a:lnTo>
                    <a:pt x="1830452" y="912969"/>
                  </a:lnTo>
                  <a:lnTo>
                    <a:pt x="1971256" y="195636"/>
                  </a:lnTo>
                  <a:lnTo>
                    <a:pt x="2112061" y="391272"/>
                  </a:lnTo>
                  <a:lnTo>
                    <a:pt x="2252865" y="847757"/>
                  </a:lnTo>
                  <a:lnTo>
                    <a:pt x="2393669" y="847757"/>
                  </a:lnTo>
                  <a:lnTo>
                    <a:pt x="2534473" y="782545"/>
                  </a:lnTo>
                  <a:lnTo>
                    <a:pt x="2675277" y="521696"/>
                  </a:lnTo>
                  <a:lnTo>
                    <a:pt x="2816081" y="521696"/>
                  </a:lnTo>
                  <a:lnTo>
                    <a:pt x="2956885" y="521696"/>
                  </a:lnTo>
                  <a:lnTo>
                    <a:pt x="3097689" y="456484"/>
                  </a:lnTo>
                  <a:lnTo>
                    <a:pt x="3238493" y="782545"/>
                  </a:lnTo>
                  <a:lnTo>
                    <a:pt x="3379297" y="521696"/>
                  </a:lnTo>
                  <a:lnTo>
                    <a:pt x="3520101" y="456484"/>
                  </a:lnTo>
                </a:path>
              </a:pathLst>
            </a:custGeom>
            <a:ln w="27101" cap="flat">
              <a:solidFill>
                <a:srgbClr val="0058AB">
                  <a:alpha val="100000"/>
                </a:srgbClr>
              </a:solidFill>
              <a:prstDash val="solid"/>
              <a:round/>
            </a:ln>
          </p:spPr>
          <p:txBody>
            <a:bodyPr/>
            <a:lstStyle/>
            <a:p/>
          </p:txBody>
        </p:sp>
        <p:sp>
          <p:nvSpPr>
            <p:cNvPr id="27" name="pl27"/>
            <p:cNvSpPr/>
            <p:nvPr/>
          </p:nvSpPr>
          <p:spPr>
            <a:xfrm>
              <a:off x="767459" y="470345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2942725"/>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051331"/>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3855694"/>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3333998"/>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3464422"/>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3464422"/>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399210"/>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56840" y="28761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887193" y="290621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37" name="pg37"/>
            <p:cNvSpPr/>
            <p:nvPr/>
          </p:nvSpPr>
          <p:spPr>
            <a:xfrm>
              <a:off x="1588995" y="39847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01605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9" name="pg39"/>
            <p:cNvSpPr/>
            <p:nvPr/>
          </p:nvSpPr>
          <p:spPr>
            <a:xfrm>
              <a:off x="2264881" y="37891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295234" y="38179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1" name="pg41"/>
            <p:cNvSpPr/>
            <p:nvPr/>
          </p:nvSpPr>
          <p:spPr>
            <a:xfrm>
              <a:off x="2968901" y="326743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2999254" y="329625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3" name="pg43"/>
            <p:cNvSpPr/>
            <p:nvPr/>
          </p:nvSpPr>
          <p:spPr>
            <a:xfrm>
              <a:off x="3532117" y="33978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62471" y="34266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5" name="pg45"/>
            <p:cNvSpPr/>
            <p:nvPr/>
          </p:nvSpPr>
          <p:spPr>
            <a:xfrm>
              <a:off x="4236138" y="33978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66491" y="34266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7" name="pg47"/>
            <p:cNvSpPr/>
            <p:nvPr/>
          </p:nvSpPr>
          <p:spPr>
            <a:xfrm>
              <a:off x="4376942" y="33326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07295" y="336270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9" name="tx49"/>
            <p:cNvSpPr/>
            <p:nvPr/>
          </p:nvSpPr>
          <p:spPr>
            <a:xfrm>
              <a:off x="4523855" y="43383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84145" y="38817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51" name="tx51"/>
            <p:cNvSpPr/>
            <p:nvPr/>
          </p:nvSpPr>
          <p:spPr>
            <a:xfrm>
              <a:off x="641260" y="466081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577692" y="4008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33565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4" name="tx54"/>
            <p:cNvSpPr/>
            <p:nvPr/>
          </p:nvSpPr>
          <p:spPr>
            <a:xfrm>
              <a:off x="577692" y="270439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5" name="tx55"/>
            <p:cNvSpPr/>
            <p:nvPr/>
          </p:nvSpPr>
          <p:spPr>
            <a:xfrm>
              <a:off x="577692" y="20523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1705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1705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5556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1801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84150" y="6119132"/>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69" name="tx69"/>
            <p:cNvSpPr/>
            <p:nvPr/>
          </p:nvSpPr>
          <p:spPr>
            <a:xfrm>
              <a:off x="282266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85116"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2951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7252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07314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421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034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0513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992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7470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0949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355816"/>
              <a:ext cx="3520101" cy="2804119"/>
            </a:xfrm>
            <a:custGeom>
              <a:avLst/>
              <a:pathLst>
                <a:path w="3520101" h="2804119">
                  <a:moveTo>
                    <a:pt x="0" y="1043393"/>
                  </a:moveTo>
                  <a:lnTo>
                    <a:pt x="140804" y="1565090"/>
                  </a:lnTo>
                  <a:lnTo>
                    <a:pt x="281608" y="1891150"/>
                  </a:lnTo>
                  <a:lnTo>
                    <a:pt x="422412" y="2282422"/>
                  </a:lnTo>
                  <a:lnTo>
                    <a:pt x="563216" y="2804119"/>
                  </a:lnTo>
                  <a:lnTo>
                    <a:pt x="704020" y="2412847"/>
                  </a:lnTo>
                  <a:lnTo>
                    <a:pt x="844824" y="847757"/>
                  </a:lnTo>
                  <a:lnTo>
                    <a:pt x="985628" y="521696"/>
                  </a:lnTo>
                  <a:lnTo>
                    <a:pt x="1126432" y="456484"/>
                  </a:lnTo>
                  <a:lnTo>
                    <a:pt x="1267236" y="456484"/>
                  </a:lnTo>
                  <a:lnTo>
                    <a:pt x="1408040" y="652120"/>
                  </a:lnTo>
                  <a:lnTo>
                    <a:pt x="1548844" y="130424"/>
                  </a:lnTo>
                  <a:lnTo>
                    <a:pt x="1689648" y="1043393"/>
                  </a:lnTo>
                  <a:lnTo>
                    <a:pt x="1830452" y="1304241"/>
                  </a:lnTo>
                  <a:lnTo>
                    <a:pt x="1971256" y="0"/>
                  </a:lnTo>
                  <a:lnTo>
                    <a:pt x="2112061" y="391272"/>
                  </a:lnTo>
                  <a:lnTo>
                    <a:pt x="2252865" y="652120"/>
                  </a:lnTo>
                  <a:lnTo>
                    <a:pt x="2393669" y="717332"/>
                  </a:lnTo>
                  <a:lnTo>
                    <a:pt x="2534473" y="782545"/>
                  </a:lnTo>
                  <a:lnTo>
                    <a:pt x="2675277" y="847757"/>
                  </a:lnTo>
                  <a:lnTo>
                    <a:pt x="2816081" y="521696"/>
                  </a:lnTo>
                  <a:lnTo>
                    <a:pt x="2956885" y="586908"/>
                  </a:lnTo>
                  <a:lnTo>
                    <a:pt x="3097689" y="195636"/>
                  </a:lnTo>
                  <a:lnTo>
                    <a:pt x="3238493" y="847757"/>
                  </a:lnTo>
                  <a:lnTo>
                    <a:pt x="3379297" y="1043393"/>
                  </a:lnTo>
                  <a:lnTo>
                    <a:pt x="3520101" y="326060"/>
                  </a:lnTo>
                </a:path>
              </a:pathLst>
            </a:custGeom>
            <a:ln w="27101" cap="flat">
              <a:solidFill>
                <a:srgbClr val="0058AB">
                  <a:alpha val="80000"/>
                </a:srgbClr>
              </a:solidFill>
              <a:prstDash val="solid"/>
              <a:round/>
            </a:ln>
          </p:spPr>
          <p:txBody>
            <a:bodyPr/>
            <a:lstStyle/>
            <a:p/>
          </p:txBody>
        </p:sp>
        <p:sp>
          <p:nvSpPr>
            <p:cNvPr id="90" name="pl90"/>
            <p:cNvSpPr/>
            <p:nvPr/>
          </p:nvSpPr>
          <p:spPr>
            <a:xfrm>
              <a:off x="5308715" y="3790482"/>
              <a:ext cx="3520101" cy="586908"/>
            </a:xfrm>
            <a:custGeom>
              <a:avLst/>
              <a:pathLst>
                <a:path w="3520101" h="586908">
                  <a:moveTo>
                    <a:pt x="0" y="0"/>
                  </a:moveTo>
                  <a:lnTo>
                    <a:pt x="140804" y="65212"/>
                  </a:lnTo>
                  <a:lnTo>
                    <a:pt x="281608" y="65212"/>
                  </a:lnTo>
                  <a:lnTo>
                    <a:pt x="422412" y="130424"/>
                  </a:lnTo>
                  <a:lnTo>
                    <a:pt x="563216" y="195636"/>
                  </a:lnTo>
                  <a:lnTo>
                    <a:pt x="704020" y="195636"/>
                  </a:lnTo>
                  <a:lnTo>
                    <a:pt x="844824" y="260848"/>
                  </a:lnTo>
                  <a:lnTo>
                    <a:pt x="985628" y="326060"/>
                  </a:lnTo>
                  <a:lnTo>
                    <a:pt x="1126432" y="391272"/>
                  </a:lnTo>
                  <a:lnTo>
                    <a:pt x="1267236" y="456484"/>
                  </a:lnTo>
                  <a:lnTo>
                    <a:pt x="1408040" y="521696"/>
                  </a:lnTo>
                  <a:lnTo>
                    <a:pt x="1548844" y="521696"/>
                  </a:lnTo>
                  <a:lnTo>
                    <a:pt x="1689648" y="521696"/>
                  </a:lnTo>
                  <a:lnTo>
                    <a:pt x="1830452" y="521696"/>
                  </a:lnTo>
                  <a:lnTo>
                    <a:pt x="1971256" y="521696"/>
                  </a:lnTo>
                  <a:lnTo>
                    <a:pt x="2112061" y="586908"/>
                  </a:lnTo>
                  <a:lnTo>
                    <a:pt x="2252865" y="521696"/>
                  </a:lnTo>
                  <a:lnTo>
                    <a:pt x="2393669" y="521696"/>
                  </a:lnTo>
                  <a:lnTo>
                    <a:pt x="2534473" y="586908"/>
                  </a:lnTo>
                  <a:lnTo>
                    <a:pt x="2675277" y="586908"/>
                  </a:lnTo>
                  <a:lnTo>
                    <a:pt x="2816081" y="586908"/>
                  </a:lnTo>
                  <a:lnTo>
                    <a:pt x="2956885" y="521696"/>
                  </a:lnTo>
                  <a:lnTo>
                    <a:pt x="3097689" y="456484"/>
                  </a:lnTo>
                  <a:lnTo>
                    <a:pt x="3238493" y="456484"/>
                  </a:lnTo>
                  <a:lnTo>
                    <a:pt x="3379297" y="521696"/>
                  </a:lnTo>
                  <a:lnTo>
                    <a:pt x="3520101" y="521696"/>
                  </a:lnTo>
                </a:path>
              </a:pathLst>
            </a:custGeom>
            <a:ln w="27101" cap="flat">
              <a:solidFill>
                <a:srgbClr val="1CABE2">
                  <a:alpha val="80000"/>
                </a:srgbClr>
              </a:solidFill>
              <a:prstDash val="solid"/>
              <a:round/>
            </a:ln>
          </p:spPr>
          <p:txBody>
            <a:bodyPr/>
            <a:lstStyle/>
            <a:p/>
          </p:txBody>
        </p:sp>
        <p:sp>
          <p:nvSpPr>
            <p:cNvPr id="91" name="pl91"/>
            <p:cNvSpPr/>
            <p:nvPr/>
          </p:nvSpPr>
          <p:spPr>
            <a:xfrm>
              <a:off x="5308715" y="2942725"/>
              <a:ext cx="3520101" cy="1043393"/>
            </a:xfrm>
            <a:custGeom>
              <a:avLst/>
              <a:pathLst>
                <a:path w="3520101" h="1043393">
                  <a:moveTo>
                    <a:pt x="0" y="0"/>
                  </a:moveTo>
                  <a:lnTo>
                    <a:pt x="140804" y="130424"/>
                  </a:lnTo>
                  <a:lnTo>
                    <a:pt x="281608" y="195636"/>
                  </a:lnTo>
                  <a:lnTo>
                    <a:pt x="422412" y="456484"/>
                  </a:lnTo>
                  <a:lnTo>
                    <a:pt x="563216" y="586908"/>
                  </a:lnTo>
                  <a:lnTo>
                    <a:pt x="704020" y="782545"/>
                  </a:lnTo>
                  <a:lnTo>
                    <a:pt x="844824" y="847757"/>
                  </a:lnTo>
                  <a:lnTo>
                    <a:pt x="985628" y="586908"/>
                  </a:lnTo>
                  <a:lnTo>
                    <a:pt x="1126432" y="652120"/>
                  </a:lnTo>
                  <a:lnTo>
                    <a:pt x="1267236" y="782545"/>
                  </a:lnTo>
                  <a:lnTo>
                    <a:pt x="1408040" y="1043393"/>
                  </a:lnTo>
                  <a:lnTo>
                    <a:pt x="1548844" y="847757"/>
                  </a:lnTo>
                  <a:lnTo>
                    <a:pt x="1689648" y="847757"/>
                  </a:lnTo>
                  <a:lnTo>
                    <a:pt x="1830452" y="978181"/>
                  </a:lnTo>
                  <a:lnTo>
                    <a:pt x="1971256" y="847757"/>
                  </a:lnTo>
                  <a:lnTo>
                    <a:pt x="2112061" y="717332"/>
                  </a:lnTo>
                  <a:lnTo>
                    <a:pt x="2252865" y="521696"/>
                  </a:lnTo>
                  <a:lnTo>
                    <a:pt x="2393669" y="652120"/>
                  </a:lnTo>
                  <a:lnTo>
                    <a:pt x="2534473" y="586908"/>
                  </a:lnTo>
                  <a:lnTo>
                    <a:pt x="2675277" y="586908"/>
                  </a:lnTo>
                  <a:lnTo>
                    <a:pt x="2816081" y="586908"/>
                  </a:lnTo>
                  <a:lnTo>
                    <a:pt x="2956885" y="456484"/>
                  </a:lnTo>
                  <a:lnTo>
                    <a:pt x="3097689" y="326060"/>
                  </a:lnTo>
                  <a:lnTo>
                    <a:pt x="3238493" y="326060"/>
                  </a:lnTo>
                  <a:lnTo>
                    <a:pt x="3379297" y="456484"/>
                  </a:lnTo>
                  <a:lnTo>
                    <a:pt x="3520101" y="391272"/>
                  </a:lnTo>
                </a:path>
              </a:pathLst>
            </a:custGeom>
            <a:ln w="27101" cap="flat">
              <a:solidFill>
                <a:srgbClr val="00833D">
                  <a:alpha val="80000"/>
                </a:srgbClr>
              </a:solidFill>
              <a:prstDash val="solid"/>
              <a:round/>
            </a:ln>
          </p:spPr>
          <p:txBody>
            <a:bodyPr/>
            <a:lstStyle/>
            <a:p/>
          </p:txBody>
        </p:sp>
        <p:sp>
          <p:nvSpPr>
            <p:cNvPr id="92" name="pl92"/>
            <p:cNvSpPr/>
            <p:nvPr/>
          </p:nvSpPr>
          <p:spPr>
            <a:xfrm>
              <a:off x="5308715" y="2355816"/>
              <a:ext cx="3520101" cy="2804119"/>
            </a:xfrm>
            <a:custGeom>
              <a:avLst/>
              <a:pathLst>
                <a:path w="3520101" h="2804119">
                  <a:moveTo>
                    <a:pt x="0" y="1043393"/>
                  </a:moveTo>
                  <a:lnTo>
                    <a:pt x="140804" y="1565090"/>
                  </a:lnTo>
                  <a:lnTo>
                    <a:pt x="281608" y="1891150"/>
                  </a:lnTo>
                  <a:lnTo>
                    <a:pt x="422412" y="2282422"/>
                  </a:lnTo>
                  <a:lnTo>
                    <a:pt x="563216" y="2804119"/>
                  </a:lnTo>
                  <a:lnTo>
                    <a:pt x="704020" y="2412847"/>
                  </a:lnTo>
                  <a:lnTo>
                    <a:pt x="844824" y="847757"/>
                  </a:lnTo>
                  <a:lnTo>
                    <a:pt x="985628" y="521696"/>
                  </a:lnTo>
                  <a:lnTo>
                    <a:pt x="1126432" y="456484"/>
                  </a:lnTo>
                  <a:lnTo>
                    <a:pt x="1267236" y="456484"/>
                  </a:lnTo>
                  <a:lnTo>
                    <a:pt x="1408040" y="652120"/>
                  </a:lnTo>
                  <a:lnTo>
                    <a:pt x="1548844" y="130424"/>
                  </a:lnTo>
                  <a:lnTo>
                    <a:pt x="1689648" y="1043393"/>
                  </a:lnTo>
                  <a:lnTo>
                    <a:pt x="1830452" y="1304241"/>
                  </a:lnTo>
                  <a:lnTo>
                    <a:pt x="1971256" y="0"/>
                  </a:lnTo>
                  <a:lnTo>
                    <a:pt x="2112061" y="391272"/>
                  </a:lnTo>
                  <a:lnTo>
                    <a:pt x="2252865" y="652120"/>
                  </a:lnTo>
                  <a:lnTo>
                    <a:pt x="2393669" y="717332"/>
                  </a:lnTo>
                  <a:lnTo>
                    <a:pt x="2534473" y="782545"/>
                  </a:lnTo>
                  <a:lnTo>
                    <a:pt x="2675277" y="847757"/>
                  </a:lnTo>
                  <a:lnTo>
                    <a:pt x="2816081" y="521696"/>
                  </a:lnTo>
                  <a:lnTo>
                    <a:pt x="2956885" y="586908"/>
                  </a:lnTo>
                  <a:lnTo>
                    <a:pt x="3097689" y="195636"/>
                  </a:lnTo>
                  <a:lnTo>
                    <a:pt x="3238493" y="847757"/>
                  </a:lnTo>
                  <a:lnTo>
                    <a:pt x="3379297" y="1043393"/>
                  </a:lnTo>
                  <a:lnTo>
                    <a:pt x="3520101" y="326060"/>
                  </a:lnTo>
                </a:path>
              </a:pathLst>
            </a:custGeom>
            <a:ln w="43362" cap="flat">
              <a:solidFill>
                <a:srgbClr val="000000">
                  <a:alpha val="100000"/>
                </a:srgbClr>
              </a:solidFill>
              <a:prstDash val="solid"/>
              <a:round/>
            </a:ln>
          </p:spPr>
          <p:txBody>
            <a:bodyPr/>
            <a:lstStyle/>
            <a:p/>
          </p:txBody>
        </p:sp>
        <p:sp>
          <p:nvSpPr>
            <p:cNvPr id="93" name="pl93"/>
            <p:cNvSpPr/>
            <p:nvPr/>
          </p:nvSpPr>
          <p:spPr>
            <a:xfrm>
              <a:off x="5308715" y="2355816"/>
              <a:ext cx="3520101" cy="2804119"/>
            </a:xfrm>
            <a:custGeom>
              <a:avLst/>
              <a:pathLst>
                <a:path w="3520101" h="2804119">
                  <a:moveTo>
                    <a:pt x="0" y="1043393"/>
                  </a:moveTo>
                  <a:lnTo>
                    <a:pt x="140804" y="1565090"/>
                  </a:lnTo>
                  <a:lnTo>
                    <a:pt x="281608" y="1891150"/>
                  </a:lnTo>
                  <a:lnTo>
                    <a:pt x="422412" y="2282422"/>
                  </a:lnTo>
                  <a:lnTo>
                    <a:pt x="563216" y="2804119"/>
                  </a:lnTo>
                  <a:lnTo>
                    <a:pt x="704020" y="2412847"/>
                  </a:lnTo>
                  <a:lnTo>
                    <a:pt x="844824" y="847757"/>
                  </a:lnTo>
                  <a:lnTo>
                    <a:pt x="985628" y="521696"/>
                  </a:lnTo>
                  <a:lnTo>
                    <a:pt x="1126432" y="456484"/>
                  </a:lnTo>
                  <a:lnTo>
                    <a:pt x="1267236" y="456484"/>
                  </a:lnTo>
                  <a:lnTo>
                    <a:pt x="1408040" y="652120"/>
                  </a:lnTo>
                  <a:lnTo>
                    <a:pt x="1548844" y="130424"/>
                  </a:lnTo>
                  <a:lnTo>
                    <a:pt x="1689648" y="1043393"/>
                  </a:lnTo>
                  <a:lnTo>
                    <a:pt x="1830452" y="1304241"/>
                  </a:lnTo>
                  <a:lnTo>
                    <a:pt x="1971256" y="0"/>
                  </a:lnTo>
                  <a:lnTo>
                    <a:pt x="2112061" y="391272"/>
                  </a:lnTo>
                  <a:lnTo>
                    <a:pt x="2252865" y="652120"/>
                  </a:lnTo>
                  <a:lnTo>
                    <a:pt x="2393669" y="717332"/>
                  </a:lnTo>
                  <a:lnTo>
                    <a:pt x="2534473" y="782545"/>
                  </a:lnTo>
                  <a:lnTo>
                    <a:pt x="2675277" y="847757"/>
                  </a:lnTo>
                  <a:lnTo>
                    <a:pt x="2816081" y="521696"/>
                  </a:lnTo>
                  <a:lnTo>
                    <a:pt x="2956885" y="586908"/>
                  </a:lnTo>
                  <a:lnTo>
                    <a:pt x="3097689" y="195636"/>
                  </a:lnTo>
                  <a:lnTo>
                    <a:pt x="3238493" y="847757"/>
                  </a:lnTo>
                  <a:lnTo>
                    <a:pt x="3379297" y="1043393"/>
                  </a:lnTo>
                  <a:lnTo>
                    <a:pt x="3520101" y="326060"/>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0345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203574"/>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573027"/>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2812301"/>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2551453"/>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3007937"/>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3203574"/>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2486241"/>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22091" y="31370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52444" y="316582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4" name="pg104"/>
            <p:cNvSpPr/>
            <p:nvPr/>
          </p:nvSpPr>
          <p:spPr>
            <a:xfrm>
              <a:off x="5937400" y="450646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67753" y="4536518"/>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630131" y="27457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60485" y="277455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108" name="pg108"/>
            <p:cNvSpPr/>
            <p:nvPr/>
          </p:nvSpPr>
          <p:spPr>
            <a:xfrm>
              <a:off x="7334152" y="24848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64505" y="251365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110" name="pg110"/>
            <p:cNvSpPr/>
            <p:nvPr/>
          </p:nvSpPr>
          <p:spPr>
            <a:xfrm>
              <a:off x="7897368" y="294137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27722" y="297014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12" name="pg112"/>
            <p:cNvSpPr/>
            <p:nvPr/>
          </p:nvSpPr>
          <p:spPr>
            <a:xfrm>
              <a:off x="8601388" y="31370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1742" y="316582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14" name="pg114"/>
            <p:cNvSpPr/>
            <p:nvPr/>
          </p:nvSpPr>
          <p:spPr>
            <a:xfrm>
              <a:off x="8742193" y="24196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2546" y="244844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116" name="tx116"/>
            <p:cNvSpPr/>
            <p:nvPr/>
          </p:nvSpPr>
          <p:spPr>
            <a:xfrm>
              <a:off x="8889106" y="42717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49396" y="32948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8" name="tx118"/>
            <p:cNvSpPr/>
            <p:nvPr/>
          </p:nvSpPr>
          <p:spPr>
            <a:xfrm>
              <a:off x="5006511" y="466081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4942943" y="4008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4942943" y="33565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a:off x="4942943" y="270439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2" name="tx122"/>
            <p:cNvSpPr/>
            <p:nvPr/>
          </p:nvSpPr>
          <p:spPr>
            <a:xfrm>
              <a:off x="4942943" y="20523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78230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8230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2081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8326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049401" y="6119132"/>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Cote d'Ivoire</a:t>
              </a:r>
            </a:p>
          </p:txBody>
        </p:sp>
        <p:sp>
          <p:nvSpPr>
            <p:cNvPr id="136" name="tx136"/>
            <p:cNvSpPr/>
            <p:nvPr/>
          </p:nvSpPr>
          <p:spPr>
            <a:xfrm>
              <a:off x="718791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50367"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17% of children who received DTP1 did not receive DTP3 (left), and 31%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Cote d'Ivoire DTP drop-out was higher than the global rate, while DTP-MCV drop-out was higher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Cote d'Ivoire, indicating poor retention of children in immunization programmes, and the need for stronger follow-up of those initially reached.</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81707"/>
              <a:ext cx="2135265" cy="203636"/>
            </a:xfrm>
            <a:custGeom>
              <a:avLst/>
              <a:pathLst>
                <a:path w="2135265" h="203636">
                  <a:moveTo>
                    <a:pt x="0" y="127272"/>
                  </a:moveTo>
                  <a:lnTo>
                    <a:pt x="85410" y="127272"/>
                  </a:lnTo>
                  <a:lnTo>
                    <a:pt x="170821" y="135757"/>
                  </a:lnTo>
                  <a:lnTo>
                    <a:pt x="256231" y="144242"/>
                  </a:lnTo>
                  <a:lnTo>
                    <a:pt x="341642" y="203636"/>
                  </a:lnTo>
                  <a:lnTo>
                    <a:pt x="427053" y="84848"/>
                  </a:lnTo>
                  <a:lnTo>
                    <a:pt x="512463" y="152727"/>
                  </a:lnTo>
                  <a:lnTo>
                    <a:pt x="597874" y="8484"/>
                  </a:lnTo>
                  <a:lnTo>
                    <a:pt x="683284" y="33939"/>
                  </a:lnTo>
                  <a:lnTo>
                    <a:pt x="768695" y="0"/>
                  </a:lnTo>
                  <a:lnTo>
                    <a:pt x="854106" y="135757"/>
                  </a:lnTo>
                  <a:lnTo>
                    <a:pt x="939516" y="161211"/>
                  </a:lnTo>
                  <a:lnTo>
                    <a:pt x="1024927" y="16969"/>
                  </a:lnTo>
                  <a:lnTo>
                    <a:pt x="1110337" y="84848"/>
                  </a:lnTo>
                  <a:lnTo>
                    <a:pt x="1195748" y="84848"/>
                  </a:lnTo>
                  <a:lnTo>
                    <a:pt x="1281159" y="127272"/>
                  </a:lnTo>
                  <a:lnTo>
                    <a:pt x="1366569" y="0"/>
                  </a:lnTo>
                  <a:lnTo>
                    <a:pt x="1451980" y="16969"/>
                  </a:lnTo>
                  <a:lnTo>
                    <a:pt x="1537390" y="8484"/>
                  </a:lnTo>
                  <a:lnTo>
                    <a:pt x="1622801" y="16969"/>
                  </a:lnTo>
                  <a:lnTo>
                    <a:pt x="1708212" y="84848"/>
                  </a:lnTo>
                  <a:lnTo>
                    <a:pt x="1793622" y="67878"/>
                  </a:lnTo>
                  <a:lnTo>
                    <a:pt x="1879033" y="84848"/>
                  </a:lnTo>
                  <a:lnTo>
                    <a:pt x="1964443" y="59393"/>
                  </a:lnTo>
                  <a:lnTo>
                    <a:pt x="2049854" y="59393"/>
                  </a:lnTo>
                  <a:lnTo>
                    <a:pt x="2135265" y="4242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1" name="tx51"/>
            <p:cNvSpPr/>
            <p:nvPr/>
          </p:nvSpPr>
          <p:spPr>
            <a:xfrm>
              <a:off x="3223926"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94641"/>
              <a:ext cx="854106" cy="695756"/>
            </a:xfrm>
            <a:custGeom>
              <a:avLst/>
              <a:pathLst>
                <a:path w="854106" h="695756">
                  <a:moveTo>
                    <a:pt x="0" y="543029"/>
                  </a:moveTo>
                  <a:lnTo>
                    <a:pt x="85410" y="339393"/>
                  </a:lnTo>
                  <a:lnTo>
                    <a:pt x="170821" y="695756"/>
                  </a:lnTo>
                  <a:lnTo>
                    <a:pt x="256231" y="178181"/>
                  </a:lnTo>
                  <a:lnTo>
                    <a:pt x="341642" y="101818"/>
                  </a:lnTo>
                  <a:lnTo>
                    <a:pt x="427053" y="118787"/>
                  </a:lnTo>
                  <a:lnTo>
                    <a:pt x="512463" y="93333"/>
                  </a:lnTo>
                  <a:lnTo>
                    <a:pt x="597874" y="76363"/>
                  </a:lnTo>
                  <a:lnTo>
                    <a:pt x="683284" y="42424"/>
                  </a:lnTo>
                  <a:lnTo>
                    <a:pt x="768695" y="16969"/>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1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71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0723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55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699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8454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86" name="tx86"/>
            <p:cNvSpPr/>
            <p:nvPr/>
          </p:nvSpPr>
          <p:spPr>
            <a:xfrm>
              <a:off x="3223926" y="33023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87" name="tx87"/>
            <p:cNvSpPr/>
            <p:nvPr/>
          </p:nvSpPr>
          <p:spPr>
            <a:xfrm>
              <a:off x="2624645" y="33564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88" name="tx88"/>
            <p:cNvSpPr/>
            <p:nvPr/>
          </p:nvSpPr>
          <p:spPr>
            <a:xfrm>
              <a:off x="3051698"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508085" y="4807576"/>
              <a:ext cx="683284" cy="161211"/>
            </a:xfrm>
            <a:custGeom>
              <a:avLst/>
              <a:pathLst>
                <a:path w="683284" h="161211">
                  <a:moveTo>
                    <a:pt x="0" y="161211"/>
                  </a:moveTo>
                  <a:lnTo>
                    <a:pt x="85410" y="25454"/>
                  </a:lnTo>
                  <a:lnTo>
                    <a:pt x="170821" y="0"/>
                  </a:lnTo>
                  <a:lnTo>
                    <a:pt x="256231" y="0"/>
                  </a:lnTo>
                  <a:lnTo>
                    <a:pt x="341642" y="93333"/>
                  </a:lnTo>
                  <a:lnTo>
                    <a:pt x="427053" y="76363"/>
                  </a:lnTo>
                  <a:lnTo>
                    <a:pt x="512463" y="59393"/>
                  </a:lnTo>
                  <a:lnTo>
                    <a:pt x="597874" y="118787"/>
                  </a:lnTo>
                  <a:lnTo>
                    <a:pt x="683284" y="101818"/>
                  </a:lnTo>
                </a:path>
              </a:pathLst>
            </a:custGeom>
            <a:ln w="27101" cap="flat">
              <a:solidFill>
                <a:srgbClr val="1CABE2">
                  <a:alpha val="100000"/>
                </a:srgbClr>
              </a:solidFill>
              <a:prstDash val="solid"/>
              <a:round/>
            </a:ln>
          </p:spPr>
          <p:txBody>
            <a:bodyPr/>
            <a:lstStyle/>
            <a:p/>
          </p:txBody>
        </p:sp>
        <p:sp>
          <p:nvSpPr>
            <p:cNvPr id="109" name="pt109"/>
            <p:cNvSpPr/>
            <p:nvPr/>
          </p:nvSpPr>
          <p:spPr>
            <a:xfrm>
              <a:off x="2490034"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8149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2660855"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917087"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356154" y="48765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19" name="tx119"/>
            <p:cNvSpPr/>
            <p:nvPr/>
          </p:nvSpPr>
          <p:spPr>
            <a:xfrm>
              <a:off x="3223926" y="48171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0" name="tx120"/>
            <p:cNvSpPr/>
            <p:nvPr/>
          </p:nvSpPr>
          <p:spPr>
            <a:xfrm>
              <a:off x="2624645"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1" name="tx121"/>
            <p:cNvSpPr/>
            <p:nvPr/>
          </p:nvSpPr>
          <p:spPr>
            <a:xfrm>
              <a:off x="3051698" y="47864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56252"/>
              <a:ext cx="2135265" cy="229090"/>
            </a:xfrm>
            <a:custGeom>
              <a:avLst/>
              <a:pathLst>
                <a:path w="2135265" h="229090">
                  <a:moveTo>
                    <a:pt x="0" y="110302"/>
                  </a:moveTo>
                  <a:lnTo>
                    <a:pt x="85410" y="144242"/>
                  </a:lnTo>
                  <a:lnTo>
                    <a:pt x="170821" y="186666"/>
                  </a:lnTo>
                  <a:lnTo>
                    <a:pt x="256231" y="229090"/>
                  </a:lnTo>
                  <a:lnTo>
                    <a:pt x="341642" y="212120"/>
                  </a:lnTo>
                  <a:lnTo>
                    <a:pt x="427053" y="127272"/>
                  </a:lnTo>
                  <a:lnTo>
                    <a:pt x="512463" y="25454"/>
                  </a:lnTo>
                  <a:lnTo>
                    <a:pt x="597874" y="42424"/>
                  </a:lnTo>
                  <a:lnTo>
                    <a:pt x="683284" y="76363"/>
                  </a:lnTo>
                  <a:lnTo>
                    <a:pt x="768695" y="25454"/>
                  </a:lnTo>
                  <a:lnTo>
                    <a:pt x="854106" y="93333"/>
                  </a:lnTo>
                  <a:lnTo>
                    <a:pt x="939516" y="203636"/>
                  </a:lnTo>
                  <a:lnTo>
                    <a:pt x="1024927" y="42424"/>
                  </a:lnTo>
                  <a:lnTo>
                    <a:pt x="1110337" y="127272"/>
                  </a:lnTo>
                  <a:lnTo>
                    <a:pt x="1195748" y="50909"/>
                  </a:lnTo>
                  <a:lnTo>
                    <a:pt x="1281159" y="16969"/>
                  </a:lnTo>
                  <a:lnTo>
                    <a:pt x="1366569" y="0"/>
                  </a:lnTo>
                  <a:lnTo>
                    <a:pt x="1451980" y="42424"/>
                  </a:lnTo>
                  <a:lnTo>
                    <a:pt x="1537390" y="16969"/>
                  </a:lnTo>
                  <a:lnTo>
                    <a:pt x="1622801" y="33939"/>
                  </a:lnTo>
                  <a:lnTo>
                    <a:pt x="1708212" y="93333"/>
                  </a:lnTo>
                  <a:lnTo>
                    <a:pt x="1793622" y="110302"/>
                  </a:lnTo>
                  <a:lnTo>
                    <a:pt x="1879033" y="127272"/>
                  </a:lnTo>
                  <a:lnTo>
                    <a:pt x="1964443" y="135757"/>
                  </a:lnTo>
                  <a:lnTo>
                    <a:pt x="2049854" y="144242"/>
                  </a:lnTo>
                  <a:lnTo>
                    <a:pt x="2135265" y="118787"/>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34470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4" name="pt154"/>
            <p:cNvSpPr/>
            <p:nvPr/>
          </p:nvSpPr>
          <p:spPr>
            <a:xfrm>
              <a:off x="485716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11340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71127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19742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9" name="tx169"/>
            <p:cNvSpPr/>
            <p:nvPr/>
          </p:nvSpPr>
          <p:spPr>
            <a:xfrm>
              <a:off x="6018113"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0" name="tx170"/>
            <p:cNvSpPr/>
            <p:nvPr/>
          </p:nvSpPr>
          <p:spPr>
            <a:xfrm>
              <a:off x="5418832"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5845885"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386156"/>
              <a:ext cx="2135265" cy="296969"/>
            </a:xfrm>
            <a:custGeom>
              <a:avLst/>
              <a:pathLst>
                <a:path w="2135265" h="296969">
                  <a:moveTo>
                    <a:pt x="0" y="135757"/>
                  </a:moveTo>
                  <a:lnTo>
                    <a:pt x="85410" y="110302"/>
                  </a:lnTo>
                  <a:lnTo>
                    <a:pt x="170821" y="110302"/>
                  </a:lnTo>
                  <a:lnTo>
                    <a:pt x="256231" y="118787"/>
                  </a:lnTo>
                  <a:lnTo>
                    <a:pt x="341642" y="50909"/>
                  </a:lnTo>
                  <a:lnTo>
                    <a:pt x="427053" y="0"/>
                  </a:lnTo>
                  <a:lnTo>
                    <a:pt x="512463" y="93333"/>
                  </a:lnTo>
                  <a:lnTo>
                    <a:pt x="597874" y="144242"/>
                  </a:lnTo>
                  <a:lnTo>
                    <a:pt x="683284" y="178181"/>
                  </a:lnTo>
                  <a:lnTo>
                    <a:pt x="768695" y="144242"/>
                  </a:lnTo>
                  <a:lnTo>
                    <a:pt x="854106" y="169696"/>
                  </a:lnTo>
                  <a:lnTo>
                    <a:pt x="939516" y="296969"/>
                  </a:lnTo>
                  <a:lnTo>
                    <a:pt x="1024927" y="84848"/>
                  </a:lnTo>
                  <a:lnTo>
                    <a:pt x="1110337" y="118787"/>
                  </a:lnTo>
                  <a:lnTo>
                    <a:pt x="1195748" y="212120"/>
                  </a:lnTo>
                  <a:lnTo>
                    <a:pt x="1281159" y="144242"/>
                  </a:lnTo>
                  <a:lnTo>
                    <a:pt x="1366569" y="93333"/>
                  </a:lnTo>
                  <a:lnTo>
                    <a:pt x="1451980" y="118787"/>
                  </a:lnTo>
                  <a:lnTo>
                    <a:pt x="1537390" y="93333"/>
                  </a:lnTo>
                  <a:lnTo>
                    <a:pt x="1622801" y="101818"/>
                  </a:lnTo>
                  <a:lnTo>
                    <a:pt x="1708212" y="178181"/>
                  </a:lnTo>
                  <a:lnTo>
                    <a:pt x="1793622" y="186666"/>
                  </a:lnTo>
                  <a:lnTo>
                    <a:pt x="1879033" y="237575"/>
                  </a:lnTo>
                  <a:lnTo>
                    <a:pt x="1964443" y="178181"/>
                  </a:lnTo>
                  <a:lnTo>
                    <a:pt x="2049854" y="161211"/>
                  </a:lnTo>
                  <a:lnTo>
                    <a:pt x="2135265" y="220605"/>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259294"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8" name="pt198"/>
            <p:cNvSpPr/>
            <p:nvPr/>
          </p:nvSpPr>
          <p:spPr>
            <a:xfrm>
              <a:off x="4344705"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5378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3" name="pt203"/>
            <p:cNvSpPr/>
            <p:nvPr/>
          </p:nvSpPr>
          <p:spPr>
            <a:xfrm>
              <a:off x="4771758" y="366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85716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5027989" y="358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5113400"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4296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19" name="tx219"/>
            <p:cNvSpPr/>
            <p:nvPr/>
          </p:nvSpPr>
          <p:spPr>
            <a:xfrm>
              <a:off x="6018113" y="35144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20" name="tx220"/>
            <p:cNvSpPr/>
            <p:nvPr/>
          </p:nvSpPr>
          <p:spPr>
            <a:xfrm>
              <a:off x="5418832" y="334801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21" name="tx221"/>
            <p:cNvSpPr/>
            <p:nvPr/>
          </p:nvSpPr>
          <p:spPr>
            <a:xfrm>
              <a:off x="5845885" y="3406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22" name="pl222"/>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3850292" y="4705758"/>
              <a:ext cx="2135265" cy="500605"/>
            </a:xfrm>
            <a:custGeom>
              <a:avLst/>
              <a:pathLst>
                <a:path w="2135265" h="500605">
                  <a:moveTo>
                    <a:pt x="0" y="195151"/>
                  </a:moveTo>
                  <a:lnTo>
                    <a:pt x="85410" y="135757"/>
                  </a:lnTo>
                  <a:lnTo>
                    <a:pt x="170821" y="135757"/>
                  </a:lnTo>
                  <a:lnTo>
                    <a:pt x="256231" y="152727"/>
                  </a:lnTo>
                  <a:lnTo>
                    <a:pt x="341642" y="84848"/>
                  </a:lnTo>
                  <a:lnTo>
                    <a:pt x="427053" y="0"/>
                  </a:lnTo>
                  <a:lnTo>
                    <a:pt x="512463" y="135757"/>
                  </a:lnTo>
                  <a:lnTo>
                    <a:pt x="597874" y="127272"/>
                  </a:lnTo>
                  <a:lnTo>
                    <a:pt x="683284" y="279999"/>
                  </a:lnTo>
                  <a:lnTo>
                    <a:pt x="768695" y="500605"/>
                  </a:lnTo>
                  <a:lnTo>
                    <a:pt x="854106" y="161211"/>
                  </a:lnTo>
                  <a:lnTo>
                    <a:pt x="939516" y="288484"/>
                  </a:lnTo>
                  <a:lnTo>
                    <a:pt x="1024927" y="84848"/>
                  </a:lnTo>
                  <a:lnTo>
                    <a:pt x="1110337" y="186666"/>
                  </a:lnTo>
                  <a:lnTo>
                    <a:pt x="1195748" y="263029"/>
                  </a:lnTo>
                  <a:lnTo>
                    <a:pt x="1281159" y="246060"/>
                  </a:lnTo>
                  <a:lnTo>
                    <a:pt x="1366569" y="178181"/>
                  </a:lnTo>
                  <a:lnTo>
                    <a:pt x="1451980" y="127272"/>
                  </a:lnTo>
                  <a:lnTo>
                    <a:pt x="1537390" y="93333"/>
                  </a:lnTo>
                  <a:lnTo>
                    <a:pt x="1622801" y="110302"/>
                  </a:lnTo>
                  <a:lnTo>
                    <a:pt x="1708212" y="169696"/>
                  </a:lnTo>
                  <a:lnTo>
                    <a:pt x="1793622" y="161211"/>
                  </a:lnTo>
                  <a:lnTo>
                    <a:pt x="1879033" y="220605"/>
                  </a:lnTo>
                  <a:lnTo>
                    <a:pt x="1964443" y="178181"/>
                  </a:lnTo>
                  <a:lnTo>
                    <a:pt x="2049854" y="178181"/>
                  </a:lnTo>
                  <a:lnTo>
                    <a:pt x="2135265" y="237575"/>
                  </a:lnTo>
                </a:path>
              </a:pathLst>
            </a:custGeom>
            <a:ln w="27101" cap="flat">
              <a:solidFill>
                <a:srgbClr val="1CABE2">
                  <a:alpha val="100000"/>
                </a:srgbClr>
              </a:solidFill>
              <a:prstDash val="solid"/>
              <a:round/>
            </a:ln>
          </p:spPr>
          <p:txBody>
            <a:bodyPr/>
            <a:lstStyle/>
            <a:p/>
          </p:txBody>
        </p:sp>
        <p:sp>
          <p:nvSpPr>
            <p:cNvPr id="242" name="pt242"/>
            <p:cNvSpPr/>
            <p:nvPr/>
          </p:nvSpPr>
          <p:spPr>
            <a:xfrm>
              <a:off x="3832241"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3917652"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4003062"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088473"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173883"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259294" y="468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4344705"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9" name="pt249"/>
            <p:cNvSpPr/>
            <p:nvPr/>
          </p:nvSpPr>
          <p:spPr>
            <a:xfrm>
              <a:off x="4430115"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4515526" y="496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4600936" y="51883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4686347" y="484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4771758" y="497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4857168"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942579" y="48743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6" name="pt256"/>
            <p:cNvSpPr/>
            <p:nvPr/>
          </p:nvSpPr>
          <p:spPr>
            <a:xfrm>
              <a:off x="5027989"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5113400" y="49337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5198811"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284221"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369632"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455042"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540453" y="48574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5625864"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711274" y="490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5796685"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5882095"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5967506" y="4925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tx268"/>
            <p:cNvSpPr/>
            <p:nvPr/>
          </p:nvSpPr>
          <p:spPr>
            <a:xfrm>
              <a:off x="3698362" y="48086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69" name="tx269"/>
            <p:cNvSpPr/>
            <p:nvPr/>
          </p:nvSpPr>
          <p:spPr>
            <a:xfrm>
              <a:off x="6018113" y="4852305"/>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270" name="tx270"/>
            <p:cNvSpPr/>
            <p:nvPr/>
          </p:nvSpPr>
          <p:spPr>
            <a:xfrm>
              <a:off x="5418832" y="46749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71" name="tx271"/>
            <p:cNvSpPr/>
            <p:nvPr/>
          </p:nvSpPr>
          <p:spPr>
            <a:xfrm>
              <a:off x="5845885" y="474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72" name="pl27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6644479" y="2049586"/>
              <a:ext cx="2135265" cy="220605"/>
            </a:xfrm>
            <a:custGeom>
              <a:avLst/>
              <a:pathLst>
                <a:path w="2135265" h="220605">
                  <a:moveTo>
                    <a:pt x="0" y="186666"/>
                  </a:moveTo>
                  <a:lnTo>
                    <a:pt x="85410" y="178181"/>
                  </a:lnTo>
                  <a:lnTo>
                    <a:pt x="170821" y="186666"/>
                  </a:lnTo>
                  <a:lnTo>
                    <a:pt x="256231" y="212120"/>
                  </a:lnTo>
                  <a:lnTo>
                    <a:pt x="341642" y="161211"/>
                  </a:lnTo>
                  <a:lnTo>
                    <a:pt x="427053" y="84848"/>
                  </a:lnTo>
                  <a:lnTo>
                    <a:pt x="512463" y="84848"/>
                  </a:lnTo>
                  <a:lnTo>
                    <a:pt x="597874" y="93333"/>
                  </a:lnTo>
                  <a:lnTo>
                    <a:pt x="683284" y="110302"/>
                  </a:lnTo>
                  <a:lnTo>
                    <a:pt x="768695" y="50909"/>
                  </a:lnTo>
                  <a:lnTo>
                    <a:pt x="854106" y="76363"/>
                  </a:lnTo>
                  <a:lnTo>
                    <a:pt x="939516" y="220605"/>
                  </a:lnTo>
                  <a:lnTo>
                    <a:pt x="1024927" y="42424"/>
                  </a:lnTo>
                  <a:lnTo>
                    <a:pt x="1110337" y="101818"/>
                  </a:lnTo>
                  <a:lnTo>
                    <a:pt x="1195748" y="118787"/>
                  </a:lnTo>
                  <a:lnTo>
                    <a:pt x="1281159" y="67878"/>
                  </a:lnTo>
                  <a:lnTo>
                    <a:pt x="1366569" y="0"/>
                  </a:lnTo>
                  <a:lnTo>
                    <a:pt x="1451980" y="33939"/>
                  </a:lnTo>
                  <a:lnTo>
                    <a:pt x="1537390" y="25454"/>
                  </a:lnTo>
                  <a:lnTo>
                    <a:pt x="1622801" y="67878"/>
                  </a:lnTo>
                  <a:lnTo>
                    <a:pt x="1708212" y="118787"/>
                  </a:lnTo>
                  <a:lnTo>
                    <a:pt x="1793622" y="135757"/>
                  </a:lnTo>
                  <a:lnTo>
                    <a:pt x="1879033" y="152727"/>
                  </a:lnTo>
                  <a:lnTo>
                    <a:pt x="1964443" y="127272"/>
                  </a:lnTo>
                  <a:lnTo>
                    <a:pt x="2049854" y="161211"/>
                  </a:lnTo>
                  <a:lnTo>
                    <a:pt x="2135265" y="144242"/>
                  </a:lnTo>
                </a:path>
              </a:pathLst>
            </a:custGeom>
            <a:ln w="27101" cap="flat">
              <a:solidFill>
                <a:srgbClr val="1CABE2">
                  <a:alpha val="100000"/>
                </a:srgbClr>
              </a:solidFill>
              <a:prstDash val="solid"/>
              <a:round/>
            </a:ln>
          </p:spPr>
          <p:txBody>
            <a:bodyPr/>
            <a:lstStyle/>
            <a:p/>
          </p:txBody>
        </p:sp>
        <p:sp>
          <p:nvSpPr>
            <p:cNvPr id="292" name="pt292"/>
            <p:cNvSpPr/>
            <p:nvPr/>
          </p:nvSpPr>
          <p:spPr>
            <a:xfrm>
              <a:off x="6626428"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6711839"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6797249"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882660"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968071"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053481"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8" name="pt298"/>
            <p:cNvSpPr/>
            <p:nvPr/>
          </p:nvSpPr>
          <p:spPr>
            <a:xfrm>
              <a:off x="7138892"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224302"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0971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9512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480534"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565945" y="225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4" name="pt304"/>
            <p:cNvSpPr/>
            <p:nvPr/>
          </p:nvSpPr>
          <p:spPr>
            <a:xfrm>
              <a:off x="7651355"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736766"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822177"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7907587"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9929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07840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163819"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24923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33464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420051"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4" name="pt314"/>
            <p:cNvSpPr/>
            <p:nvPr/>
          </p:nvSpPr>
          <p:spPr>
            <a:xfrm>
              <a:off x="850546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59087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676283"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761693"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tx318"/>
            <p:cNvSpPr/>
            <p:nvPr/>
          </p:nvSpPr>
          <p:spPr>
            <a:xfrm>
              <a:off x="6492549" y="214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319" name="tx319"/>
            <p:cNvSpPr/>
            <p:nvPr/>
          </p:nvSpPr>
          <p:spPr>
            <a:xfrm>
              <a:off x="8812300" y="21015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320" name="tx320"/>
            <p:cNvSpPr/>
            <p:nvPr/>
          </p:nvSpPr>
          <p:spPr>
            <a:xfrm>
              <a:off x="8213020" y="19763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21" name="tx321"/>
            <p:cNvSpPr/>
            <p:nvPr/>
          </p:nvSpPr>
          <p:spPr>
            <a:xfrm>
              <a:off x="8640073" y="2069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322" name="pl32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3" name="pl32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4" name="pl32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9" name="pl32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0" name="pl33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438101" y="3683126"/>
              <a:ext cx="341642" cy="407272"/>
            </a:xfrm>
            <a:custGeom>
              <a:avLst/>
              <a:pathLst>
                <a:path w="341642" h="407272">
                  <a:moveTo>
                    <a:pt x="0" y="407272"/>
                  </a:moveTo>
                  <a:lnTo>
                    <a:pt x="85410" y="288484"/>
                  </a:lnTo>
                  <a:lnTo>
                    <a:pt x="170821" y="144242"/>
                  </a:lnTo>
                  <a:lnTo>
                    <a:pt x="256231" y="8484"/>
                  </a:lnTo>
                  <a:lnTo>
                    <a:pt x="341642" y="0"/>
                  </a:lnTo>
                </a:path>
              </a:pathLst>
            </a:custGeom>
            <a:ln w="27101" cap="flat">
              <a:solidFill>
                <a:srgbClr val="1CABE2">
                  <a:alpha val="100000"/>
                </a:srgbClr>
              </a:solidFill>
              <a:prstDash val="solid"/>
              <a:round/>
            </a:ln>
          </p:spPr>
          <p:txBody>
            <a:bodyPr/>
            <a:lstStyle/>
            <a:p/>
          </p:txBody>
        </p:sp>
        <p:sp>
          <p:nvSpPr>
            <p:cNvPr id="342" name="pt342"/>
            <p:cNvSpPr/>
            <p:nvPr/>
          </p:nvSpPr>
          <p:spPr>
            <a:xfrm>
              <a:off x="8420051" y="40723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8505461" y="39535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8590872" y="38093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8676283"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8761693"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tx347"/>
            <p:cNvSpPr/>
            <p:nvPr/>
          </p:nvSpPr>
          <p:spPr>
            <a:xfrm>
              <a:off x="8362136" y="3999322"/>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348" name="tx348"/>
            <p:cNvSpPr/>
            <p:nvPr/>
          </p:nvSpPr>
          <p:spPr>
            <a:xfrm>
              <a:off x="8812300" y="359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349" name="tx349"/>
            <p:cNvSpPr/>
            <p:nvPr/>
          </p:nvSpPr>
          <p:spPr>
            <a:xfrm>
              <a:off x="8640073" y="35504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350" name="tx350"/>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51" name="tx351"/>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52" name="tx35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53" name="tx35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54" name="tx35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55" name="tx35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56" name="tx35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57" name="tx35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58" name="tx35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9" name="tx35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0" name="tx36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1" name="tx36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2" name="tx36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3" name="tx36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4" name="tx36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5" name="tx36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6" name="tx36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7" name="tx36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8" name="tx36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9" name="tx36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0" name="tx37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1" name="tx37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2" name="tx37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0" name="tx38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1" name="tx38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2" name="tx38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3" name="tx38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4" name="tx38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5" name="tx38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6" name="tx38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7" name="tx38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8" name="tx38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9" name="tx38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0" name="tx39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1" name="tx39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2" name="tx39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3" name="tx39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4" name="tx39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5" name="tx39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6" name="tx39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7" name="tx39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8" name="pt39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9" name="pt39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0" name="tx40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01" name="tx40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02" name="tx402"/>
            <p:cNvSpPr/>
            <p:nvPr/>
          </p:nvSpPr>
          <p:spPr>
            <a:xfrm>
              <a:off x="2208754" y="1330710"/>
              <a:ext cx="54183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Cote d'Ivoire, 2000-2025</a:t>
              </a:r>
            </a:p>
          </p:txBody>
        </p:sp>
        <p:sp>
          <p:nvSpPr>
            <p:cNvPr id="403" name="tx40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04" name="tx40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(49%), followed by YFV (55%).
Compared to 2019, coverage of 6 vaccines decreased (BCG, DTP1, DTP3, MCV1, ROTAC and YFV) and one vaccine increased (IPV1).
Compared to 2024, coverage of 6 vaccines increased (BCG, DTP1, DTP3, IPV1, MCV2 and ROTAC) and 2 vaccines decreased (MCV1 and YFV).</a:t>
            </a:r>
          </a:p>
        </p:txBody>
      </p:sp>
      <p:sp>
        <p:nvSpPr>
          <p:cNvPr id="4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Cote d'Ivoire had its lowest coverage in MCV2 (49%), while most other routine vaccines clustered around 55-90%; 6 antigens decreased since 2019, and 6 antigens increased since 2024.</a:t>
            </a:r>
          </a:p>
        </p:txBody>
      </p:sp>
      <p:grpSp xmlns:pic="http://schemas.openxmlformats.org/drawingml/2006/picture">
        <p:nvGrpSpPr>
          <p:cNvPr id="407" name=""/>
          <p:cNvGrpSpPr/>
          <p:nvPr/>
        </p:nvGrpSpPr>
        <p:grpSpPr>
          <a:xfrm>
            <a:off x="292608" y="1097280"/>
            <a:ext cx="8595360" cy="28575"/>
            <a:chOff x="292608" y="1097280"/>
            <a:chExt cx="8595360" cy="28575"/>
          </a:xfrm>
        </p:grpSpPr>
        <p:sp>
          <p:nvSpPr>
            <p:cNvPr id="40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0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00194"/>
              <a:ext cx="6518190" cy="1233689"/>
            </a:xfrm>
            <a:custGeom>
              <a:avLst/>
              <a:pathLst>
                <a:path w="6518190" h="1233689">
                  <a:moveTo>
                    <a:pt x="0" y="1043891"/>
                  </a:moveTo>
                  <a:lnTo>
                    <a:pt x="260727" y="996441"/>
                  </a:lnTo>
                  <a:lnTo>
                    <a:pt x="521455" y="1043891"/>
                  </a:lnTo>
                  <a:lnTo>
                    <a:pt x="782182" y="1186240"/>
                  </a:lnTo>
                  <a:lnTo>
                    <a:pt x="1042910" y="901542"/>
                  </a:lnTo>
                  <a:lnTo>
                    <a:pt x="1303638" y="474496"/>
                  </a:lnTo>
                  <a:lnTo>
                    <a:pt x="1564365" y="474496"/>
                  </a:lnTo>
                  <a:lnTo>
                    <a:pt x="1825093" y="521945"/>
                  </a:lnTo>
                  <a:lnTo>
                    <a:pt x="2085820" y="616844"/>
                  </a:lnTo>
                  <a:lnTo>
                    <a:pt x="2346548" y="284697"/>
                  </a:lnTo>
                  <a:lnTo>
                    <a:pt x="2607276" y="427046"/>
                  </a:lnTo>
                  <a:lnTo>
                    <a:pt x="2868003" y="1233689"/>
                  </a:lnTo>
                  <a:lnTo>
                    <a:pt x="3128731" y="237248"/>
                  </a:lnTo>
                  <a:lnTo>
                    <a:pt x="3389458" y="569395"/>
                  </a:lnTo>
                  <a:lnTo>
                    <a:pt x="3650186" y="664294"/>
                  </a:lnTo>
                  <a:lnTo>
                    <a:pt x="3910914" y="379596"/>
                  </a:lnTo>
                  <a:lnTo>
                    <a:pt x="4171641" y="0"/>
                  </a:lnTo>
                  <a:lnTo>
                    <a:pt x="4432369" y="189798"/>
                  </a:lnTo>
                  <a:lnTo>
                    <a:pt x="4693096" y="142348"/>
                  </a:lnTo>
                  <a:lnTo>
                    <a:pt x="4953824" y="379596"/>
                  </a:lnTo>
                  <a:lnTo>
                    <a:pt x="5214552" y="664294"/>
                  </a:lnTo>
                  <a:lnTo>
                    <a:pt x="5475279" y="759193"/>
                  </a:lnTo>
                  <a:lnTo>
                    <a:pt x="5736007" y="854093"/>
                  </a:lnTo>
                  <a:lnTo>
                    <a:pt x="5996734" y="711744"/>
                  </a:lnTo>
                  <a:lnTo>
                    <a:pt x="6257462" y="901542"/>
                  </a:lnTo>
                  <a:lnTo>
                    <a:pt x="6518190" y="806643"/>
                  </a:lnTo>
                </a:path>
              </a:pathLst>
            </a:custGeom>
            <a:ln w="27101" cap="flat">
              <a:solidFill>
                <a:srgbClr val="1C86EE">
                  <a:alpha val="100000"/>
                </a:srgbClr>
              </a:solidFill>
              <a:prstDash val="solid"/>
              <a:round/>
            </a:ln>
          </p:spPr>
          <p:txBody>
            <a:bodyPr/>
            <a:lstStyle/>
            <a:p/>
          </p:txBody>
        </p:sp>
        <p:sp>
          <p:nvSpPr>
            <p:cNvPr id="39" name="pl39"/>
            <p:cNvSpPr/>
            <p:nvPr/>
          </p:nvSpPr>
          <p:spPr>
            <a:xfrm>
              <a:off x="1395982" y="1500194"/>
              <a:ext cx="6257462" cy="3653620"/>
            </a:xfrm>
            <a:custGeom>
              <a:avLst/>
              <a:pathLst>
                <a:path w="6257462" h="3653620">
                  <a:moveTo>
                    <a:pt x="0" y="3653620"/>
                  </a:moveTo>
                  <a:lnTo>
                    <a:pt x="260727" y="1850534"/>
                  </a:lnTo>
                  <a:lnTo>
                    <a:pt x="521455" y="1138790"/>
                  </a:lnTo>
                  <a:lnTo>
                    <a:pt x="782182" y="948992"/>
                  </a:lnTo>
                  <a:lnTo>
                    <a:pt x="1042910" y="474496"/>
                  </a:lnTo>
                  <a:lnTo>
                    <a:pt x="1303638" y="474496"/>
                  </a:lnTo>
                  <a:lnTo>
                    <a:pt x="1564365" y="521945"/>
                  </a:lnTo>
                  <a:lnTo>
                    <a:pt x="1825093" y="616844"/>
                  </a:lnTo>
                  <a:lnTo>
                    <a:pt x="2085820" y="284697"/>
                  </a:lnTo>
                  <a:lnTo>
                    <a:pt x="2346548" y="379596"/>
                  </a:lnTo>
                  <a:lnTo>
                    <a:pt x="2607276" y="1186240"/>
                  </a:lnTo>
                  <a:lnTo>
                    <a:pt x="2868003" y="237248"/>
                  </a:lnTo>
                  <a:lnTo>
                    <a:pt x="3128731" y="569395"/>
                  </a:lnTo>
                  <a:lnTo>
                    <a:pt x="3389458" y="664294"/>
                  </a:lnTo>
                  <a:lnTo>
                    <a:pt x="3650186" y="379596"/>
                  </a:lnTo>
                  <a:lnTo>
                    <a:pt x="3910914" y="0"/>
                  </a:lnTo>
                  <a:lnTo>
                    <a:pt x="4171641" y="189798"/>
                  </a:lnTo>
                  <a:lnTo>
                    <a:pt x="4432369" y="142348"/>
                  </a:lnTo>
                  <a:lnTo>
                    <a:pt x="4693096" y="379596"/>
                  </a:lnTo>
                  <a:lnTo>
                    <a:pt x="4953824" y="664294"/>
                  </a:lnTo>
                  <a:lnTo>
                    <a:pt x="5214552" y="759193"/>
                  </a:lnTo>
                  <a:lnTo>
                    <a:pt x="5475279" y="854093"/>
                  </a:lnTo>
                  <a:lnTo>
                    <a:pt x="5736007" y="711744"/>
                  </a:lnTo>
                  <a:lnTo>
                    <a:pt x="5996734" y="901542"/>
                  </a:lnTo>
                  <a:lnTo>
                    <a:pt x="6257462" y="806643"/>
                  </a:lnTo>
                </a:path>
              </a:pathLst>
            </a:custGeom>
            <a:ln w="27101" cap="flat">
              <a:solidFill>
                <a:srgbClr val="80BD41">
                  <a:alpha val="100000"/>
                </a:srgbClr>
              </a:solidFill>
              <a:prstDash val="solid"/>
              <a:round/>
            </a:ln>
          </p:spPr>
          <p:txBody>
            <a:bodyPr/>
            <a:lstStyle/>
            <a:p/>
          </p:txBody>
        </p:sp>
        <p:sp>
          <p:nvSpPr>
            <p:cNvPr id="40" name="pl40"/>
            <p:cNvSpPr/>
            <p:nvPr/>
          </p:nvSpPr>
          <p:spPr>
            <a:xfrm>
              <a:off x="3481803" y="1500194"/>
              <a:ext cx="4171641" cy="1186240"/>
            </a:xfrm>
            <a:custGeom>
              <a:avLst/>
              <a:pathLst>
                <a:path w="4171641" h="1186240">
                  <a:moveTo>
                    <a:pt x="0" y="284697"/>
                  </a:moveTo>
                  <a:lnTo>
                    <a:pt x="260727" y="379596"/>
                  </a:lnTo>
                  <a:lnTo>
                    <a:pt x="521455" y="1186240"/>
                  </a:lnTo>
                  <a:lnTo>
                    <a:pt x="782182" y="237248"/>
                  </a:lnTo>
                  <a:lnTo>
                    <a:pt x="1042910" y="569395"/>
                  </a:lnTo>
                  <a:lnTo>
                    <a:pt x="1303638" y="664294"/>
                  </a:lnTo>
                  <a:lnTo>
                    <a:pt x="1564365" y="379596"/>
                  </a:lnTo>
                  <a:lnTo>
                    <a:pt x="1825093" y="0"/>
                  </a:lnTo>
                  <a:lnTo>
                    <a:pt x="2085820" y="189798"/>
                  </a:lnTo>
                  <a:lnTo>
                    <a:pt x="2346548" y="142348"/>
                  </a:lnTo>
                  <a:lnTo>
                    <a:pt x="2607276" y="379596"/>
                  </a:lnTo>
                  <a:lnTo>
                    <a:pt x="2868003" y="664294"/>
                  </a:lnTo>
                  <a:lnTo>
                    <a:pt x="3128731" y="759193"/>
                  </a:lnTo>
                  <a:lnTo>
                    <a:pt x="3389458" y="854093"/>
                  </a:lnTo>
                  <a:lnTo>
                    <a:pt x="3650186" y="711744"/>
                  </a:lnTo>
                  <a:lnTo>
                    <a:pt x="3910914" y="901542"/>
                  </a:lnTo>
                  <a:lnTo>
                    <a:pt x="4171641" y="806643"/>
                  </a:lnTo>
                </a:path>
              </a:pathLst>
            </a:custGeom>
            <a:ln w="27101" cap="flat">
              <a:solidFill>
                <a:srgbClr val="EE00EE">
                  <a:alpha val="100000"/>
                </a:srgbClr>
              </a:solidFill>
              <a:prstDash val="solid"/>
              <a:round/>
            </a:ln>
          </p:spPr>
          <p:txBody>
            <a:bodyPr/>
            <a:lstStyle/>
            <a:p/>
          </p:txBody>
        </p:sp>
        <p:sp>
          <p:nvSpPr>
            <p:cNvPr id="41" name="pl41"/>
            <p:cNvSpPr/>
            <p:nvPr/>
          </p:nvSpPr>
          <p:spPr>
            <a:xfrm>
              <a:off x="6349807" y="1357845"/>
              <a:ext cx="1303638" cy="3701069"/>
            </a:xfrm>
            <a:custGeom>
              <a:avLst/>
              <a:pathLst>
                <a:path w="1303638" h="3701069">
                  <a:moveTo>
                    <a:pt x="0" y="3701069"/>
                  </a:moveTo>
                  <a:lnTo>
                    <a:pt x="260727" y="2514829"/>
                  </a:lnTo>
                  <a:lnTo>
                    <a:pt x="521455" y="2704627"/>
                  </a:lnTo>
                  <a:lnTo>
                    <a:pt x="782182" y="806643"/>
                  </a:lnTo>
                  <a:lnTo>
                    <a:pt x="1042910" y="1376038"/>
                  </a:lnTo>
                  <a:lnTo>
                    <a:pt x="130363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689993"/>
              <a:ext cx="2607276" cy="3890868"/>
            </a:xfrm>
            <a:custGeom>
              <a:avLst/>
              <a:pathLst>
                <a:path w="2607276" h="3890868">
                  <a:moveTo>
                    <a:pt x="0" y="3036775"/>
                  </a:moveTo>
                  <a:lnTo>
                    <a:pt x="260727" y="1897984"/>
                  </a:lnTo>
                  <a:lnTo>
                    <a:pt x="521455" y="3890868"/>
                  </a:lnTo>
                  <a:lnTo>
                    <a:pt x="782182" y="996441"/>
                  </a:lnTo>
                  <a:lnTo>
                    <a:pt x="1042910" y="569395"/>
                  </a:lnTo>
                  <a:lnTo>
                    <a:pt x="1303638" y="664294"/>
                  </a:lnTo>
                  <a:lnTo>
                    <a:pt x="1564365" y="521945"/>
                  </a:lnTo>
                  <a:lnTo>
                    <a:pt x="1825093" y="427046"/>
                  </a:lnTo>
                  <a:lnTo>
                    <a:pt x="2085820" y="237248"/>
                  </a:lnTo>
                  <a:lnTo>
                    <a:pt x="2346548" y="94899"/>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7131990" y="2306837"/>
              <a:ext cx="521455" cy="474496"/>
            </a:xfrm>
            <a:custGeom>
              <a:avLst/>
              <a:pathLst>
                <a:path w="521455" h="474496">
                  <a:moveTo>
                    <a:pt x="0" y="474496"/>
                  </a:moveTo>
                  <a:lnTo>
                    <a:pt x="260727" y="94899"/>
                  </a:lnTo>
                  <a:lnTo>
                    <a:pt x="521455"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642543"/>
              <a:ext cx="6518190" cy="1660736"/>
            </a:xfrm>
            <a:custGeom>
              <a:avLst/>
              <a:pathLst>
                <a:path w="6518190" h="1660736">
                  <a:moveTo>
                    <a:pt x="0" y="759193"/>
                  </a:moveTo>
                  <a:lnTo>
                    <a:pt x="260727" y="616844"/>
                  </a:lnTo>
                  <a:lnTo>
                    <a:pt x="521455" y="616844"/>
                  </a:lnTo>
                  <a:lnTo>
                    <a:pt x="782182" y="664294"/>
                  </a:lnTo>
                  <a:lnTo>
                    <a:pt x="1042910" y="284697"/>
                  </a:lnTo>
                  <a:lnTo>
                    <a:pt x="1303638" y="0"/>
                  </a:lnTo>
                  <a:lnTo>
                    <a:pt x="1564365" y="521945"/>
                  </a:lnTo>
                  <a:lnTo>
                    <a:pt x="1825093" y="806643"/>
                  </a:lnTo>
                  <a:lnTo>
                    <a:pt x="2085820" y="996441"/>
                  </a:lnTo>
                  <a:lnTo>
                    <a:pt x="2346548" y="806643"/>
                  </a:lnTo>
                  <a:lnTo>
                    <a:pt x="2607276" y="948992"/>
                  </a:lnTo>
                  <a:lnTo>
                    <a:pt x="2868003" y="1660736"/>
                  </a:lnTo>
                  <a:lnTo>
                    <a:pt x="3128731" y="474496"/>
                  </a:lnTo>
                  <a:lnTo>
                    <a:pt x="3389458" y="664294"/>
                  </a:lnTo>
                  <a:lnTo>
                    <a:pt x="3650186" y="1186240"/>
                  </a:lnTo>
                  <a:lnTo>
                    <a:pt x="3910914" y="806643"/>
                  </a:lnTo>
                  <a:lnTo>
                    <a:pt x="4171641" y="521945"/>
                  </a:lnTo>
                  <a:lnTo>
                    <a:pt x="4432369" y="664294"/>
                  </a:lnTo>
                  <a:lnTo>
                    <a:pt x="4693096" y="521945"/>
                  </a:lnTo>
                  <a:lnTo>
                    <a:pt x="4953824" y="569395"/>
                  </a:lnTo>
                  <a:lnTo>
                    <a:pt x="5214552" y="996441"/>
                  </a:lnTo>
                  <a:lnTo>
                    <a:pt x="5475279" y="1043891"/>
                  </a:lnTo>
                  <a:lnTo>
                    <a:pt x="5736007" y="1328589"/>
                  </a:lnTo>
                  <a:lnTo>
                    <a:pt x="5996734" y="996441"/>
                  </a:lnTo>
                  <a:lnTo>
                    <a:pt x="6257462" y="901542"/>
                  </a:lnTo>
                  <a:lnTo>
                    <a:pt x="6518190" y="1233689"/>
                  </a:lnTo>
                </a:path>
              </a:pathLst>
            </a:custGeom>
            <a:ln w="27101" cap="flat">
              <a:solidFill>
                <a:srgbClr val="FFC20E">
                  <a:alpha val="100000"/>
                </a:srgbClr>
              </a:solidFill>
              <a:prstDash val="solid"/>
              <a:round/>
            </a:ln>
          </p:spPr>
          <p:txBody>
            <a:bodyPr/>
            <a:lstStyle/>
            <a:p/>
          </p:txBody>
        </p:sp>
        <p:sp>
          <p:nvSpPr>
            <p:cNvPr id="45" name="pl45"/>
            <p:cNvSpPr/>
            <p:nvPr/>
          </p:nvSpPr>
          <p:spPr>
            <a:xfrm>
              <a:off x="6610535" y="3303279"/>
              <a:ext cx="1042910" cy="2277581"/>
            </a:xfrm>
            <a:custGeom>
              <a:avLst/>
              <a:pathLst>
                <a:path w="1042910" h="2277581">
                  <a:moveTo>
                    <a:pt x="0" y="2277581"/>
                  </a:moveTo>
                  <a:lnTo>
                    <a:pt x="260727" y="1613286"/>
                  </a:lnTo>
                  <a:lnTo>
                    <a:pt x="521455" y="806643"/>
                  </a:lnTo>
                  <a:lnTo>
                    <a:pt x="782182" y="47449"/>
                  </a:lnTo>
                  <a:lnTo>
                    <a:pt x="1042910" y="0"/>
                  </a:lnTo>
                </a:path>
              </a:pathLst>
            </a:custGeom>
            <a:ln w="27101" cap="flat">
              <a:solidFill>
                <a:srgbClr val="008B00">
                  <a:alpha val="100000"/>
                </a:srgbClr>
              </a:solidFill>
              <a:prstDash val="solid"/>
              <a:round/>
            </a:ln>
          </p:spPr>
          <p:txBody>
            <a:bodyPr/>
            <a:lstStyle/>
            <a:p/>
          </p:txBody>
        </p:sp>
        <p:sp>
          <p:nvSpPr>
            <p:cNvPr id="46" name="pl46"/>
            <p:cNvSpPr/>
            <p:nvPr/>
          </p:nvSpPr>
          <p:spPr>
            <a:xfrm>
              <a:off x="4785441" y="1737442"/>
              <a:ext cx="2868003" cy="3795968"/>
            </a:xfrm>
            <a:custGeom>
              <a:avLst/>
              <a:pathLst>
                <a:path w="2868003" h="3795968">
                  <a:moveTo>
                    <a:pt x="0" y="3795968"/>
                  </a:moveTo>
                  <a:lnTo>
                    <a:pt x="260727" y="569395"/>
                  </a:lnTo>
                  <a:lnTo>
                    <a:pt x="521455" y="94899"/>
                  </a:lnTo>
                  <a:lnTo>
                    <a:pt x="782182" y="47449"/>
                  </a:lnTo>
                  <a:lnTo>
                    <a:pt x="1042910" y="0"/>
                  </a:lnTo>
                  <a:lnTo>
                    <a:pt x="1303638" y="284697"/>
                  </a:lnTo>
                  <a:lnTo>
                    <a:pt x="1564365" y="664294"/>
                  </a:lnTo>
                  <a:lnTo>
                    <a:pt x="1825093" y="1186240"/>
                  </a:lnTo>
                  <a:lnTo>
                    <a:pt x="2085820" y="1138790"/>
                  </a:lnTo>
                  <a:lnTo>
                    <a:pt x="2346548" y="854093"/>
                  </a:lnTo>
                  <a:lnTo>
                    <a:pt x="2607276" y="1186240"/>
                  </a:lnTo>
                  <a:lnTo>
                    <a:pt x="2868003" y="1091341"/>
                  </a:lnTo>
                </a:path>
              </a:pathLst>
            </a:custGeom>
            <a:ln w="27101" cap="flat">
              <a:solidFill>
                <a:srgbClr val="9A32CD">
                  <a:alpha val="100000"/>
                </a:srgbClr>
              </a:solidFill>
              <a:prstDash val="solid"/>
              <a:round/>
            </a:ln>
          </p:spPr>
          <p:txBody>
            <a:bodyPr/>
            <a:lstStyle/>
            <a:p/>
          </p:txBody>
        </p:sp>
        <p:sp>
          <p:nvSpPr>
            <p:cNvPr id="47" name="pl47"/>
            <p:cNvSpPr/>
            <p:nvPr/>
          </p:nvSpPr>
          <p:spPr>
            <a:xfrm>
              <a:off x="5567624" y="2259388"/>
              <a:ext cx="2085820" cy="901542"/>
            </a:xfrm>
            <a:custGeom>
              <a:avLst/>
              <a:pathLst>
                <a:path w="2085820" h="901542">
                  <a:moveTo>
                    <a:pt x="0" y="901542"/>
                  </a:moveTo>
                  <a:lnTo>
                    <a:pt x="260727" y="142348"/>
                  </a:lnTo>
                  <a:lnTo>
                    <a:pt x="521455" y="0"/>
                  </a:lnTo>
                  <a:lnTo>
                    <a:pt x="782182" y="0"/>
                  </a:lnTo>
                  <a:lnTo>
                    <a:pt x="1042910" y="521945"/>
                  </a:lnTo>
                  <a:lnTo>
                    <a:pt x="1303638" y="427046"/>
                  </a:lnTo>
                  <a:lnTo>
                    <a:pt x="1564365" y="332147"/>
                  </a:lnTo>
                  <a:lnTo>
                    <a:pt x="1825093" y="664294"/>
                  </a:lnTo>
                  <a:lnTo>
                    <a:pt x="2085820" y="569395"/>
                  </a:lnTo>
                </a:path>
              </a:pathLst>
            </a:custGeom>
            <a:ln w="27101" cap="flat">
              <a:solidFill>
                <a:srgbClr val="836FFF">
                  <a:alpha val="100000"/>
                </a:srgbClr>
              </a:solidFill>
              <a:prstDash val="solid"/>
              <a:round/>
            </a:ln>
          </p:spPr>
          <p:txBody>
            <a:bodyPr/>
            <a:lstStyle/>
            <a:p/>
          </p:txBody>
        </p:sp>
        <p:sp>
          <p:nvSpPr>
            <p:cNvPr id="48" name="pl48"/>
            <p:cNvSpPr/>
            <p:nvPr/>
          </p:nvSpPr>
          <p:spPr>
            <a:xfrm>
              <a:off x="5828352" y="2164489"/>
              <a:ext cx="1825093" cy="806643"/>
            </a:xfrm>
            <a:custGeom>
              <a:avLst/>
              <a:pathLst>
                <a:path w="1825093" h="806643">
                  <a:moveTo>
                    <a:pt x="0" y="0"/>
                  </a:moveTo>
                  <a:lnTo>
                    <a:pt x="260727" y="47449"/>
                  </a:lnTo>
                  <a:lnTo>
                    <a:pt x="521455" y="474496"/>
                  </a:lnTo>
                  <a:lnTo>
                    <a:pt x="782182" y="521945"/>
                  </a:lnTo>
                  <a:lnTo>
                    <a:pt x="1042910" y="806643"/>
                  </a:lnTo>
                  <a:lnTo>
                    <a:pt x="1303638" y="474496"/>
                  </a:lnTo>
                  <a:lnTo>
                    <a:pt x="1564365" y="379596"/>
                  </a:lnTo>
                  <a:lnTo>
                    <a:pt x="1825093" y="711744"/>
                  </a:lnTo>
                </a:path>
              </a:pathLst>
            </a:custGeom>
            <a:ln w="27101" cap="flat">
              <a:solidFill>
                <a:srgbClr val="FB9A99">
                  <a:alpha val="100000"/>
                </a:srgbClr>
              </a:solidFill>
              <a:prstDash val="solid"/>
              <a:round/>
            </a:ln>
          </p:spPr>
          <p:txBody>
            <a:bodyPr/>
            <a:lstStyle/>
            <a:p/>
          </p:txBody>
        </p:sp>
        <p:sp>
          <p:nvSpPr>
            <p:cNvPr id="49" name="pl49"/>
            <p:cNvSpPr/>
            <p:nvPr/>
          </p:nvSpPr>
          <p:spPr>
            <a:xfrm>
              <a:off x="7670164" y="1165105"/>
              <a:ext cx="712781" cy="188322"/>
            </a:xfrm>
            <a:custGeom>
              <a:avLst/>
              <a:pathLst>
                <a:path w="712781" h="188322">
                  <a:moveTo>
                    <a:pt x="712781" y="0"/>
                  </a:moveTo>
                  <a:lnTo>
                    <a:pt x="0" y="188322"/>
                  </a:lnTo>
                </a:path>
              </a:pathLst>
            </a:custGeom>
          </p:spPr>
          <p:txBody>
            <a:bodyPr/>
            <a:lstStyle/>
            <a:p/>
          </p:txBody>
        </p:sp>
        <p:sp>
          <p:nvSpPr>
            <p:cNvPr id="50" name="pl50"/>
            <p:cNvSpPr/>
            <p:nvPr/>
          </p:nvSpPr>
          <p:spPr>
            <a:xfrm>
              <a:off x="7669480" y="1433811"/>
              <a:ext cx="755546" cy="250857"/>
            </a:xfrm>
            <a:custGeom>
              <a:avLst/>
              <a:pathLst>
                <a:path w="755546" h="250857">
                  <a:moveTo>
                    <a:pt x="755546" y="0"/>
                  </a:moveTo>
                  <a:lnTo>
                    <a:pt x="0" y="250857"/>
                  </a:lnTo>
                </a:path>
              </a:pathLst>
            </a:custGeom>
          </p:spPr>
          <p:txBody>
            <a:bodyPr/>
            <a:lstStyle/>
            <a:p/>
          </p:txBody>
        </p:sp>
        <p:sp>
          <p:nvSpPr>
            <p:cNvPr id="51" name="pl51"/>
            <p:cNvSpPr/>
            <p:nvPr/>
          </p:nvSpPr>
          <p:spPr>
            <a:xfrm>
              <a:off x="7670268" y="2311097"/>
              <a:ext cx="712677" cy="180466"/>
            </a:xfrm>
            <a:custGeom>
              <a:avLst/>
              <a:pathLst>
                <a:path w="712677" h="180466">
                  <a:moveTo>
                    <a:pt x="712677" y="180466"/>
                  </a:moveTo>
                  <a:lnTo>
                    <a:pt x="0" y="0"/>
                  </a:lnTo>
                </a:path>
              </a:pathLst>
            </a:custGeom>
          </p:spPr>
          <p:txBody>
            <a:bodyPr/>
            <a:lstStyle/>
            <a:p/>
          </p:txBody>
        </p:sp>
        <p:sp>
          <p:nvSpPr>
            <p:cNvPr id="52" name="pl52"/>
            <p:cNvSpPr/>
            <p:nvPr/>
          </p:nvSpPr>
          <p:spPr>
            <a:xfrm>
              <a:off x="7664030" y="1717136"/>
              <a:ext cx="664554" cy="580456"/>
            </a:xfrm>
            <a:custGeom>
              <a:avLst/>
              <a:pathLst>
                <a:path w="664554" h="580456">
                  <a:moveTo>
                    <a:pt x="664554" y="0"/>
                  </a:moveTo>
                  <a:lnTo>
                    <a:pt x="0" y="580456"/>
                  </a:lnTo>
                </a:path>
              </a:pathLst>
            </a:custGeom>
          </p:spPr>
          <p:txBody>
            <a:bodyPr/>
            <a:lstStyle/>
            <a:p/>
          </p:txBody>
        </p:sp>
        <p:sp>
          <p:nvSpPr>
            <p:cNvPr id="53" name="pl53"/>
            <p:cNvSpPr/>
            <p:nvPr/>
          </p:nvSpPr>
          <p:spPr>
            <a:xfrm>
              <a:off x="7668541" y="1979125"/>
              <a:ext cx="768554" cy="321399"/>
            </a:xfrm>
            <a:custGeom>
              <a:avLst/>
              <a:pathLst>
                <a:path w="768554" h="321399">
                  <a:moveTo>
                    <a:pt x="768554" y="0"/>
                  </a:moveTo>
                  <a:lnTo>
                    <a:pt x="0" y="321399"/>
                  </a:lnTo>
                </a:path>
              </a:pathLst>
            </a:custGeom>
          </p:spPr>
          <p:txBody>
            <a:bodyPr/>
            <a:lstStyle/>
            <a:p/>
          </p:txBody>
        </p:sp>
        <p:sp>
          <p:nvSpPr>
            <p:cNvPr id="54" name="pl54"/>
            <p:cNvSpPr/>
            <p:nvPr/>
          </p:nvSpPr>
          <p:spPr>
            <a:xfrm>
              <a:off x="7671379" y="2234955"/>
              <a:ext cx="735649" cy="70171"/>
            </a:xfrm>
            <a:custGeom>
              <a:avLst/>
              <a:pathLst>
                <a:path w="735649" h="70171">
                  <a:moveTo>
                    <a:pt x="735649" y="0"/>
                  </a:moveTo>
                  <a:lnTo>
                    <a:pt x="0" y="70171"/>
                  </a:lnTo>
                </a:path>
              </a:pathLst>
            </a:custGeom>
          </p:spPr>
          <p:txBody>
            <a:bodyPr/>
            <a:lstStyle/>
            <a:p/>
          </p:txBody>
        </p:sp>
        <p:sp>
          <p:nvSpPr>
            <p:cNvPr id="55" name="pl55"/>
            <p:cNvSpPr/>
            <p:nvPr/>
          </p:nvSpPr>
          <p:spPr>
            <a:xfrm>
              <a:off x="7671397" y="2762198"/>
              <a:ext cx="711548" cy="64946"/>
            </a:xfrm>
            <a:custGeom>
              <a:avLst/>
              <a:pathLst>
                <a:path w="711548" h="64946">
                  <a:moveTo>
                    <a:pt x="711548" y="0"/>
                  </a:moveTo>
                  <a:lnTo>
                    <a:pt x="0" y="64946"/>
                  </a:lnTo>
                </a:path>
              </a:pathLst>
            </a:custGeom>
          </p:spPr>
          <p:txBody>
            <a:bodyPr/>
            <a:lstStyle/>
            <a:p/>
          </p:txBody>
        </p:sp>
        <p:sp>
          <p:nvSpPr>
            <p:cNvPr id="56" name="pl56"/>
            <p:cNvSpPr/>
            <p:nvPr/>
          </p:nvSpPr>
          <p:spPr>
            <a:xfrm>
              <a:off x="7670101" y="2833294"/>
              <a:ext cx="682673" cy="184871"/>
            </a:xfrm>
            <a:custGeom>
              <a:avLst/>
              <a:pathLst>
                <a:path w="682673" h="184871">
                  <a:moveTo>
                    <a:pt x="682673" y="184871"/>
                  </a:moveTo>
                  <a:lnTo>
                    <a:pt x="0" y="0"/>
                  </a:lnTo>
                </a:path>
              </a:pathLst>
            </a:custGeom>
          </p:spPr>
          <p:txBody>
            <a:bodyPr/>
            <a:lstStyle/>
            <a:p/>
          </p:txBody>
        </p:sp>
        <p:sp>
          <p:nvSpPr>
            <p:cNvPr id="57" name="pl57"/>
            <p:cNvSpPr/>
            <p:nvPr/>
          </p:nvSpPr>
          <p:spPr>
            <a:xfrm>
              <a:off x="7666897" y="2883871"/>
              <a:ext cx="691964" cy="392889"/>
            </a:xfrm>
            <a:custGeom>
              <a:avLst/>
              <a:pathLst>
                <a:path w="691964" h="392889">
                  <a:moveTo>
                    <a:pt x="691964" y="392889"/>
                  </a:moveTo>
                  <a:lnTo>
                    <a:pt x="0" y="0"/>
                  </a:lnTo>
                </a:path>
              </a:pathLst>
            </a:custGeom>
          </p:spPr>
          <p:txBody>
            <a:bodyPr/>
            <a:lstStyle/>
            <a:p/>
          </p:txBody>
        </p:sp>
        <p:sp>
          <p:nvSpPr>
            <p:cNvPr id="58" name="pl58"/>
            <p:cNvSpPr/>
            <p:nvPr/>
          </p:nvSpPr>
          <p:spPr>
            <a:xfrm>
              <a:off x="7662842" y="2885970"/>
              <a:ext cx="629589" cy="652410"/>
            </a:xfrm>
            <a:custGeom>
              <a:avLst/>
              <a:pathLst>
                <a:path w="629589" h="652410">
                  <a:moveTo>
                    <a:pt x="629589" y="652410"/>
                  </a:moveTo>
                  <a:lnTo>
                    <a:pt x="0" y="0"/>
                  </a:lnTo>
                </a:path>
              </a:pathLst>
            </a:custGeom>
          </p:spPr>
          <p:txBody>
            <a:bodyPr/>
            <a:lstStyle/>
            <a:p/>
          </p:txBody>
        </p:sp>
        <p:sp>
          <p:nvSpPr>
            <p:cNvPr id="59" name="pl59"/>
            <p:cNvSpPr/>
            <p:nvPr/>
          </p:nvSpPr>
          <p:spPr>
            <a:xfrm>
              <a:off x="7665507" y="3311782"/>
              <a:ext cx="693354" cy="488766"/>
            </a:xfrm>
            <a:custGeom>
              <a:avLst/>
              <a:pathLst>
                <a:path w="693354" h="488766">
                  <a:moveTo>
                    <a:pt x="693354" y="488766"/>
                  </a:moveTo>
                  <a:lnTo>
                    <a:pt x="0" y="0"/>
                  </a:lnTo>
                </a:path>
              </a:pathLst>
            </a:custGeom>
          </p:spPr>
          <p:txBody>
            <a:bodyPr/>
            <a:lstStyle/>
            <a:p/>
          </p:txBody>
        </p:sp>
        <p:sp>
          <p:nvSpPr>
            <p:cNvPr id="60" name="pg60"/>
            <p:cNvSpPr/>
            <p:nvPr/>
          </p:nvSpPr>
          <p:spPr>
            <a:xfrm>
              <a:off x="8314365" y="107600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1" name="tx61"/>
            <p:cNvSpPr/>
            <p:nvPr/>
          </p:nvSpPr>
          <p:spPr>
            <a:xfrm>
              <a:off x="8337225" y="111754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90%</a:t>
              </a:r>
            </a:p>
          </p:txBody>
        </p:sp>
        <p:sp>
          <p:nvSpPr>
            <p:cNvPr id="62" name="pg62"/>
            <p:cNvSpPr/>
            <p:nvPr/>
          </p:nvSpPr>
          <p:spPr>
            <a:xfrm>
              <a:off x="8356446" y="134395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38548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83%</a:t>
              </a:r>
            </a:p>
          </p:txBody>
        </p:sp>
        <p:sp>
          <p:nvSpPr>
            <p:cNvPr id="64" name="pg64"/>
            <p:cNvSpPr/>
            <p:nvPr/>
          </p:nvSpPr>
          <p:spPr>
            <a:xfrm>
              <a:off x="8314365" y="241143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245297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70%</a:t>
              </a:r>
            </a:p>
          </p:txBody>
        </p:sp>
        <p:sp>
          <p:nvSpPr>
            <p:cNvPr id="66" name="pg66"/>
            <p:cNvSpPr/>
            <p:nvPr/>
          </p:nvSpPr>
          <p:spPr>
            <a:xfrm>
              <a:off x="8260004" y="162486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64772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70%</a:t>
              </a:r>
            </a:p>
          </p:txBody>
        </p:sp>
        <p:sp>
          <p:nvSpPr>
            <p:cNvPr id="68" name="pg68"/>
            <p:cNvSpPr/>
            <p:nvPr/>
          </p:nvSpPr>
          <p:spPr>
            <a:xfrm>
              <a:off x="8368515" y="188848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93002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70%</a:t>
              </a:r>
            </a:p>
          </p:txBody>
        </p:sp>
        <p:sp>
          <p:nvSpPr>
            <p:cNvPr id="70" name="pg70"/>
            <p:cNvSpPr/>
            <p:nvPr/>
          </p:nvSpPr>
          <p:spPr>
            <a:xfrm>
              <a:off x="8338449" y="214959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61309" y="219112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70%</a:t>
              </a:r>
            </a:p>
          </p:txBody>
        </p:sp>
        <p:sp>
          <p:nvSpPr>
            <p:cNvPr id="72" name="pg72"/>
            <p:cNvSpPr/>
            <p:nvPr/>
          </p:nvSpPr>
          <p:spPr>
            <a:xfrm>
              <a:off x="8314365" y="26769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71850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59%</a:t>
              </a:r>
            </a:p>
          </p:txBody>
        </p:sp>
        <p:sp>
          <p:nvSpPr>
            <p:cNvPr id="74" name="pg74"/>
            <p:cNvSpPr/>
            <p:nvPr/>
          </p:nvSpPr>
          <p:spPr>
            <a:xfrm>
              <a:off x="8284194" y="293849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98003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59%</a:t>
              </a:r>
            </a:p>
          </p:txBody>
        </p:sp>
        <p:sp>
          <p:nvSpPr>
            <p:cNvPr id="76" name="pg76"/>
            <p:cNvSpPr/>
            <p:nvPr/>
          </p:nvSpPr>
          <p:spPr>
            <a:xfrm>
              <a:off x="8290281" y="319978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7" name="tx77"/>
            <p:cNvSpPr/>
            <p:nvPr/>
          </p:nvSpPr>
          <p:spPr>
            <a:xfrm>
              <a:off x="8313141" y="324132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58%</a:t>
              </a:r>
            </a:p>
          </p:txBody>
        </p:sp>
        <p:sp>
          <p:nvSpPr>
            <p:cNvPr id="78" name="pg78"/>
            <p:cNvSpPr/>
            <p:nvPr/>
          </p:nvSpPr>
          <p:spPr>
            <a:xfrm>
              <a:off x="8223851" y="346156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9" name="tx79"/>
            <p:cNvSpPr/>
            <p:nvPr/>
          </p:nvSpPr>
          <p:spPr>
            <a:xfrm>
              <a:off x="8246711" y="350310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58%</a:t>
              </a:r>
            </a:p>
          </p:txBody>
        </p:sp>
        <p:sp>
          <p:nvSpPr>
            <p:cNvPr id="80" name="pg80"/>
            <p:cNvSpPr/>
            <p:nvPr/>
          </p:nvSpPr>
          <p:spPr>
            <a:xfrm>
              <a:off x="8290281" y="372370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76524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49%</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295923" y="401416"/>
              <a:ext cx="323976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Cote d'Ivoire,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(49%), followed by MCV1 and Rubella (58%).
Coverage of 6 vaccines decreased (DTP3, HEPB3, HIB3, MCV1, ROTAC and RUBELLA) and 1 vaccine increased (IPV1) compared to respective coverage in 2019.
Coverage of 8 vaccines increased (DTP3, HEPB3, HIB3, HPVC, IPV1, IPVC, MCV2 and ROTAC) and 2 vaccines decreased (MCV1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30082" y="870398"/>
              <a:ext cx="577731" cy="0"/>
            </a:xfrm>
            <a:custGeom>
              <a:avLst/>
              <a:pathLst>
                <a:path w="577731" h="0">
                  <a:moveTo>
                    <a:pt x="0" y="0"/>
                  </a:moveTo>
                  <a:lnTo>
                    <a:pt x="0" y="0"/>
                  </a:lnTo>
                  <a:lnTo>
                    <a:pt x="144432" y="0"/>
                  </a:lnTo>
                  <a:lnTo>
                    <a:pt x="216649" y="0"/>
                  </a:lnTo>
                  <a:lnTo>
                    <a:pt x="216649" y="0"/>
                  </a:lnTo>
                  <a:lnTo>
                    <a:pt x="361082"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7341217" y="1220700"/>
              <a:ext cx="938813" cy="0"/>
            </a:xfrm>
            <a:custGeom>
              <a:avLst/>
              <a:pathLst>
                <a:path w="938813" h="0">
                  <a:moveTo>
                    <a:pt x="0" y="0"/>
                  </a:moveTo>
                  <a:lnTo>
                    <a:pt x="72216" y="0"/>
                  </a:lnTo>
                  <a:lnTo>
                    <a:pt x="144432" y="0"/>
                  </a:lnTo>
                  <a:lnTo>
                    <a:pt x="216649" y="0"/>
                  </a:lnTo>
                  <a:lnTo>
                    <a:pt x="288865" y="0"/>
                  </a:lnTo>
                  <a:lnTo>
                    <a:pt x="433298"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6402403" y="1571001"/>
              <a:ext cx="794380" cy="0"/>
            </a:xfrm>
            <a:custGeom>
              <a:avLst/>
              <a:pathLst>
                <a:path w="794380" h="0">
                  <a:moveTo>
                    <a:pt x="0" y="0"/>
                  </a:moveTo>
                  <a:lnTo>
                    <a:pt x="72216" y="0"/>
                  </a:lnTo>
                  <a:lnTo>
                    <a:pt x="144432" y="0"/>
                  </a:lnTo>
                  <a:lnTo>
                    <a:pt x="216649" y="0"/>
                  </a:lnTo>
                  <a:lnTo>
                    <a:pt x="288865" y="0"/>
                  </a:lnTo>
                  <a:lnTo>
                    <a:pt x="361082" y="0"/>
                  </a:lnTo>
                  <a:lnTo>
                    <a:pt x="794380" y="0"/>
                  </a:lnTo>
                </a:path>
              </a:pathLst>
            </a:custGeom>
            <a:ln w="116535" cap="flat">
              <a:solidFill>
                <a:srgbClr val="E8E8E8">
                  <a:alpha val="100000"/>
                </a:srgbClr>
              </a:solidFill>
              <a:prstDash val="solid"/>
              <a:round/>
            </a:ln>
          </p:spPr>
          <p:txBody>
            <a:bodyPr/>
            <a:lstStyle/>
            <a:p/>
          </p:txBody>
        </p:sp>
        <p:sp>
          <p:nvSpPr>
            <p:cNvPr id="25" name="pl25"/>
            <p:cNvSpPr/>
            <p:nvPr/>
          </p:nvSpPr>
          <p:spPr>
            <a:xfrm>
              <a:off x="6402403" y="1921302"/>
              <a:ext cx="794380" cy="0"/>
            </a:xfrm>
            <a:custGeom>
              <a:avLst/>
              <a:pathLst>
                <a:path w="794380" h="0">
                  <a:moveTo>
                    <a:pt x="0" y="0"/>
                  </a:moveTo>
                  <a:lnTo>
                    <a:pt x="72216" y="0"/>
                  </a:lnTo>
                  <a:lnTo>
                    <a:pt x="144432" y="0"/>
                  </a:lnTo>
                  <a:lnTo>
                    <a:pt x="216649" y="0"/>
                  </a:lnTo>
                  <a:lnTo>
                    <a:pt x="288865" y="0"/>
                  </a:lnTo>
                  <a:lnTo>
                    <a:pt x="361082" y="0"/>
                  </a:lnTo>
                  <a:lnTo>
                    <a:pt x="794380" y="0"/>
                  </a:lnTo>
                </a:path>
              </a:pathLst>
            </a:custGeom>
            <a:ln w="116535" cap="flat">
              <a:solidFill>
                <a:srgbClr val="E8E8E8">
                  <a:alpha val="100000"/>
                </a:srgbClr>
              </a:solidFill>
              <a:prstDash val="solid"/>
              <a:round/>
            </a:ln>
          </p:spPr>
          <p:txBody>
            <a:bodyPr/>
            <a:lstStyle/>
            <a:p/>
          </p:txBody>
        </p:sp>
        <p:sp>
          <p:nvSpPr>
            <p:cNvPr id="26" name="pl26"/>
            <p:cNvSpPr/>
            <p:nvPr/>
          </p:nvSpPr>
          <p:spPr>
            <a:xfrm>
              <a:off x="2141636" y="2271604"/>
              <a:ext cx="4405200" cy="0"/>
            </a:xfrm>
            <a:custGeom>
              <a:avLst/>
              <a:pathLst>
                <a:path w="4405200" h="0">
                  <a:moveTo>
                    <a:pt x="0" y="0"/>
                  </a:moveTo>
                  <a:lnTo>
                    <a:pt x="3827469" y="0"/>
                  </a:lnTo>
                  <a:lnTo>
                    <a:pt x="4116335" y="0"/>
                  </a:lnTo>
                  <a:lnTo>
                    <a:pt x="4188551" y="0"/>
                  </a:lnTo>
                  <a:lnTo>
                    <a:pt x="4188551" y="0"/>
                  </a:lnTo>
                  <a:lnTo>
                    <a:pt x="4405200" y="0"/>
                  </a:lnTo>
                  <a:lnTo>
                    <a:pt x="4405200" y="0"/>
                  </a:lnTo>
                </a:path>
              </a:pathLst>
            </a:custGeom>
            <a:ln w="116535" cap="flat">
              <a:solidFill>
                <a:srgbClr val="E8E8E8">
                  <a:alpha val="100000"/>
                </a:srgbClr>
              </a:solidFill>
              <a:prstDash val="solid"/>
              <a:round/>
            </a:ln>
          </p:spPr>
          <p:txBody>
            <a:bodyPr/>
            <a:lstStyle/>
            <a:p/>
          </p:txBody>
        </p:sp>
        <p:sp>
          <p:nvSpPr>
            <p:cNvPr id="27" name="pl27"/>
            <p:cNvSpPr/>
            <p:nvPr/>
          </p:nvSpPr>
          <p:spPr>
            <a:xfrm>
              <a:off x="6402403" y="2621905"/>
              <a:ext cx="794380" cy="0"/>
            </a:xfrm>
            <a:custGeom>
              <a:avLst/>
              <a:pathLst>
                <a:path w="794380" h="0">
                  <a:moveTo>
                    <a:pt x="0" y="0"/>
                  </a:moveTo>
                  <a:lnTo>
                    <a:pt x="72216" y="0"/>
                  </a:lnTo>
                  <a:lnTo>
                    <a:pt x="144432" y="0"/>
                  </a:lnTo>
                  <a:lnTo>
                    <a:pt x="216649" y="0"/>
                  </a:lnTo>
                  <a:lnTo>
                    <a:pt x="288865" y="0"/>
                  </a:lnTo>
                  <a:lnTo>
                    <a:pt x="361082" y="0"/>
                  </a:lnTo>
                  <a:lnTo>
                    <a:pt x="794380" y="0"/>
                  </a:lnTo>
                </a:path>
              </a:pathLst>
            </a:custGeom>
            <a:ln w="116535" cap="flat">
              <a:solidFill>
                <a:srgbClr val="E8E8E8">
                  <a:alpha val="100000"/>
                </a:srgbClr>
              </a:solidFill>
              <a:prstDash val="solid"/>
              <a:round/>
            </a:ln>
          </p:spPr>
          <p:txBody>
            <a:bodyPr/>
            <a:lstStyle/>
            <a:p/>
          </p:txBody>
        </p:sp>
        <p:sp>
          <p:nvSpPr>
            <p:cNvPr id="28" name="pl28"/>
            <p:cNvSpPr/>
            <p:nvPr/>
          </p:nvSpPr>
          <p:spPr>
            <a:xfrm>
              <a:off x="6474620" y="2972206"/>
              <a:ext cx="1011029" cy="0"/>
            </a:xfrm>
            <a:custGeom>
              <a:avLst/>
              <a:pathLst>
                <a:path w="1011029" h="0">
                  <a:moveTo>
                    <a:pt x="0" y="0"/>
                  </a:moveTo>
                  <a:lnTo>
                    <a:pt x="144432" y="0"/>
                  </a:lnTo>
                  <a:lnTo>
                    <a:pt x="216649" y="0"/>
                  </a:lnTo>
                  <a:lnTo>
                    <a:pt x="361082" y="0"/>
                  </a:lnTo>
                  <a:lnTo>
                    <a:pt x="649947" y="0"/>
                  </a:lnTo>
                  <a:lnTo>
                    <a:pt x="866596"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5535807" y="3322508"/>
              <a:ext cx="1155462" cy="0"/>
            </a:xfrm>
            <a:custGeom>
              <a:avLst/>
              <a:pathLst>
                <a:path w="1155462" h="0">
                  <a:moveTo>
                    <a:pt x="0" y="0"/>
                  </a:moveTo>
                  <a:lnTo>
                    <a:pt x="144432" y="0"/>
                  </a:lnTo>
                  <a:lnTo>
                    <a:pt x="433298" y="0"/>
                  </a:lnTo>
                  <a:lnTo>
                    <a:pt x="505514" y="0"/>
                  </a:lnTo>
                  <a:lnTo>
                    <a:pt x="505514" y="0"/>
                  </a:lnTo>
                  <a:lnTo>
                    <a:pt x="649947" y="0"/>
                  </a:lnTo>
                  <a:lnTo>
                    <a:pt x="1155462" y="0"/>
                  </a:lnTo>
                </a:path>
              </a:pathLst>
            </a:custGeom>
            <a:ln w="116535" cap="flat">
              <a:solidFill>
                <a:srgbClr val="E8E8E8">
                  <a:alpha val="100000"/>
                </a:srgbClr>
              </a:solidFill>
              <a:prstDash val="solid"/>
              <a:round/>
            </a:ln>
          </p:spPr>
          <p:txBody>
            <a:bodyPr/>
            <a:lstStyle/>
            <a:p/>
          </p:txBody>
        </p:sp>
        <p:sp>
          <p:nvSpPr>
            <p:cNvPr id="30" name="pl30"/>
            <p:cNvSpPr/>
            <p:nvPr/>
          </p:nvSpPr>
          <p:spPr>
            <a:xfrm>
              <a:off x="5174725" y="3672809"/>
              <a:ext cx="1372111" cy="0"/>
            </a:xfrm>
            <a:custGeom>
              <a:avLst/>
              <a:pathLst>
                <a:path w="1372111" h="0">
                  <a:moveTo>
                    <a:pt x="0" y="0"/>
                  </a:moveTo>
                  <a:lnTo>
                    <a:pt x="144432" y="0"/>
                  </a:lnTo>
                  <a:lnTo>
                    <a:pt x="216649" y="0"/>
                  </a:lnTo>
                  <a:lnTo>
                    <a:pt x="288865" y="0"/>
                  </a:lnTo>
                  <a:lnTo>
                    <a:pt x="505514" y="0"/>
                  </a:lnTo>
                  <a:lnTo>
                    <a:pt x="794380" y="0"/>
                  </a:lnTo>
                  <a:lnTo>
                    <a:pt x="1372111" y="0"/>
                  </a:lnTo>
                </a:path>
              </a:pathLst>
            </a:custGeom>
            <a:ln w="116535" cap="flat">
              <a:solidFill>
                <a:srgbClr val="E8E8E8">
                  <a:alpha val="100000"/>
                </a:srgbClr>
              </a:solidFill>
              <a:prstDash val="solid"/>
              <a:round/>
            </a:ln>
          </p:spPr>
          <p:txBody>
            <a:bodyPr/>
            <a:lstStyle/>
            <a:p/>
          </p:txBody>
        </p:sp>
        <p:sp>
          <p:nvSpPr>
            <p:cNvPr id="31" name="pl31"/>
            <p:cNvSpPr/>
            <p:nvPr/>
          </p:nvSpPr>
          <p:spPr>
            <a:xfrm>
              <a:off x="5608023" y="4023110"/>
              <a:ext cx="1372111" cy="0"/>
            </a:xfrm>
            <a:custGeom>
              <a:avLst/>
              <a:pathLst>
                <a:path w="1372111" h="0">
                  <a:moveTo>
                    <a:pt x="0" y="0"/>
                  </a:moveTo>
                  <a:lnTo>
                    <a:pt x="0" y="0"/>
                  </a:lnTo>
                  <a:lnTo>
                    <a:pt x="72216" y="0"/>
                  </a:lnTo>
                  <a:lnTo>
                    <a:pt x="144432" y="0"/>
                  </a:lnTo>
                  <a:lnTo>
                    <a:pt x="505514" y="0"/>
                  </a:lnTo>
                  <a:lnTo>
                    <a:pt x="794380" y="0"/>
                  </a:lnTo>
                  <a:lnTo>
                    <a:pt x="1372111" y="0"/>
                  </a:lnTo>
                </a:path>
              </a:pathLst>
            </a:custGeom>
            <a:ln w="116535" cap="flat">
              <a:solidFill>
                <a:srgbClr val="E8E8E8">
                  <a:alpha val="100000"/>
                </a:srgbClr>
              </a:solidFill>
              <a:prstDash val="solid"/>
              <a:round/>
            </a:ln>
          </p:spPr>
          <p:txBody>
            <a:bodyPr/>
            <a:lstStyle/>
            <a:p/>
          </p:txBody>
        </p:sp>
        <p:sp>
          <p:nvSpPr>
            <p:cNvPr id="32" name="pl32"/>
            <p:cNvSpPr/>
            <p:nvPr/>
          </p:nvSpPr>
          <p:spPr>
            <a:xfrm>
              <a:off x="5535807" y="4373412"/>
              <a:ext cx="1155462" cy="0"/>
            </a:xfrm>
            <a:custGeom>
              <a:avLst/>
              <a:pathLst>
                <a:path w="1155462" h="0">
                  <a:moveTo>
                    <a:pt x="0" y="0"/>
                  </a:moveTo>
                  <a:lnTo>
                    <a:pt x="144432" y="0"/>
                  </a:lnTo>
                  <a:lnTo>
                    <a:pt x="433298" y="0"/>
                  </a:lnTo>
                  <a:lnTo>
                    <a:pt x="505514" y="0"/>
                  </a:lnTo>
                  <a:lnTo>
                    <a:pt x="505514" y="0"/>
                  </a:lnTo>
                  <a:lnTo>
                    <a:pt x="649947" y="0"/>
                  </a:lnTo>
                  <a:lnTo>
                    <a:pt x="1155462" y="0"/>
                  </a:lnTo>
                </a:path>
              </a:pathLst>
            </a:custGeom>
            <a:ln w="116535" cap="flat">
              <a:solidFill>
                <a:srgbClr val="E8E8E8">
                  <a:alpha val="100000"/>
                </a:srgbClr>
              </a:solidFill>
              <a:prstDash val="solid"/>
              <a:round/>
            </a:ln>
          </p:spPr>
          <p:txBody>
            <a:bodyPr/>
            <a:lstStyle/>
            <a:p/>
          </p:txBody>
        </p:sp>
        <p:sp>
          <p:nvSpPr>
            <p:cNvPr id="33" name="pl33"/>
            <p:cNvSpPr/>
            <p:nvPr/>
          </p:nvSpPr>
          <p:spPr>
            <a:xfrm>
              <a:off x="5608023" y="4723713"/>
              <a:ext cx="1011029" cy="0"/>
            </a:xfrm>
            <a:custGeom>
              <a:avLst/>
              <a:pathLst>
                <a:path w="1011029" h="0">
                  <a:moveTo>
                    <a:pt x="0" y="0"/>
                  </a:moveTo>
                  <a:lnTo>
                    <a:pt x="144432" y="0"/>
                  </a:lnTo>
                  <a:lnTo>
                    <a:pt x="216649" y="0"/>
                  </a:lnTo>
                  <a:lnTo>
                    <a:pt x="361082" y="0"/>
                  </a:lnTo>
                  <a:lnTo>
                    <a:pt x="505514" y="0"/>
                  </a:lnTo>
                  <a:lnTo>
                    <a:pt x="1011029" y="0"/>
                  </a:lnTo>
                  <a:lnTo>
                    <a:pt x="1011029" y="0"/>
                  </a:lnTo>
                </a:path>
              </a:pathLst>
            </a:custGeom>
            <a:ln w="116535" cap="flat">
              <a:solidFill>
                <a:srgbClr val="E8E8E8">
                  <a:alpha val="100000"/>
                </a:srgbClr>
              </a:solidFill>
              <a:prstDash val="solid"/>
              <a:round/>
            </a:ln>
          </p:spPr>
          <p:txBody>
            <a:bodyPr/>
            <a:lstStyle/>
            <a:p/>
          </p:txBody>
        </p:sp>
        <p:sp>
          <p:nvSpPr>
            <p:cNvPr id="34" name="pl34"/>
            <p:cNvSpPr/>
            <p:nvPr/>
          </p:nvSpPr>
          <p:spPr>
            <a:xfrm>
              <a:off x="5463590" y="5074015"/>
              <a:ext cx="1083246" cy="0"/>
            </a:xfrm>
            <a:custGeom>
              <a:avLst/>
              <a:pathLst>
                <a:path w="1083246" h="0">
                  <a:moveTo>
                    <a:pt x="0" y="0"/>
                  </a:moveTo>
                  <a:lnTo>
                    <a:pt x="144432" y="0"/>
                  </a:lnTo>
                  <a:lnTo>
                    <a:pt x="505514" y="0"/>
                  </a:lnTo>
                  <a:lnTo>
                    <a:pt x="505514" y="0"/>
                  </a:lnTo>
                  <a:lnTo>
                    <a:pt x="577731" y="0"/>
                  </a:lnTo>
                  <a:lnTo>
                    <a:pt x="649947" y="0"/>
                  </a:lnTo>
                  <a:lnTo>
                    <a:pt x="1083246" y="0"/>
                  </a:lnTo>
                </a:path>
              </a:pathLst>
            </a:custGeom>
            <a:ln w="116535" cap="flat">
              <a:solidFill>
                <a:srgbClr val="E8E8E8">
                  <a:alpha val="100000"/>
                </a:srgbClr>
              </a:solidFill>
              <a:prstDash val="solid"/>
              <a:round/>
            </a:ln>
          </p:spPr>
          <p:txBody>
            <a:bodyPr/>
            <a:lstStyle/>
            <a:p/>
          </p:txBody>
        </p:sp>
        <p:sp>
          <p:nvSpPr>
            <p:cNvPr id="35" name="pt35"/>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8666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2558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8115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0893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33671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5336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922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75898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1455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47012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8676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39790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9228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75898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61455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47012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8676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39790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54233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13713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6460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25347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32568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4233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4233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32568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9228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5898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1455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47012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9790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54233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1455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68676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8676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03682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6460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53130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03682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8125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7573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4233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6460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67573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38687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45909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31465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17022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7563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39790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60352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67573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10903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60352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74795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8676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03682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96460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53130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03682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18125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67573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61455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61455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82017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6460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10903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60352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74795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542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03682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10903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60352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6460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6460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45909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145046"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8396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928397"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1726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78449"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495098"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134016"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339636"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484069"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134016"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339636"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484069"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2078868"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484069"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267419"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134016"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339636"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484069"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655628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2784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42288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6628501"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612298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5617472"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484069"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5256390"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511195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6917367"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5545255"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5689688"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6628501"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6122987"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5617472"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6556285"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5545255"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5689688"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6484069"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590633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540082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69" name="tx169"/>
            <p:cNvSpPr/>
            <p:nvPr/>
          </p:nvSpPr>
          <p:spPr>
            <a:xfrm>
              <a:off x="544863" y="3561600"/>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MengA</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5637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Cote d'Ivoire,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(94%) and 2024 (81%). DTP1 coverage increased in 2025 (84%) compared to 2024, and was lower than in 2019. In 2019-2025, DTP1 coverage was at it's lowest level in 2024 (81%).
In 2024, 11 vaccines had lower coverage than in 2019.
In 2025, 11 vaccines had lower coverage than in 2019.
In 2025, 5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544490"/>
              <a:ext cx="5670825" cy="2296567"/>
            </a:xfrm>
            <a:custGeom>
              <a:avLst/>
              <a:pathLst>
                <a:path w="5670825" h="2296567">
                  <a:moveTo>
                    <a:pt x="0" y="2296567"/>
                  </a:moveTo>
                  <a:lnTo>
                    <a:pt x="945137" y="792862"/>
                  </a:lnTo>
                  <a:lnTo>
                    <a:pt x="1890275" y="1695085"/>
                  </a:lnTo>
                  <a:lnTo>
                    <a:pt x="2835412" y="1257644"/>
                  </a:lnTo>
                  <a:lnTo>
                    <a:pt x="3780550" y="464781"/>
                  </a:lnTo>
                  <a:lnTo>
                    <a:pt x="4725687" y="792862"/>
                  </a:lnTo>
                  <a:lnTo>
                    <a:pt x="5670825" y="0"/>
                  </a:lnTo>
                </a:path>
              </a:pathLst>
            </a:custGeom>
            <a:ln w="29811" cap="flat">
              <a:solidFill>
                <a:srgbClr val="FF0000">
                  <a:alpha val="100000"/>
                </a:srgbClr>
              </a:solidFill>
              <a:prstDash val="solid"/>
              <a:round/>
            </a:ln>
          </p:spPr>
          <p:txBody>
            <a:bodyPr/>
            <a:lstStyle/>
            <a:p/>
          </p:txBody>
        </p:sp>
        <p:sp>
          <p:nvSpPr>
            <p:cNvPr id="25" name="pl25"/>
            <p:cNvSpPr/>
            <p:nvPr/>
          </p:nvSpPr>
          <p:spPr>
            <a:xfrm>
              <a:off x="3025530" y="2544490"/>
              <a:ext cx="4725687" cy="2132526"/>
            </a:xfrm>
            <a:custGeom>
              <a:avLst/>
              <a:pathLst>
                <a:path w="4725687" h="2132526">
                  <a:moveTo>
                    <a:pt x="0" y="2132526"/>
                  </a:moveTo>
                  <a:lnTo>
                    <a:pt x="945137" y="1449024"/>
                  </a:lnTo>
                  <a:lnTo>
                    <a:pt x="1890275" y="1558384"/>
                  </a:lnTo>
                  <a:lnTo>
                    <a:pt x="2835412" y="464781"/>
                  </a:lnTo>
                  <a:lnTo>
                    <a:pt x="3780550" y="792862"/>
                  </a:lnTo>
                  <a:lnTo>
                    <a:pt x="4725687"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42147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37773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000704"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945842"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890979"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5836117"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6781254"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7726392"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tx39"/>
            <p:cNvSpPr/>
            <p:nvPr/>
          </p:nvSpPr>
          <p:spPr>
            <a:xfrm>
              <a:off x="3025530"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40" name="tx40"/>
            <p:cNvSpPr/>
            <p:nvPr/>
          </p:nvSpPr>
          <p:spPr>
            <a:xfrm>
              <a:off x="3970668"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41" name="tx41"/>
            <p:cNvSpPr/>
            <p:nvPr/>
          </p:nvSpPr>
          <p:spPr>
            <a:xfrm>
              <a:off x="4915805"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42" name="tx42"/>
            <p:cNvSpPr/>
            <p:nvPr/>
          </p:nvSpPr>
          <p:spPr>
            <a:xfrm>
              <a:off x="5860943"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43" name="tx43"/>
            <p:cNvSpPr/>
            <p:nvPr/>
          </p:nvSpPr>
          <p:spPr>
            <a:xfrm>
              <a:off x="6806080"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44" name="tx44"/>
            <p:cNvSpPr/>
            <p:nvPr/>
          </p:nvSpPr>
          <p:spPr>
            <a:xfrm>
              <a:off x="7751218"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45" name="tx45"/>
            <p:cNvSpPr/>
            <p:nvPr/>
          </p:nvSpPr>
          <p:spPr>
            <a:xfrm>
              <a:off x="2080392"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46" name="tx46"/>
            <p:cNvSpPr/>
            <p:nvPr/>
          </p:nvSpPr>
          <p:spPr>
            <a:xfrm>
              <a:off x="3025530"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47" name="tx47"/>
            <p:cNvSpPr/>
            <p:nvPr/>
          </p:nvSpPr>
          <p:spPr>
            <a:xfrm>
              <a:off x="3970668" y="40673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48" name="tx48"/>
            <p:cNvSpPr/>
            <p:nvPr/>
          </p:nvSpPr>
          <p:spPr>
            <a:xfrm>
              <a:off x="4915805" y="363141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44</a:t>
              </a:r>
            </a:p>
          </p:txBody>
        </p:sp>
        <p:sp>
          <p:nvSpPr>
            <p:cNvPr id="49" name="tx49"/>
            <p:cNvSpPr/>
            <p:nvPr/>
          </p:nvSpPr>
          <p:spPr>
            <a:xfrm>
              <a:off x="5860943"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50" name="tx50"/>
            <p:cNvSpPr/>
            <p:nvPr/>
          </p:nvSpPr>
          <p:spPr>
            <a:xfrm>
              <a:off x="6806080"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51" name="tx51"/>
            <p:cNvSpPr/>
            <p:nvPr/>
          </p:nvSpPr>
          <p:spPr>
            <a:xfrm>
              <a:off x="7751218"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52" name="pl5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3" name="tx53"/>
            <p:cNvSpPr/>
            <p:nvPr/>
          </p:nvSpPr>
          <p:spPr>
            <a:xfrm>
              <a:off x="5534047"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4" name="tx54"/>
            <p:cNvSpPr/>
            <p:nvPr/>
          </p:nvSpPr>
          <p:spPr>
            <a:xfrm>
              <a:off x="5400380"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5" name="rc55"/>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8" name="tx58"/>
            <p:cNvSpPr/>
            <p:nvPr/>
          </p:nvSpPr>
          <p:spPr>
            <a:xfrm rot="-5400000">
              <a:off x="28975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9" name="tx59"/>
            <p:cNvSpPr/>
            <p:nvPr/>
          </p:nvSpPr>
          <p:spPr>
            <a:xfrm rot="-5400000">
              <a:off x="3842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0" name="tx60"/>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1" name="tx61"/>
            <p:cNvSpPr/>
            <p:nvPr/>
          </p:nvSpPr>
          <p:spPr>
            <a:xfrm rot="-5400000">
              <a:off x="57329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2" name="tx62"/>
            <p:cNvSpPr/>
            <p:nvPr/>
          </p:nvSpPr>
          <p:spPr>
            <a:xfrm rot="-5400000">
              <a:off x="66780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3" name="tx63"/>
            <p:cNvSpPr/>
            <p:nvPr/>
          </p:nvSpPr>
          <p:spPr>
            <a:xfrm rot="-5400000">
              <a:off x="76232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4" name="tx6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1330710"/>
              <a:ext cx="57437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Cote d'Ivoire, 2019-2025</a:t>
              </a:r>
            </a:p>
          </p:txBody>
        </p:sp>
        <p:sp>
          <p:nvSpPr>
            <p:cNvPr id="76" name="tx7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7" name="tx7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Cote d'Ivoire was 2019.
In 2025, first dose (HPV1) programme coverage among girls was 90%. In 2025, last dose (HPVc) programme coverage among girls was 90%.</a:t>
            </a:r>
          </a:p>
        </p:txBody>
      </p:sp>
      <p:sp>
        <p:nvSpPr>
          <p:cNvPr id="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90%, following switch to single dose in 2023.</a:t>
            </a:r>
          </a:p>
        </p:txBody>
      </p:sp>
      <p:grpSp xmlns:pic="http://schemas.openxmlformats.org/drawingml/2006/picture">
        <p:nvGrpSpPr>
          <p:cNvPr id="80" name=""/>
          <p:cNvGrpSpPr/>
          <p:nvPr/>
        </p:nvGrpSpPr>
        <p:grpSpPr>
          <a:xfrm>
            <a:off x="292608" y="1005840"/>
            <a:ext cx="8595360" cy="28575"/>
            <a:chOff x="292608" y="1005840"/>
            <a:chExt cx="8595360" cy="28575"/>
          </a:xfrm>
        </p:grpSpPr>
        <p:sp>
          <p:nvSpPr>
            <p:cNvPr id="8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96697"/>
              <a:ext cx="6481656" cy="782440"/>
            </a:xfrm>
            <a:custGeom>
              <a:avLst/>
              <a:pathLst>
                <a:path w="6481656" h="782440">
                  <a:moveTo>
                    <a:pt x="0" y="662065"/>
                  </a:moveTo>
                  <a:lnTo>
                    <a:pt x="259266" y="631971"/>
                  </a:lnTo>
                  <a:lnTo>
                    <a:pt x="518532" y="662065"/>
                  </a:lnTo>
                  <a:lnTo>
                    <a:pt x="777798" y="752346"/>
                  </a:lnTo>
                  <a:lnTo>
                    <a:pt x="1037065" y="571783"/>
                  </a:lnTo>
                  <a:lnTo>
                    <a:pt x="1296331" y="300938"/>
                  </a:lnTo>
                  <a:lnTo>
                    <a:pt x="1555597" y="300938"/>
                  </a:lnTo>
                  <a:lnTo>
                    <a:pt x="1814863" y="331032"/>
                  </a:lnTo>
                  <a:lnTo>
                    <a:pt x="2074130" y="391220"/>
                  </a:lnTo>
                  <a:lnTo>
                    <a:pt x="2333396" y="180563"/>
                  </a:lnTo>
                  <a:lnTo>
                    <a:pt x="2592662" y="270844"/>
                  </a:lnTo>
                  <a:lnTo>
                    <a:pt x="2851928" y="782440"/>
                  </a:lnTo>
                  <a:lnTo>
                    <a:pt x="3111195" y="150469"/>
                  </a:lnTo>
                  <a:lnTo>
                    <a:pt x="3370461" y="361126"/>
                  </a:lnTo>
                  <a:lnTo>
                    <a:pt x="3629727" y="421314"/>
                  </a:lnTo>
                  <a:lnTo>
                    <a:pt x="3888994" y="240750"/>
                  </a:lnTo>
                  <a:lnTo>
                    <a:pt x="4148260" y="0"/>
                  </a:lnTo>
                  <a:lnTo>
                    <a:pt x="4407526" y="120375"/>
                  </a:lnTo>
                  <a:lnTo>
                    <a:pt x="4666792" y="90281"/>
                  </a:lnTo>
                  <a:lnTo>
                    <a:pt x="4926059" y="240750"/>
                  </a:lnTo>
                  <a:lnTo>
                    <a:pt x="5185325" y="421314"/>
                  </a:lnTo>
                  <a:lnTo>
                    <a:pt x="5444591" y="481501"/>
                  </a:lnTo>
                  <a:lnTo>
                    <a:pt x="5703857" y="541689"/>
                  </a:lnTo>
                  <a:lnTo>
                    <a:pt x="5963124" y="451408"/>
                  </a:lnTo>
                  <a:lnTo>
                    <a:pt x="6222390" y="571783"/>
                  </a:lnTo>
                  <a:lnTo>
                    <a:pt x="6481656" y="511595"/>
                  </a:lnTo>
                </a:path>
              </a:pathLst>
            </a:custGeom>
            <a:ln w="27101" cap="flat">
              <a:solidFill>
                <a:srgbClr val="F8766D">
                  <a:alpha val="100000"/>
                </a:srgbClr>
              </a:solidFill>
              <a:prstDash val="solid"/>
              <a:round/>
            </a:ln>
          </p:spPr>
          <p:txBody>
            <a:bodyPr/>
            <a:lstStyle/>
            <a:p/>
          </p:txBody>
        </p:sp>
        <p:sp>
          <p:nvSpPr>
            <p:cNvPr id="28" name="pl28"/>
            <p:cNvSpPr/>
            <p:nvPr/>
          </p:nvSpPr>
          <p:spPr>
            <a:xfrm>
              <a:off x="6883610" y="3640264"/>
              <a:ext cx="1037065" cy="1444505"/>
            </a:xfrm>
            <a:custGeom>
              <a:avLst/>
              <a:pathLst>
                <a:path w="1037065" h="1444505">
                  <a:moveTo>
                    <a:pt x="0" y="1444505"/>
                  </a:moveTo>
                  <a:lnTo>
                    <a:pt x="259266" y="1023191"/>
                  </a:lnTo>
                  <a:lnTo>
                    <a:pt x="518532" y="511595"/>
                  </a:lnTo>
                  <a:lnTo>
                    <a:pt x="777798" y="30093"/>
                  </a:lnTo>
                  <a:lnTo>
                    <a:pt x="1037065" y="0"/>
                  </a:lnTo>
                </a:path>
              </a:pathLst>
            </a:custGeom>
            <a:ln w="27101" cap="flat">
              <a:solidFill>
                <a:srgbClr val="7CAE00">
                  <a:alpha val="100000"/>
                </a:srgbClr>
              </a:solidFill>
              <a:prstDash val="solid"/>
              <a:round/>
            </a:ln>
          </p:spPr>
          <p:txBody>
            <a:bodyPr/>
            <a:lstStyle/>
            <a:p/>
          </p:txBody>
        </p:sp>
        <p:sp>
          <p:nvSpPr>
            <p:cNvPr id="29" name="pl29"/>
            <p:cNvSpPr/>
            <p:nvPr/>
          </p:nvSpPr>
          <p:spPr>
            <a:xfrm>
              <a:off x="5068747" y="2647167"/>
              <a:ext cx="2851928" cy="2407509"/>
            </a:xfrm>
            <a:custGeom>
              <a:avLst/>
              <a:pathLst>
                <a:path w="2851928" h="2407509">
                  <a:moveTo>
                    <a:pt x="0" y="2407509"/>
                  </a:moveTo>
                  <a:lnTo>
                    <a:pt x="259266" y="361126"/>
                  </a:lnTo>
                  <a:lnTo>
                    <a:pt x="518532" y="60187"/>
                  </a:lnTo>
                  <a:lnTo>
                    <a:pt x="777798" y="30093"/>
                  </a:lnTo>
                  <a:lnTo>
                    <a:pt x="1037065" y="0"/>
                  </a:lnTo>
                  <a:lnTo>
                    <a:pt x="1296331" y="180563"/>
                  </a:lnTo>
                  <a:lnTo>
                    <a:pt x="1555597" y="421314"/>
                  </a:lnTo>
                  <a:lnTo>
                    <a:pt x="1814863" y="752346"/>
                  </a:lnTo>
                  <a:lnTo>
                    <a:pt x="2074130" y="722252"/>
                  </a:lnTo>
                  <a:lnTo>
                    <a:pt x="2333396" y="541689"/>
                  </a:lnTo>
                  <a:lnTo>
                    <a:pt x="2592662" y="752346"/>
                  </a:lnTo>
                  <a:lnTo>
                    <a:pt x="2851928" y="692158"/>
                  </a:lnTo>
                </a:path>
              </a:pathLst>
            </a:custGeom>
            <a:ln w="27101" cap="flat">
              <a:solidFill>
                <a:srgbClr val="00BFC4">
                  <a:alpha val="100000"/>
                </a:srgbClr>
              </a:solidFill>
              <a:prstDash val="solid"/>
              <a:round/>
            </a:ln>
          </p:spPr>
          <p:txBody>
            <a:bodyPr/>
            <a:lstStyle/>
            <a:p/>
          </p:txBody>
        </p:sp>
        <p:sp>
          <p:nvSpPr>
            <p:cNvPr id="30" name="pl30"/>
            <p:cNvSpPr/>
            <p:nvPr/>
          </p:nvSpPr>
          <p:spPr>
            <a:xfrm>
              <a:off x="6624344" y="2406416"/>
              <a:ext cx="1296331" cy="2347321"/>
            </a:xfrm>
            <a:custGeom>
              <a:avLst/>
              <a:pathLst>
                <a:path w="1296331" h="2347321">
                  <a:moveTo>
                    <a:pt x="0" y="2347321"/>
                  </a:moveTo>
                  <a:lnTo>
                    <a:pt x="259266" y="1594975"/>
                  </a:lnTo>
                  <a:lnTo>
                    <a:pt x="518532" y="1715350"/>
                  </a:lnTo>
                  <a:lnTo>
                    <a:pt x="777798" y="511595"/>
                  </a:lnTo>
                  <a:lnTo>
                    <a:pt x="1037065" y="872722"/>
                  </a:lnTo>
                  <a:lnTo>
                    <a:pt x="129633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9699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6018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3009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680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312038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845234" y="50463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50163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85968" y="47153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40023" y="2406410"/>
              <a:ext cx="239918" cy="5"/>
            </a:xfrm>
            <a:custGeom>
              <a:avLst/>
              <a:pathLst>
                <a:path w="239918" h="5">
                  <a:moveTo>
                    <a:pt x="239918" y="0"/>
                  </a:moveTo>
                  <a:lnTo>
                    <a:pt x="0" y="5"/>
                  </a:lnTo>
                </a:path>
              </a:pathLst>
            </a:custGeom>
          </p:spPr>
          <p:txBody>
            <a:bodyPr/>
            <a:lstStyle/>
            <a:p/>
          </p:txBody>
        </p:sp>
        <p:sp>
          <p:nvSpPr>
            <p:cNvPr id="41" name="pl41"/>
            <p:cNvSpPr/>
            <p:nvPr/>
          </p:nvSpPr>
          <p:spPr>
            <a:xfrm>
              <a:off x="7940023" y="3008291"/>
              <a:ext cx="239918" cy="2"/>
            </a:xfrm>
            <a:custGeom>
              <a:avLst/>
              <a:pathLst>
                <a:path w="239918" h="2">
                  <a:moveTo>
                    <a:pt x="239918" y="0"/>
                  </a:moveTo>
                  <a:lnTo>
                    <a:pt x="0" y="2"/>
                  </a:lnTo>
                </a:path>
              </a:pathLst>
            </a:custGeom>
          </p:spPr>
          <p:txBody>
            <a:bodyPr/>
            <a:lstStyle/>
            <a:p/>
          </p:txBody>
        </p:sp>
        <p:sp>
          <p:nvSpPr>
            <p:cNvPr id="42" name="pl42"/>
            <p:cNvSpPr/>
            <p:nvPr/>
          </p:nvSpPr>
          <p:spPr>
            <a:xfrm>
              <a:off x="7940023" y="3339319"/>
              <a:ext cx="239918" cy="5"/>
            </a:xfrm>
            <a:custGeom>
              <a:avLst/>
              <a:pathLst>
                <a:path w="239918" h="5">
                  <a:moveTo>
                    <a:pt x="239918" y="0"/>
                  </a:moveTo>
                  <a:lnTo>
                    <a:pt x="0" y="5"/>
                  </a:lnTo>
                </a:path>
              </a:pathLst>
            </a:custGeom>
          </p:spPr>
          <p:txBody>
            <a:bodyPr/>
            <a:lstStyle/>
            <a:p/>
          </p:txBody>
        </p:sp>
        <p:sp>
          <p:nvSpPr>
            <p:cNvPr id="43" name="pl43"/>
            <p:cNvSpPr/>
            <p:nvPr/>
          </p:nvSpPr>
          <p:spPr>
            <a:xfrm>
              <a:off x="7940023" y="3640265"/>
              <a:ext cx="239918" cy="3"/>
            </a:xfrm>
            <a:custGeom>
              <a:avLst/>
              <a:pathLst>
                <a:path w="239918" h="3">
                  <a:moveTo>
                    <a:pt x="239918" y="3"/>
                  </a:moveTo>
                  <a:lnTo>
                    <a:pt x="0" y="0"/>
                  </a:lnTo>
                </a:path>
              </a:pathLst>
            </a:custGeom>
          </p:spPr>
          <p:txBody>
            <a:bodyPr/>
            <a:lstStyle/>
            <a:p/>
          </p:txBody>
        </p:sp>
        <p:sp>
          <p:nvSpPr>
            <p:cNvPr id="44" name="pg44"/>
            <p:cNvSpPr/>
            <p:nvPr/>
          </p:nvSpPr>
          <p:spPr>
            <a:xfrm>
              <a:off x="8111362" y="231542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235626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90%</a:t>
              </a:r>
            </a:p>
          </p:txBody>
        </p:sp>
        <p:sp>
          <p:nvSpPr>
            <p:cNvPr id="46" name="pg46"/>
            <p:cNvSpPr/>
            <p:nvPr/>
          </p:nvSpPr>
          <p:spPr>
            <a:xfrm>
              <a:off x="8111362" y="29173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95814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70%</a:t>
              </a:r>
            </a:p>
          </p:txBody>
        </p:sp>
        <p:sp>
          <p:nvSpPr>
            <p:cNvPr id="48" name="pg48"/>
            <p:cNvSpPr/>
            <p:nvPr/>
          </p:nvSpPr>
          <p:spPr>
            <a:xfrm>
              <a:off x="8111362" y="324833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328917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59%</a:t>
              </a:r>
            </a:p>
          </p:txBody>
        </p:sp>
        <p:sp>
          <p:nvSpPr>
            <p:cNvPr id="50" name="pg50"/>
            <p:cNvSpPr/>
            <p:nvPr/>
          </p:nvSpPr>
          <p:spPr>
            <a:xfrm>
              <a:off x="8111362" y="354928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59012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49%</a:t>
              </a:r>
            </a:p>
          </p:txBody>
        </p:sp>
        <p:sp>
          <p:nvSpPr>
            <p:cNvPr id="52" name="pg52"/>
            <p:cNvSpPr/>
            <p:nvPr/>
          </p:nvSpPr>
          <p:spPr>
            <a:xfrm>
              <a:off x="1141249" y="314056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6969" y="31843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65</a:t>
              </a:r>
            </a:p>
          </p:txBody>
        </p:sp>
        <p:sp>
          <p:nvSpPr>
            <p:cNvPr id="54" name="pg54"/>
            <p:cNvSpPr/>
            <p:nvPr/>
          </p:nvSpPr>
          <p:spPr>
            <a:xfrm>
              <a:off x="6656081" y="503721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701801" y="5082564"/>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1</a:t>
              </a:r>
            </a:p>
          </p:txBody>
        </p:sp>
        <p:sp>
          <p:nvSpPr>
            <p:cNvPr id="56" name="pg56"/>
            <p:cNvSpPr/>
            <p:nvPr/>
          </p:nvSpPr>
          <p:spPr>
            <a:xfrm>
              <a:off x="5134717" y="4904896"/>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80437" y="4950246"/>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a:t>
              </a:r>
            </a:p>
          </p:txBody>
        </p:sp>
        <p:sp>
          <p:nvSpPr>
            <p:cNvPr id="58" name="pg58"/>
            <p:cNvSpPr/>
            <p:nvPr/>
          </p:nvSpPr>
          <p:spPr>
            <a:xfrm>
              <a:off x="6689655" y="459075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735375" y="46361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12</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23765" y="1704354"/>
              <a:ext cx="183069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Cote d'Ivoire,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Cote d'Ivoire has all 4 of the  SDG vaccines.
In 2025, Cote d'Ivoire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Cote d'Ivoire met the 90% SDG coverage target for HPVc,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81% in 2024 to 84% in 2025.
• DTP3 coverage increased 2 percentage points from 68% in 2024 to 70% in 2025.
• There were there were 27,000 fewer zero-dose children in 2025. This leaves 156,000 children without vaccination, vulnerable to vaccine-preventable diseases and a further 137,000 with incomplete protection.
• Cote d'Ivoire accounted for 3.9% of zero-dose children in West and Central Africa (WCAR) and 1.2% of zero-dose children globally.
• MCV1 coverage declined 7 percentage points from 65% in 2024 to 58% in 2025. There were 410,000 children who missed out on the first measles vaccination.
• MCV2 coverage increased 1 percentage point from 48% in 2024 to 49% in 2025.
• Last dose coverage of HPV vaccination (HPVc) among girls increased from 61% to 90%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Cote d'Ivoire,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Cote d'Ivoire.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(7m)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P7TF5XRZ5TZD-1674051314-8314</_dlc_DocId>
    <_dlc_DocIdUrl xmlns="5ce71423-0d49-4a04-8822-86064e799dcd">
      <Url>https://unicef.sharepoint.com/teams/DAPM-DataComm/_layouts/15/DocIdRedir.aspx?ID=P7TF5XRZ5TZD-1674051314-8314</Url>
      <Description>P7TF5XRZ5TZD-1674051314-8314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F38D229A-0009-4D4F-9176-24E221A0691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4b25baae-460d-4d3f-86f2-84e386cfdd32</vt:lpwstr>
  </property>
</Properties>
</file>