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d74d5a17ff07a9b6d17d5c60e66bfdfc1917ad8.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5737bf5ec49d1a1f5bc97ecf88bfc0d0fafb8c9.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e4da0b3974a0a0f4bfd1ddfe47948e181556ca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199513"/>
            </a:xfrm>
            <a:custGeom>
              <a:avLst/>
              <a:pathLst>
                <a:path w="6481656" h="199513">
                  <a:moveTo>
                    <a:pt x="0" y="199513"/>
                  </a:moveTo>
                  <a:lnTo>
                    <a:pt x="259266" y="159610"/>
                  </a:lnTo>
                  <a:lnTo>
                    <a:pt x="518532" y="159610"/>
                  </a:lnTo>
                  <a:lnTo>
                    <a:pt x="777798" y="159610"/>
                  </a:lnTo>
                  <a:lnTo>
                    <a:pt x="1037065" y="159610"/>
                  </a:lnTo>
                  <a:lnTo>
                    <a:pt x="1296331" y="159610"/>
                  </a:lnTo>
                  <a:lnTo>
                    <a:pt x="1555597" y="0"/>
                  </a:lnTo>
                  <a:lnTo>
                    <a:pt x="1814863" y="0"/>
                  </a:lnTo>
                  <a:lnTo>
                    <a:pt x="2074130" y="0"/>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79805"/>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558638"/>
            </a:xfrm>
            <a:custGeom>
              <a:avLst/>
              <a:pathLst>
                <a:path w="6481656" h="558638">
                  <a:moveTo>
                    <a:pt x="0" y="558638"/>
                  </a:moveTo>
                  <a:lnTo>
                    <a:pt x="259266" y="518735"/>
                  </a:lnTo>
                  <a:lnTo>
                    <a:pt x="518532" y="518735"/>
                  </a:lnTo>
                  <a:lnTo>
                    <a:pt x="777798" y="518735"/>
                  </a:lnTo>
                  <a:lnTo>
                    <a:pt x="1037065" y="478832"/>
                  </a:lnTo>
                  <a:lnTo>
                    <a:pt x="1296331" y="478832"/>
                  </a:lnTo>
                  <a:lnTo>
                    <a:pt x="1555597" y="239416"/>
                  </a:lnTo>
                  <a:lnTo>
                    <a:pt x="1814863" y="239416"/>
                  </a:lnTo>
                  <a:lnTo>
                    <a:pt x="2074130" y="79805"/>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119708"/>
                  </a:lnTo>
                  <a:lnTo>
                    <a:pt x="6222390" y="79805"/>
                  </a:lnTo>
                  <a:lnTo>
                    <a:pt x="6481656" y="79805"/>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598540"/>
            </a:xfrm>
            <a:custGeom>
              <a:avLst/>
              <a:pathLst>
                <a:path w="6481656" h="598540">
                  <a:moveTo>
                    <a:pt x="0" y="598540"/>
                  </a:moveTo>
                  <a:lnTo>
                    <a:pt x="259266" y="558638"/>
                  </a:lnTo>
                  <a:lnTo>
                    <a:pt x="518532" y="558638"/>
                  </a:lnTo>
                  <a:lnTo>
                    <a:pt x="777798" y="558638"/>
                  </a:lnTo>
                  <a:lnTo>
                    <a:pt x="1037065" y="518735"/>
                  </a:lnTo>
                  <a:lnTo>
                    <a:pt x="1296331" y="518735"/>
                  </a:lnTo>
                  <a:lnTo>
                    <a:pt x="1555597" y="239416"/>
                  </a:lnTo>
                  <a:lnTo>
                    <a:pt x="1814863" y="199513"/>
                  </a:lnTo>
                  <a:lnTo>
                    <a:pt x="2074130" y="79805"/>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159610"/>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2735350" y="1318612"/>
              <a:ext cx="5185325" cy="598540"/>
            </a:xfrm>
            <a:custGeom>
              <a:avLst/>
              <a:pathLst>
                <a:path w="5185325" h="598540">
                  <a:moveTo>
                    <a:pt x="0" y="598540"/>
                  </a:moveTo>
                  <a:lnTo>
                    <a:pt x="259266" y="199513"/>
                  </a:lnTo>
                  <a:lnTo>
                    <a:pt x="518532" y="279319"/>
                  </a:lnTo>
                  <a:lnTo>
                    <a:pt x="777798" y="159610"/>
                  </a:lnTo>
                  <a:lnTo>
                    <a:pt x="1037065" y="39902"/>
                  </a:lnTo>
                  <a:lnTo>
                    <a:pt x="1296331" y="0"/>
                  </a:lnTo>
                  <a:lnTo>
                    <a:pt x="1555597" y="0"/>
                  </a:lnTo>
                  <a:lnTo>
                    <a:pt x="1814863" y="0"/>
                  </a:lnTo>
                  <a:lnTo>
                    <a:pt x="2074130" y="0"/>
                  </a:lnTo>
                  <a:lnTo>
                    <a:pt x="2333396" y="0"/>
                  </a:lnTo>
                  <a:lnTo>
                    <a:pt x="2592662" y="0"/>
                  </a:lnTo>
                  <a:lnTo>
                    <a:pt x="2851928" y="0"/>
                  </a:lnTo>
                  <a:lnTo>
                    <a:pt x="3111195" y="0"/>
                  </a:lnTo>
                  <a:lnTo>
                    <a:pt x="3370461" y="0"/>
                  </a:lnTo>
                  <a:lnTo>
                    <a:pt x="3629727" y="39902"/>
                  </a:lnTo>
                  <a:lnTo>
                    <a:pt x="3888994" y="0"/>
                  </a:lnTo>
                  <a:lnTo>
                    <a:pt x="4148260" y="0"/>
                  </a:lnTo>
                  <a:lnTo>
                    <a:pt x="4407526" y="0"/>
                  </a:lnTo>
                  <a:lnTo>
                    <a:pt x="4666792" y="159610"/>
                  </a:lnTo>
                  <a:lnTo>
                    <a:pt x="4926059" y="159610"/>
                  </a:lnTo>
                  <a:lnTo>
                    <a:pt x="5185325" y="199513"/>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696974"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014" y="1048451"/>
              <a:ext cx="251927" cy="340060"/>
            </a:xfrm>
            <a:custGeom>
              <a:avLst/>
              <a:pathLst>
                <a:path w="251927" h="340060">
                  <a:moveTo>
                    <a:pt x="251927" y="0"/>
                  </a:moveTo>
                  <a:lnTo>
                    <a:pt x="0" y="340060"/>
                  </a:lnTo>
                </a:path>
              </a:pathLst>
            </a:custGeom>
          </p:spPr>
          <p:txBody>
            <a:bodyPr/>
            <a:lstStyle/>
            <a:p/>
          </p:txBody>
        </p:sp>
        <p:sp>
          <p:nvSpPr>
            <p:cNvPr id="42" name="pl42"/>
            <p:cNvSpPr/>
            <p:nvPr/>
          </p:nvSpPr>
          <p:spPr>
            <a:xfrm>
              <a:off x="7937001" y="1317984"/>
              <a:ext cx="242940" cy="75368"/>
            </a:xfrm>
            <a:custGeom>
              <a:avLst/>
              <a:pathLst>
                <a:path w="242940" h="75368">
                  <a:moveTo>
                    <a:pt x="242940" y="0"/>
                  </a:moveTo>
                  <a:lnTo>
                    <a:pt x="0" y="75368"/>
                  </a:lnTo>
                </a:path>
              </a:pathLst>
            </a:custGeom>
          </p:spPr>
          <p:txBody>
            <a:bodyPr/>
            <a:lstStyle/>
            <a:p/>
          </p:txBody>
        </p:sp>
        <p:sp>
          <p:nvSpPr>
            <p:cNvPr id="43" name="pl43"/>
            <p:cNvSpPr/>
            <p:nvPr/>
          </p:nvSpPr>
          <p:spPr>
            <a:xfrm>
              <a:off x="7936837" y="1483465"/>
              <a:ext cx="243105" cy="78844"/>
            </a:xfrm>
            <a:custGeom>
              <a:avLst/>
              <a:pathLst>
                <a:path w="243105" h="78844">
                  <a:moveTo>
                    <a:pt x="243105" y="78844"/>
                  </a:moveTo>
                  <a:lnTo>
                    <a:pt x="0" y="0"/>
                  </a:lnTo>
                </a:path>
              </a:pathLst>
            </a:custGeom>
          </p:spPr>
          <p:txBody>
            <a:bodyPr/>
            <a:lstStyle/>
            <a:p/>
          </p:txBody>
        </p:sp>
        <p:sp>
          <p:nvSpPr>
            <p:cNvPr id="44" name="pl44"/>
            <p:cNvSpPr/>
            <p:nvPr/>
          </p:nvSpPr>
          <p:spPr>
            <a:xfrm>
              <a:off x="7928788" y="1527824"/>
              <a:ext cx="251153" cy="300244"/>
            </a:xfrm>
            <a:custGeom>
              <a:avLst/>
              <a:pathLst>
                <a:path w="251153" h="300244">
                  <a:moveTo>
                    <a:pt x="251153" y="300244"/>
                  </a:moveTo>
                  <a:lnTo>
                    <a:pt x="0" y="0"/>
                  </a:lnTo>
                </a:path>
              </a:pathLst>
            </a:custGeom>
          </p:spPr>
          <p:txBody>
            <a:bodyPr/>
            <a:lstStyle/>
            <a:p/>
          </p:txBody>
        </p:sp>
        <p:sp>
          <p:nvSpPr>
            <p:cNvPr id="45" name="pg45"/>
            <p:cNvSpPr/>
            <p:nvPr/>
          </p:nvSpPr>
          <p:spPr>
            <a:xfrm>
              <a:off x="8111362" y="9386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9795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21328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25413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9" name="pg49"/>
            <p:cNvSpPr/>
            <p:nvPr/>
          </p:nvSpPr>
          <p:spPr>
            <a:xfrm>
              <a:off x="8111362" y="14860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268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1" name="pg51"/>
            <p:cNvSpPr/>
            <p:nvPr/>
          </p:nvSpPr>
          <p:spPr>
            <a:xfrm>
              <a:off x="8111362" y="17571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7980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94%</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417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China,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achieved the 95% target and MCV2 coverage was below, but close to the 95% target.
Between 2024 and 2025, 0 vaccines increased coverage, 1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61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77887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19611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6133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20305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2960642"/>
              <a:ext cx="1861912" cy="162934"/>
            </a:xfrm>
            <a:prstGeom prst="rect">
              <a:avLst/>
            </a:prstGeom>
            <a:solidFill>
              <a:srgbClr val="D9D9D9">
                <a:alpha val="60000"/>
              </a:srgbClr>
            </a:solidFill>
          </p:spPr>
          <p:txBody>
            <a:bodyPr/>
            <a:lstStyle/>
            <a:p/>
          </p:txBody>
        </p:sp>
        <p:sp>
          <p:nvSpPr>
            <p:cNvPr id="10" name="pl10"/>
            <p:cNvSpPr/>
            <p:nvPr/>
          </p:nvSpPr>
          <p:spPr>
            <a:xfrm>
              <a:off x="194713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151515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91%</a:t>
              </a:r>
            </a:p>
          </p:txBody>
        </p:sp>
        <p:sp>
          <p:nvSpPr>
            <p:cNvPr id="12" name="pt12"/>
            <p:cNvSpPr/>
            <p:nvPr/>
          </p:nvSpPr>
          <p:spPr>
            <a:xfrm>
              <a:off x="102216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 name="pt13"/>
            <p:cNvSpPr/>
            <p:nvPr/>
          </p:nvSpPr>
          <p:spPr>
            <a:xfrm>
              <a:off x="1543708" y="511148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 name="pt14"/>
            <p:cNvSpPr/>
            <p:nvPr/>
          </p:nvSpPr>
          <p:spPr>
            <a:xfrm>
              <a:off x="1585432" y="494854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5" name="pt15"/>
            <p:cNvSpPr/>
            <p:nvPr/>
          </p:nvSpPr>
          <p:spPr>
            <a:xfrm>
              <a:off x="1648017"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773188" y="462267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814911" y="445974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856635"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898358" y="413387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981805" y="397093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 name="pt21"/>
            <p:cNvSpPr/>
            <p:nvPr/>
          </p:nvSpPr>
          <p:spPr>
            <a:xfrm>
              <a:off x="1981805" y="380800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981805" y="364507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981805" y="348213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981805" y="331920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2002667" y="315626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2023529" y="299333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2023529" y="283039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202352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202352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202352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2044391"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2065252"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2065252"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2065252"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2065252"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2065252"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2065252"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2065252"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tx39"/>
            <p:cNvSpPr/>
            <p:nvPr/>
          </p:nvSpPr>
          <p:spPr>
            <a:xfrm>
              <a:off x="117525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40" name="tx40"/>
            <p:cNvSpPr/>
            <p:nvPr/>
          </p:nvSpPr>
          <p:spPr>
            <a:xfrm>
              <a:off x="1696794"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41" name="tx41"/>
            <p:cNvSpPr/>
            <p:nvPr/>
          </p:nvSpPr>
          <p:spPr>
            <a:xfrm>
              <a:off x="1738518" y="4968871"/>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42" name="tx42"/>
            <p:cNvSpPr/>
            <p:nvPr/>
          </p:nvSpPr>
          <p:spPr>
            <a:xfrm>
              <a:off x="1801103"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43" name="tx43"/>
            <p:cNvSpPr/>
            <p:nvPr/>
          </p:nvSpPr>
          <p:spPr>
            <a:xfrm>
              <a:off x="1580749" y="4643002"/>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44" name="tx44"/>
            <p:cNvSpPr/>
            <p:nvPr/>
          </p:nvSpPr>
          <p:spPr>
            <a:xfrm>
              <a:off x="1582724" y="448006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45" name="tx45"/>
            <p:cNvSpPr/>
            <p:nvPr/>
          </p:nvSpPr>
          <p:spPr>
            <a:xfrm>
              <a:off x="1655307"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46" name="tx46"/>
            <p:cNvSpPr/>
            <p:nvPr/>
          </p:nvSpPr>
          <p:spPr>
            <a:xfrm>
              <a:off x="1692566" y="4152257"/>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47" name="tx47"/>
            <p:cNvSpPr/>
            <p:nvPr/>
          </p:nvSpPr>
          <p:spPr>
            <a:xfrm>
              <a:off x="1815878" y="3990293"/>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48" name="tx48"/>
            <p:cNvSpPr/>
            <p:nvPr/>
          </p:nvSpPr>
          <p:spPr>
            <a:xfrm>
              <a:off x="1754004" y="3826388"/>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49" name="tx49"/>
            <p:cNvSpPr/>
            <p:nvPr/>
          </p:nvSpPr>
          <p:spPr>
            <a:xfrm>
              <a:off x="1758468" y="3663454"/>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50" name="tx50"/>
            <p:cNvSpPr/>
            <p:nvPr/>
          </p:nvSpPr>
          <p:spPr>
            <a:xfrm>
              <a:off x="1754043" y="350148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51" name="tx51"/>
            <p:cNvSpPr/>
            <p:nvPr/>
          </p:nvSpPr>
          <p:spPr>
            <a:xfrm>
              <a:off x="1789366" y="3338555"/>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52" name="tx52"/>
            <p:cNvSpPr/>
            <p:nvPr/>
          </p:nvSpPr>
          <p:spPr>
            <a:xfrm>
              <a:off x="1788141" y="31765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53" name="tx53"/>
            <p:cNvSpPr/>
            <p:nvPr/>
          </p:nvSpPr>
          <p:spPr>
            <a:xfrm>
              <a:off x="1795767" y="3011715"/>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54" name="tx54"/>
            <p:cNvSpPr/>
            <p:nvPr/>
          </p:nvSpPr>
          <p:spPr>
            <a:xfrm>
              <a:off x="1835476" y="2850722"/>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55" name="tx55"/>
            <p:cNvSpPr/>
            <p:nvPr/>
          </p:nvSpPr>
          <p:spPr>
            <a:xfrm>
              <a:off x="1782530" y="2685846"/>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56" name="tx56"/>
            <p:cNvSpPr/>
            <p:nvPr/>
          </p:nvSpPr>
          <p:spPr>
            <a:xfrm>
              <a:off x="1800192" y="2522873"/>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57" name="tx57"/>
            <p:cNvSpPr/>
            <p:nvPr/>
          </p:nvSpPr>
          <p:spPr>
            <a:xfrm>
              <a:off x="1809003" y="236094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58" name="tx58"/>
            <p:cNvSpPr/>
            <p:nvPr/>
          </p:nvSpPr>
          <p:spPr>
            <a:xfrm>
              <a:off x="1821015" y="219898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59" name="tx59"/>
            <p:cNvSpPr/>
            <p:nvPr/>
          </p:nvSpPr>
          <p:spPr>
            <a:xfrm>
              <a:off x="1841876" y="2036049"/>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60" name="tx60"/>
            <p:cNvSpPr/>
            <p:nvPr/>
          </p:nvSpPr>
          <p:spPr>
            <a:xfrm>
              <a:off x="1837451" y="1871135"/>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61" name="tx61"/>
            <p:cNvSpPr/>
            <p:nvPr/>
          </p:nvSpPr>
          <p:spPr>
            <a:xfrm>
              <a:off x="1846263" y="17101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62" name="tx62"/>
            <p:cNvSpPr/>
            <p:nvPr/>
          </p:nvSpPr>
          <p:spPr>
            <a:xfrm>
              <a:off x="1837451" y="154724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63" name="tx63"/>
            <p:cNvSpPr/>
            <p:nvPr/>
          </p:nvSpPr>
          <p:spPr>
            <a:xfrm>
              <a:off x="1815442" y="138237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64" name="tx64"/>
            <p:cNvSpPr/>
            <p:nvPr/>
          </p:nvSpPr>
          <p:spPr>
            <a:xfrm>
              <a:off x="1850727" y="12204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65" name="tx65"/>
            <p:cNvSpPr/>
            <p:nvPr/>
          </p:nvSpPr>
          <p:spPr>
            <a:xfrm>
              <a:off x="1833065" y="1058442"/>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66" name="rc66"/>
            <p:cNvSpPr/>
            <p:nvPr/>
          </p:nvSpPr>
          <p:spPr>
            <a:xfrm>
              <a:off x="343909" y="875080"/>
              <a:ext cx="1861912" cy="4659927"/>
            </a:xfrm>
            <a:prstGeom prst="rect">
              <a:avLst/>
            </a:prstGeom>
            <a:ln w="13550" cap="rnd">
              <a:solidFill>
                <a:srgbClr val="999999">
                  <a:alpha val="100000"/>
                </a:srgbClr>
              </a:solidFill>
              <a:prstDash val="solid"/>
              <a:round/>
            </a:ln>
          </p:spPr>
          <p:txBody>
            <a:bodyPr/>
            <a:lstStyle/>
            <a:p/>
          </p:txBody>
        </p:sp>
        <p:sp>
          <p:nvSpPr>
            <p:cNvPr id="67" name="pl67"/>
            <p:cNvSpPr/>
            <p:nvPr/>
          </p:nvSpPr>
          <p:spPr>
            <a:xfrm>
              <a:off x="229314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103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1276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54484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9620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2" name="rc72"/>
            <p:cNvSpPr/>
            <p:nvPr/>
          </p:nvSpPr>
          <p:spPr>
            <a:xfrm>
              <a:off x="2275410" y="1657166"/>
              <a:ext cx="1861912" cy="162934"/>
            </a:xfrm>
            <a:prstGeom prst="rect">
              <a:avLst/>
            </a:prstGeom>
            <a:solidFill>
              <a:srgbClr val="D9D9D9">
                <a:alpha val="60000"/>
              </a:srgbClr>
            </a:solidFill>
          </p:spPr>
          <p:txBody>
            <a:bodyPr/>
            <a:lstStyle/>
            <a:p/>
          </p:txBody>
        </p:sp>
        <p:sp>
          <p:nvSpPr>
            <p:cNvPr id="73" name="pl73"/>
            <p:cNvSpPr/>
            <p:nvPr/>
          </p:nvSpPr>
          <p:spPr>
            <a:xfrm>
              <a:off x="383691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74" name="tx74"/>
            <p:cNvSpPr/>
            <p:nvPr/>
          </p:nvSpPr>
          <p:spPr>
            <a:xfrm>
              <a:off x="3404935"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75" name="pt75"/>
            <p:cNvSpPr/>
            <p:nvPr/>
          </p:nvSpPr>
          <p:spPr>
            <a:xfrm>
              <a:off x="2828495"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6" name="pt76"/>
            <p:cNvSpPr/>
            <p:nvPr/>
          </p:nvSpPr>
          <p:spPr>
            <a:xfrm>
              <a:off x="3308316"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7" name="pt77"/>
            <p:cNvSpPr/>
            <p:nvPr/>
          </p:nvSpPr>
          <p:spPr>
            <a:xfrm>
              <a:off x="332917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8" name="pt78"/>
            <p:cNvSpPr/>
            <p:nvPr/>
          </p:nvSpPr>
          <p:spPr>
            <a:xfrm>
              <a:off x="3412625"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9" name="pt79"/>
            <p:cNvSpPr/>
            <p:nvPr/>
          </p:nvSpPr>
          <p:spPr>
            <a:xfrm>
              <a:off x="3412625"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0" name="pt80"/>
            <p:cNvSpPr/>
            <p:nvPr/>
          </p:nvSpPr>
          <p:spPr>
            <a:xfrm>
              <a:off x="3454348"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 name="pt81"/>
            <p:cNvSpPr/>
            <p:nvPr/>
          </p:nvSpPr>
          <p:spPr>
            <a:xfrm>
              <a:off x="353779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2" name="pt82"/>
            <p:cNvSpPr/>
            <p:nvPr/>
          </p:nvSpPr>
          <p:spPr>
            <a:xfrm>
              <a:off x="3621242"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3" name="pt83"/>
            <p:cNvSpPr/>
            <p:nvPr/>
          </p:nvSpPr>
          <p:spPr>
            <a:xfrm>
              <a:off x="364210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4" name="pt84"/>
            <p:cNvSpPr/>
            <p:nvPr/>
          </p:nvSpPr>
          <p:spPr>
            <a:xfrm>
              <a:off x="366296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5" name="pt85"/>
            <p:cNvSpPr/>
            <p:nvPr/>
          </p:nvSpPr>
          <p:spPr>
            <a:xfrm>
              <a:off x="3683828"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6" name="pt86"/>
            <p:cNvSpPr/>
            <p:nvPr/>
          </p:nvSpPr>
          <p:spPr>
            <a:xfrm>
              <a:off x="370468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7" name="pt87"/>
            <p:cNvSpPr/>
            <p:nvPr/>
          </p:nvSpPr>
          <p:spPr>
            <a:xfrm>
              <a:off x="3746413"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8" name="pt88"/>
            <p:cNvSpPr/>
            <p:nvPr/>
          </p:nvSpPr>
          <p:spPr>
            <a:xfrm>
              <a:off x="3746413"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9" name="pt89"/>
            <p:cNvSpPr/>
            <p:nvPr/>
          </p:nvSpPr>
          <p:spPr>
            <a:xfrm>
              <a:off x="3850722"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0" name="pt90"/>
            <p:cNvSpPr/>
            <p:nvPr/>
          </p:nvSpPr>
          <p:spPr>
            <a:xfrm>
              <a:off x="3892445"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1" name="pt91"/>
            <p:cNvSpPr/>
            <p:nvPr/>
          </p:nvSpPr>
          <p:spPr>
            <a:xfrm>
              <a:off x="3892445"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92" name="pt92"/>
            <p:cNvSpPr/>
            <p:nvPr/>
          </p:nvSpPr>
          <p:spPr>
            <a:xfrm>
              <a:off x="3913307"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3" name="pt93"/>
            <p:cNvSpPr/>
            <p:nvPr/>
          </p:nvSpPr>
          <p:spPr>
            <a:xfrm>
              <a:off x="3913307"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4" name="pt94"/>
            <p:cNvSpPr/>
            <p:nvPr/>
          </p:nvSpPr>
          <p:spPr>
            <a:xfrm>
              <a:off x="3913307"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5" name="pt95"/>
            <p:cNvSpPr/>
            <p:nvPr/>
          </p:nvSpPr>
          <p:spPr>
            <a:xfrm>
              <a:off x="3934169"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6" name="pt96"/>
            <p:cNvSpPr/>
            <p:nvPr/>
          </p:nvSpPr>
          <p:spPr>
            <a:xfrm>
              <a:off x="3934169"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7" name="pt97"/>
            <p:cNvSpPr/>
            <p:nvPr/>
          </p:nvSpPr>
          <p:spPr>
            <a:xfrm>
              <a:off x="3955031"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8" name="pt98"/>
            <p:cNvSpPr/>
            <p:nvPr/>
          </p:nvSpPr>
          <p:spPr>
            <a:xfrm>
              <a:off x="3955031"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99" name="pt99"/>
            <p:cNvSpPr/>
            <p:nvPr/>
          </p:nvSpPr>
          <p:spPr>
            <a:xfrm>
              <a:off x="3996754"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0" name="pt100"/>
            <p:cNvSpPr/>
            <p:nvPr/>
          </p:nvSpPr>
          <p:spPr>
            <a:xfrm>
              <a:off x="3996754"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1" name="pt101"/>
            <p:cNvSpPr/>
            <p:nvPr/>
          </p:nvSpPr>
          <p:spPr>
            <a:xfrm>
              <a:off x="3996754"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02" name="tx102"/>
            <p:cNvSpPr/>
            <p:nvPr/>
          </p:nvSpPr>
          <p:spPr>
            <a:xfrm>
              <a:off x="2981581"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03" name="tx103"/>
            <p:cNvSpPr/>
            <p:nvPr/>
          </p:nvSpPr>
          <p:spPr>
            <a:xfrm>
              <a:off x="3461402" y="5130835"/>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04" name="tx104"/>
            <p:cNvSpPr/>
            <p:nvPr/>
          </p:nvSpPr>
          <p:spPr>
            <a:xfrm>
              <a:off x="3482264" y="496689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05" name="tx105"/>
            <p:cNvSpPr/>
            <p:nvPr/>
          </p:nvSpPr>
          <p:spPr>
            <a:xfrm>
              <a:off x="3565711"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06" name="tx106"/>
            <p:cNvSpPr/>
            <p:nvPr/>
          </p:nvSpPr>
          <p:spPr>
            <a:xfrm>
              <a:off x="3565711" y="4643002"/>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07" name="tx107"/>
            <p:cNvSpPr/>
            <p:nvPr/>
          </p:nvSpPr>
          <p:spPr>
            <a:xfrm>
              <a:off x="3607434" y="4478126"/>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08" name="tx108"/>
            <p:cNvSpPr/>
            <p:nvPr/>
          </p:nvSpPr>
          <p:spPr>
            <a:xfrm>
              <a:off x="369088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09" name="tx109"/>
            <p:cNvSpPr/>
            <p:nvPr/>
          </p:nvSpPr>
          <p:spPr>
            <a:xfrm>
              <a:off x="3389055"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10" name="tx110"/>
            <p:cNvSpPr/>
            <p:nvPr/>
          </p:nvSpPr>
          <p:spPr>
            <a:xfrm>
              <a:off x="344966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11" name="tx111"/>
            <p:cNvSpPr/>
            <p:nvPr/>
          </p:nvSpPr>
          <p:spPr>
            <a:xfrm>
              <a:off x="3461638" y="3826388"/>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12" name="tx112"/>
            <p:cNvSpPr/>
            <p:nvPr/>
          </p:nvSpPr>
          <p:spPr>
            <a:xfrm>
              <a:off x="3434017"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13" name="tx113"/>
            <p:cNvSpPr/>
            <p:nvPr/>
          </p:nvSpPr>
          <p:spPr>
            <a:xfrm>
              <a:off x="3481314" y="350246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14" name="tx114"/>
            <p:cNvSpPr/>
            <p:nvPr/>
          </p:nvSpPr>
          <p:spPr>
            <a:xfrm>
              <a:off x="3558360" y="3339525"/>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15" name="tx115"/>
            <p:cNvSpPr/>
            <p:nvPr/>
          </p:nvSpPr>
          <p:spPr>
            <a:xfrm>
              <a:off x="3540621" y="31746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16" name="tx116"/>
            <p:cNvSpPr/>
            <p:nvPr/>
          </p:nvSpPr>
          <p:spPr>
            <a:xfrm>
              <a:off x="3636196" y="301365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17" name="tx117"/>
            <p:cNvSpPr/>
            <p:nvPr/>
          </p:nvSpPr>
          <p:spPr>
            <a:xfrm>
              <a:off x="3726518" y="2849751"/>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18" name="tx118"/>
            <p:cNvSpPr/>
            <p:nvPr/>
          </p:nvSpPr>
          <p:spPr>
            <a:xfrm>
              <a:off x="3669108" y="2685808"/>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19" name="tx119"/>
            <p:cNvSpPr/>
            <p:nvPr/>
          </p:nvSpPr>
          <p:spPr>
            <a:xfrm>
              <a:off x="3685506" y="2522873"/>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20" name="tx120"/>
            <p:cNvSpPr/>
            <p:nvPr/>
          </p:nvSpPr>
          <p:spPr>
            <a:xfrm>
              <a:off x="3685506"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21" name="tx121"/>
            <p:cNvSpPr/>
            <p:nvPr/>
          </p:nvSpPr>
          <p:spPr>
            <a:xfrm>
              <a:off x="3720868"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22" name="tx122"/>
            <p:cNvSpPr/>
            <p:nvPr/>
          </p:nvSpPr>
          <p:spPr>
            <a:xfrm>
              <a:off x="3693170" y="2034108"/>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23" name="tx123"/>
            <p:cNvSpPr/>
            <p:nvPr/>
          </p:nvSpPr>
          <p:spPr>
            <a:xfrm>
              <a:off x="3706368" y="1873115"/>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24" name="tx124"/>
            <p:cNvSpPr/>
            <p:nvPr/>
          </p:nvSpPr>
          <p:spPr>
            <a:xfrm>
              <a:off x="3727268" y="1708239"/>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25" name="tx125"/>
            <p:cNvSpPr/>
            <p:nvPr/>
          </p:nvSpPr>
          <p:spPr>
            <a:xfrm>
              <a:off x="3722843"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26" name="tx126"/>
            <p:cNvSpPr/>
            <p:nvPr/>
          </p:nvSpPr>
          <p:spPr>
            <a:xfrm>
              <a:off x="3773378"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27" name="tx127"/>
            <p:cNvSpPr/>
            <p:nvPr/>
          </p:nvSpPr>
          <p:spPr>
            <a:xfrm>
              <a:off x="3777765"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28" name="tx128"/>
            <p:cNvSpPr/>
            <p:nvPr/>
          </p:nvSpPr>
          <p:spPr>
            <a:xfrm>
              <a:off x="3782229"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29" name="rc129"/>
            <p:cNvSpPr/>
            <p:nvPr/>
          </p:nvSpPr>
          <p:spPr>
            <a:xfrm>
              <a:off x="2275410" y="875080"/>
              <a:ext cx="1861912" cy="4659927"/>
            </a:xfrm>
            <a:prstGeom prst="rect">
              <a:avLst/>
            </a:prstGeom>
            <a:ln w="13550" cap="rnd">
              <a:solidFill>
                <a:srgbClr val="999999">
                  <a:alpha val="100000"/>
                </a:srgbClr>
              </a:solidFill>
              <a:prstDash val="solid"/>
              <a:round/>
            </a:ln>
          </p:spPr>
          <p:txBody>
            <a:bodyPr/>
            <a:lstStyle/>
            <a:p/>
          </p:txBody>
        </p:sp>
        <p:sp>
          <p:nvSpPr>
            <p:cNvPr id="130" name="pl130"/>
            <p:cNvSpPr/>
            <p:nvPr/>
          </p:nvSpPr>
          <p:spPr>
            <a:xfrm>
              <a:off x="4224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6418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05911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4763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93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4206912" y="1820100"/>
              <a:ext cx="1861912" cy="162934"/>
            </a:xfrm>
            <a:prstGeom prst="rect">
              <a:avLst/>
            </a:prstGeom>
            <a:solidFill>
              <a:srgbClr val="D9D9D9">
                <a:alpha val="60000"/>
              </a:srgbClr>
            </a:solidFill>
          </p:spPr>
          <p:txBody>
            <a:bodyPr/>
            <a:lstStyle/>
            <a:p/>
          </p:txBody>
        </p:sp>
        <p:sp>
          <p:nvSpPr>
            <p:cNvPr id="136" name="pl136"/>
            <p:cNvSpPr/>
            <p:nvPr/>
          </p:nvSpPr>
          <p:spPr>
            <a:xfrm>
              <a:off x="576841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37" name="tx137"/>
            <p:cNvSpPr/>
            <p:nvPr/>
          </p:nvSpPr>
          <p:spPr>
            <a:xfrm>
              <a:off x="5336437"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138" name="pt138"/>
            <p:cNvSpPr/>
            <p:nvPr/>
          </p:nvSpPr>
          <p:spPr>
            <a:xfrm>
              <a:off x="4822582"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39" name="pt139"/>
            <p:cNvSpPr/>
            <p:nvPr/>
          </p:nvSpPr>
          <p:spPr>
            <a:xfrm>
              <a:off x="5198094" y="5111481"/>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0" name="pt140"/>
            <p:cNvSpPr/>
            <p:nvPr/>
          </p:nvSpPr>
          <p:spPr>
            <a:xfrm>
              <a:off x="5239818"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41" name="pt141"/>
            <p:cNvSpPr/>
            <p:nvPr/>
          </p:nvSpPr>
          <p:spPr>
            <a:xfrm>
              <a:off x="5364988"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2" name="pt142"/>
            <p:cNvSpPr/>
            <p:nvPr/>
          </p:nvSpPr>
          <p:spPr>
            <a:xfrm>
              <a:off x="538585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3" name="pt143"/>
            <p:cNvSpPr/>
            <p:nvPr/>
          </p:nvSpPr>
          <p:spPr>
            <a:xfrm>
              <a:off x="5469297"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44" name="pt144"/>
            <p:cNvSpPr/>
            <p:nvPr/>
          </p:nvSpPr>
          <p:spPr>
            <a:xfrm>
              <a:off x="5531882" y="429680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5" name="pt145"/>
            <p:cNvSpPr/>
            <p:nvPr/>
          </p:nvSpPr>
          <p:spPr>
            <a:xfrm>
              <a:off x="5552744" y="4133874"/>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6" name="pt146"/>
            <p:cNvSpPr/>
            <p:nvPr/>
          </p:nvSpPr>
          <p:spPr>
            <a:xfrm>
              <a:off x="5552744" y="3970939"/>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7" name="pt147"/>
            <p:cNvSpPr/>
            <p:nvPr/>
          </p:nvSpPr>
          <p:spPr>
            <a:xfrm>
              <a:off x="5573606"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8" name="pt148"/>
            <p:cNvSpPr/>
            <p:nvPr/>
          </p:nvSpPr>
          <p:spPr>
            <a:xfrm>
              <a:off x="5615329"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9" name="pt149"/>
            <p:cNvSpPr/>
            <p:nvPr/>
          </p:nvSpPr>
          <p:spPr>
            <a:xfrm>
              <a:off x="5615329"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50" name="pt150"/>
            <p:cNvSpPr/>
            <p:nvPr/>
          </p:nvSpPr>
          <p:spPr>
            <a:xfrm>
              <a:off x="5782224" y="3319201"/>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1" name="pt151"/>
            <p:cNvSpPr/>
            <p:nvPr/>
          </p:nvSpPr>
          <p:spPr>
            <a:xfrm>
              <a:off x="5803085" y="3156266"/>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2" name="pt152"/>
            <p:cNvSpPr/>
            <p:nvPr/>
          </p:nvSpPr>
          <p:spPr>
            <a:xfrm>
              <a:off x="5823947"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3" name="pt153"/>
            <p:cNvSpPr/>
            <p:nvPr/>
          </p:nvSpPr>
          <p:spPr>
            <a:xfrm>
              <a:off x="5823947"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4" name="pt154"/>
            <p:cNvSpPr/>
            <p:nvPr/>
          </p:nvSpPr>
          <p:spPr>
            <a:xfrm>
              <a:off x="5844809"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5" name="pt155"/>
            <p:cNvSpPr/>
            <p:nvPr/>
          </p:nvSpPr>
          <p:spPr>
            <a:xfrm>
              <a:off x="5844809"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6" name="pt156"/>
            <p:cNvSpPr/>
            <p:nvPr/>
          </p:nvSpPr>
          <p:spPr>
            <a:xfrm>
              <a:off x="5844809"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7" name="pt157"/>
            <p:cNvSpPr/>
            <p:nvPr/>
          </p:nvSpPr>
          <p:spPr>
            <a:xfrm>
              <a:off x="5844809"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8" name="pt158"/>
            <p:cNvSpPr/>
            <p:nvPr/>
          </p:nvSpPr>
          <p:spPr>
            <a:xfrm>
              <a:off x="5865671"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59" name="pt159"/>
            <p:cNvSpPr/>
            <p:nvPr/>
          </p:nvSpPr>
          <p:spPr>
            <a:xfrm>
              <a:off x="590739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0" name="pt160"/>
            <p:cNvSpPr/>
            <p:nvPr/>
          </p:nvSpPr>
          <p:spPr>
            <a:xfrm>
              <a:off x="590739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1" name="pt161"/>
            <p:cNvSpPr/>
            <p:nvPr/>
          </p:nvSpPr>
          <p:spPr>
            <a:xfrm>
              <a:off x="5928256"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2" name="pt162"/>
            <p:cNvSpPr/>
            <p:nvPr/>
          </p:nvSpPr>
          <p:spPr>
            <a:xfrm>
              <a:off x="592825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3" name="pt163"/>
            <p:cNvSpPr/>
            <p:nvPr/>
          </p:nvSpPr>
          <p:spPr>
            <a:xfrm>
              <a:off x="5928256"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4" name="pt164"/>
            <p:cNvSpPr/>
            <p:nvPr/>
          </p:nvSpPr>
          <p:spPr>
            <a:xfrm>
              <a:off x="5928256"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65" name="tx165"/>
            <p:cNvSpPr/>
            <p:nvPr/>
          </p:nvSpPr>
          <p:spPr>
            <a:xfrm>
              <a:off x="4975668"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166" name="tx166"/>
            <p:cNvSpPr/>
            <p:nvPr/>
          </p:nvSpPr>
          <p:spPr>
            <a:xfrm>
              <a:off x="5351180"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167" name="tx167"/>
            <p:cNvSpPr/>
            <p:nvPr/>
          </p:nvSpPr>
          <p:spPr>
            <a:xfrm>
              <a:off x="5392904" y="4967900"/>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168" name="tx168"/>
            <p:cNvSpPr/>
            <p:nvPr/>
          </p:nvSpPr>
          <p:spPr>
            <a:xfrm>
              <a:off x="5518074" y="4805936"/>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169" name="tx169"/>
            <p:cNvSpPr/>
            <p:nvPr/>
          </p:nvSpPr>
          <p:spPr>
            <a:xfrm>
              <a:off x="5538936" y="4643002"/>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170" name="tx170"/>
            <p:cNvSpPr/>
            <p:nvPr/>
          </p:nvSpPr>
          <p:spPr>
            <a:xfrm>
              <a:off x="5622383" y="447909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171" name="tx171"/>
            <p:cNvSpPr/>
            <p:nvPr/>
          </p:nvSpPr>
          <p:spPr>
            <a:xfrm>
              <a:off x="5330555" y="4315192"/>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172" name="tx172"/>
            <p:cNvSpPr/>
            <p:nvPr/>
          </p:nvSpPr>
          <p:spPr>
            <a:xfrm>
              <a:off x="5320557" y="4154198"/>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173" name="tx173"/>
            <p:cNvSpPr/>
            <p:nvPr/>
          </p:nvSpPr>
          <p:spPr>
            <a:xfrm>
              <a:off x="5360305" y="3991263"/>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174" name="tx174"/>
            <p:cNvSpPr/>
            <p:nvPr/>
          </p:nvSpPr>
          <p:spPr>
            <a:xfrm>
              <a:off x="5385553" y="3828329"/>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175" name="tx175"/>
            <p:cNvSpPr/>
            <p:nvPr/>
          </p:nvSpPr>
          <p:spPr>
            <a:xfrm>
              <a:off x="5365519" y="3663454"/>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176" name="tx176"/>
            <p:cNvSpPr/>
            <p:nvPr/>
          </p:nvSpPr>
          <p:spPr>
            <a:xfrm>
              <a:off x="5409538" y="3500519"/>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177" name="tx177"/>
            <p:cNvSpPr/>
            <p:nvPr/>
          </p:nvSpPr>
          <p:spPr>
            <a:xfrm>
              <a:off x="5567698" y="333952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178" name="tx178"/>
            <p:cNvSpPr/>
            <p:nvPr/>
          </p:nvSpPr>
          <p:spPr>
            <a:xfrm>
              <a:off x="5570898" y="317659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179" name="tx179"/>
            <p:cNvSpPr/>
            <p:nvPr/>
          </p:nvSpPr>
          <p:spPr>
            <a:xfrm>
              <a:off x="5658020"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180" name="tx180"/>
            <p:cNvSpPr/>
            <p:nvPr/>
          </p:nvSpPr>
          <p:spPr>
            <a:xfrm>
              <a:off x="5600610" y="2848742"/>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181" name="tx181"/>
            <p:cNvSpPr/>
            <p:nvPr/>
          </p:nvSpPr>
          <p:spPr>
            <a:xfrm>
              <a:off x="5617008"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182" name="tx182"/>
            <p:cNvSpPr/>
            <p:nvPr/>
          </p:nvSpPr>
          <p:spPr>
            <a:xfrm>
              <a:off x="5621472" y="252291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183" name="tx183"/>
            <p:cNvSpPr/>
            <p:nvPr/>
          </p:nvSpPr>
          <p:spPr>
            <a:xfrm>
              <a:off x="5603810" y="2359977"/>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184" name="tx184"/>
            <p:cNvSpPr/>
            <p:nvPr/>
          </p:nvSpPr>
          <p:spPr>
            <a:xfrm>
              <a:off x="5652370" y="2198013"/>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185" name="tx185"/>
            <p:cNvSpPr/>
            <p:nvPr/>
          </p:nvSpPr>
          <p:spPr>
            <a:xfrm>
              <a:off x="5637870"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186" name="tx186"/>
            <p:cNvSpPr/>
            <p:nvPr/>
          </p:nvSpPr>
          <p:spPr>
            <a:xfrm>
              <a:off x="5679632" y="1871174"/>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187" name="tx187"/>
            <p:cNvSpPr/>
            <p:nvPr/>
          </p:nvSpPr>
          <p:spPr>
            <a:xfrm>
              <a:off x="5684018" y="1710180"/>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188" name="tx188"/>
            <p:cNvSpPr/>
            <p:nvPr/>
          </p:nvSpPr>
          <p:spPr>
            <a:xfrm>
              <a:off x="5704880" y="154724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189" name="tx189"/>
            <p:cNvSpPr/>
            <p:nvPr/>
          </p:nvSpPr>
          <p:spPr>
            <a:xfrm>
              <a:off x="5709266" y="138431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190" name="tx190"/>
            <p:cNvSpPr/>
            <p:nvPr/>
          </p:nvSpPr>
          <p:spPr>
            <a:xfrm>
              <a:off x="5700455" y="1221376"/>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191" name="tx191"/>
            <p:cNvSpPr/>
            <p:nvPr/>
          </p:nvSpPr>
          <p:spPr>
            <a:xfrm>
              <a:off x="5713730" y="105747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192" name="rc192"/>
            <p:cNvSpPr/>
            <p:nvPr/>
          </p:nvSpPr>
          <p:spPr>
            <a:xfrm>
              <a:off x="4206912" y="875080"/>
              <a:ext cx="1861912" cy="4659927"/>
            </a:xfrm>
            <a:prstGeom prst="rect">
              <a:avLst/>
            </a:prstGeom>
            <a:ln w="13550" cap="rnd">
              <a:solidFill>
                <a:srgbClr val="999999">
                  <a:alpha val="100000"/>
                </a:srgbClr>
              </a:solidFill>
              <a:prstDash val="solid"/>
              <a:round/>
            </a:ln>
          </p:spPr>
          <p:txBody>
            <a:bodyPr/>
            <a:lstStyle/>
            <a:p/>
          </p:txBody>
        </p:sp>
        <p:sp>
          <p:nvSpPr>
            <p:cNvPr id="193" name="pl193"/>
            <p:cNvSpPr/>
            <p:nvPr/>
          </p:nvSpPr>
          <p:spPr>
            <a:xfrm>
              <a:off x="615614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57338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99061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74078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8250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8" name="rc198"/>
            <p:cNvSpPr/>
            <p:nvPr/>
          </p:nvSpPr>
          <p:spPr>
            <a:xfrm>
              <a:off x="6138414" y="1249829"/>
              <a:ext cx="1861912" cy="325869"/>
            </a:xfrm>
            <a:prstGeom prst="rect">
              <a:avLst/>
            </a:prstGeom>
            <a:solidFill>
              <a:srgbClr val="D9D9D9">
                <a:alpha val="60000"/>
              </a:srgbClr>
            </a:solidFill>
          </p:spPr>
          <p:txBody>
            <a:bodyPr/>
            <a:lstStyle/>
            <a:p/>
          </p:txBody>
        </p:sp>
        <p:sp>
          <p:nvSpPr>
            <p:cNvPr id="199" name="pl199"/>
            <p:cNvSpPr/>
            <p:nvPr/>
          </p:nvSpPr>
          <p:spPr>
            <a:xfrm>
              <a:off x="740785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00" name="tx200"/>
            <p:cNvSpPr/>
            <p:nvPr/>
          </p:nvSpPr>
          <p:spPr>
            <a:xfrm>
              <a:off x="6975874"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75%</a:t>
              </a:r>
            </a:p>
          </p:txBody>
        </p:sp>
        <p:sp>
          <p:nvSpPr>
            <p:cNvPr id="201" name="pt201"/>
            <p:cNvSpPr/>
            <p:nvPr/>
          </p:nvSpPr>
          <p:spPr>
            <a:xfrm>
              <a:off x="6107369"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2" name="pt202"/>
            <p:cNvSpPr/>
            <p:nvPr/>
          </p:nvSpPr>
          <p:spPr>
            <a:xfrm>
              <a:off x="6628914"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3" name="pt203"/>
            <p:cNvSpPr/>
            <p:nvPr/>
          </p:nvSpPr>
          <p:spPr>
            <a:xfrm>
              <a:off x="6879255"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4" name="pt204"/>
            <p:cNvSpPr/>
            <p:nvPr/>
          </p:nvSpPr>
          <p:spPr>
            <a:xfrm>
              <a:off x="7004425" y="4296808"/>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05" name="pt205"/>
            <p:cNvSpPr/>
            <p:nvPr/>
          </p:nvSpPr>
          <p:spPr>
            <a:xfrm>
              <a:off x="7317352"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6" name="pt206"/>
            <p:cNvSpPr/>
            <p:nvPr/>
          </p:nvSpPr>
          <p:spPr>
            <a:xfrm>
              <a:off x="7379937" y="3645070"/>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07" name="pt207"/>
            <p:cNvSpPr/>
            <p:nvPr/>
          </p:nvSpPr>
          <p:spPr>
            <a:xfrm>
              <a:off x="7546831"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8" name="pt208"/>
            <p:cNvSpPr/>
            <p:nvPr/>
          </p:nvSpPr>
          <p:spPr>
            <a:xfrm>
              <a:off x="7588555" y="2993332"/>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9" name="pt209"/>
            <p:cNvSpPr/>
            <p:nvPr/>
          </p:nvSpPr>
          <p:spPr>
            <a:xfrm>
              <a:off x="7776311" y="2667463"/>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7776311"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7797173"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7818034"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7838896"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7859758"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tx215"/>
            <p:cNvSpPr/>
            <p:nvPr/>
          </p:nvSpPr>
          <p:spPr>
            <a:xfrm>
              <a:off x="6260455"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16" name="tx216"/>
            <p:cNvSpPr/>
            <p:nvPr/>
          </p:nvSpPr>
          <p:spPr>
            <a:xfrm>
              <a:off x="6782000"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17" name="tx217"/>
            <p:cNvSpPr/>
            <p:nvPr/>
          </p:nvSpPr>
          <p:spPr>
            <a:xfrm>
              <a:off x="7032341" y="464102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18" name="tx218"/>
            <p:cNvSpPr/>
            <p:nvPr/>
          </p:nvSpPr>
          <p:spPr>
            <a:xfrm>
              <a:off x="7157511" y="4317133"/>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19" name="tx219"/>
            <p:cNvSpPr/>
            <p:nvPr/>
          </p:nvSpPr>
          <p:spPr>
            <a:xfrm>
              <a:off x="7470438" y="3989323"/>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20" name="tx220"/>
            <p:cNvSpPr/>
            <p:nvPr/>
          </p:nvSpPr>
          <p:spPr>
            <a:xfrm>
              <a:off x="7533023" y="3665394"/>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21" name="tx221"/>
            <p:cNvSpPr/>
            <p:nvPr/>
          </p:nvSpPr>
          <p:spPr>
            <a:xfrm>
              <a:off x="7323455" y="333952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22" name="tx222"/>
            <p:cNvSpPr/>
            <p:nvPr/>
          </p:nvSpPr>
          <p:spPr>
            <a:xfrm>
              <a:off x="7356368" y="301365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23" name="tx223"/>
            <p:cNvSpPr/>
            <p:nvPr/>
          </p:nvSpPr>
          <p:spPr>
            <a:xfrm>
              <a:off x="7548510"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24" name="tx224"/>
            <p:cNvSpPr/>
            <p:nvPr/>
          </p:nvSpPr>
          <p:spPr>
            <a:xfrm>
              <a:off x="7583872" y="2360948"/>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25" name="tx225"/>
            <p:cNvSpPr/>
            <p:nvPr/>
          </p:nvSpPr>
          <p:spPr>
            <a:xfrm>
              <a:off x="7569372" y="203604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26" name="tx226"/>
            <p:cNvSpPr/>
            <p:nvPr/>
          </p:nvSpPr>
          <p:spPr>
            <a:xfrm>
              <a:off x="7603509"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27" name="tx227"/>
            <p:cNvSpPr/>
            <p:nvPr/>
          </p:nvSpPr>
          <p:spPr>
            <a:xfrm>
              <a:off x="7611134" y="1382370"/>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28" name="tx228"/>
            <p:cNvSpPr/>
            <p:nvPr/>
          </p:nvSpPr>
          <p:spPr>
            <a:xfrm>
              <a:off x="7636382" y="1058442"/>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29" name="rc229"/>
            <p:cNvSpPr/>
            <p:nvPr/>
          </p:nvSpPr>
          <p:spPr>
            <a:xfrm>
              <a:off x="6138414" y="875080"/>
              <a:ext cx="1861912" cy="4659927"/>
            </a:xfrm>
            <a:prstGeom prst="rect">
              <a:avLst/>
            </a:prstGeom>
            <a:ln w="13550" cap="rnd">
              <a:solidFill>
                <a:srgbClr val="999999">
                  <a:alpha val="100000"/>
                </a:srgbClr>
              </a:solidFill>
              <a:prstDash val="solid"/>
              <a:round/>
            </a:ln>
          </p:spPr>
          <p:txBody>
            <a:bodyPr/>
            <a:lstStyle/>
            <a:p/>
          </p:txBody>
        </p:sp>
        <p:sp>
          <p:nvSpPr>
            <p:cNvPr id="230" name="pl230"/>
            <p:cNvSpPr/>
            <p:nvPr/>
          </p:nvSpPr>
          <p:spPr>
            <a:xfrm>
              <a:off x="80876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50488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892211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933935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975659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35" name="rc235"/>
            <p:cNvSpPr/>
            <p:nvPr/>
          </p:nvSpPr>
          <p:spPr>
            <a:xfrm>
              <a:off x="8069916" y="2471838"/>
              <a:ext cx="1861912" cy="162934"/>
            </a:xfrm>
            <a:prstGeom prst="rect">
              <a:avLst/>
            </a:prstGeom>
            <a:solidFill>
              <a:srgbClr val="D9D9D9">
                <a:alpha val="60000"/>
              </a:srgbClr>
            </a:solidFill>
          </p:spPr>
          <p:txBody>
            <a:bodyPr/>
            <a:lstStyle/>
            <a:p/>
          </p:txBody>
        </p:sp>
        <p:sp>
          <p:nvSpPr>
            <p:cNvPr id="236" name="pl236"/>
            <p:cNvSpPr/>
            <p:nvPr/>
          </p:nvSpPr>
          <p:spPr>
            <a:xfrm>
              <a:off x="963141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37" name="tx237"/>
            <p:cNvSpPr/>
            <p:nvPr/>
          </p:nvSpPr>
          <p:spPr>
            <a:xfrm>
              <a:off x="9199441"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89%</a:t>
              </a:r>
            </a:p>
          </p:txBody>
        </p:sp>
        <p:sp>
          <p:nvSpPr>
            <p:cNvPr id="238" name="pt238"/>
            <p:cNvSpPr/>
            <p:nvPr/>
          </p:nvSpPr>
          <p:spPr>
            <a:xfrm>
              <a:off x="8664724"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39" name="pt239"/>
            <p:cNvSpPr/>
            <p:nvPr/>
          </p:nvSpPr>
          <p:spPr>
            <a:xfrm>
              <a:off x="893592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0" name="pt240"/>
            <p:cNvSpPr/>
            <p:nvPr/>
          </p:nvSpPr>
          <p:spPr>
            <a:xfrm>
              <a:off x="8998512" y="4948546"/>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241" name="pt241"/>
            <p:cNvSpPr/>
            <p:nvPr/>
          </p:nvSpPr>
          <p:spPr>
            <a:xfrm>
              <a:off x="9207130" y="478561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2" name="pt242"/>
            <p:cNvSpPr/>
            <p:nvPr/>
          </p:nvSpPr>
          <p:spPr>
            <a:xfrm>
              <a:off x="9207130" y="462267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3" name="pt243"/>
            <p:cNvSpPr/>
            <p:nvPr/>
          </p:nvSpPr>
          <p:spPr>
            <a:xfrm>
              <a:off x="9227992" y="4459743"/>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9269715" y="4296808"/>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9311439" y="4133874"/>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9353163" y="3970939"/>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7" name="pt247"/>
            <p:cNvSpPr/>
            <p:nvPr/>
          </p:nvSpPr>
          <p:spPr>
            <a:xfrm>
              <a:off x="9415748" y="380800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9478333" y="3645070"/>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9499195" y="3482135"/>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9540918" y="3319201"/>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9561780" y="3156266"/>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9624366" y="2993332"/>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3" name="pt253"/>
            <p:cNvSpPr/>
            <p:nvPr/>
          </p:nvSpPr>
          <p:spPr>
            <a:xfrm>
              <a:off x="9666089" y="283039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4" name="pt254"/>
            <p:cNvSpPr/>
            <p:nvPr/>
          </p:nvSpPr>
          <p:spPr>
            <a:xfrm>
              <a:off x="9686951" y="2667463"/>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5" name="pt255"/>
            <p:cNvSpPr/>
            <p:nvPr/>
          </p:nvSpPr>
          <p:spPr>
            <a:xfrm>
              <a:off x="9707813" y="2504528"/>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6" name="pt256"/>
            <p:cNvSpPr/>
            <p:nvPr/>
          </p:nvSpPr>
          <p:spPr>
            <a:xfrm>
              <a:off x="9707813" y="2341594"/>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7" name="pt257"/>
            <p:cNvSpPr/>
            <p:nvPr/>
          </p:nvSpPr>
          <p:spPr>
            <a:xfrm>
              <a:off x="9707813"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8" name="pt258"/>
            <p:cNvSpPr/>
            <p:nvPr/>
          </p:nvSpPr>
          <p:spPr>
            <a:xfrm>
              <a:off x="972867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9" name="pt259"/>
            <p:cNvSpPr/>
            <p:nvPr/>
          </p:nvSpPr>
          <p:spPr>
            <a:xfrm>
              <a:off x="9749536"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0" name="pt260"/>
            <p:cNvSpPr/>
            <p:nvPr/>
          </p:nvSpPr>
          <p:spPr>
            <a:xfrm>
              <a:off x="9749536"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1" name="pt261"/>
            <p:cNvSpPr/>
            <p:nvPr/>
          </p:nvSpPr>
          <p:spPr>
            <a:xfrm>
              <a:off x="9770398"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2" name="pt262"/>
            <p:cNvSpPr/>
            <p:nvPr/>
          </p:nvSpPr>
          <p:spPr>
            <a:xfrm>
              <a:off x="9791260"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9791260"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9791260"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tx265"/>
            <p:cNvSpPr/>
            <p:nvPr/>
          </p:nvSpPr>
          <p:spPr>
            <a:xfrm>
              <a:off x="8817810"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266" name="tx266"/>
            <p:cNvSpPr/>
            <p:nvPr/>
          </p:nvSpPr>
          <p:spPr>
            <a:xfrm>
              <a:off x="9089013" y="512982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267" name="tx267"/>
            <p:cNvSpPr/>
            <p:nvPr/>
          </p:nvSpPr>
          <p:spPr>
            <a:xfrm>
              <a:off x="9151599" y="4966930"/>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268" name="tx268"/>
            <p:cNvSpPr/>
            <p:nvPr/>
          </p:nvSpPr>
          <p:spPr>
            <a:xfrm>
              <a:off x="9360216" y="4805936"/>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269" name="tx269"/>
            <p:cNvSpPr/>
            <p:nvPr/>
          </p:nvSpPr>
          <p:spPr>
            <a:xfrm>
              <a:off x="9360216" y="464203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270" name="tx270"/>
            <p:cNvSpPr/>
            <p:nvPr/>
          </p:nvSpPr>
          <p:spPr>
            <a:xfrm>
              <a:off x="9381078" y="4480067"/>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271" name="tx271"/>
            <p:cNvSpPr/>
            <p:nvPr/>
          </p:nvSpPr>
          <p:spPr>
            <a:xfrm>
              <a:off x="9422801" y="43161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272" name="tx272"/>
            <p:cNvSpPr/>
            <p:nvPr/>
          </p:nvSpPr>
          <p:spPr>
            <a:xfrm>
              <a:off x="9464525" y="4152257"/>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273" name="tx273"/>
            <p:cNvSpPr/>
            <p:nvPr/>
          </p:nvSpPr>
          <p:spPr>
            <a:xfrm>
              <a:off x="950624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274" name="tx274"/>
            <p:cNvSpPr/>
            <p:nvPr/>
          </p:nvSpPr>
          <p:spPr>
            <a:xfrm>
              <a:off x="9192411" y="3826388"/>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275" name="tx275"/>
            <p:cNvSpPr/>
            <p:nvPr/>
          </p:nvSpPr>
          <p:spPr>
            <a:xfrm>
              <a:off x="9290281" y="3665394"/>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276" name="tx276"/>
            <p:cNvSpPr/>
            <p:nvPr/>
          </p:nvSpPr>
          <p:spPr>
            <a:xfrm>
              <a:off x="9306756" y="3502460"/>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277" name="tx277"/>
            <p:cNvSpPr/>
            <p:nvPr/>
          </p:nvSpPr>
          <p:spPr>
            <a:xfrm>
              <a:off x="9308731" y="333952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278" name="tx278"/>
            <p:cNvSpPr/>
            <p:nvPr/>
          </p:nvSpPr>
          <p:spPr>
            <a:xfrm>
              <a:off x="9338404"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279" name="tx279"/>
            <p:cNvSpPr/>
            <p:nvPr/>
          </p:nvSpPr>
          <p:spPr>
            <a:xfrm>
              <a:off x="9458439" y="3012686"/>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280" name="tx280"/>
            <p:cNvSpPr/>
            <p:nvPr/>
          </p:nvSpPr>
          <p:spPr>
            <a:xfrm>
              <a:off x="9451563" y="285072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281" name="tx281"/>
            <p:cNvSpPr/>
            <p:nvPr/>
          </p:nvSpPr>
          <p:spPr>
            <a:xfrm>
              <a:off x="9459150" y="2687787"/>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282" name="tx282"/>
            <p:cNvSpPr/>
            <p:nvPr/>
          </p:nvSpPr>
          <p:spPr>
            <a:xfrm>
              <a:off x="9480050" y="2522912"/>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283" name="tx283"/>
            <p:cNvSpPr/>
            <p:nvPr/>
          </p:nvSpPr>
          <p:spPr>
            <a:xfrm>
              <a:off x="9480012" y="235997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284" name="tx284"/>
            <p:cNvSpPr/>
            <p:nvPr/>
          </p:nvSpPr>
          <p:spPr>
            <a:xfrm>
              <a:off x="9484476" y="2197004"/>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285" name="tx285"/>
            <p:cNvSpPr/>
            <p:nvPr/>
          </p:nvSpPr>
          <p:spPr>
            <a:xfrm>
              <a:off x="9500873" y="203406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286" name="tx286"/>
            <p:cNvSpPr/>
            <p:nvPr/>
          </p:nvSpPr>
          <p:spPr>
            <a:xfrm>
              <a:off x="9508537" y="1871174"/>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287" name="tx287"/>
            <p:cNvSpPr/>
            <p:nvPr/>
          </p:nvSpPr>
          <p:spPr>
            <a:xfrm>
              <a:off x="9535010" y="1709210"/>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288" name="tx288"/>
            <p:cNvSpPr/>
            <p:nvPr/>
          </p:nvSpPr>
          <p:spPr>
            <a:xfrm>
              <a:off x="9538211" y="154724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289" name="tx289"/>
            <p:cNvSpPr/>
            <p:nvPr/>
          </p:nvSpPr>
          <p:spPr>
            <a:xfrm>
              <a:off x="9567884"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290" name="tx290"/>
            <p:cNvSpPr/>
            <p:nvPr/>
          </p:nvSpPr>
          <p:spPr>
            <a:xfrm>
              <a:off x="9572270"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291" name="tx291"/>
            <p:cNvSpPr/>
            <p:nvPr/>
          </p:nvSpPr>
          <p:spPr>
            <a:xfrm>
              <a:off x="9598821"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292" name="rc292"/>
            <p:cNvSpPr/>
            <p:nvPr/>
          </p:nvSpPr>
          <p:spPr>
            <a:xfrm>
              <a:off x="8069916" y="875080"/>
              <a:ext cx="1861912" cy="4659927"/>
            </a:xfrm>
            <a:prstGeom prst="rect">
              <a:avLst/>
            </a:prstGeom>
            <a:ln w="13550" cap="rnd">
              <a:solidFill>
                <a:srgbClr val="999999">
                  <a:alpha val="100000"/>
                </a:srgbClr>
              </a:solidFill>
              <a:prstDash val="solid"/>
              <a:round/>
            </a:ln>
          </p:spPr>
          <p:txBody>
            <a:bodyPr/>
            <a:lstStyle/>
            <a:p/>
          </p:txBody>
        </p:sp>
        <p:sp>
          <p:nvSpPr>
            <p:cNvPr id="293" name="pl293"/>
            <p:cNvSpPr/>
            <p:nvPr/>
          </p:nvSpPr>
          <p:spPr>
            <a:xfrm>
              <a:off x="1001915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104363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10853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1127085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1168809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98" name="rc298"/>
            <p:cNvSpPr/>
            <p:nvPr/>
          </p:nvSpPr>
          <p:spPr>
            <a:xfrm>
              <a:off x="10001418" y="2308904"/>
              <a:ext cx="1861912" cy="162934"/>
            </a:xfrm>
            <a:prstGeom prst="rect">
              <a:avLst/>
            </a:prstGeom>
            <a:solidFill>
              <a:srgbClr val="D9D9D9">
                <a:alpha val="60000"/>
              </a:srgbClr>
            </a:solidFill>
          </p:spPr>
          <p:txBody>
            <a:bodyPr/>
            <a:lstStyle/>
            <a:p/>
          </p:txBody>
        </p:sp>
        <p:sp>
          <p:nvSpPr>
            <p:cNvPr id="299" name="pl299"/>
            <p:cNvSpPr/>
            <p:nvPr/>
          </p:nvSpPr>
          <p:spPr>
            <a:xfrm>
              <a:off x="11479474"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00" name="tx300"/>
            <p:cNvSpPr/>
            <p:nvPr/>
          </p:nvSpPr>
          <p:spPr>
            <a:xfrm>
              <a:off x="11047496" y="888448"/>
              <a:ext cx="400685"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EAPR: 85%</a:t>
              </a:r>
            </a:p>
          </p:txBody>
        </p:sp>
        <p:sp>
          <p:nvSpPr>
            <p:cNvPr id="301" name="pt301"/>
            <p:cNvSpPr/>
            <p:nvPr/>
          </p:nvSpPr>
          <p:spPr>
            <a:xfrm>
              <a:off x="10241576" y="5274415"/>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2" name="pt302"/>
            <p:cNvSpPr/>
            <p:nvPr/>
          </p:nvSpPr>
          <p:spPr>
            <a:xfrm>
              <a:off x="10491917" y="5111481"/>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3" name="pt303"/>
            <p:cNvSpPr/>
            <p:nvPr/>
          </p:nvSpPr>
          <p:spPr>
            <a:xfrm>
              <a:off x="10637950" y="4948546"/>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4" name="pt304"/>
            <p:cNvSpPr/>
            <p:nvPr/>
          </p:nvSpPr>
          <p:spPr>
            <a:xfrm>
              <a:off x="10721397" y="4785612"/>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5" name="pt305"/>
            <p:cNvSpPr/>
            <p:nvPr/>
          </p:nvSpPr>
          <p:spPr>
            <a:xfrm>
              <a:off x="10846567" y="462267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6" name="pt306"/>
            <p:cNvSpPr/>
            <p:nvPr/>
          </p:nvSpPr>
          <p:spPr>
            <a:xfrm>
              <a:off x="10867429" y="4459743"/>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07" name="pt307"/>
            <p:cNvSpPr/>
            <p:nvPr/>
          </p:nvSpPr>
          <p:spPr>
            <a:xfrm>
              <a:off x="10909153" y="4296808"/>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8" name="pt308"/>
            <p:cNvSpPr/>
            <p:nvPr/>
          </p:nvSpPr>
          <p:spPr>
            <a:xfrm>
              <a:off x="10930014" y="4133874"/>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09" name="pt309"/>
            <p:cNvSpPr/>
            <p:nvPr/>
          </p:nvSpPr>
          <p:spPr>
            <a:xfrm>
              <a:off x="11034323" y="3970939"/>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0" name="pt310"/>
            <p:cNvSpPr/>
            <p:nvPr/>
          </p:nvSpPr>
          <p:spPr>
            <a:xfrm>
              <a:off x="11055185" y="3808005"/>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1" name="pt311"/>
            <p:cNvSpPr/>
            <p:nvPr/>
          </p:nvSpPr>
          <p:spPr>
            <a:xfrm>
              <a:off x="11076047" y="3645070"/>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2" name="pt312"/>
            <p:cNvSpPr/>
            <p:nvPr/>
          </p:nvSpPr>
          <p:spPr>
            <a:xfrm>
              <a:off x="11180356" y="3482135"/>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3" name="pt313"/>
            <p:cNvSpPr/>
            <p:nvPr/>
          </p:nvSpPr>
          <p:spPr>
            <a:xfrm>
              <a:off x="11222079" y="3319201"/>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4" name="pt314"/>
            <p:cNvSpPr/>
            <p:nvPr/>
          </p:nvSpPr>
          <p:spPr>
            <a:xfrm>
              <a:off x="11242941" y="3156266"/>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5" name="pt315"/>
            <p:cNvSpPr/>
            <p:nvPr/>
          </p:nvSpPr>
          <p:spPr>
            <a:xfrm>
              <a:off x="11284664" y="2993332"/>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6" name="pt316"/>
            <p:cNvSpPr/>
            <p:nvPr/>
          </p:nvSpPr>
          <p:spPr>
            <a:xfrm>
              <a:off x="11284664" y="283039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17" name="pt317"/>
            <p:cNvSpPr/>
            <p:nvPr/>
          </p:nvSpPr>
          <p:spPr>
            <a:xfrm>
              <a:off x="11409835" y="2667463"/>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8" name="pt318"/>
            <p:cNvSpPr/>
            <p:nvPr/>
          </p:nvSpPr>
          <p:spPr>
            <a:xfrm>
              <a:off x="11472420" y="2504528"/>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19" name="pt319"/>
            <p:cNvSpPr/>
            <p:nvPr/>
          </p:nvSpPr>
          <p:spPr>
            <a:xfrm>
              <a:off x="11618453" y="2341594"/>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20" name="pt320"/>
            <p:cNvSpPr/>
            <p:nvPr/>
          </p:nvSpPr>
          <p:spPr>
            <a:xfrm>
              <a:off x="11639314" y="2178659"/>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11639314" y="2015725"/>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11639314" y="1852790"/>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11701900" y="1689856"/>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11701900" y="1526921"/>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11722761" y="136398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pt326"/>
            <p:cNvSpPr/>
            <p:nvPr/>
          </p:nvSpPr>
          <p:spPr>
            <a:xfrm>
              <a:off x="11722761" y="1201052"/>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7" name="pt327"/>
            <p:cNvSpPr/>
            <p:nvPr/>
          </p:nvSpPr>
          <p:spPr>
            <a:xfrm>
              <a:off x="11722761" y="103811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8" name="tx328"/>
            <p:cNvSpPr/>
            <p:nvPr/>
          </p:nvSpPr>
          <p:spPr>
            <a:xfrm>
              <a:off x="10394662" y="529279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PNG</a:t>
              </a:r>
            </a:p>
          </p:txBody>
        </p:sp>
        <p:sp>
          <p:nvSpPr>
            <p:cNvPr id="329" name="tx329"/>
            <p:cNvSpPr/>
            <p:nvPr/>
          </p:nvSpPr>
          <p:spPr>
            <a:xfrm>
              <a:off x="10645003" y="513083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VUT</a:t>
              </a:r>
            </a:p>
          </p:txBody>
        </p:sp>
        <p:sp>
          <p:nvSpPr>
            <p:cNvPr id="330" name="tx330"/>
            <p:cNvSpPr/>
            <p:nvPr/>
          </p:nvSpPr>
          <p:spPr>
            <a:xfrm>
              <a:off x="10791036" y="4968871"/>
              <a:ext cx="13252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KIR</a:t>
              </a:r>
            </a:p>
          </p:txBody>
        </p:sp>
        <p:sp>
          <p:nvSpPr>
            <p:cNvPr id="331" name="tx331"/>
            <p:cNvSpPr/>
            <p:nvPr/>
          </p:nvSpPr>
          <p:spPr>
            <a:xfrm>
              <a:off x="10874483" y="480496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NRU</a:t>
              </a:r>
            </a:p>
          </p:txBody>
        </p:sp>
        <p:sp>
          <p:nvSpPr>
            <p:cNvPr id="332" name="tx332"/>
            <p:cNvSpPr/>
            <p:nvPr/>
          </p:nvSpPr>
          <p:spPr>
            <a:xfrm>
              <a:off x="10999653" y="4641061"/>
              <a:ext cx="14579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TLS</a:t>
              </a:r>
            </a:p>
          </p:txBody>
        </p:sp>
        <p:sp>
          <p:nvSpPr>
            <p:cNvPr id="333" name="tx333"/>
            <p:cNvSpPr/>
            <p:nvPr/>
          </p:nvSpPr>
          <p:spPr>
            <a:xfrm>
              <a:off x="11020515" y="447808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LAO</a:t>
              </a:r>
            </a:p>
          </p:txBody>
        </p:sp>
        <p:sp>
          <p:nvSpPr>
            <p:cNvPr id="334" name="tx334"/>
            <p:cNvSpPr/>
            <p:nvPr/>
          </p:nvSpPr>
          <p:spPr>
            <a:xfrm>
              <a:off x="11062239" y="4315192"/>
              <a:ext cx="16780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FSM</a:t>
              </a:r>
            </a:p>
          </p:txBody>
        </p:sp>
        <p:sp>
          <p:nvSpPr>
            <p:cNvPr id="335" name="tx335"/>
            <p:cNvSpPr/>
            <p:nvPr/>
          </p:nvSpPr>
          <p:spPr>
            <a:xfrm>
              <a:off x="11083100" y="415419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MHL</a:t>
              </a:r>
            </a:p>
          </p:txBody>
        </p:sp>
        <p:sp>
          <p:nvSpPr>
            <p:cNvPr id="336" name="tx336"/>
            <p:cNvSpPr/>
            <p:nvPr/>
          </p:nvSpPr>
          <p:spPr>
            <a:xfrm>
              <a:off x="11187409" y="398932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SLB</a:t>
              </a:r>
            </a:p>
          </p:txBody>
        </p:sp>
        <p:sp>
          <p:nvSpPr>
            <p:cNvPr id="337" name="tx337"/>
            <p:cNvSpPr/>
            <p:nvPr/>
          </p:nvSpPr>
          <p:spPr>
            <a:xfrm>
              <a:off x="11208271" y="3828329"/>
              <a:ext cx="15464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PHL</a:t>
              </a:r>
            </a:p>
          </p:txBody>
        </p:sp>
        <p:sp>
          <p:nvSpPr>
            <p:cNvPr id="338" name="tx338"/>
            <p:cNvSpPr/>
            <p:nvPr/>
          </p:nvSpPr>
          <p:spPr>
            <a:xfrm>
              <a:off x="11229133" y="3665394"/>
              <a:ext cx="189853"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MMR</a:t>
              </a:r>
            </a:p>
          </p:txBody>
        </p:sp>
        <p:sp>
          <p:nvSpPr>
            <p:cNvPr id="339" name="tx339"/>
            <p:cNvSpPr/>
            <p:nvPr/>
          </p:nvSpPr>
          <p:spPr>
            <a:xfrm>
              <a:off x="11333442" y="3502460"/>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KHM</a:t>
              </a:r>
            </a:p>
          </p:txBody>
        </p:sp>
        <p:sp>
          <p:nvSpPr>
            <p:cNvPr id="340" name="tx340"/>
            <p:cNvSpPr/>
            <p:nvPr/>
          </p:nvSpPr>
          <p:spPr>
            <a:xfrm>
              <a:off x="11375165" y="3338555"/>
              <a:ext cx="110395"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FJI</a:t>
              </a:r>
            </a:p>
          </p:txBody>
        </p:sp>
        <p:sp>
          <p:nvSpPr>
            <p:cNvPr id="341" name="tx341"/>
            <p:cNvSpPr/>
            <p:nvPr/>
          </p:nvSpPr>
          <p:spPr>
            <a:xfrm>
              <a:off x="11396027" y="3174650"/>
              <a:ext cx="194278"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WSM</a:t>
              </a:r>
            </a:p>
          </p:txBody>
        </p:sp>
        <p:sp>
          <p:nvSpPr>
            <p:cNvPr id="342" name="tx342"/>
            <p:cNvSpPr/>
            <p:nvPr/>
          </p:nvSpPr>
          <p:spPr>
            <a:xfrm>
              <a:off x="11437750" y="3013656"/>
              <a:ext cx="13690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IDN</a:t>
              </a:r>
            </a:p>
          </p:txBody>
        </p:sp>
        <p:sp>
          <p:nvSpPr>
            <p:cNvPr id="343" name="tx343"/>
            <p:cNvSpPr/>
            <p:nvPr/>
          </p:nvSpPr>
          <p:spPr>
            <a:xfrm>
              <a:off x="11437750" y="2850722"/>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PLW</a:t>
              </a:r>
            </a:p>
          </p:txBody>
        </p:sp>
        <p:sp>
          <p:nvSpPr>
            <p:cNvPr id="344" name="tx344"/>
            <p:cNvSpPr/>
            <p:nvPr/>
          </p:nvSpPr>
          <p:spPr>
            <a:xfrm>
              <a:off x="11182034" y="268584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MYS</a:t>
              </a:r>
            </a:p>
          </p:txBody>
        </p:sp>
        <p:sp>
          <p:nvSpPr>
            <p:cNvPr id="345" name="tx345"/>
            <p:cNvSpPr/>
            <p:nvPr/>
          </p:nvSpPr>
          <p:spPr>
            <a:xfrm>
              <a:off x="11257895" y="252485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THA</a:t>
              </a:r>
            </a:p>
          </p:txBody>
        </p:sp>
        <p:sp>
          <p:nvSpPr>
            <p:cNvPr id="346" name="tx346"/>
            <p:cNvSpPr/>
            <p:nvPr/>
          </p:nvSpPr>
          <p:spPr>
            <a:xfrm>
              <a:off x="11390690" y="2359977"/>
              <a:ext cx="17223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CHN</a:t>
              </a:r>
            </a:p>
          </p:txBody>
        </p:sp>
        <p:sp>
          <p:nvSpPr>
            <p:cNvPr id="347" name="tx347"/>
            <p:cNvSpPr/>
            <p:nvPr/>
          </p:nvSpPr>
          <p:spPr>
            <a:xfrm>
              <a:off x="11398316" y="2197043"/>
              <a:ext cx="18546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MNG</a:t>
              </a:r>
            </a:p>
          </p:txBody>
        </p:sp>
        <p:sp>
          <p:nvSpPr>
            <p:cNvPr id="348" name="tx348"/>
            <p:cNvSpPr/>
            <p:nvPr/>
          </p:nvSpPr>
          <p:spPr>
            <a:xfrm>
              <a:off x="11424789" y="2035079"/>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TUV</a:t>
              </a:r>
            </a:p>
          </p:txBody>
        </p:sp>
        <p:sp>
          <p:nvSpPr>
            <p:cNvPr id="349" name="tx349"/>
            <p:cNvSpPr/>
            <p:nvPr/>
          </p:nvSpPr>
          <p:spPr>
            <a:xfrm>
              <a:off x="11407127" y="1873115"/>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VNM</a:t>
              </a:r>
            </a:p>
          </p:txBody>
        </p:sp>
        <p:sp>
          <p:nvSpPr>
            <p:cNvPr id="350" name="tx350"/>
            <p:cNvSpPr/>
            <p:nvPr/>
          </p:nvSpPr>
          <p:spPr>
            <a:xfrm>
              <a:off x="11474099" y="1708200"/>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COK</a:t>
              </a:r>
            </a:p>
          </p:txBody>
        </p:sp>
        <p:sp>
          <p:nvSpPr>
            <p:cNvPr id="351" name="tx351"/>
            <p:cNvSpPr/>
            <p:nvPr/>
          </p:nvSpPr>
          <p:spPr>
            <a:xfrm>
              <a:off x="11478563" y="1545266"/>
              <a:ext cx="16780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TON</a:t>
              </a:r>
            </a:p>
          </p:txBody>
        </p:sp>
        <p:sp>
          <p:nvSpPr>
            <p:cNvPr id="352" name="tx352"/>
            <p:cNvSpPr/>
            <p:nvPr/>
          </p:nvSpPr>
          <p:spPr>
            <a:xfrm>
              <a:off x="11499386" y="138431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BRN</a:t>
              </a:r>
            </a:p>
          </p:txBody>
        </p:sp>
        <p:sp>
          <p:nvSpPr>
            <p:cNvPr id="353" name="tx353"/>
            <p:cNvSpPr/>
            <p:nvPr/>
          </p:nvSpPr>
          <p:spPr>
            <a:xfrm>
              <a:off x="11503772" y="122137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PRK</a:t>
              </a:r>
            </a:p>
          </p:txBody>
        </p:sp>
        <p:sp>
          <p:nvSpPr>
            <p:cNvPr id="354" name="tx354"/>
            <p:cNvSpPr/>
            <p:nvPr/>
          </p:nvSpPr>
          <p:spPr>
            <a:xfrm>
              <a:off x="11530323" y="1057471"/>
              <a:ext cx="136907"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NIU</a:t>
              </a:r>
            </a:p>
          </p:txBody>
        </p:sp>
        <p:sp>
          <p:nvSpPr>
            <p:cNvPr id="355" name="rc355"/>
            <p:cNvSpPr/>
            <p:nvPr/>
          </p:nvSpPr>
          <p:spPr>
            <a:xfrm>
              <a:off x="10001418" y="875080"/>
              <a:ext cx="1861912" cy="4659927"/>
            </a:xfrm>
            <a:prstGeom prst="rect">
              <a:avLst/>
            </a:prstGeom>
            <a:ln w="13550" cap="rnd">
              <a:solidFill>
                <a:srgbClr val="999999">
                  <a:alpha val="100000"/>
                </a:srgbClr>
              </a:solidFill>
              <a:prstDash val="solid"/>
              <a:round/>
            </a:ln>
          </p:spPr>
          <p:txBody>
            <a:bodyPr/>
            <a:lstStyle/>
            <a:p/>
          </p:txBody>
        </p:sp>
        <p:sp>
          <p:nvSpPr>
            <p:cNvPr id="356" name="rc356"/>
            <p:cNvSpPr/>
            <p:nvPr/>
          </p:nvSpPr>
          <p:spPr>
            <a:xfrm>
              <a:off x="343909"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7" name="tx357"/>
            <p:cNvSpPr/>
            <p:nvPr/>
          </p:nvSpPr>
          <p:spPr>
            <a:xfrm>
              <a:off x="967443"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358" name="rc358"/>
            <p:cNvSpPr/>
            <p:nvPr/>
          </p:nvSpPr>
          <p:spPr>
            <a:xfrm>
              <a:off x="2275410"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59" name="tx359"/>
            <p:cNvSpPr/>
            <p:nvPr/>
          </p:nvSpPr>
          <p:spPr>
            <a:xfrm>
              <a:off x="289894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(97%)</a:t>
              </a:r>
            </a:p>
          </p:txBody>
        </p:sp>
        <p:sp>
          <p:nvSpPr>
            <p:cNvPr id="360" name="rc360"/>
            <p:cNvSpPr/>
            <p:nvPr/>
          </p:nvSpPr>
          <p:spPr>
            <a:xfrm>
              <a:off x="4206912"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1" name="tx361"/>
            <p:cNvSpPr/>
            <p:nvPr/>
          </p:nvSpPr>
          <p:spPr>
            <a:xfrm>
              <a:off x="4852138"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362" name="rc362"/>
            <p:cNvSpPr/>
            <p:nvPr/>
          </p:nvSpPr>
          <p:spPr>
            <a:xfrm>
              <a:off x="6138414"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3" name="tx363"/>
            <p:cNvSpPr/>
            <p:nvPr/>
          </p:nvSpPr>
          <p:spPr>
            <a:xfrm>
              <a:off x="6774363"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(98%)</a:t>
              </a:r>
            </a:p>
          </p:txBody>
        </p:sp>
        <p:sp>
          <p:nvSpPr>
            <p:cNvPr id="364" name="rc364"/>
            <p:cNvSpPr/>
            <p:nvPr/>
          </p:nvSpPr>
          <p:spPr>
            <a:xfrm>
              <a:off x="8069916"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5" name="tx365"/>
            <p:cNvSpPr/>
            <p:nvPr/>
          </p:nvSpPr>
          <p:spPr>
            <a:xfrm>
              <a:off x="868103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366" name="rc366"/>
            <p:cNvSpPr/>
            <p:nvPr/>
          </p:nvSpPr>
          <p:spPr>
            <a:xfrm>
              <a:off x="10001418" y="660217"/>
              <a:ext cx="1861912"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367" name="tx367"/>
            <p:cNvSpPr/>
            <p:nvPr/>
          </p:nvSpPr>
          <p:spPr>
            <a:xfrm>
              <a:off x="10612537"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(94%)</a:t>
              </a:r>
            </a:p>
          </p:txBody>
        </p:sp>
        <p:sp>
          <p:nvSpPr>
            <p:cNvPr id="368" name="pl368"/>
            <p:cNvSpPr/>
            <p:nvPr/>
          </p:nvSpPr>
          <p:spPr>
            <a:xfrm>
              <a:off x="343909"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69" name="pl369"/>
            <p:cNvSpPr/>
            <p:nvPr/>
          </p:nvSpPr>
          <p:spPr>
            <a:xfrm>
              <a:off x="361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0" name="pl370"/>
            <p:cNvSpPr/>
            <p:nvPr/>
          </p:nvSpPr>
          <p:spPr>
            <a:xfrm>
              <a:off x="77887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1" name="pl371"/>
            <p:cNvSpPr/>
            <p:nvPr/>
          </p:nvSpPr>
          <p:spPr>
            <a:xfrm>
              <a:off x="119611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2" name="pl372"/>
            <p:cNvSpPr/>
            <p:nvPr/>
          </p:nvSpPr>
          <p:spPr>
            <a:xfrm>
              <a:off x="16133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3" name="pl373"/>
            <p:cNvSpPr/>
            <p:nvPr/>
          </p:nvSpPr>
          <p:spPr>
            <a:xfrm>
              <a:off x="20305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74" name="tx374"/>
            <p:cNvSpPr/>
            <p:nvPr/>
          </p:nvSpPr>
          <p:spPr>
            <a:xfrm rot="-5400000">
              <a:off x="29864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75" name="tx375"/>
            <p:cNvSpPr/>
            <p:nvPr/>
          </p:nvSpPr>
          <p:spPr>
            <a:xfrm rot="-5400000">
              <a:off x="71584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76" name="tx376"/>
            <p:cNvSpPr/>
            <p:nvPr/>
          </p:nvSpPr>
          <p:spPr>
            <a:xfrm rot="-5400000">
              <a:off x="113382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77" name="tx377"/>
            <p:cNvSpPr/>
            <p:nvPr/>
          </p:nvSpPr>
          <p:spPr>
            <a:xfrm rot="-5400000">
              <a:off x="155102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78" name="tx378"/>
            <p:cNvSpPr/>
            <p:nvPr/>
          </p:nvSpPr>
          <p:spPr>
            <a:xfrm rot="-5400000">
              <a:off x="196758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79" name="pl379"/>
            <p:cNvSpPr/>
            <p:nvPr/>
          </p:nvSpPr>
          <p:spPr>
            <a:xfrm>
              <a:off x="2275410"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80" name="pl380"/>
            <p:cNvSpPr/>
            <p:nvPr/>
          </p:nvSpPr>
          <p:spPr>
            <a:xfrm>
              <a:off x="229314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1" name="pl381"/>
            <p:cNvSpPr/>
            <p:nvPr/>
          </p:nvSpPr>
          <p:spPr>
            <a:xfrm>
              <a:off x="27103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2" name="pl382"/>
            <p:cNvSpPr/>
            <p:nvPr/>
          </p:nvSpPr>
          <p:spPr>
            <a:xfrm>
              <a:off x="31276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3" name="pl383"/>
            <p:cNvSpPr/>
            <p:nvPr/>
          </p:nvSpPr>
          <p:spPr>
            <a:xfrm>
              <a:off x="354484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4" name="pl384"/>
            <p:cNvSpPr/>
            <p:nvPr/>
          </p:nvSpPr>
          <p:spPr>
            <a:xfrm>
              <a:off x="39620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85" name="tx385"/>
            <p:cNvSpPr/>
            <p:nvPr/>
          </p:nvSpPr>
          <p:spPr>
            <a:xfrm rot="-5400000">
              <a:off x="22301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6" name="tx386"/>
            <p:cNvSpPr/>
            <p:nvPr/>
          </p:nvSpPr>
          <p:spPr>
            <a:xfrm rot="-5400000">
              <a:off x="264735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7" name="tx387"/>
            <p:cNvSpPr/>
            <p:nvPr/>
          </p:nvSpPr>
          <p:spPr>
            <a:xfrm rot="-5400000">
              <a:off x="3065322"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88" name="tx388"/>
            <p:cNvSpPr/>
            <p:nvPr/>
          </p:nvSpPr>
          <p:spPr>
            <a:xfrm rot="-5400000">
              <a:off x="348253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89" name="tx389"/>
            <p:cNvSpPr/>
            <p:nvPr/>
          </p:nvSpPr>
          <p:spPr>
            <a:xfrm rot="-5400000">
              <a:off x="389908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390" name="pl390"/>
            <p:cNvSpPr/>
            <p:nvPr/>
          </p:nvSpPr>
          <p:spPr>
            <a:xfrm>
              <a:off x="4206912"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391" name="pl391"/>
            <p:cNvSpPr/>
            <p:nvPr/>
          </p:nvSpPr>
          <p:spPr>
            <a:xfrm>
              <a:off x="4224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2" name="pl392"/>
            <p:cNvSpPr/>
            <p:nvPr/>
          </p:nvSpPr>
          <p:spPr>
            <a:xfrm>
              <a:off x="46418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3" name="pl393"/>
            <p:cNvSpPr/>
            <p:nvPr/>
          </p:nvSpPr>
          <p:spPr>
            <a:xfrm>
              <a:off x="505911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4" name="pl394"/>
            <p:cNvSpPr/>
            <p:nvPr/>
          </p:nvSpPr>
          <p:spPr>
            <a:xfrm>
              <a:off x="54763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5" name="pl395"/>
            <p:cNvSpPr/>
            <p:nvPr/>
          </p:nvSpPr>
          <p:spPr>
            <a:xfrm>
              <a:off x="5893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396" name="tx396"/>
            <p:cNvSpPr/>
            <p:nvPr/>
          </p:nvSpPr>
          <p:spPr>
            <a:xfrm rot="-5400000">
              <a:off x="416164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97" name="tx397"/>
            <p:cNvSpPr/>
            <p:nvPr/>
          </p:nvSpPr>
          <p:spPr>
            <a:xfrm rot="-5400000">
              <a:off x="457885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98" name="tx398"/>
            <p:cNvSpPr/>
            <p:nvPr/>
          </p:nvSpPr>
          <p:spPr>
            <a:xfrm rot="-5400000">
              <a:off x="499682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399" name="tx399"/>
            <p:cNvSpPr/>
            <p:nvPr/>
          </p:nvSpPr>
          <p:spPr>
            <a:xfrm rot="-5400000">
              <a:off x="5414031"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00" name="tx400"/>
            <p:cNvSpPr/>
            <p:nvPr/>
          </p:nvSpPr>
          <p:spPr>
            <a:xfrm rot="-5400000">
              <a:off x="58305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01" name="pl401"/>
            <p:cNvSpPr/>
            <p:nvPr/>
          </p:nvSpPr>
          <p:spPr>
            <a:xfrm>
              <a:off x="6138414"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02" name="pl402"/>
            <p:cNvSpPr/>
            <p:nvPr/>
          </p:nvSpPr>
          <p:spPr>
            <a:xfrm>
              <a:off x="615614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3" name="pl403"/>
            <p:cNvSpPr/>
            <p:nvPr/>
          </p:nvSpPr>
          <p:spPr>
            <a:xfrm>
              <a:off x="657338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4" name="pl404"/>
            <p:cNvSpPr/>
            <p:nvPr/>
          </p:nvSpPr>
          <p:spPr>
            <a:xfrm>
              <a:off x="699061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5" name="pl405"/>
            <p:cNvSpPr/>
            <p:nvPr/>
          </p:nvSpPr>
          <p:spPr>
            <a:xfrm>
              <a:off x="74078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6" name="pl406"/>
            <p:cNvSpPr/>
            <p:nvPr/>
          </p:nvSpPr>
          <p:spPr>
            <a:xfrm>
              <a:off x="78250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07" name="tx407"/>
            <p:cNvSpPr/>
            <p:nvPr/>
          </p:nvSpPr>
          <p:spPr>
            <a:xfrm rot="-5400000">
              <a:off x="6093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08" name="tx408"/>
            <p:cNvSpPr/>
            <p:nvPr/>
          </p:nvSpPr>
          <p:spPr>
            <a:xfrm rot="-5400000">
              <a:off x="651035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9" name="tx409"/>
            <p:cNvSpPr/>
            <p:nvPr/>
          </p:nvSpPr>
          <p:spPr>
            <a:xfrm rot="-5400000">
              <a:off x="6928325"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10" name="tx410"/>
            <p:cNvSpPr/>
            <p:nvPr/>
          </p:nvSpPr>
          <p:spPr>
            <a:xfrm rot="-5400000">
              <a:off x="734553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1" name="tx411"/>
            <p:cNvSpPr/>
            <p:nvPr/>
          </p:nvSpPr>
          <p:spPr>
            <a:xfrm rot="-5400000">
              <a:off x="77620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12" name="pl412"/>
            <p:cNvSpPr/>
            <p:nvPr/>
          </p:nvSpPr>
          <p:spPr>
            <a:xfrm>
              <a:off x="8069916"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13" name="pl413"/>
            <p:cNvSpPr/>
            <p:nvPr/>
          </p:nvSpPr>
          <p:spPr>
            <a:xfrm>
              <a:off x="80876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4" name="pl414"/>
            <p:cNvSpPr/>
            <p:nvPr/>
          </p:nvSpPr>
          <p:spPr>
            <a:xfrm>
              <a:off x="850488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5" name="pl415"/>
            <p:cNvSpPr/>
            <p:nvPr/>
          </p:nvSpPr>
          <p:spPr>
            <a:xfrm>
              <a:off x="892211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6" name="pl416"/>
            <p:cNvSpPr/>
            <p:nvPr/>
          </p:nvSpPr>
          <p:spPr>
            <a:xfrm>
              <a:off x="933935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7" name="pl417"/>
            <p:cNvSpPr/>
            <p:nvPr/>
          </p:nvSpPr>
          <p:spPr>
            <a:xfrm>
              <a:off x="975659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18" name="tx418"/>
            <p:cNvSpPr/>
            <p:nvPr/>
          </p:nvSpPr>
          <p:spPr>
            <a:xfrm rot="-5400000">
              <a:off x="802464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19" name="tx419"/>
            <p:cNvSpPr/>
            <p:nvPr/>
          </p:nvSpPr>
          <p:spPr>
            <a:xfrm rot="-5400000">
              <a:off x="844185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20" name="tx420"/>
            <p:cNvSpPr/>
            <p:nvPr/>
          </p:nvSpPr>
          <p:spPr>
            <a:xfrm rot="-5400000">
              <a:off x="885982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21" name="tx421"/>
            <p:cNvSpPr/>
            <p:nvPr/>
          </p:nvSpPr>
          <p:spPr>
            <a:xfrm rot="-5400000">
              <a:off x="927703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22" name="tx422"/>
            <p:cNvSpPr/>
            <p:nvPr/>
          </p:nvSpPr>
          <p:spPr>
            <a:xfrm rot="-5400000">
              <a:off x="969358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23" name="pl423"/>
            <p:cNvSpPr/>
            <p:nvPr/>
          </p:nvSpPr>
          <p:spPr>
            <a:xfrm>
              <a:off x="10001418" y="5535007"/>
              <a:ext cx="1861912" cy="0"/>
            </a:xfrm>
            <a:custGeom>
              <a:avLst/>
              <a:pathLst>
                <a:path w="1861912" h="0">
                  <a:moveTo>
                    <a:pt x="0" y="0"/>
                  </a:moveTo>
                  <a:lnTo>
                    <a:pt x="1861912" y="0"/>
                  </a:lnTo>
                </a:path>
              </a:pathLst>
            </a:custGeom>
            <a:ln w="8130" cap="flat">
              <a:solidFill>
                <a:srgbClr val="000000">
                  <a:alpha val="100000"/>
                </a:srgbClr>
              </a:solidFill>
              <a:prstDash val="solid"/>
              <a:round/>
            </a:ln>
          </p:spPr>
          <p:txBody>
            <a:bodyPr/>
            <a:lstStyle/>
            <a:p/>
          </p:txBody>
        </p:sp>
        <p:sp>
          <p:nvSpPr>
            <p:cNvPr id="424" name="pl424"/>
            <p:cNvSpPr/>
            <p:nvPr/>
          </p:nvSpPr>
          <p:spPr>
            <a:xfrm>
              <a:off x="1001915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5" name="pl425"/>
            <p:cNvSpPr/>
            <p:nvPr/>
          </p:nvSpPr>
          <p:spPr>
            <a:xfrm>
              <a:off x="104363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6" name="pl426"/>
            <p:cNvSpPr/>
            <p:nvPr/>
          </p:nvSpPr>
          <p:spPr>
            <a:xfrm>
              <a:off x="10853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7" name="pl427"/>
            <p:cNvSpPr/>
            <p:nvPr/>
          </p:nvSpPr>
          <p:spPr>
            <a:xfrm>
              <a:off x="1127085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8" name="pl428"/>
            <p:cNvSpPr/>
            <p:nvPr/>
          </p:nvSpPr>
          <p:spPr>
            <a:xfrm>
              <a:off x="1168809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429" name="tx429"/>
            <p:cNvSpPr/>
            <p:nvPr/>
          </p:nvSpPr>
          <p:spPr>
            <a:xfrm rot="-5400000">
              <a:off x="995614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430" name="tx430"/>
            <p:cNvSpPr/>
            <p:nvPr/>
          </p:nvSpPr>
          <p:spPr>
            <a:xfrm rot="-5400000">
              <a:off x="10373357"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31" name="tx431"/>
            <p:cNvSpPr/>
            <p:nvPr/>
          </p:nvSpPr>
          <p:spPr>
            <a:xfrm rot="-5400000">
              <a:off x="1079132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432" name="tx432"/>
            <p:cNvSpPr/>
            <p:nvPr/>
          </p:nvSpPr>
          <p:spPr>
            <a:xfrm rot="-5400000">
              <a:off x="11208537"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33" name="tx433"/>
            <p:cNvSpPr/>
            <p:nvPr/>
          </p:nvSpPr>
          <p:spPr>
            <a:xfrm rot="-5400000">
              <a:off x="116250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434" name="tx434"/>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5" name="tx435"/>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6" name="pt436"/>
            <p:cNvSpPr/>
            <p:nvPr/>
          </p:nvSpPr>
          <p:spPr>
            <a:xfrm>
              <a:off x="4795269" y="6175067"/>
              <a:ext cx="97554" cy="97554"/>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37" name="pt437"/>
            <p:cNvSpPr/>
            <p:nvPr/>
          </p:nvSpPr>
          <p:spPr>
            <a:xfrm>
              <a:off x="5343480" y="6175067"/>
              <a:ext cx="97554" cy="97554"/>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38" name="pt438"/>
            <p:cNvSpPr/>
            <p:nvPr/>
          </p:nvSpPr>
          <p:spPr>
            <a:xfrm>
              <a:off x="5987954" y="6175067"/>
              <a:ext cx="97554" cy="97554"/>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39" name="pt439"/>
            <p:cNvSpPr/>
            <p:nvPr/>
          </p:nvSpPr>
          <p:spPr>
            <a:xfrm>
              <a:off x="6632427" y="6175067"/>
              <a:ext cx="97554" cy="97554"/>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40" name="pt440"/>
            <p:cNvSpPr/>
            <p:nvPr/>
          </p:nvSpPr>
          <p:spPr>
            <a:xfrm>
              <a:off x="7276901" y="6175067"/>
              <a:ext cx="97554" cy="97554"/>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41" name="pt441"/>
            <p:cNvSpPr/>
            <p:nvPr/>
          </p:nvSpPr>
          <p:spPr>
            <a:xfrm>
              <a:off x="7921374" y="6175067"/>
              <a:ext cx="97554" cy="97554"/>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2" name="tx442"/>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443" name="tx443"/>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444" name="tx444"/>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445" name="tx445"/>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446" name="tx446"/>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447" name="tx447"/>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448" name="tx448"/>
            <p:cNvSpPr/>
            <p:nvPr/>
          </p:nvSpPr>
          <p:spPr>
            <a:xfrm>
              <a:off x="343909" y="399578"/>
              <a:ext cx="56098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EAPR, 2025</a:t>
              </a:r>
            </a:p>
          </p:txBody>
        </p:sp>
        <p:sp>
          <p:nvSpPr>
            <p:cNvPr id="449" name="tx449"/>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50" name="tx450"/>
            <p:cNvSpPr/>
            <p:nvPr/>
          </p:nvSpPr>
          <p:spPr>
            <a:xfrm>
              <a:off x="5395930" y="6568512"/>
              <a:ext cx="646740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chn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46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20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094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13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5107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91525"/>
              <a:ext cx="239888" cy="824472"/>
            </a:xfrm>
            <a:prstGeom prst="rect">
              <a:avLst/>
            </a:prstGeom>
            <a:solidFill>
              <a:srgbClr val="1CABE2">
                <a:alpha val="85098"/>
              </a:srgbClr>
            </a:solidFill>
          </p:spPr>
          <p:txBody>
            <a:bodyPr/>
            <a:lstStyle/>
            <a:p/>
          </p:txBody>
        </p:sp>
        <p:sp>
          <p:nvSpPr>
            <p:cNvPr id="23" name="rc23"/>
            <p:cNvSpPr/>
            <p:nvPr/>
          </p:nvSpPr>
          <p:spPr>
            <a:xfrm>
              <a:off x="1562816" y="3465751"/>
              <a:ext cx="239888" cy="650245"/>
            </a:xfrm>
            <a:prstGeom prst="rect">
              <a:avLst/>
            </a:prstGeom>
            <a:solidFill>
              <a:srgbClr val="1CABE2">
                <a:alpha val="85098"/>
              </a:srgbClr>
            </a:solidFill>
          </p:spPr>
          <p:txBody>
            <a:bodyPr/>
            <a:lstStyle/>
            <a:p/>
          </p:txBody>
        </p:sp>
        <p:sp>
          <p:nvSpPr>
            <p:cNvPr id="24" name="rc24"/>
            <p:cNvSpPr/>
            <p:nvPr/>
          </p:nvSpPr>
          <p:spPr>
            <a:xfrm>
              <a:off x="1829360" y="3472798"/>
              <a:ext cx="239888" cy="643198"/>
            </a:xfrm>
            <a:prstGeom prst="rect">
              <a:avLst/>
            </a:prstGeom>
            <a:solidFill>
              <a:srgbClr val="1CABE2">
                <a:alpha val="85098"/>
              </a:srgbClr>
            </a:solidFill>
          </p:spPr>
          <p:txBody>
            <a:bodyPr/>
            <a:lstStyle/>
            <a:p/>
          </p:txBody>
        </p:sp>
        <p:sp>
          <p:nvSpPr>
            <p:cNvPr id="25" name="rc25"/>
            <p:cNvSpPr/>
            <p:nvPr/>
          </p:nvSpPr>
          <p:spPr>
            <a:xfrm>
              <a:off x="2095903" y="3478151"/>
              <a:ext cx="239888" cy="637846"/>
            </a:xfrm>
            <a:prstGeom prst="rect">
              <a:avLst/>
            </a:prstGeom>
            <a:solidFill>
              <a:srgbClr val="1CABE2">
                <a:alpha val="85098"/>
              </a:srgbClr>
            </a:solidFill>
          </p:spPr>
          <p:txBody>
            <a:bodyPr/>
            <a:lstStyle/>
            <a:p/>
          </p:txBody>
        </p:sp>
        <p:sp>
          <p:nvSpPr>
            <p:cNvPr id="26" name="rc26"/>
            <p:cNvSpPr/>
            <p:nvPr/>
          </p:nvSpPr>
          <p:spPr>
            <a:xfrm>
              <a:off x="2362446" y="3467654"/>
              <a:ext cx="239888" cy="648343"/>
            </a:xfrm>
            <a:prstGeom prst="rect">
              <a:avLst/>
            </a:prstGeom>
            <a:solidFill>
              <a:srgbClr val="1CABE2">
                <a:alpha val="85098"/>
              </a:srgbClr>
            </a:solidFill>
          </p:spPr>
          <p:txBody>
            <a:bodyPr/>
            <a:lstStyle/>
            <a:p/>
          </p:txBody>
        </p:sp>
        <p:sp>
          <p:nvSpPr>
            <p:cNvPr id="27" name="rc27"/>
            <p:cNvSpPr/>
            <p:nvPr/>
          </p:nvSpPr>
          <p:spPr>
            <a:xfrm>
              <a:off x="2628989" y="3461071"/>
              <a:ext cx="239888" cy="654925"/>
            </a:xfrm>
            <a:prstGeom prst="rect">
              <a:avLst/>
            </a:prstGeom>
            <a:solidFill>
              <a:srgbClr val="1CABE2">
                <a:alpha val="85098"/>
              </a:srgbClr>
            </a:solidFill>
          </p:spPr>
          <p:txBody>
            <a:bodyPr/>
            <a:lstStyle/>
            <a:p/>
          </p:txBody>
        </p:sp>
        <p:sp>
          <p:nvSpPr>
            <p:cNvPr id="28" name="rc28"/>
            <p:cNvSpPr/>
            <p:nvPr/>
          </p:nvSpPr>
          <p:spPr>
            <a:xfrm>
              <a:off x="2895532" y="3982727"/>
              <a:ext cx="239888" cy="133269"/>
            </a:xfrm>
            <a:prstGeom prst="rect">
              <a:avLst/>
            </a:prstGeom>
            <a:solidFill>
              <a:srgbClr val="1CABE2">
                <a:alpha val="85098"/>
              </a:srgbClr>
            </a:solidFill>
          </p:spPr>
          <p:txBody>
            <a:bodyPr/>
            <a:lstStyle/>
            <a:p/>
          </p:txBody>
        </p:sp>
        <p:sp>
          <p:nvSpPr>
            <p:cNvPr id="29" name="rc29"/>
            <p:cNvSpPr/>
            <p:nvPr/>
          </p:nvSpPr>
          <p:spPr>
            <a:xfrm>
              <a:off x="3162075" y="3979908"/>
              <a:ext cx="239888" cy="136089"/>
            </a:xfrm>
            <a:prstGeom prst="rect">
              <a:avLst/>
            </a:prstGeom>
            <a:solidFill>
              <a:srgbClr val="1CABE2">
                <a:alpha val="85098"/>
              </a:srgbClr>
            </a:solidFill>
          </p:spPr>
          <p:txBody>
            <a:bodyPr/>
            <a:lstStyle/>
            <a:p/>
          </p:txBody>
        </p:sp>
        <p:sp>
          <p:nvSpPr>
            <p:cNvPr id="30" name="rc30"/>
            <p:cNvSpPr/>
            <p:nvPr/>
          </p:nvSpPr>
          <p:spPr>
            <a:xfrm>
              <a:off x="3428618" y="3975721"/>
              <a:ext cx="239888" cy="140276"/>
            </a:xfrm>
            <a:prstGeom prst="rect">
              <a:avLst/>
            </a:prstGeom>
            <a:solidFill>
              <a:srgbClr val="1CABE2">
                <a:alpha val="85098"/>
              </a:srgbClr>
            </a:solidFill>
          </p:spPr>
          <p:txBody>
            <a:bodyPr/>
            <a:lstStyle/>
            <a:p/>
          </p:txBody>
        </p:sp>
        <p:sp>
          <p:nvSpPr>
            <p:cNvPr id="31" name="rc31"/>
            <p:cNvSpPr/>
            <p:nvPr/>
          </p:nvSpPr>
          <p:spPr>
            <a:xfrm>
              <a:off x="3695161" y="3973027"/>
              <a:ext cx="239888" cy="142970"/>
            </a:xfrm>
            <a:prstGeom prst="rect">
              <a:avLst/>
            </a:prstGeom>
            <a:solidFill>
              <a:srgbClr val="1CABE2">
                <a:alpha val="85098"/>
              </a:srgbClr>
            </a:solidFill>
          </p:spPr>
          <p:txBody>
            <a:bodyPr/>
            <a:lstStyle/>
            <a:p/>
          </p:txBody>
        </p:sp>
        <p:sp>
          <p:nvSpPr>
            <p:cNvPr id="32" name="rc32"/>
            <p:cNvSpPr/>
            <p:nvPr/>
          </p:nvSpPr>
          <p:spPr>
            <a:xfrm>
              <a:off x="3961705" y="3973834"/>
              <a:ext cx="239888" cy="142163"/>
            </a:xfrm>
            <a:prstGeom prst="rect">
              <a:avLst/>
            </a:prstGeom>
            <a:solidFill>
              <a:srgbClr val="1CABE2">
                <a:alpha val="85098"/>
              </a:srgbClr>
            </a:solidFill>
          </p:spPr>
          <p:txBody>
            <a:bodyPr/>
            <a:lstStyle/>
            <a:p/>
          </p:txBody>
        </p:sp>
        <p:sp>
          <p:nvSpPr>
            <p:cNvPr id="33" name="rc33"/>
            <p:cNvSpPr/>
            <p:nvPr/>
          </p:nvSpPr>
          <p:spPr>
            <a:xfrm>
              <a:off x="4228248" y="3974405"/>
              <a:ext cx="239888" cy="141592"/>
            </a:xfrm>
            <a:prstGeom prst="rect">
              <a:avLst/>
            </a:prstGeom>
            <a:solidFill>
              <a:srgbClr val="1CABE2">
                <a:alpha val="85098"/>
              </a:srgbClr>
            </a:solidFill>
          </p:spPr>
          <p:txBody>
            <a:bodyPr/>
            <a:lstStyle/>
            <a:p/>
          </p:txBody>
        </p:sp>
        <p:sp>
          <p:nvSpPr>
            <p:cNvPr id="34" name="rc34"/>
            <p:cNvSpPr/>
            <p:nvPr/>
          </p:nvSpPr>
          <p:spPr>
            <a:xfrm>
              <a:off x="4494791" y="3962987"/>
              <a:ext cx="239888" cy="153010"/>
            </a:xfrm>
            <a:prstGeom prst="rect">
              <a:avLst/>
            </a:prstGeom>
            <a:solidFill>
              <a:srgbClr val="1CABE2">
                <a:alpha val="85098"/>
              </a:srgbClr>
            </a:solidFill>
          </p:spPr>
          <p:txBody>
            <a:bodyPr/>
            <a:lstStyle/>
            <a:p/>
          </p:txBody>
        </p:sp>
        <p:sp>
          <p:nvSpPr>
            <p:cNvPr id="35" name="rc35"/>
            <p:cNvSpPr/>
            <p:nvPr/>
          </p:nvSpPr>
          <p:spPr>
            <a:xfrm>
              <a:off x="4761334" y="3970429"/>
              <a:ext cx="239888" cy="145568"/>
            </a:xfrm>
            <a:prstGeom prst="rect">
              <a:avLst/>
            </a:prstGeom>
            <a:solidFill>
              <a:srgbClr val="1CABE2">
                <a:alpha val="85098"/>
              </a:srgbClr>
            </a:solidFill>
          </p:spPr>
          <p:txBody>
            <a:bodyPr/>
            <a:lstStyle/>
            <a:p/>
          </p:txBody>
        </p:sp>
        <p:sp>
          <p:nvSpPr>
            <p:cNvPr id="36" name="rc36"/>
            <p:cNvSpPr/>
            <p:nvPr/>
          </p:nvSpPr>
          <p:spPr>
            <a:xfrm>
              <a:off x="5027877" y="3966572"/>
              <a:ext cx="239888" cy="149424"/>
            </a:xfrm>
            <a:prstGeom prst="rect">
              <a:avLst/>
            </a:prstGeom>
            <a:solidFill>
              <a:srgbClr val="1CABE2">
                <a:alpha val="85098"/>
              </a:srgbClr>
            </a:solidFill>
          </p:spPr>
          <p:txBody>
            <a:bodyPr/>
            <a:lstStyle/>
            <a:p/>
          </p:txBody>
        </p:sp>
        <p:sp>
          <p:nvSpPr>
            <p:cNvPr id="37" name="rc37"/>
            <p:cNvSpPr/>
            <p:nvPr/>
          </p:nvSpPr>
          <p:spPr>
            <a:xfrm>
              <a:off x="5294420" y="3976449"/>
              <a:ext cx="239888" cy="139547"/>
            </a:xfrm>
            <a:prstGeom prst="rect">
              <a:avLst/>
            </a:prstGeom>
            <a:solidFill>
              <a:srgbClr val="1CABE2">
                <a:alpha val="85098"/>
              </a:srgbClr>
            </a:solidFill>
          </p:spPr>
          <p:txBody>
            <a:bodyPr/>
            <a:lstStyle/>
            <a:p/>
          </p:txBody>
        </p:sp>
        <p:sp>
          <p:nvSpPr>
            <p:cNvPr id="38" name="rc38"/>
            <p:cNvSpPr/>
            <p:nvPr/>
          </p:nvSpPr>
          <p:spPr>
            <a:xfrm>
              <a:off x="5560963" y="3969909"/>
              <a:ext cx="239888" cy="146088"/>
            </a:xfrm>
            <a:prstGeom prst="rect">
              <a:avLst/>
            </a:prstGeom>
            <a:solidFill>
              <a:srgbClr val="1CABE2">
                <a:alpha val="85098"/>
              </a:srgbClr>
            </a:solidFill>
          </p:spPr>
          <p:txBody>
            <a:bodyPr/>
            <a:lstStyle/>
            <a:p/>
          </p:txBody>
        </p:sp>
        <p:sp>
          <p:nvSpPr>
            <p:cNvPr id="39" name="rc39"/>
            <p:cNvSpPr/>
            <p:nvPr/>
          </p:nvSpPr>
          <p:spPr>
            <a:xfrm>
              <a:off x="5827506" y="3970383"/>
              <a:ext cx="239888" cy="145613"/>
            </a:xfrm>
            <a:prstGeom prst="rect">
              <a:avLst/>
            </a:prstGeom>
            <a:solidFill>
              <a:srgbClr val="1CABE2">
                <a:alpha val="85098"/>
              </a:srgbClr>
            </a:solidFill>
          </p:spPr>
          <p:txBody>
            <a:bodyPr/>
            <a:lstStyle/>
            <a:p/>
          </p:txBody>
        </p:sp>
        <p:sp>
          <p:nvSpPr>
            <p:cNvPr id="40" name="rc40"/>
            <p:cNvSpPr/>
            <p:nvPr/>
          </p:nvSpPr>
          <p:spPr>
            <a:xfrm>
              <a:off x="6094049" y="3993480"/>
              <a:ext cx="239888" cy="122517"/>
            </a:xfrm>
            <a:prstGeom prst="rect">
              <a:avLst/>
            </a:prstGeom>
            <a:solidFill>
              <a:srgbClr val="1CABE2">
                <a:alpha val="85098"/>
              </a:srgbClr>
            </a:solidFill>
          </p:spPr>
          <p:txBody>
            <a:bodyPr/>
            <a:lstStyle/>
            <a:p/>
          </p:txBody>
        </p:sp>
        <p:sp>
          <p:nvSpPr>
            <p:cNvPr id="41" name="rc41"/>
            <p:cNvSpPr/>
            <p:nvPr/>
          </p:nvSpPr>
          <p:spPr>
            <a:xfrm>
              <a:off x="6360593" y="3999345"/>
              <a:ext cx="239888" cy="116652"/>
            </a:xfrm>
            <a:prstGeom prst="rect">
              <a:avLst/>
            </a:prstGeom>
            <a:solidFill>
              <a:srgbClr val="1CABE2">
                <a:alpha val="85098"/>
              </a:srgbClr>
            </a:solidFill>
          </p:spPr>
          <p:txBody>
            <a:bodyPr/>
            <a:lstStyle/>
            <a:p/>
          </p:txBody>
        </p:sp>
        <p:sp>
          <p:nvSpPr>
            <p:cNvPr id="42" name="rc42"/>
            <p:cNvSpPr/>
            <p:nvPr/>
          </p:nvSpPr>
          <p:spPr>
            <a:xfrm>
              <a:off x="6627136" y="4021436"/>
              <a:ext cx="239888" cy="94561"/>
            </a:xfrm>
            <a:prstGeom prst="rect">
              <a:avLst/>
            </a:prstGeom>
            <a:solidFill>
              <a:srgbClr val="1CABE2">
                <a:alpha val="85098"/>
              </a:srgbClr>
            </a:solidFill>
          </p:spPr>
          <p:txBody>
            <a:bodyPr/>
            <a:lstStyle/>
            <a:p/>
          </p:txBody>
        </p:sp>
        <p:sp>
          <p:nvSpPr>
            <p:cNvPr id="43" name="rc43"/>
            <p:cNvSpPr/>
            <p:nvPr/>
          </p:nvSpPr>
          <p:spPr>
            <a:xfrm>
              <a:off x="6893679" y="4032443"/>
              <a:ext cx="239888" cy="83554"/>
            </a:xfrm>
            <a:prstGeom prst="rect">
              <a:avLst/>
            </a:prstGeom>
            <a:solidFill>
              <a:srgbClr val="1CABE2">
                <a:alpha val="85098"/>
              </a:srgbClr>
            </a:solidFill>
          </p:spPr>
          <p:txBody>
            <a:bodyPr/>
            <a:lstStyle/>
            <a:p/>
          </p:txBody>
        </p:sp>
        <p:sp>
          <p:nvSpPr>
            <p:cNvPr id="44" name="rc44"/>
            <p:cNvSpPr/>
            <p:nvPr/>
          </p:nvSpPr>
          <p:spPr>
            <a:xfrm>
              <a:off x="7160222" y="4040456"/>
              <a:ext cx="239888" cy="75541"/>
            </a:xfrm>
            <a:prstGeom prst="rect">
              <a:avLst/>
            </a:prstGeom>
            <a:solidFill>
              <a:srgbClr val="1CABE2">
                <a:alpha val="85098"/>
              </a:srgbClr>
            </a:solidFill>
          </p:spPr>
          <p:txBody>
            <a:bodyPr/>
            <a:lstStyle/>
            <a:p/>
          </p:txBody>
        </p:sp>
        <p:sp>
          <p:nvSpPr>
            <p:cNvPr id="45" name="rc45"/>
            <p:cNvSpPr/>
            <p:nvPr/>
          </p:nvSpPr>
          <p:spPr>
            <a:xfrm>
              <a:off x="7426765" y="3902642"/>
              <a:ext cx="239888" cy="213354"/>
            </a:xfrm>
            <a:prstGeom prst="rect">
              <a:avLst/>
            </a:prstGeom>
            <a:solidFill>
              <a:srgbClr val="1CABE2">
                <a:alpha val="85098"/>
              </a:srgbClr>
            </a:solidFill>
          </p:spPr>
          <p:txBody>
            <a:bodyPr/>
            <a:lstStyle/>
            <a:p/>
          </p:txBody>
        </p:sp>
        <p:sp>
          <p:nvSpPr>
            <p:cNvPr id="46" name="rc46"/>
            <p:cNvSpPr/>
            <p:nvPr/>
          </p:nvSpPr>
          <p:spPr>
            <a:xfrm>
              <a:off x="7693308" y="3904745"/>
              <a:ext cx="239888" cy="211251"/>
            </a:xfrm>
            <a:prstGeom prst="rect">
              <a:avLst/>
            </a:prstGeom>
            <a:solidFill>
              <a:srgbClr val="1CABE2">
                <a:alpha val="85098"/>
              </a:srgbClr>
            </a:solidFill>
          </p:spPr>
          <p:txBody>
            <a:bodyPr/>
            <a:lstStyle/>
            <a:p/>
          </p:txBody>
        </p:sp>
        <p:sp>
          <p:nvSpPr>
            <p:cNvPr id="47" name="rc47"/>
            <p:cNvSpPr/>
            <p:nvPr/>
          </p:nvSpPr>
          <p:spPr>
            <a:xfrm>
              <a:off x="7959851" y="3907381"/>
              <a:ext cx="239888" cy="208616"/>
            </a:xfrm>
            <a:prstGeom prst="rect">
              <a:avLst/>
            </a:prstGeom>
            <a:solidFill>
              <a:srgbClr val="1CABE2">
                <a:alpha val="85098"/>
              </a:srgbClr>
            </a:solidFill>
          </p:spPr>
          <p:txBody>
            <a:bodyPr/>
            <a:lstStyle/>
            <a:p/>
          </p:txBody>
        </p:sp>
        <p:sp>
          <p:nvSpPr>
            <p:cNvPr id="48" name="rc48"/>
            <p:cNvSpPr/>
            <p:nvPr/>
          </p:nvSpPr>
          <p:spPr>
            <a:xfrm>
              <a:off x="1296273" y="2054817"/>
              <a:ext cx="239888" cy="1236708"/>
            </a:xfrm>
            <a:prstGeom prst="rect">
              <a:avLst/>
            </a:prstGeom>
            <a:solidFill>
              <a:srgbClr val="B3B3B3">
                <a:alpha val="85098"/>
              </a:srgbClr>
            </a:solidFill>
          </p:spPr>
          <p:txBody>
            <a:bodyPr/>
            <a:lstStyle/>
            <a:p/>
          </p:txBody>
        </p:sp>
        <p:sp>
          <p:nvSpPr>
            <p:cNvPr id="49" name="rc49"/>
            <p:cNvSpPr/>
            <p:nvPr/>
          </p:nvSpPr>
          <p:spPr>
            <a:xfrm>
              <a:off x="1562816" y="2295308"/>
              <a:ext cx="239888" cy="1170443"/>
            </a:xfrm>
            <a:prstGeom prst="rect">
              <a:avLst/>
            </a:prstGeom>
            <a:solidFill>
              <a:srgbClr val="B3B3B3">
                <a:alpha val="85098"/>
              </a:srgbClr>
            </a:solidFill>
          </p:spPr>
          <p:txBody>
            <a:bodyPr/>
            <a:lstStyle/>
            <a:p/>
          </p:txBody>
        </p:sp>
        <p:sp>
          <p:nvSpPr>
            <p:cNvPr id="50" name="rc50"/>
            <p:cNvSpPr/>
            <p:nvPr/>
          </p:nvSpPr>
          <p:spPr>
            <a:xfrm>
              <a:off x="1829360" y="2315040"/>
              <a:ext cx="239888" cy="1157758"/>
            </a:xfrm>
            <a:prstGeom prst="rect">
              <a:avLst/>
            </a:prstGeom>
            <a:solidFill>
              <a:srgbClr val="B3B3B3">
                <a:alpha val="85098"/>
              </a:srgbClr>
            </a:solidFill>
          </p:spPr>
          <p:txBody>
            <a:bodyPr/>
            <a:lstStyle/>
            <a:p/>
          </p:txBody>
        </p:sp>
        <p:sp>
          <p:nvSpPr>
            <p:cNvPr id="51" name="rc51"/>
            <p:cNvSpPr/>
            <p:nvPr/>
          </p:nvSpPr>
          <p:spPr>
            <a:xfrm>
              <a:off x="2095903" y="2330028"/>
              <a:ext cx="239888" cy="1148123"/>
            </a:xfrm>
            <a:prstGeom prst="rect">
              <a:avLst/>
            </a:prstGeom>
            <a:solidFill>
              <a:srgbClr val="B3B3B3">
                <a:alpha val="85098"/>
              </a:srgbClr>
            </a:solidFill>
          </p:spPr>
          <p:txBody>
            <a:bodyPr/>
            <a:lstStyle/>
            <a:p/>
          </p:txBody>
        </p:sp>
        <p:sp>
          <p:nvSpPr>
            <p:cNvPr id="52" name="rc52"/>
            <p:cNvSpPr/>
            <p:nvPr/>
          </p:nvSpPr>
          <p:spPr>
            <a:xfrm>
              <a:off x="2362446" y="2430303"/>
              <a:ext cx="239888" cy="1037350"/>
            </a:xfrm>
            <a:prstGeom prst="rect">
              <a:avLst/>
            </a:prstGeom>
            <a:solidFill>
              <a:srgbClr val="B3B3B3">
                <a:alpha val="85098"/>
              </a:srgbClr>
            </a:solidFill>
          </p:spPr>
          <p:txBody>
            <a:bodyPr/>
            <a:lstStyle/>
            <a:p/>
          </p:txBody>
        </p:sp>
        <p:sp>
          <p:nvSpPr>
            <p:cNvPr id="53" name="rc53"/>
            <p:cNvSpPr/>
            <p:nvPr/>
          </p:nvSpPr>
          <p:spPr>
            <a:xfrm>
              <a:off x="2628989" y="2413190"/>
              <a:ext cx="239888" cy="1047881"/>
            </a:xfrm>
            <a:prstGeom prst="rect">
              <a:avLst/>
            </a:prstGeom>
            <a:solidFill>
              <a:srgbClr val="B3B3B3">
                <a:alpha val="85098"/>
              </a:srgbClr>
            </a:solidFill>
          </p:spPr>
          <p:txBody>
            <a:bodyPr/>
            <a:lstStyle/>
            <a:p/>
          </p:txBody>
        </p:sp>
        <p:sp>
          <p:nvSpPr>
            <p:cNvPr id="54" name="rc54"/>
            <p:cNvSpPr/>
            <p:nvPr/>
          </p:nvSpPr>
          <p:spPr>
            <a:xfrm>
              <a:off x="2895532" y="3183111"/>
              <a:ext cx="239888" cy="799615"/>
            </a:xfrm>
            <a:prstGeom prst="rect">
              <a:avLst/>
            </a:prstGeom>
            <a:solidFill>
              <a:srgbClr val="B3B3B3">
                <a:alpha val="85098"/>
              </a:srgbClr>
            </a:solidFill>
          </p:spPr>
          <p:txBody>
            <a:bodyPr/>
            <a:lstStyle/>
            <a:p/>
          </p:txBody>
        </p:sp>
        <p:sp>
          <p:nvSpPr>
            <p:cNvPr id="55" name="rc55"/>
            <p:cNvSpPr/>
            <p:nvPr/>
          </p:nvSpPr>
          <p:spPr>
            <a:xfrm>
              <a:off x="3162075" y="3163372"/>
              <a:ext cx="239888" cy="816535"/>
            </a:xfrm>
            <a:prstGeom prst="rect">
              <a:avLst/>
            </a:prstGeom>
            <a:solidFill>
              <a:srgbClr val="B3B3B3">
                <a:alpha val="85098"/>
              </a:srgbClr>
            </a:solidFill>
          </p:spPr>
          <p:txBody>
            <a:bodyPr/>
            <a:lstStyle/>
            <a:p/>
          </p:txBody>
        </p:sp>
        <p:sp>
          <p:nvSpPr>
            <p:cNvPr id="56" name="rc56"/>
            <p:cNvSpPr/>
            <p:nvPr/>
          </p:nvSpPr>
          <p:spPr>
            <a:xfrm>
              <a:off x="3428618" y="3695167"/>
              <a:ext cx="239888" cy="280553"/>
            </a:xfrm>
            <a:prstGeom prst="rect">
              <a:avLst/>
            </a:prstGeom>
            <a:solidFill>
              <a:srgbClr val="B3B3B3">
                <a:alpha val="85098"/>
              </a:srgbClr>
            </a:solidFill>
          </p:spPr>
          <p:txBody>
            <a:bodyPr/>
            <a:lstStyle/>
            <a:p/>
          </p:txBody>
        </p:sp>
        <p:sp>
          <p:nvSpPr>
            <p:cNvPr id="57" name="rc57"/>
            <p:cNvSpPr/>
            <p:nvPr/>
          </p:nvSpPr>
          <p:spPr>
            <a:xfrm>
              <a:off x="3695161" y="3973027"/>
              <a:ext cx="239888" cy="0"/>
            </a:xfrm>
            <a:prstGeom prst="rect">
              <a:avLst/>
            </a:prstGeom>
            <a:solidFill>
              <a:srgbClr val="B3B3B3">
                <a:alpha val="85098"/>
              </a:srgbClr>
            </a:solidFill>
          </p:spPr>
          <p:txBody>
            <a:bodyPr/>
            <a:lstStyle/>
            <a:p/>
          </p:txBody>
        </p:sp>
        <p:sp>
          <p:nvSpPr>
            <p:cNvPr id="58" name="rc58"/>
            <p:cNvSpPr/>
            <p:nvPr/>
          </p:nvSpPr>
          <p:spPr>
            <a:xfrm>
              <a:off x="3961705" y="3973834"/>
              <a:ext cx="239888" cy="0"/>
            </a:xfrm>
            <a:prstGeom prst="rect">
              <a:avLst/>
            </a:prstGeom>
            <a:solidFill>
              <a:srgbClr val="B3B3B3">
                <a:alpha val="85098"/>
              </a:srgbClr>
            </a:solidFill>
          </p:spPr>
          <p:txBody>
            <a:bodyPr/>
            <a:lstStyle/>
            <a:p/>
          </p:txBody>
        </p:sp>
        <p:sp>
          <p:nvSpPr>
            <p:cNvPr id="59" name="rc59"/>
            <p:cNvSpPr/>
            <p:nvPr/>
          </p:nvSpPr>
          <p:spPr>
            <a:xfrm>
              <a:off x="4228248" y="3974405"/>
              <a:ext cx="239888" cy="0"/>
            </a:xfrm>
            <a:prstGeom prst="rect">
              <a:avLst/>
            </a:prstGeom>
            <a:solidFill>
              <a:srgbClr val="B3B3B3">
                <a:alpha val="85098"/>
              </a:srgbClr>
            </a:solidFill>
          </p:spPr>
          <p:txBody>
            <a:bodyPr/>
            <a:lstStyle/>
            <a:p/>
          </p:txBody>
        </p:sp>
        <p:sp>
          <p:nvSpPr>
            <p:cNvPr id="60" name="rc60"/>
            <p:cNvSpPr/>
            <p:nvPr/>
          </p:nvSpPr>
          <p:spPr>
            <a:xfrm>
              <a:off x="4494791" y="3962987"/>
              <a:ext cx="239888" cy="0"/>
            </a:xfrm>
            <a:prstGeom prst="rect">
              <a:avLst/>
            </a:prstGeom>
            <a:solidFill>
              <a:srgbClr val="B3B3B3">
                <a:alpha val="85098"/>
              </a:srgbClr>
            </a:solidFill>
          </p:spPr>
          <p:txBody>
            <a:bodyPr/>
            <a:lstStyle/>
            <a:p/>
          </p:txBody>
        </p:sp>
        <p:sp>
          <p:nvSpPr>
            <p:cNvPr id="61" name="rc61"/>
            <p:cNvSpPr/>
            <p:nvPr/>
          </p:nvSpPr>
          <p:spPr>
            <a:xfrm>
              <a:off x="4761334" y="3970429"/>
              <a:ext cx="239888" cy="0"/>
            </a:xfrm>
            <a:prstGeom prst="rect">
              <a:avLst/>
            </a:prstGeom>
            <a:solidFill>
              <a:srgbClr val="B3B3B3">
                <a:alpha val="85098"/>
              </a:srgbClr>
            </a:solidFill>
          </p:spPr>
          <p:txBody>
            <a:bodyPr/>
            <a:lstStyle/>
            <a:p/>
          </p:txBody>
        </p:sp>
        <p:sp>
          <p:nvSpPr>
            <p:cNvPr id="62" name="rc62"/>
            <p:cNvSpPr/>
            <p:nvPr/>
          </p:nvSpPr>
          <p:spPr>
            <a:xfrm>
              <a:off x="5027877" y="3966572"/>
              <a:ext cx="239888" cy="0"/>
            </a:xfrm>
            <a:prstGeom prst="rect">
              <a:avLst/>
            </a:prstGeom>
            <a:solidFill>
              <a:srgbClr val="B3B3B3">
                <a:alpha val="85098"/>
              </a:srgbClr>
            </a:solidFill>
          </p:spPr>
          <p:txBody>
            <a:bodyPr/>
            <a:lstStyle/>
            <a:p/>
          </p:txBody>
        </p:sp>
        <p:sp>
          <p:nvSpPr>
            <p:cNvPr id="63" name="rc63"/>
            <p:cNvSpPr/>
            <p:nvPr/>
          </p:nvSpPr>
          <p:spPr>
            <a:xfrm>
              <a:off x="5294420" y="3976449"/>
              <a:ext cx="239888" cy="0"/>
            </a:xfrm>
            <a:prstGeom prst="rect">
              <a:avLst/>
            </a:prstGeom>
            <a:solidFill>
              <a:srgbClr val="B3B3B3">
                <a:alpha val="85098"/>
              </a:srgbClr>
            </a:solidFill>
          </p:spPr>
          <p:txBody>
            <a:bodyPr/>
            <a:lstStyle/>
            <a:p/>
          </p:txBody>
        </p:sp>
        <p:sp>
          <p:nvSpPr>
            <p:cNvPr id="64" name="rc64"/>
            <p:cNvSpPr/>
            <p:nvPr/>
          </p:nvSpPr>
          <p:spPr>
            <a:xfrm>
              <a:off x="5560963" y="3969909"/>
              <a:ext cx="239888" cy="0"/>
            </a:xfrm>
            <a:prstGeom prst="rect">
              <a:avLst/>
            </a:prstGeom>
            <a:solidFill>
              <a:srgbClr val="B3B3B3">
                <a:alpha val="85098"/>
              </a:srgbClr>
            </a:solidFill>
          </p:spPr>
          <p:txBody>
            <a:bodyPr/>
            <a:lstStyle/>
            <a:p/>
          </p:txBody>
        </p:sp>
        <p:sp>
          <p:nvSpPr>
            <p:cNvPr id="65" name="rc65"/>
            <p:cNvSpPr/>
            <p:nvPr/>
          </p:nvSpPr>
          <p:spPr>
            <a:xfrm>
              <a:off x="5827506" y="3970383"/>
              <a:ext cx="239888" cy="0"/>
            </a:xfrm>
            <a:prstGeom prst="rect">
              <a:avLst/>
            </a:prstGeom>
            <a:solidFill>
              <a:srgbClr val="B3B3B3">
                <a:alpha val="85098"/>
              </a:srgbClr>
            </a:solidFill>
          </p:spPr>
          <p:txBody>
            <a:bodyPr/>
            <a:lstStyle/>
            <a:p/>
          </p:txBody>
        </p:sp>
        <p:sp>
          <p:nvSpPr>
            <p:cNvPr id="66" name="rc66"/>
            <p:cNvSpPr/>
            <p:nvPr/>
          </p:nvSpPr>
          <p:spPr>
            <a:xfrm>
              <a:off x="6094049" y="3993480"/>
              <a:ext cx="239888" cy="0"/>
            </a:xfrm>
            <a:prstGeom prst="rect">
              <a:avLst/>
            </a:prstGeom>
            <a:solidFill>
              <a:srgbClr val="B3B3B3">
                <a:alpha val="85098"/>
              </a:srgbClr>
            </a:solidFill>
          </p:spPr>
          <p:txBody>
            <a:bodyPr/>
            <a:lstStyle/>
            <a:p/>
          </p:txBody>
        </p:sp>
        <p:sp>
          <p:nvSpPr>
            <p:cNvPr id="67" name="rc67"/>
            <p:cNvSpPr/>
            <p:nvPr/>
          </p:nvSpPr>
          <p:spPr>
            <a:xfrm>
              <a:off x="6360593" y="3999345"/>
              <a:ext cx="239888" cy="0"/>
            </a:xfrm>
            <a:prstGeom prst="rect">
              <a:avLst/>
            </a:prstGeom>
            <a:solidFill>
              <a:srgbClr val="B3B3B3">
                <a:alpha val="85098"/>
              </a:srgbClr>
            </a:solidFill>
          </p:spPr>
          <p:txBody>
            <a:bodyPr/>
            <a:lstStyle/>
            <a:p/>
          </p:txBody>
        </p:sp>
        <p:sp>
          <p:nvSpPr>
            <p:cNvPr id="68" name="rc68"/>
            <p:cNvSpPr/>
            <p:nvPr/>
          </p:nvSpPr>
          <p:spPr>
            <a:xfrm>
              <a:off x="6627136" y="4021436"/>
              <a:ext cx="239888" cy="0"/>
            </a:xfrm>
            <a:prstGeom prst="rect">
              <a:avLst/>
            </a:prstGeom>
            <a:solidFill>
              <a:srgbClr val="B3B3B3">
                <a:alpha val="85098"/>
              </a:srgbClr>
            </a:solidFill>
          </p:spPr>
          <p:txBody>
            <a:bodyPr/>
            <a:lstStyle/>
            <a:p/>
          </p:txBody>
        </p:sp>
        <p:sp>
          <p:nvSpPr>
            <p:cNvPr id="69" name="rc69"/>
            <p:cNvSpPr/>
            <p:nvPr/>
          </p:nvSpPr>
          <p:spPr>
            <a:xfrm>
              <a:off x="6893679" y="4032443"/>
              <a:ext cx="239888" cy="0"/>
            </a:xfrm>
            <a:prstGeom prst="rect">
              <a:avLst/>
            </a:prstGeom>
            <a:solidFill>
              <a:srgbClr val="B3B3B3">
                <a:alpha val="85098"/>
              </a:srgbClr>
            </a:solidFill>
          </p:spPr>
          <p:txBody>
            <a:bodyPr/>
            <a:lstStyle/>
            <a:p/>
          </p:txBody>
        </p:sp>
        <p:sp>
          <p:nvSpPr>
            <p:cNvPr id="70" name="rc70"/>
            <p:cNvSpPr/>
            <p:nvPr/>
          </p:nvSpPr>
          <p:spPr>
            <a:xfrm>
              <a:off x="7160222" y="4040456"/>
              <a:ext cx="239888" cy="0"/>
            </a:xfrm>
            <a:prstGeom prst="rect">
              <a:avLst/>
            </a:prstGeom>
            <a:solidFill>
              <a:srgbClr val="B3B3B3">
                <a:alpha val="85098"/>
              </a:srgbClr>
            </a:solidFill>
          </p:spPr>
          <p:txBody>
            <a:bodyPr/>
            <a:lstStyle/>
            <a:p/>
          </p:txBody>
        </p:sp>
        <p:sp>
          <p:nvSpPr>
            <p:cNvPr id="71" name="rc71"/>
            <p:cNvSpPr/>
            <p:nvPr/>
          </p:nvSpPr>
          <p:spPr>
            <a:xfrm>
              <a:off x="7426765" y="3831524"/>
              <a:ext cx="239888" cy="71118"/>
            </a:xfrm>
            <a:prstGeom prst="rect">
              <a:avLst/>
            </a:prstGeom>
            <a:solidFill>
              <a:srgbClr val="B3B3B3">
                <a:alpha val="85098"/>
              </a:srgbClr>
            </a:solidFill>
          </p:spPr>
          <p:txBody>
            <a:bodyPr/>
            <a:lstStyle/>
            <a:p/>
          </p:txBody>
        </p:sp>
        <p:sp>
          <p:nvSpPr>
            <p:cNvPr id="72" name="rc72"/>
            <p:cNvSpPr/>
            <p:nvPr/>
          </p:nvSpPr>
          <p:spPr>
            <a:xfrm>
              <a:off x="7693308" y="3904745"/>
              <a:ext cx="239888" cy="0"/>
            </a:xfrm>
            <a:prstGeom prst="rect">
              <a:avLst/>
            </a:prstGeom>
            <a:solidFill>
              <a:srgbClr val="B3B3B3">
                <a:alpha val="85098"/>
              </a:srgbClr>
            </a:solidFill>
          </p:spPr>
          <p:txBody>
            <a:bodyPr/>
            <a:lstStyle/>
            <a:p/>
          </p:txBody>
        </p:sp>
        <p:sp>
          <p:nvSpPr>
            <p:cNvPr id="73" name="rc73"/>
            <p:cNvSpPr/>
            <p:nvPr/>
          </p:nvSpPr>
          <p:spPr>
            <a:xfrm>
              <a:off x="7959851" y="3907381"/>
              <a:ext cx="239888" cy="0"/>
            </a:xfrm>
            <a:prstGeom prst="rect">
              <a:avLst/>
            </a:prstGeom>
            <a:solidFill>
              <a:srgbClr val="B3B3B3">
                <a:alpha val="85098"/>
              </a:srgbClr>
            </a:solidFill>
          </p:spPr>
          <p:txBody>
            <a:bodyPr/>
            <a:lstStyle/>
            <a:p/>
          </p:txBody>
        </p:sp>
        <p:sp>
          <p:nvSpPr>
            <p:cNvPr id="74" name="pl74"/>
            <p:cNvSpPr/>
            <p:nvPr/>
          </p:nvSpPr>
          <p:spPr>
            <a:xfrm>
              <a:off x="1416218" y="2075428"/>
              <a:ext cx="6663577" cy="103059"/>
            </a:xfrm>
            <a:custGeom>
              <a:avLst/>
              <a:pathLst>
                <a:path w="6663577" h="103059">
                  <a:moveTo>
                    <a:pt x="0" y="103059"/>
                  </a:moveTo>
                  <a:lnTo>
                    <a:pt x="266543" y="82447"/>
                  </a:lnTo>
                  <a:lnTo>
                    <a:pt x="533086" y="82447"/>
                  </a:lnTo>
                  <a:lnTo>
                    <a:pt x="799629" y="82447"/>
                  </a:lnTo>
                  <a:lnTo>
                    <a:pt x="1066172" y="82447"/>
                  </a:lnTo>
                  <a:lnTo>
                    <a:pt x="1332715" y="82447"/>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41223"/>
                  </a:lnTo>
                  <a:lnTo>
                    <a:pt x="6397034" y="41223"/>
                  </a:lnTo>
                  <a:lnTo>
                    <a:pt x="6663577" y="41223"/>
                  </a:lnTo>
                </a:path>
              </a:pathLst>
            </a:custGeom>
            <a:ln w="27101" cap="flat">
              <a:solidFill>
                <a:srgbClr val="0058AB">
                  <a:alpha val="100000"/>
                </a:srgbClr>
              </a:solidFill>
              <a:prstDash val="solid"/>
              <a:round/>
            </a:ln>
          </p:spPr>
          <p:txBody>
            <a:bodyPr/>
            <a:lstStyle/>
            <a:p/>
          </p:txBody>
        </p:sp>
        <p:sp>
          <p:nvSpPr>
            <p:cNvPr id="75" name="pl75"/>
            <p:cNvSpPr/>
            <p:nvPr/>
          </p:nvSpPr>
          <p:spPr>
            <a:xfrm>
              <a:off x="1416218" y="2075428"/>
              <a:ext cx="6663577" cy="288565"/>
            </a:xfrm>
            <a:custGeom>
              <a:avLst/>
              <a:pathLst>
                <a:path w="6663577" h="288565">
                  <a:moveTo>
                    <a:pt x="0" y="288565"/>
                  </a:moveTo>
                  <a:lnTo>
                    <a:pt x="266543" y="267953"/>
                  </a:lnTo>
                  <a:lnTo>
                    <a:pt x="533086" y="267953"/>
                  </a:lnTo>
                  <a:lnTo>
                    <a:pt x="799629" y="267953"/>
                  </a:lnTo>
                  <a:lnTo>
                    <a:pt x="1066172" y="247341"/>
                  </a:lnTo>
                  <a:lnTo>
                    <a:pt x="1332715" y="247341"/>
                  </a:lnTo>
                  <a:lnTo>
                    <a:pt x="1599258" y="123670"/>
                  </a:lnTo>
                  <a:lnTo>
                    <a:pt x="1865801" y="123670"/>
                  </a:lnTo>
                  <a:lnTo>
                    <a:pt x="2132344" y="41223"/>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61835"/>
                  </a:lnTo>
                  <a:lnTo>
                    <a:pt x="6397034" y="41223"/>
                  </a:lnTo>
                  <a:lnTo>
                    <a:pt x="6663577" y="41223"/>
                  </a:lnTo>
                </a:path>
              </a:pathLst>
            </a:custGeom>
            <a:ln w="27101" cap="flat">
              <a:solidFill>
                <a:srgbClr val="F26A21">
                  <a:alpha val="100000"/>
                </a:srgbClr>
              </a:solidFill>
              <a:prstDash val="solid"/>
              <a:round/>
            </a:ln>
          </p:spPr>
          <p:txBody>
            <a:bodyPr/>
            <a:lstStyle/>
            <a:p/>
          </p:txBody>
        </p:sp>
        <p:sp>
          <p:nvSpPr>
            <p:cNvPr id="76" name="tx76"/>
            <p:cNvSpPr/>
            <p:nvPr/>
          </p:nvSpPr>
          <p:spPr>
            <a:xfrm>
              <a:off x="1355928"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2688644"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402135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5354075"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42024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86420"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52963"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8019506"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55928"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88" name="tx88"/>
            <p:cNvSpPr/>
            <p:nvPr/>
          </p:nvSpPr>
          <p:spPr>
            <a:xfrm>
              <a:off x="268864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89" name="tx89"/>
            <p:cNvSpPr/>
            <p:nvPr/>
          </p:nvSpPr>
          <p:spPr>
            <a:xfrm>
              <a:off x="4021359"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0" name="tx90"/>
            <p:cNvSpPr/>
            <p:nvPr/>
          </p:nvSpPr>
          <p:spPr>
            <a:xfrm>
              <a:off x="5354075"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1" name="tx91"/>
            <p:cNvSpPr/>
            <p:nvPr/>
          </p:nvSpPr>
          <p:spPr>
            <a:xfrm>
              <a:off x="642024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2" name="tx92"/>
            <p:cNvSpPr/>
            <p:nvPr/>
          </p:nvSpPr>
          <p:spPr>
            <a:xfrm>
              <a:off x="6686790"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3" name="tx93"/>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4" name="tx94"/>
            <p:cNvSpPr/>
            <p:nvPr/>
          </p:nvSpPr>
          <p:spPr>
            <a:xfrm>
              <a:off x="7219877"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5" name="tx95"/>
            <p:cNvSpPr/>
            <p:nvPr/>
          </p:nvSpPr>
          <p:spPr>
            <a:xfrm>
              <a:off x="7486420" y="21899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96</a:t>
              </a:r>
            </a:p>
          </p:txBody>
        </p:sp>
        <p:sp>
          <p:nvSpPr>
            <p:cNvPr id="96" name="tx96"/>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7" name="tx97"/>
            <p:cNvSpPr/>
            <p:nvPr/>
          </p:nvSpPr>
          <p:spPr>
            <a:xfrm>
              <a:off x="801950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8" name="tx98"/>
            <p:cNvSpPr/>
            <p:nvPr/>
          </p:nvSpPr>
          <p:spPr>
            <a:xfrm>
              <a:off x="1386073" y="36646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9" name="tx99"/>
            <p:cNvSpPr/>
            <p:nvPr/>
          </p:nvSpPr>
          <p:spPr>
            <a:xfrm>
              <a:off x="2673584" y="37480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0" name="tx100"/>
            <p:cNvSpPr/>
            <p:nvPr/>
          </p:nvSpPr>
          <p:spPr>
            <a:xfrm>
              <a:off x="4006300" y="40044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1" name="tx101"/>
            <p:cNvSpPr/>
            <p:nvPr/>
          </p:nvSpPr>
          <p:spPr>
            <a:xfrm>
              <a:off x="5339016" y="40057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2" name="tx102"/>
            <p:cNvSpPr/>
            <p:nvPr/>
          </p:nvSpPr>
          <p:spPr>
            <a:xfrm>
              <a:off x="6405188" y="40172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3" name="tx103"/>
            <p:cNvSpPr/>
            <p:nvPr/>
          </p:nvSpPr>
          <p:spPr>
            <a:xfrm>
              <a:off x="6671731" y="40282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6938274" y="4033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7204817" y="4037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6" name="tx106"/>
            <p:cNvSpPr/>
            <p:nvPr/>
          </p:nvSpPr>
          <p:spPr>
            <a:xfrm>
              <a:off x="7471361" y="3968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7" name="tx107"/>
            <p:cNvSpPr/>
            <p:nvPr/>
          </p:nvSpPr>
          <p:spPr>
            <a:xfrm>
              <a:off x="7737904" y="39698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8" name="tx108"/>
            <p:cNvSpPr/>
            <p:nvPr/>
          </p:nvSpPr>
          <p:spPr>
            <a:xfrm>
              <a:off x="8004447" y="39711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9" name="tx109"/>
            <p:cNvSpPr/>
            <p:nvPr/>
          </p:nvSpPr>
          <p:spPr>
            <a:xfrm>
              <a:off x="1340869" y="26327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0" name="tx110"/>
            <p:cNvSpPr/>
            <p:nvPr/>
          </p:nvSpPr>
          <p:spPr>
            <a:xfrm>
              <a:off x="2673584" y="28966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4051504" y="39333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2" name="tx112"/>
            <p:cNvSpPr/>
            <p:nvPr/>
          </p:nvSpPr>
          <p:spPr>
            <a:xfrm>
              <a:off x="5384220" y="39360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3" name="tx113"/>
            <p:cNvSpPr/>
            <p:nvPr/>
          </p:nvSpPr>
          <p:spPr>
            <a:xfrm>
              <a:off x="6450392" y="39589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4" name="tx114"/>
            <p:cNvSpPr/>
            <p:nvPr/>
          </p:nvSpPr>
          <p:spPr>
            <a:xfrm>
              <a:off x="6716935" y="3980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5" name="tx115"/>
            <p:cNvSpPr/>
            <p:nvPr/>
          </p:nvSpPr>
          <p:spPr>
            <a:xfrm>
              <a:off x="6983478" y="39920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6" name="tx116"/>
            <p:cNvSpPr/>
            <p:nvPr/>
          </p:nvSpPr>
          <p:spPr>
            <a:xfrm>
              <a:off x="7250022" y="40000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7" name="tx117"/>
            <p:cNvSpPr/>
            <p:nvPr/>
          </p:nvSpPr>
          <p:spPr>
            <a:xfrm>
              <a:off x="7471361" y="38266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8" name="tx118"/>
            <p:cNvSpPr/>
            <p:nvPr/>
          </p:nvSpPr>
          <p:spPr>
            <a:xfrm>
              <a:off x="7783108" y="3864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9" name="tx119"/>
            <p:cNvSpPr/>
            <p:nvPr/>
          </p:nvSpPr>
          <p:spPr>
            <a:xfrm>
              <a:off x="8049651" y="38669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20" name="tx120"/>
            <p:cNvSpPr/>
            <p:nvPr/>
          </p:nvSpPr>
          <p:spPr>
            <a:xfrm>
              <a:off x="1340869" y="1936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21" name="tx121"/>
            <p:cNvSpPr/>
            <p:nvPr/>
          </p:nvSpPr>
          <p:spPr>
            <a:xfrm>
              <a:off x="2673584" y="22964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22" name="tx122"/>
            <p:cNvSpPr/>
            <p:nvPr/>
          </p:nvSpPr>
          <p:spPr>
            <a:xfrm>
              <a:off x="4006300" y="38557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23" name="tx123"/>
            <p:cNvSpPr/>
            <p:nvPr/>
          </p:nvSpPr>
          <p:spPr>
            <a:xfrm>
              <a:off x="5339016" y="38584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24" name="tx124"/>
            <p:cNvSpPr/>
            <p:nvPr/>
          </p:nvSpPr>
          <p:spPr>
            <a:xfrm>
              <a:off x="6405188" y="38813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25" name="tx125"/>
            <p:cNvSpPr/>
            <p:nvPr/>
          </p:nvSpPr>
          <p:spPr>
            <a:xfrm>
              <a:off x="6671731" y="39033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26" name="tx126"/>
            <p:cNvSpPr/>
            <p:nvPr/>
          </p:nvSpPr>
          <p:spPr>
            <a:xfrm>
              <a:off x="6938274" y="39144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27" name="tx127"/>
            <p:cNvSpPr/>
            <p:nvPr/>
          </p:nvSpPr>
          <p:spPr>
            <a:xfrm>
              <a:off x="7204817" y="39224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28" name="tx128"/>
            <p:cNvSpPr/>
            <p:nvPr/>
          </p:nvSpPr>
          <p:spPr>
            <a:xfrm>
              <a:off x="7471361" y="37134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29" name="tx129"/>
            <p:cNvSpPr/>
            <p:nvPr/>
          </p:nvSpPr>
          <p:spPr>
            <a:xfrm>
              <a:off x="7737904" y="37866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30" name="tx130"/>
            <p:cNvSpPr/>
            <p:nvPr/>
          </p:nvSpPr>
          <p:spPr>
            <a:xfrm>
              <a:off x="8004447" y="37892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31" name="tx131"/>
            <p:cNvSpPr/>
            <p:nvPr/>
          </p:nvSpPr>
          <p:spPr>
            <a:xfrm>
              <a:off x="694404" y="406388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2" name="tx132"/>
            <p:cNvSpPr/>
            <p:nvPr/>
          </p:nvSpPr>
          <p:spPr>
            <a:xfrm>
              <a:off x="694404" y="326297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3" name="tx133"/>
            <p:cNvSpPr/>
            <p:nvPr/>
          </p:nvSpPr>
          <p:spPr>
            <a:xfrm>
              <a:off x="694404" y="2460354"/>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4" name="tx134"/>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0" name="tx150"/>
            <p:cNvSpPr/>
            <p:nvPr/>
          </p:nvSpPr>
          <p:spPr>
            <a:xfrm rot="-5400000">
              <a:off x="-701271" y="2968325"/>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51" name="tx151"/>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2" name="pl152"/>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3" name="pl153"/>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4" name="tx154"/>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5" name="tx155"/>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6" name="rc156"/>
            <p:cNvSpPr/>
            <p:nvPr/>
          </p:nvSpPr>
          <p:spPr>
            <a:xfrm>
              <a:off x="4663170" y="4979579"/>
              <a:ext cx="201456" cy="201456"/>
            </a:xfrm>
            <a:prstGeom prst="rect">
              <a:avLst/>
            </a:prstGeom>
            <a:solidFill>
              <a:srgbClr val="B3B3B3">
                <a:alpha val="85098"/>
              </a:srgbClr>
            </a:solidFill>
          </p:spPr>
          <p:txBody>
            <a:bodyPr/>
            <a:lstStyle/>
            <a:p/>
          </p:txBody>
        </p:sp>
        <p:sp>
          <p:nvSpPr>
            <p:cNvPr id="157" name="rc157"/>
            <p:cNvSpPr/>
            <p:nvPr/>
          </p:nvSpPr>
          <p:spPr>
            <a:xfrm>
              <a:off x="5565324" y="4979579"/>
              <a:ext cx="201456" cy="201456"/>
            </a:xfrm>
            <a:prstGeom prst="rect">
              <a:avLst/>
            </a:prstGeom>
            <a:solidFill>
              <a:srgbClr val="1CABE2">
                <a:alpha val="85098"/>
              </a:srgbClr>
            </a:solidFill>
          </p:spPr>
          <p:txBody>
            <a:bodyPr/>
            <a:lstStyle/>
            <a:p/>
          </p:txBody>
        </p:sp>
        <p:sp>
          <p:nvSpPr>
            <p:cNvPr id="158" name="tx158"/>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9" name="tx159"/>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0" name="tx160"/>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1" name="tx161"/>
            <p:cNvSpPr/>
            <p:nvPr/>
          </p:nvSpPr>
          <p:spPr>
            <a:xfrm>
              <a:off x="951100" y="1592892"/>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162" name="pl162"/>
            <p:cNvSpPr/>
            <p:nvPr/>
          </p:nvSpPr>
          <p:spPr>
            <a:xfrm>
              <a:off x="2607702"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52305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7853418"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919131"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541989"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3812061" cy="119033"/>
            </a:xfrm>
            <a:prstGeom prst="rect">
              <a:avLst/>
            </a:prstGeom>
            <a:solidFill>
              <a:srgbClr val="1CABE2">
                <a:alpha val="85098"/>
              </a:srgbClr>
            </a:solidFill>
          </p:spPr>
          <p:txBody>
            <a:bodyPr/>
            <a:lstStyle/>
            <a:p/>
          </p:txBody>
        </p:sp>
        <p:sp>
          <p:nvSpPr>
            <p:cNvPr id="172" name="rc172"/>
            <p:cNvSpPr/>
            <p:nvPr/>
          </p:nvSpPr>
          <p:spPr>
            <a:xfrm>
              <a:off x="1296273" y="5577352"/>
              <a:ext cx="6903466" cy="119033"/>
            </a:xfrm>
            <a:prstGeom prst="rect">
              <a:avLst/>
            </a:prstGeom>
            <a:solidFill>
              <a:srgbClr val="1CABE2">
                <a:alpha val="85098"/>
              </a:srgbClr>
            </a:solidFill>
          </p:spPr>
          <p:txBody>
            <a:bodyPr/>
            <a:lstStyle/>
            <a:p/>
          </p:txBody>
        </p:sp>
        <p:sp>
          <p:nvSpPr>
            <p:cNvPr id="173" name="rc173"/>
            <p:cNvSpPr/>
            <p:nvPr/>
          </p:nvSpPr>
          <p:spPr>
            <a:xfrm>
              <a:off x="1296273" y="5428560"/>
              <a:ext cx="6817332" cy="119033"/>
            </a:xfrm>
            <a:prstGeom prst="rect">
              <a:avLst/>
            </a:prstGeom>
            <a:solidFill>
              <a:srgbClr val="1CABE2">
                <a:alpha val="85098"/>
              </a:srgbClr>
            </a:solidFill>
          </p:spPr>
          <p:txBody>
            <a:bodyPr/>
            <a:lstStyle/>
            <a:p/>
          </p:txBody>
        </p:sp>
        <p:sp>
          <p:nvSpPr>
            <p:cNvPr id="174" name="rc174"/>
            <p:cNvSpPr/>
            <p:nvPr/>
          </p:nvSpPr>
          <p:spPr>
            <a:xfrm>
              <a:off x="5108335" y="5726143"/>
              <a:ext cx="0" cy="119033"/>
            </a:xfrm>
            <a:prstGeom prst="rect">
              <a:avLst/>
            </a:prstGeom>
            <a:solidFill>
              <a:srgbClr val="B3B3B3">
                <a:alpha val="85098"/>
              </a:srgbClr>
            </a:solidFill>
          </p:spPr>
          <p:txBody>
            <a:bodyPr/>
            <a:lstStyle/>
            <a:p/>
          </p:txBody>
        </p:sp>
        <p:sp>
          <p:nvSpPr>
            <p:cNvPr id="175" name="rc175"/>
            <p:cNvSpPr/>
            <p:nvPr/>
          </p:nvSpPr>
          <p:spPr>
            <a:xfrm>
              <a:off x="8199740" y="5577352"/>
              <a:ext cx="0" cy="119033"/>
            </a:xfrm>
            <a:prstGeom prst="rect">
              <a:avLst/>
            </a:prstGeom>
            <a:solidFill>
              <a:srgbClr val="B3B3B3">
                <a:alpha val="85098"/>
              </a:srgbClr>
            </a:solidFill>
          </p:spPr>
          <p:txBody>
            <a:bodyPr/>
            <a:lstStyle/>
            <a:p/>
          </p:txBody>
        </p:sp>
        <p:sp>
          <p:nvSpPr>
            <p:cNvPr id="176" name="rc176"/>
            <p:cNvSpPr/>
            <p:nvPr/>
          </p:nvSpPr>
          <p:spPr>
            <a:xfrm>
              <a:off x="8113605" y="5428560"/>
              <a:ext cx="0" cy="119033"/>
            </a:xfrm>
            <a:prstGeom prst="rect">
              <a:avLst/>
            </a:prstGeom>
            <a:solidFill>
              <a:srgbClr val="B3B3B3">
                <a:alpha val="85098"/>
              </a:srgbClr>
            </a:solidFill>
          </p:spPr>
          <p:txBody>
            <a:bodyPr/>
            <a:lstStyle/>
            <a:p/>
          </p:txBody>
        </p:sp>
        <p:sp>
          <p:nvSpPr>
            <p:cNvPr id="177" name="tx177"/>
            <p:cNvSpPr/>
            <p:nvPr/>
          </p:nvSpPr>
          <p:spPr>
            <a:xfrm>
              <a:off x="5253016"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8" name="tx178"/>
            <p:cNvSpPr/>
            <p:nvPr/>
          </p:nvSpPr>
          <p:spPr>
            <a:xfrm>
              <a:off x="8344421"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263.2</a:t>
              </a:r>
            </a:p>
          </p:txBody>
        </p:sp>
        <p:sp>
          <p:nvSpPr>
            <p:cNvPr id="179" name="tx179"/>
            <p:cNvSpPr/>
            <p:nvPr/>
          </p:nvSpPr>
          <p:spPr>
            <a:xfrm>
              <a:off x="8258287"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259.9</a:t>
              </a:r>
            </a:p>
          </p:txBody>
        </p:sp>
        <p:sp>
          <p:nvSpPr>
            <p:cNvPr id="180" name="tx180"/>
            <p:cNvSpPr/>
            <p:nvPr/>
          </p:nvSpPr>
          <p:spPr>
            <a:xfrm>
              <a:off x="3057623"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145.3</a:t>
              </a:r>
            </a:p>
          </p:txBody>
        </p:sp>
        <p:sp>
          <p:nvSpPr>
            <p:cNvPr id="181" name="tx181"/>
            <p:cNvSpPr/>
            <p:nvPr/>
          </p:nvSpPr>
          <p:spPr>
            <a:xfrm>
              <a:off x="460332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263.2</a:t>
              </a:r>
            </a:p>
          </p:txBody>
        </p:sp>
        <p:sp>
          <p:nvSpPr>
            <p:cNvPr id="182" name="tx182"/>
            <p:cNvSpPr/>
            <p:nvPr/>
          </p:nvSpPr>
          <p:spPr>
            <a:xfrm>
              <a:off x="4560258"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259.9</a:t>
              </a:r>
            </a:p>
          </p:txBody>
        </p:sp>
        <p:sp>
          <p:nvSpPr>
            <p:cNvPr id="183" name="tx183"/>
            <p:cNvSpPr/>
            <p:nvPr/>
          </p:nvSpPr>
          <p:spPr>
            <a:xfrm>
              <a:off x="4994199"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4" name="tx184"/>
            <p:cNvSpPr/>
            <p:nvPr/>
          </p:nvSpPr>
          <p:spPr>
            <a:xfrm>
              <a:off x="808560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5" name="tx185"/>
            <p:cNvSpPr/>
            <p:nvPr/>
          </p:nvSpPr>
          <p:spPr>
            <a:xfrm>
              <a:off x="7999470"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756000"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1" name="tx191"/>
            <p:cNvSpPr/>
            <p:nvPr/>
          </p:nvSpPr>
          <p:spPr>
            <a:xfrm>
              <a:off x="6378858"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92" name="tx192"/>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3" name="tx19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4" name="tx19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5" name="tx19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China.
In 2025, DTP1 coverage in China remained constant 97%. The number of children missing out on any DTP vaccination (zero-dose children) improved from 263,000 in 2024 to 260,000 in 2025.
DTP3 coverage remained constant 97% in 2025, leaving 260,000 children vulnerable to vaccine-preventable diseases.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97% and DTP3 was 97%, leaving 260,000 children un- or under-vaccinated, including 260,000 zero-dose and &lt;100 with only partial protection.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109356"/>
            </a:xfrm>
            <a:custGeom>
              <a:avLst/>
              <a:pathLst>
                <a:path w="3397293" h="109356">
                  <a:moveTo>
                    <a:pt x="0" y="109356"/>
                  </a:moveTo>
                  <a:lnTo>
                    <a:pt x="135891" y="87485"/>
                  </a:lnTo>
                  <a:lnTo>
                    <a:pt x="271783" y="87485"/>
                  </a:lnTo>
                  <a:lnTo>
                    <a:pt x="407675" y="87485"/>
                  </a:lnTo>
                  <a:lnTo>
                    <a:pt x="543566" y="87485"/>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218713"/>
            </a:xfrm>
            <a:custGeom>
              <a:avLst/>
              <a:pathLst>
                <a:path w="3397293" h="218713">
                  <a:moveTo>
                    <a:pt x="0" y="109356"/>
                  </a:moveTo>
                  <a:lnTo>
                    <a:pt x="135891" y="131228"/>
                  </a:lnTo>
                  <a:lnTo>
                    <a:pt x="271783" y="153099"/>
                  </a:lnTo>
                  <a:lnTo>
                    <a:pt x="407675" y="131228"/>
                  </a:lnTo>
                  <a:lnTo>
                    <a:pt x="543566" y="109356"/>
                  </a:lnTo>
                  <a:lnTo>
                    <a:pt x="679458" y="109356"/>
                  </a:lnTo>
                  <a:lnTo>
                    <a:pt x="815350" y="43742"/>
                  </a:lnTo>
                  <a:lnTo>
                    <a:pt x="951242" y="43742"/>
                  </a:lnTo>
                  <a:lnTo>
                    <a:pt x="1087133" y="21871"/>
                  </a:lnTo>
                  <a:lnTo>
                    <a:pt x="1223025" y="21871"/>
                  </a:lnTo>
                  <a:lnTo>
                    <a:pt x="1358917" y="21871"/>
                  </a:lnTo>
                  <a:lnTo>
                    <a:pt x="1494809" y="21871"/>
                  </a:lnTo>
                  <a:lnTo>
                    <a:pt x="1630700" y="0"/>
                  </a:lnTo>
                  <a:lnTo>
                    <a:pt x="1766592" y="21871"/>
                  </a:lnTo>
                  <a:lnTo>
                    <a:pt x="1902484" y="21871"/>
                  </a:lnTo>
                  <a:lnTo>
                    <a:pt x="2038375" y="21871"/>
                  </a:lnTo>
                  <a:lnTo>
                    <a:pt x="2174267" y="21871"/>
                  </a:lnTo>
                  <a:lnTo>
                    <a:pt x="2310159" y="21871"/>
                  </a:lnTo>
                  <a:lnTo>
                    <a:pt x="2446051" y="43742"/>
                  </a:lnTo>
                  <a:lnTo>
                    <a:pt x="2581942" y="43742"/>
                  </a:lnTo>
                  <a:lnTo>
                    <a:pt x="2717834" y="87485"/>
                  </a:lnTo>
                  <a:lnTo>
                    <a:pt x="2853726" y="218713"/>
                  </a:lnTo>
                  <a:lnTo>
                    <a:pt x="2989618" y="65614"/>
                  </a:lnTo>
                  <a:lnTo>
                    <a:pt x="3125509" y="131228"/>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109356"/>
            </a:xfrm>
            <a:custGeom>
              <a:avLst/>
              <a:pathLst>
                <a:path w="3397293" h="109356">
                  <a:moveTo>
                    <a:pt x="0" y="109356"/>
                  </a:moveTo>
                  <a:lnTo>
                    <a:pt x="135891" y="87485"/>
                  </a:lnTo>
                  <a:lnTo>
                    <a:pt x="271783" y="87485"/>
                  </a:lnTo>
                  <a:lnTo>
                    <a:pt x="407675" y="87485"/>
                  </a:lnTo>
                  <a:lnTo>
                    <a:pt x="543566" y="87485"/>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43742"/>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109356"/>
            </a:xfrm>
            <a:custGeom>
              <a:avLst/>
              <a:pathLst>
                <a:path w="3397293" h="109356">
                  <a:moveTo>
                    <a:pt x="0" y="109356"/>
                  </a:moveTo>
                  <a:lnTo>
                    <a:pt x="135891" y="87485"/>
                  </a:lnTo>
                  <a:lnTo>
                    <a:pt x="271783" y="87485"/>
                  </a:lnTo>
                  <a:lnTo>
                    <a:pt x="407675" y="87485"/>
                  </a:lnTo>
                  <a:lnTo>
                    <a:pt x="543566" y="87485"/>
                  </a:lnTo>
                  <a:lnTo>
                    <a:pt x="679458" y="87485"/>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43742"/>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28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4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874"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545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7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2009" y="1403693"/>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China, 2000-2025</a:t>
              </a:r>
            </a:p>
          </p:txBody>
        </p:sp>
        <p:sp>
          <p:nvSpPr>
            <p:cNvPr id="63" name="pl63"/>
            <p:cNvSpPr/>
            <p:nvPr/>
          </p:nvSpPr>
          <p:spPr>
            <a:xfrm>
              <a:off x="5267799" y="389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88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02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5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6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22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75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287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81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3075484"/>
              <a:ext cx="3397293" cy="546783"/>
            </a:xfrm>
            <a:custGeom>
              <a:avLst/>
              <a:pathLst>
                <a:path w="3397293" h="546783">
                  <a:moveTo>
                    <a:pt x="0" y="546783"/>
                  </a:moveTo>
                  <a:lnTo>
                    <a:pt x="135891" y="437426"/>
                  </a:lnTo>
                  <a:lnTo>
                    <a:pt x="271783" y="437426"/>
                  </a:lnTo>
                  <a:lnTo>
                    <a:pt x="407675" y="437426"/>
                  </a:lnTo>
                  <a:lnTo>
                    <a:pt x="543566" y="437426"/>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75484"/>
              <a:ext cx="3397293" cy="984210"/>
            </a:xfrm>
            <a:custGeom>
              <a:avLst/>
              <a:pathLst>
                <a:path w="3397293" h="984210">
                  <a:moveTo>
                    <a:pt x="0" y="984210"/>
                  </a:moveTo>
                  <a:lnTo>
                    <a:pt x="135891" y="874853"/>
                  </a:lnTo>
                  <a:lnTo>
                    <a:pt x="271783" y="874853"/>
                  </a:lnTo>
                  <a:lnTo>
                    <a:pt x="407675" y="765497"/>
                  </a:lnTo>
                  <a:lnTo>
                    <a:pt x="543566" y="656140"/>
                  </a:lnTo>
                  <a:lnTo>
                    <a:pt x="679458" y="546783"/>
                  </a:lnTo>
                  <a:lnTo>
                    <a:pt x="815350" y="437426"/>
                  </a:lnTo>
                  <a:lnTo>
                    <a:pt x="951242" y="437426"/>
                  </a:lnTo>
                  <a:lnTo>
                    <a:pt x="1087133" y="328070"/>
                  </a:lnTo>
                  <a:lnTo>
                    <a:pt x="1223025" y="218713"/>
                  </a:lnTo>
                  <a:lnTo>
                    <a:pt x="1358917" y="218713"/>
                  </a:lnTo>
                  <a:lnTo>
                    <a:pt x="1494809" y="109356"/>
                  </a:lnTo>
                  <a:lnTo>
                    <a:pt x="1630700" y="218713"/>
                  </a:lnTo>
                  <a:lnTo>
                    <a:pt x="1766592" y="218713"/>
                  </a:lnTo>
                  <a:lnTo>
                    <a:pt x="1902484" y="218713"/>
                  </a:lnTo>
                  <a:lnTo>
                    <a:pt x="2038375" y="218713"/>
                  </a:lnTo>
                  <a:lnTo>
                    <a:pt x="2174267" y="109356"/>
                  </a:lnTo>
                  <a:lnTo>
                    <a:pt x="2310159" y="109356"/>
                  </a:lnTo>
                  <a:lnTo>
                    <a:pt x="2446051" y="109356"/>
                  </a:lnTo>
                  <a:lnTo>
                    <a:pt x="2581942" y="0"/>
                  </a:lnTo>
                  <a:lnTo>
                    <a:pt x="2717834" y="328070"/>
                  </a:lnTo>
                  <a:lnTo>
                    <a:pt x="2853726" y="546783"/>
                  </a:lnTo>
                  <a:lnTo>
                    <a:pt x="2989618" y="218713"/>
                  </a:lnTo>
                  <a:lnTo>
                    <a:pt x="3125509" y="218713"/>
                  </a:lnTo>
                  <a:lnTo>
                    <a:pt x="3261401" y="218713"/>
                  </a:lnTo>
                  <a:lnTo>
                    <a:pt x="3397293" y="109356"/>
                  </a:lnTo>
                </a:path>
              </a:pathLst>
            </a:custGeom>
            <a:ln w="27101" cap="flat">
              <a:solidFill>
                <a:srgbClr val="80BD41">
                  <a:alpha val="100000"/>
                </a:srgbClr>
              </a:solidFill>
              <a:prstDash val="solid"/>
              <a:round/>
            </a:ln>
          </p:spPr>
          <p:txBody>
            <a:bodyPr/>
            <a:lstStyle/>
            <a:p/>
          </p:txBody>
        </p:sp>
        <p:sp>
          <p:nvSpPr>
            <p:cNvPr id="82" name="pl82"/>
            <p:cNvSpPr/>
            <p:nvPr/>
          </p:nvSpPr>
          <p:spPr>
            <a:xfrm>
              <a:off x="5437664" y="2856770"/>
              <a:ext cx="3397293" cy="1093567"/>
            </a:xfrm>
            <a:custGeom>
              <a:avLst/>
              <a:pathLst>
                <a:path w="3397293" h="1093567">
                  <a:moveTo>
                    <a:pt x="0" y="546783"/>
                  </a:moveTo>
                  <a:lnTo>
                    <a:pt x="135891" y="656140"/>
                  </a:lnTo>
                  <a:lnTo>
                    <a:pt x="271783" y="765497"/>
                  </a:lnTo>
                  <a:lnTo>
                    <a:pt x="407675" y="656140"/>
                  </a:lnTo>
                  <a:lnTo>
                    <a:pt x="543566" y="546783"/>
                  </a:lnTo>
                  <a:lnTo>
                    <a:pt x="679458" y="546783"/>
                  </a:lnTo>
                  <a:lnTo>
                    <a:pt x="815350" y="218713"/>
                  </a:lnTo>
                  <a:lnTo>
                    <a:pt x="951242" y="218713"/>
                  </a:lnTo>
                  <a:lnTo>
                    <a:pt x="1087133" y="109356"/>
                  </a:lnTo>
                  <a:lnTo>
                    <a:pt x="1223025" y="109356"/>
                  </a:lnTo>
                  <a:lnTo>
                    <a:pt x="1358917" y="109356"/>
                  </a:lnTo>
                  <a:lnTo>
                    <a:pt x="1494809" y="109356"/>
                  </a:lnTo>
                  <a:lnTo>
                    <a:pt x="1630700" y="0"/>
                  </a:lnTo>
                  <a:lnTo>
                    <a:pt x="1766592" y="109356"/>
                  </a:lnTo>
                  <a:lnTo>
                    <a:pt x="1902484" y="109356"/>
                  </a:lnTo>
                  <a:lnTo>
                    <a:pt x="2038375" y="109356"/>
                  </a:lnTo>
                  <a:lnTo>
                    <a:pt x="2174267" y="109356"/>
                  </a:lnTo>
                  <a:lnTo>
                    <a:pt x="2310159" y="109356"/>
                  </a:lnTo>
                  <a:lnTo>
                    <a:pt x="2446051" y="218713"/>
                  </a:lnTo>
                  <a:lnTo>
                    <a:pt x="2581942" y="218713"/>
                  </a:lnTo>
                  <a:lnTo>
                    <a:pt x="2717834" y="437426"/>
                  </a:lnTo>
                  <a:lnTo>
                    <a:pt x="2853726" y="1093567"/>
                  </a:lnTo>
                  <a:lnTo>
                    <a:pt x="2989618" y="328070"/>
                  </a:lnTo>
                  <a:lnTo>
                    <a:pt x="3125509" y="656140"/>
                  </a:lnTo>
                  <a:lnTo>
                    <a:pt x="3261401" y="656140"/>
                  </a:lnTo>
                  <a:lnTo>
                    <a:pt x="3397293" y="656140"/>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7548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3075484"/>
              <a:ext cx="3397293" cy="546783"/>
            </a:xfrm>
            <a:custGeom>
              <a:avLst/>
              <a:pathLst>
                <a:path w="3397293" h="546783">
                  <a:moveTo>
                    <a:pt x="0" y="546783"/>
                  </a:moveTo>
                  <a:lnTo>
                    <a:pt x="135891" y="437426"/>
                  </a:lnTo>
                  <a:lnTo>
                    <a:pt x="271783" y="437426"/>
                  </a:lnTo>
                  <a:lnTo>
                    <a:pt x="407675" y="437426"/>
                  </a:lnTo>
                  <a:lnTo>
                    <a:pt x="543566" y="437426"/>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18713"/>
                  </a:lnTo>
                  <a:lnTo>
                    <a:pt x="3261401" y="218713"/>
                  </a:lnTo>
                  <a:lnTo>
                    <a:pt x="3397293" y="218713"/>
                  </a:lnTo>
                </a:path>
              </a:pathLst>
            </a:custGeom>
            <a:ln w="43362" cap="flat">
              <a:solidFill>
                <a:srgbClr val="000000">
                  <a:alpha val="100000"/>
                </a:srgbClr>
              </a:solidFill>
              <a:prstDash val="solid"/>
              <a:round/>
            </a:ln>
          </p:spPr>
          <p:txBody>
            <a:bodyPr/>
            <a:lstStyle/>
            <a:p/>
          </p:txBody>
        </p:sp>
        <p:sp>
          <p:nvSpPr>
            <p:cNvPr id="85" name="pl85"/>
            <p:cNvSpPr/>
            <p:nvPr/>
          </p:nvSpPr>
          <p:spPr>
            <a:xfrm>
              <a:off x="5437664" y="2791156"/>
              <a:ext cx="0" cy="831111"/>
            </a:xfrm>
            <a:custGeom>
              <a:avLst/>
              <a:pathLst>
                <a:path w="0" h="831111">
                  <a:moveTo>
                    <a:pt x="0" y="8311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791156"/>
              <a:ext cx="0" cy="721754"/>
            </a:xfrm>
            <a:custGeom>
              <a:avLst/>
              <a:pathLst>
                <a:path w="0" h="721754">
                  <a:moveTo>
                    <a:pt x="0" y="7217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791156"/>
              <a:ext cx="0" cy="284327"/>
            </a:xfrm>
            <a:custGeom>
              <a:avLst/>
              <a:pathLst>
                <a:path w="0" h="284327">
                  <a:moveTo>
                    <a:pt x="0" y="2843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791156"/>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791156"/>
              <a:ext cx="0" cy="503041"/>
            </a:xfrm>
            <a:custGeom>
              <a:avLst/>
              <a:pathLst>
                <a:path w="0" h="503041">
                  <a:moveTo>
                    <a:pt x="0" y="5030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3075484"/>
              <a:ext cx="3397293" cy="546783"/>
            </a:xfrm>
            <a:custGeom>
              <a:avLst/>
              <a:pathLst>
                <a:path w="3397293" h="546783">
                  <a:moveTo>
                    <a:pt x="0" y="546783"/>
                  </a:moveTo>
                  <a:lnTo>
                    <a:pt x="135891" y="437426"/>
                  </a:lnTo>
                  <a:lnTo>
                    <a:pt x="271783" y="437426"/>
                  </a:lnTo>
                  <a:lnTo>
                    <a:pt x="407675" y="437426"/>
                  </a:lnTo>
                  <a:lnTo>
                    <a:pt x="543566" y="437426"/>
                  </a:lnTo>
                  <a:lnTo>
                    <a:pt x="679458" y="437426"/>
                  </a:lnTo>
                  <a:lnTo>
                    <a:pt x="815350" y="0"/>
                  </a:lnTo>
                  <a:lnTo>
                    <a:pt x="951242" y="0"/>
                  </a:lnTo>
                  <a:lnTo>
                    <a:pt x="1087133" y="0"/>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18713"/>
                  </a:lnTo>
                  <a:lnTo>
                    <a:pt x="3261401" y="218713"/>
                  </a:lnTo>
                  <a:lnTo>
                    <a:pt x="3397293" y="218713"/>
                  </a:lnTo>
                </a:path>
              </a:pathLst>
            </a:custGeom>
            <a:ln w="27101" cap="flat">
              <a:solidFill>
                <a:srgbClr val="0058AB">
                  <a:alpha val="100000"/>
                </a:srgbClr>
              </a:solidFill>
              <a:prstDash val="solid"/>
              <a:round/>
            </a:ln>
          </p:spPr>
          <p:txBody>
            <a:bodyPr/>
            <a:lstStyle/>
            <a:p/>
          </p:txBody>
        </p:sp>
        <p:sp>
          <p:nvSpPr>
            <p:cNvPr id="93" name="tx93"/>
            <p:cNvSpPr/>
            <p:nvPr/>
          </p:nvSpPr>
          <p:spPr>
            <a:xfrm>
              <a:off x="5389469" y="270835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068928" y="270861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766436"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445895"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989462" y="27069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86762" y="27082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902429" y="3145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47411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2" name="tx102"/>
            <p:cNvSpPr/>
            <p:nvPr/>
          </p:nvSpPr>
          <p:spPr>
            <a:xfrm>
              <a:off x="5003259" y="41169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357192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3023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247835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1929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041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665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47573"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20" name="tx120"/>
            <p:cNvSpPr/>
            <p:nvPr/>
          </p:nvSpPr>
          <p:spPr>
            <a:xfrm>
              <a:off x="70712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3366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7080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897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2714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988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8805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87395"/>
              <a:ext cx="4042933" cy="114824"/>
            </a:xfrm>
            <a:prstGeom prst="rect">
              <a:avLst/>
            </a:prstGeom>
            <a:solidFill>
              <a:srgbClr val="1CABE2">
                <a:alpha val="80000"/>
              </a:srgbClr>
            </a:solidFill>
          </p:spPr>
          <p:txBody>
            <a:bodyPr/>
            <a:lstStyle/>
            <a:p/>
          </p:txBody>
        </p:sp>
        <p:sp>
          <p:nvSpPr>
            <p:cNvPr id="133" name="rc133"/>
            <p:cNvSpPr/>
            <p:nvPr/>
          </p:nvSpPr>
          <p:spPr>
            <a:xfrm>
              <a:off x="1317178" y="5743865"/>
              <a:ext cx="7321564" cy="114824"/>
            </a:xfrm>
            <a:prstGeom prst="rect">
              <a:avLst/>
            </a:prstGeom>
            <a:solidFill>
              <a:srgbClr val="1CABE2">
                <a:alpha val="80000"/>
              </a:srgbClr>
            </a:solidFill>
          </p:spPr>
          <p:txBody>
            <a:bodyPr/>
            <a:lstStyle/>
            <a:p/>
          </p:txBody>
        </p:sp>
        <p:sp>
          <p:nvSpPr>
            <p:cNvPr id="134" name="rc134"/>
            <p:cNvSpPr/>
            <p:nvPr/>
          </p:nvSpPr>
          <p:spPr>
            <a:xfrm>
              <a:off x="1317178" y="5600334"/>
              <a:ext cx="7230213" cy="114824"/>
            </a:xfrm>
            <a:prstGeom prst="rect">
              <a:avLst/>
            </a:prstGeom>
            <a:solidFill>
              <a:srgbClr val="1CABE2">
                <a:alpha val="80000"/>
              </a:srgbClr>
            </a:solidFill>
          </p:spPr>
          <p:txBody>
            <a:bodyPr/>
            <a:lstStyle/>
            <a:p/>
          </p:txBody>
        </p:sp>
        <p:sp>
          <p:nvSpPr>
            <p:cNvPr id="135" name="tx135"/>
            <p:cNvSpPr/>
            <p:nvPr/>
          </p:nvSpPr>
          <p:spPr>
            <a:xfrm>
              <a:off x="4850698"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6" name="tx136"/>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263,000</a:t>
              </a:r>
            </a:p>
          </p:txBody>
        </p:sp>
        <p:sp>
          <p:nvSpPr>
            <p:cNvPr id="137" name="tx137"/>
            <p:cNvSpPr/>
            <p:nvPr/>
          </p:nvSpPr>
          <p:spPr>
            <a:xfrm>
              <a:off x="8037978"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260,000</a:t>
              </a:r>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9390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3" name="tx143"/>
            <p:cNvSpPr/>
            <p:nvPr/>
          </p:nvSpPr>
          <p:spPr>
            <a:xfrm>
              <a:off x="637561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5" name="tx14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6" name="tx14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China (97%) was 7 percentage points higher than the global average (90%) and 6 percentage points higher than the average across all EAPR countries (91%).
National DTP1 coverage was 2 percentage points lower than in 2019 (99%).
This equates to 260,000 zero-dose children in 2025 compared to 145,000 zero-dose children in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DTP1 coverage was 97% - this is 2 percentage points lower than in 2019 and higher than both the global and regional averages.</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2025, China ranked number 15 out of 27 countries for lowest DTP1 coverage (based on tied ranks).
China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was among the countries with the highest coverage, but was in the top 3 countries with the highest number of zero-dose children in the region, contributing substantially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China was not in the top 20 zero-dose countries globally in 2021 but was in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China was not in the top 20 zero-dose countries globally in 2021 but was in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82252" y="3918744"/>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724"/>
                  </a:lnTo>
                  <a:lnTo>
                    <a:pt x="1183777" y="564691"/>
                  </a:lnTo>
                  <a:lnTo>
                    <a:pt x="1195614" y="564652"/>
                  </a:lnTo>
                  <a:lnTo>
                    <a:pt x="1207452" y="564606"/>
                  </a:lnTo>
                  <a:lnTo>
                    <a:pt x="1219290" y="564552"/>
                  </a:lnTo>
                  <a:lnTo>
                    <a:pt x="1231128" y="564489"/>
                  </a:lnTo>
                  <a:lnTo>
                    <a:pt x="1242965" y="564414"/>
                  </a:lnTo>
                  <a:lnTo>
                    <a:pt x="1254803" y="564327"/>
                  </a:lnTo>
                  <a:lnTo>
                    <a:pt x="1266641" y="564224"/>
                  </a:lnTo>
                  <a:lnTo>
                    <a:pt x="1278479" y="564103"/>
                  </a:lnTo>
                  <a:lnTo>
                    <a:pt x="1290317" y="563961"/>
                  </a:lnTo>
                  <a:lnTo>
                    <a:pt x="1302154" y="563794"/>
                  </a:lnTo>
                  <a:lnTo>
                    <a:pt x="1313992" y="563598"/>
                  </a:lnTo>
                  <a:lnTo>
                    <a:pt x="1325830" y="563368"/>
                  </a:lnTo>
                  <a:lnTo>
                    <a:pt x="1337668" y="563098"/>
                  </a:lnTo>
                  <a:lnTo>
                    <a:pt x="1349505" y="562781"/>
                  </a:lnTo>
                  <a:lnTo>
                    <a:pt x="1361343" y="562409"/>
                  </a:lnTo>
                  <a:lnTo>
                    <a:pt x="1373181" y="561971"/>
                  </a:lnTo>
                  <a:lnTo>
                    <a:pt x="1385019" y="561459"/>
                  </a:lnTo>
                  <a:lnTo>
                    <a:pt x="1396856" y="560857"/>
                  </a:lnTo>
                  <a:lnTo>
                    <a:pt x="1408694" y="560151"/>
                  </a:lnTo>
                  <a:lnTo>
                    <a:pt x="1420532" y="559324"/>
                  </a:lnTo>
                  <a:lnTo>
                    <a:pt x="1432370" y="558355"/>
                  </a:lnTo>
                  <a:lnTo>
                    <a:pt x="1444208" y="557220"/>
                  </a:lnTo>
                  <a:lnTo>
                    <a:pt x="1456045" y="555892"/>
                  </a:lnTo>
                  <a:lnTo>
                    <a:pt x="1467883" y="554340"/>
                  </a:lnTo>
                  <a:lnTo>
                    <a:pt x="1479721" y="552525"/>
                  </a:lnTo>
                  <a:lnTo>
                    <a:pt x="1491559" y="550408"/>
                  </a:lnTo>
                  <a:lnTo>
                    <a:pt x="1503396" y="547940"/>
                  </a:lnTo>
                  <a:lnTo>
                    <a:pt x="1515234" y="545067"/>
                  </a:lnTo>
                  <a:lnTo>
                    <a:pt x="1527072" y="541729"/>
                  </a:lnTo>
                  <a:lnTo>
                    <a:pt x="1538910" y="537857"/>
                  </a:lnTo>
                  <a:lnTo>
                    <a:pt x="1550748" y="533376"/>
                  </a:lnTo>
                  <a:lnTo>
                    <a:pt x="1562585" y="528203"/>
                  </a:lnTo>
                  <a:lnTo>
                    <a:pt x="1574423" y="522250"/>
                  </a:lnTo>
                  <a:lnTo>
                    <a:pt x="1586261" y="515422"/>
                  </a:lnTo>
                  <a:lnTo>
                    <a:pt x="1598099" y="507621"/>
                  </a:lnTo>
                  <a:lnTo>
                    <a:pt x="1609936" y="498748"/>
                  </a:lnTo>
                  <a:lnTo>
                    <a:pt x="1621774" y="488708"/>
                  </a:lnTo>
                  <a:lnTo>
                    <a:pt x="1633612" y="477411"/>
                  </a:lnTo>
                  <a:lnTo>
                    <a:pt x="1645450" y="464782"/>
                  </a:lnTo>
                  <a:lnTo>
                    <a:pt x="1657287" y="450766"/>
                  </a:lnTo>
                  <a:lnTo>
                    <a:pt x="1669125" y="435335"/>
                  </a:lnTo>
                  <a:lnTo>
                    <a:pt x="1680963" y="418496"/>
                  </a:lnTo>
                  <a:lnTo>
                    <a:pt x="1692801" y="400295"/>
                  </a:lnTo>
                  <a:lnTo>
                    <a:pt x="1704639" y="380827"/>
                  </a:lnTo>
                  <a:lnTo>
                    <a:pt x="1716476" y="360234"/>
                  </a:lnTo>
                  <a:lnTo>
                    <a:pt x="1728314" y="338704"/>
                  </a:lnTo>
                  <a:lnTo>
                    <a:pt x="1740152" y="316472"/>
                  </a:lnTo>
                  <a:lnTo>
                    <a:pt x="1751990" y="293802"/>
                  </a:lnTo>
                  <a:lnTo>
                    <a:pt x="1763827" y="270985"/>
                  </a:lnTo>
                  <a:lnTo>
                    <a:pt x="1775665" y="248315"/>
                  </a:lnTo>
                  <a:lnTo>
                    <a:pt x="1787503" y="226083"/>
                  </a:lnTo>
                  <a:lnTo>
                    <a:pt x="1799341" y="204553"/>
                  </a:lnTo>
                  <a:lnTo>
                    <a:pt x="1811178" y="183960"/>
                  </a:lnTo>
                  <a:lnTo>
                    <a:pt x="1823016" y="164492"/>
                  </a:lnTo>
                  <a:lnTo>
                    <a:pt x="1834854" y="146291"/>
                  </a:lnTo>
                  <a:lnTo>
                    <a:pt x="1846692" y="129452"/>
                  </a:lnTo>
                  <a:lnTo>
                    <a:pt x="1858530" y="114021"/>
                  </a:lnTo>
                  <a:lnTo>
                    <a:pt x="1870367" y="100005"/>
                  </a:lnTo>
                  <a:lnTo>
                    <a:pt x="1882205" y="87376"/>
                  </a:lnTo>
                  <a:lnTo>
                    <a:pt x="1894043" y="76079"/>
                  </a:lnTo>
                  <a:lnTo>
                    <a:pt x="1905881" y="66038"/>
                  </a:lnTo>
                  <a:lnTo>
                    <a:pt x="1917718" y="57166"/>
                  </a:lnTo>
                  <a:lnTo>
                    <a:pt x="1929556" y="49365"/>
                  </a:lnTo>
                  <a:lnTo>
                    <a:pt x="1941394" y="42536"/>
                  </a:lnTo>
                  <a:lnTo>
                    <a:pt x="1953232" y="36583"/>
                  </a:lnTo>
                  <a:lnTo>
                    <a:pt x="1965069" y="31411"/>
                  </a:lnTo>
                  <a:lnTo>
                    <a:pt x="1976907" y="26930"/>
                  </a:lnTo>
                  <a:lnTo>
                    <a:pt x="1988745" y="23058"/>
                  </a:lnTo>
                  <a:lnTo>
                    <a:pt x="2000583" y="19719"/>
                  </a:lnTo>
                  <a:lnTo>
                    <a:pt x="2012421" y="16847"/>
                  </a:lnTo>
                  <a:lnTo>
                    <a:pt x="2024258" y="14379"/>
                  </a:lnTo>
                  <a:lnTo>
                    <a:pt x="2036096" y="12261"/>
                  </a:lnTo>
                  <a:lnTo>
                    <a:pt x="2047934" y="10447"/>
                  </a:lnTo>
                  <a:lnTo>
                    <a:pt x="2059772" y="8894"/>
                  </a:lnTo>
                  <a:lnTo>
                    <a:pt x="2071609" y="7567"/>
                  </a:lnTo>
                  <a:lnTo>
                    <a:pt x="2083447" y="6432"/>
                  </a:lnTo>
                  <a:lnTo>
                    <a:pt x="2095285" y="5463"/>
                  </a:lnTo>
                  <a:lnTo>
                    <a:pt x="2107123" y="4636"/>
                  </a:lnTo>
                  <a:lnTo>
                    <a:pt x="2118961" y="3930"/>
                  </a:lnTo>
                  <a:lnTo>
                    <a:pt x="2130798" y="3328"/>
                  </a:lnTo>
                  <a:lnTo>
                    <a:pt x="2142636" y="2815"/>
                  </a:lnTo>
                  <a:lnTo>
                    <a:pt x="2154474" y="2378"/>
                  </a:lnTo>
                  <a:lnTo>
                    <a:pt x="2166312" y="2006"/>
                  </a:lnTo>
                  <a:lnTo>
                    <a:pt x="2178149" y="1689"/>
                  </a:lnTo>
                  <a:lnTo>
                    <a:pt x="2189987" y="1418"/>
                  </a:lnTo>
                  <a:lnTo>
                    <a:pt x="2201825" y="1188"/>
                  </a:lnTo>
                  <a:lnTo>
                    <a:pt x="2213663" y="992"/>
                  </a:lnTo>
                  <a:lnTo>
                    <a:pt x="2225500" y="826"/>
                  </a:lnTo>
                  <a:lnTo>
                    <a:pt x="2237338" y="684"/>
                  </a:lnTo>
                  <a:lnTo>
                    <a:pt x="2249176" y="563"/>
                  </a:lnTo>
                  <a:lnTo>
                    <a:pt x="2261014" y="460"/>
                  </a:lnTo>
                  <a:lnTo>
                    <a:pt x="2272852" y="373"/>
                  </a:lnTo>
                  <a:lnTo>
                    <a:pt x="2284689" y="298"/>
                  </a:lnTo>
                  <a:lnTo>
                    <a:pt x="2296527" y="235"/>
                  </a:lnTo>
                  <a:lnTo>
                    <a:pt x="2308365" y="181"/>
                  </a:lnTo>
                  <a:lnTo>
                    <a:pt x="2320203" y="135"/>
                  </a:lnTo>
                  <a:lnTo>
                    <a:pt x="2332040" y="96"/>
                  </a:lnTo>
                  <a:lnTo>
                    <a:pt x="2343878" y="63"/>
                  </a:lnTo>
                  <a:lnTo>
                    <a:pt x="2343878" y="0"/>
                  </a:lnTo>
                  <a:lnTo>
                    <a:pt x="2355716" y="22"/>
                  </a:lnTo>
                  <a:lnTo>
                    <a:pt x="2367554" y="48"/>
                  </a:lnTo>
                  <a:lnTo>
                    <a:pt x="2379391" y="78"/>
                  </a:lnTo>
                  <a:lnTo>
                    <a:pt x="2391229" y="114"/>
                  </a:lnTo>
                  <a:lnTo>
                    <a:pt x="2403067" y="156"/>
                  </a:lnTo>
                  <a:lnTo>
                    <a:pt x="2414905" y="206"/>
                  </a:lnTo>
                  <a:lnTo>
                    <a:pt x="2426743" y="264"/>
                  </a:lnTo>
                  <a:lnTo>
                    <a:pt x="2438580" y="333"/>
                  </a:lnTo>
                  <a:lnTo>
                    <a:pt x="2450418" y="414"/>
                  </a:lnTo>
                  <a:lnTo>
                    <a:pt x="2462256" y="508"/>
                  </a:lnTo>
                  <a:lnTo>
                    <a:pt x="2474094" y="619"/>
                  </a:lnTo>
                  <a:lnTo>
                    <a:pt x="2485931" y="750"/>
                  </a:lnTo>
                  <a:lnTo>
                    <a:pt x="2497769" y="903"/>
                  </a:lnTo>
                  <a:lnTo>
                    <a:pt x="2509607" y="1083"/>
                  </a:lnTo>
                  <a:lnTo>
                    <a:pt x="2521445" y="1295"/>
                  </a:lnTo>
                  <a:lnTo>
                    <a:pt x="2533283" y="1543"/>
                  </a:lnTo>
                  <a:lnTo>
                    <a:pt x="2545120" y="1835"/>
                  </a:lnTo>
                  <a:lnTo>
                    <a:pt x="2556958" y="2177"/>
                  </a:lnTo>
                  <a:lnTo>
                    <a:pt x="2568796" y="2578"/>
                  </a:lnTo>
                  <a:lnTo>
                    <a:pt x="2580634" y="3048"/>
                  </a:lnTo>
                  <a:lnTo>
                    <a:pt x="2592471" y="3600"/>
                  </a:lnTo>
                  <a:lnTo>
                    <a:pt x="2604309" y="4246"/>
                  </a:lnTo>
                  <a:lnTo>
                    <a:pt x="2616147" y="5002"/>
                  </a:lnTo>
                  <a:lnTo>
                    <a:pt x="2627985" y="5887"/>
                  </a:lnTo>
                  <a:lnTo>
                    <a:pt x="2639822" y="6923"/>
                  </a:lnTo>
                  <a:lnTo>
                    <a:pt x="2651660" y="8132"/>
                  </a:lnTo>
                  <a:lnTo>
                    <a:pt x="2663498" y="9543"/>
                  </a:lnTo>
                  <a:lnTo>
                    <a:pt x="2675336" y="11189"/>
                  </a:lnTo>
                  <a:lnTo>
                    <a:pt x="2687174" y="13104"/>
                  </a:lnTo>
                  <a:lnTo>
                    <a:pt x="2699011" y="15330"/>
                  </a:lnTo>
                  <a:lnTo>
                    <a:pt x="2710849" y="17911"/>
                  </a:lnTo>
                  <a:lnTo>
                    <a:pt x="2722687" y="20898"/>
                  </a:lnTo>
                  <a:lnTo>
                    <a:pt x="2734525" y="24347"/>
                  </a:lnTo>
                  <a:lnTo>
                    <a:pt x="2746362" y="28315"/>
                  </a:lnTo>
                  <a:lnTo>
                    <a:pt x="2758200" y="32867"/>
                  </a:lnTo>
                  <a:lnTo>
                    <a:pt x="2770038" y="38068"/>
                  </a:lnTo>
                  <a:lnTo>
                    <a:pt x="2781876" y="43983"/>
                  </a:lnTo>
                  <a:lnTo>
                    <a:pt x="2793713" y="50677"/>
                  </a:lnTo>
                  <a:lnTo>
                    <a:pt x="2805551" y="58208"/>
                  </a:lnTo>
                  <a:lnTo>
                    <a:pt x="2817389" y="66628"/>
                  </a:lnTo>
                  <a:lnTo>
                    <a:pt x="2829227" y="75972"/>
                  </a:lnTo>
                  <a:lnTo>
                    <a:pt x="2841065" y="86259"/>
                  </a:lnTo>
                  <a:lnTo>
                    <a:pt x="2852902" y="97485"/>
                  </a:lnTo>
                  <a:lnTo>
                    <a:pt x="2864740" y="109619"/>
                  </a:lnTo>
                  <a:lnTo>
                    <a:pt x="2876578" y="122598"/>
                  </a:lnTo>
                  <a:lnTo>
                    <a:pt x="2888416" y="136327"/>
                  </a:lnTo>
                  <a:lnTo>
                    <a:pt x="2900253" y="150679"/>
                  </a:lnTo>
                  <a:lnTo>
                    <a:pt x="2912091" y="165501"/>
                  </a:lnTo>
                  <a:lnTo>
                    <a:pt x="2923929" y="180614"/>
                  </a:lnTo>
                  <a:lnTo>
                    <a:pt x="2935767" y="195826"/>
                  </a:lnTo>
                  <a:lnTo>
                    <a:pt x="2947604" y="210939"/>
                  </a:lnTo>
                  <a:lnTo>
                    <a:pt x="2959442" y="225761"/>
                  </a:lnTo>
                  <a:lnTo>
                    <a:pt x="2971280" y="240113"/>
                  </a:lnTo>
                  <a:lnTo>
                    <a:pt x="2983118" y="253842"/>
                  </a:lnTo>
                  <a:lnTo>
                    <a:pt x="2994956" y="266821"/>
                  </a:lnTo>
                  <a:lnTo>
                    <a:pt x="3006793" y="278955"/>
                  </a:lnTo>
                  <a:lnTo>
                    <a:pt x="3018631" y="290181"/>
                  </a:lnTo>
                  <a:lnTo>
                    <a:pt x="3030469" y="300468"/>
                  </a:lnTo>
                  <a:lnTo>
                    <a:pt x="3042307" y="309812"/>
                  </a:lnTo>
                  <a:lnTo>
                    <a:pt x="3054144" y="318231"/>
                  </a:lnTo>
                  <a:lnTo>
                    <a:pt x="3065982" y="325763"/>
                  </a:lnTo>
                  <a:lnTo>
                    <a:pt x="3077820" y="332457"/>
                  </a:lnTo>
                  <a:lnTo>
                    <a:pt x="3089658" y="338372"/>
                  </a:lnTo>
                  <a:lnTo>
                    <a:pt x="3101496" y="343573"/>
                  </a:lnTo>
                  <a:lnTo>
                    <a:pt x="3113333" y="348125"/>
                  </a:lnTo>
                  <a:lnTo>
                    <a:pt x="3125171" y="352093"/>
                  </a:lnTo>
                  <a:lnTo>
                    <a:pt x="3137009" y="355542"/>
                  </a:lnTo>
                  <a:lnTo>
                    <a:pt x="3148847" y="358529"/>
                  </a:lnTo>
                  <a:lnTo>
                    <a:pt x="3160684" y="361110"/>
                  </a:lnTo>
                  <a:lnTo>
                    <a:pt x="3172522" y="363336"/>
                  </a:lnTo>
                  <a:lnTo>
                    <a:pt x="3184360" y="365251"/>
                  </a:lnTo>
                  <a:lnTo>
                    <a:pt x="3196198" y="366896"/>
                  </a:lnTo>
                  <a:lnTo>
                    <a:pt x="3208035" y="368308"/>
                  </a:lnTo>
                  <a:lnTo>
                    <a:pt x="3219873" y="369517"/>
                  </a:lnTo>
                  <a:lnTo>
                    <a:pt x="3231711" y="370553"/>
                  </a:lnTo>
                  <a:lnTo>
                    <a:pt x="3243549" y="371438"/>
                  </a:lnTo>
                  <a:lnTo>
                    <a:pt x="3255387" y="372194"/>
                  </a:lnTo>
                  <a:lnTo>
                    <a:pt x="3267224" y="372840"/>
                  </a:lnTo>
                  <a:lnTo>
                    <a:pt x="3279062" y="373392"/>
                  </a:lnTo>
                  <a:lnTo>
                    <a:pt x="3290900" y="373862"/>
                  </a:lnTo>
                  <a:lnTo>
                    <a:pt x="3302738" y="374263"/>
                  </a:lnTo>
                  <a:lnTo>
                    <a:pt x="3314575" y="374605"/>
                  </a:lnTo>
                  <a:lnTo>
                    <a:pt x="3326413" y="374897"/>
                  </a:lnTo>
                  <a:lnTo>
                    <a:pt x="3338251" y="375145"/>
                  </a:lnTo>
                  <a:lnTo>
                    <a:pt x="3350089" y="375357"/>
                  </a:lnTo>
                  <a:lnTo>
                    <a:pt x="3361926" y="375537"/>
                  </a:lnTo>
                  <a:lnTo>
                    <a:pt x="3373764" y="375690"/>
                  </a:lnTo>
                  <a:lnTo>
                    <a:pt x="3385602" y="375821"/>
                  </a:lnTo>
                  <a:lnTo>
                    <a:pt x="3397440" y="375932"/>
                  </a:lnTo>
                  <a:lnTo>
                    <a:pt x="3409278" y="376026"/>
                  </a:lnTo>
                  <a:lnTo>
                    <a:pt x="3421115" y="376107"/>
                  </a:lnTo>
                  <a:lnTo>
                    <a:pt x="3432953" y="376176"/>
                  </a:lnTo>
                  <a:lnTo>
                    <a:pt x="3444791" y="376234"/>
                  </a:lnTo>
                  <a:lnTo>
                    <a:pt x="3456629" y="376284"/>
                  </a:lnTo>
                  <a:lnTo>
                    <a:pt x="3468466" y="376326"/>
                  </a:lnTo>
                  <a:lnTo>
                    <a:pt x="3480304" y="376362"/>
                  </a:lnTo>
                  <a:lnTo>
                    <a:pt x="3492142" y="376392"/>
                  </a:lnTo>
                  <a:lnTo>
                    <a:pt x="3503980" y="376418"/>
                  </a:lnTo>
                  <a:lnTo>
                    <a:pt x="3515818" y="376440"/>
                  </a:lnTo>
                  <a:lnTo>
                    <a:pt x="3515818" y="376630"/>
                  </a:lnTo>
                  <a:lnTo>
                    <a:pt x="3527655" y="376641"/>
                  </a:lnTo>
                  <a:lnTo>
                    <a:pt x="3539493" y="376654"/>
                  </a:lnTo>
                  <a:lnTo>
                    <a:pt x="3551331" y="376669"/>
                  </a:lnTo>
                  <a:lnTo>
                    <a:pt x="3563169" y="376687"/>
                  </a:lnTo>
                  <a:lnTo>
                    <a:pt x="3575006" y="376708"/>
                  </a:lnTo>
                  <a:lnTo>
                    <a:pt x="3586844" y="376733"/>
                  </a:lnTo>
                  <a:lnTo>
                    <a:pt x="3598682" y="376762"/>
                  </a:lnTo>
                  <a:lnTo>
                    <a:pt x="3610520" y="376797"/>
                  </a:lnTo>
                  <a:lnTo>
                    <a:pt x="3622357" y="376837"/>
                  </a:lnTo>
                  <a:lnTo>
                    <a:pt x="3634195" y="376884"/>
                  </a:lnTo>
                  <a:lnTo>
                    <a:pt x="3646033" y="376940"/>
                  </a:lnTo>
                  <a:lnTo>
                    <a:pt x="3657871" y="377005"/>
                  </a:lnTo>
                  <a:lnTo>
                    <a:pt x="3669709" y="377082"/>
                  </a:lnTo>
                  <a:lnTo>
                    <a:pt x="3681546" y="377172"/>
                  </a:lnTo>
                  <a:lnTo>
                    <a:pt x="3693384" y="377278"/>
                  </a:lnTo>
                  <a:lnTo>
                    <a:pt x="3705222" y="377402"/>
                  </a:lnTo>
                  <a:lnTo>
                    <a:pt x="3717060" y="377548"/>
                  </a:lnTo>
                  <a:lnTo>
                    <a:pt x="3728897" y="377719"/>
                  </a:lnTo>
                  <a:lnTo>
                    <a:pt x="3740735" y="377919"/>
                  </a:lnTo>
                  <a:lnTo>
                    <a:pt x="3752573" y="378154"/>
                  </a:lnTo>
                  <a:lnTo>
                    <a:pt x="3764411" y="378430"/>
                  </a:lnTo>
                  <a:lnTo>
                    <a:pt x="3776248" y="378753"/>
                  </a:lnTo>
                  <a:lnTo>
                    <a:pt x="3788086" y="379131"/>
                  </a:lnTo>
                  <a:lnTo>
                    <a:pt x="3799924" y="379574"/>
                  </a:lnTo>
                  <a:lnTo>
                    <a:pt x="3811762" y="380092"/>
                  </a:lnTo>
                  <a:lnTo>
                    <a:pt x="3823600" y="380696"/>
                  </a:lnTo>
                  <a:lnTo>
                    <a:pt x="3835437" y="381402"/>
                  </a:lnTo>
                  <a:lnTo>
                    <a:pt x="3847275" y="382225"/>
                  </a:lnTo>
                  <a:lnTo>
                    <a:pt x="3859113" y="383182"/>
                  </a:lnTo>
                  <a:lnTo>
                    <a:pt x="3870951" y="384295"/>
                  </a:lnTo>
                  <a:lnTo>
                    <a:pt x="3882788" y="385586"/>
                  </a:lnTo>
                  <a:lnTo>
                    <a:pt x="3894626" y="387079"/>
                  </a:lnTo>
                  <a:lnTo>
                    <a:pt x="3906464" y="388804"/>
                  </a:lnTo>
                  <a:lnTo>
                    <a:pt x="3918302" y="390788"/>
                  </a:lnTo>
                  <a:lnTo>
                    <a:pt x="3930139" y="393064"/>
                  </a:lnTo>
                  <a:lnTo>
                    <a:pt x="3941977" y="395664"/>
                  </a:lnTo>
                  <a:lnTo>
                    <a:pt x="3953815" y="398622"/>
                  </a:lnTo>
                  <a:lnTo>
                    <a:pt x="3965653" y="401969"/>
                  </a:lnTo>
                  <a:lnTo>
                    <a:pt x="3977491" y="405734"/>
                  </a:lnTo>
                  <a:lnTo>
                    <a:pt x="3989328" y="409944"/>
                  </a:lnTo>
                  <a:lnTo>
                    <a:pt x="4001166" y="414616"/>
                  </a:lnTo>
                  <a:lnTo>
                    <a:pt x="4013004" y="419760"/>
                  </a:lnTo>
                  <a:lnTo>
                    <a:pt x="4024842" y="425373"/>
                  </a:lnTo>
                  <a:lnTo>
                    <a:pt x="4036679" y="431440"/>
                  </a:lnTo>
                  <a:lnTo>
                    <a:pt x="4048517" y="437929"/>
                  </a:lnTo>
                  <a:lnTo>
                    <a:pt x="4060355" y="444793"/>
                  </a:lnTo>
                  <a:lnTo>
                    <a:pt x="4072193" y="451970"/>
                  </a:lnTo>
                  <a:lnTo>
                    <a:pt x="4084031" y="459381"/>
                  </a:lnTo>
                  <a:lnTo>
                    <a:pt x="4095868" y="466937"/>
                  </a:lnTo>
                  <a:lnTo>
                    <a:pt x="4107706" y="474543"/>
                  </a:lnTo>
                  <a:lnTo>
                    <a:pt x="4119544" y="482100"/>
                  </a:lnTo>
                  <a:lnTo>
                    <a:pt x="4131382" y="489510"/>
                  </a:lnTo>
                  <a:lnTo>
                    <a:pt x="4143219" y="496687"/>
                  </a:lnTo>
                  <a:lnTo>
                    <a:pt x="4155057" y="503551"/>
                  </a:lnTo>
                  <a:lnTo>
                    <a:pt x="4166895" y="510041"/>
                  </a:lnTo>
                  <a:lnTo>
                    <a:pt x="4178733" y="516108"/>
                  </a:lnTo>
                  <a:lnTo>
                    <a:pt x="4190570" y="521721"/>
                  </a:lnTo>
                  <a:lnTo>
                    <a:pt x="4202408" y="526864"/>
                  </a:lnTo>
                  <a:lnTo>
                    <a:pt x="4214246" y="531536"/>
                  </a:lnTo>
                  <a:lnTo>
                    <a:pt x="4226084" y="535746"/>
                  </a:lnTo>
                  <a:lnTo>
                    <a:pt x="4237922" y="539512"/>
                  </a:lnTo>
                  <a:lnTo>
                    <a:pt x="4249759" y="542859"/>
                  </a:lnTo>
                  <a:lnTo>
                    <a:pt x="4261597" y="545816"/>
                  </a:lnTo>
                  <a:lnTo>
                    <a:pt x="4273435" y="548417"/>
                  </a:lnTo>
                  <a:lnTo>
                    <a:pt x="4285273" y="550693"/>
                  </a:lnTo>
                  <a:lnTo>
                    <a:pt x="4297110" y="552677"/>
                  </a:lnTo>
                  <a:lnTo>
                    <a:pt x="4308948" y="554401"/>
                  </a:lnTo>
                  <a:lnTo>
                    <a:pt x="4320786" y="555895"/>
                  </a:lnTo>
                  <a:lnTo>
                    <a:pt x="4332624" y="557185"/>
                  </a:lnTo>
                  <a:lnTo>
                    <a:pt x="4344461" y="558298"/>
                  </a:lnTo>
                  <a:lnTo>
                    <a:pt x="4356299" y="559256"/>
                  </a:lnTo>
                  <a:lnTo>
                    <a:pt x="4368137" y="560078"/>
                  </a:lnTo>
                  <a:lnTo>
                    <a:pt x="4379975" y="560784"/>
                  </a:lnTo>
                  <a:lnTo>
                    <a:pt x="4391813" y="561389"/>
                  </a:lnTo>
                  <a:lnTo>
                    <a:pt x="4403650" y="561907"/>
                  </a:lnTo>
                  <a:lnTo>
                    <a:pt x="4415488" y="562349"/>
                  </a:lnTo>
                  <a:lnTo>
                    <a:pt x="4427326" y="562727"/>
                  </a:lnTo>
                  <a:lnTo>
                    <a:pt x="4439164" y="563050"/>
                  </a:lnTo>
                  <a:lnTo>
                    <a:pt x="4451001" y="563326"/>
                  </a:lnTo>
                  <a:lnTo>
                    <a:pt x="4462839" y="563561"/>
                  </a:lnTo>
                  <a:lnTo>
                    <a:pt x="4474677" y="563762"/>
                  </a:lnTo>
                  <a:lnTo>
                    <a:pt x="4486515" y="563933"/>
                  </a:lnTo>
                  <a:lnTo>
                    <a:pt x="4498352" y="564079"/>
                  </a:lnTo>
                  <a:lnTo>
                    <a:pt x="4510190" y="564203"/>
                  </a:lnTo>
                  <a:lnTo>
                    <a:pt x="4522028" y="564308"/>
                  </a:lnTo>
                  <a:lnTo>
                    <a:pt x="4533866" y="564399"/>
                  </a:lnTo>
                  <a:lnTo>
                    <a:pt x="4545704" y="564475"/>
                  </a:lnTo>
                  <a:lnTo>
                    <a:pt x="4557541" y="564541"/>
                  </a:lnTo>
                  <a:lnTo>
                    <a:pt x="4569379" y="564596"/>
                  </a:lnTo>
                  <a:lnTo>
                    <a:pt x="4581217" y="564643"/>
                  </a:lnTo>
                  <a:lnTo>
                    <a:pt x="4593055" y="564684"/>
                  </a:lnTo>
                  <a:lnTo>
                    <a:pt x="4604892" y="564718"/>
                  </a:lnTo>
                  <a:lnTo>
                    <a:pt x="4616730" y="564747"/>
                  </a:lnTo>
                  <a:lnTo>
                    <a:pt x="4628568" y="564772"/>
                  </a:lnTo>
                  <a:lnTo>
                    <a:pt x="4640406" y="564793"/>
                  </a:lnTo>
                  <a:lnTo>
                    <a:pt x="4652244" y="564811"/>
                  </a:lnTo>
                  <a:lnTo>
                    <a:pt x="4664081" y="564826"/>
                  </a:lnTo>
                  <a:lnTo>
                    <a:pt x="4675919" y="564839"/>
                  </a:lnTo>
                  <a:lnTo>
                    <a:pt x="4687757" y="564850"/>
                  </a:lnTo>
                </a:path>
              </a:pathLst>
            </a:custGeom>
            <a:ln w="40651" cap="flat">
              <a:solidFill>
                <a:srgbClr val="E8E8E8">
                  <a:alpha val="100000"/>
                </a:srgbClr>
              </a:solidFill>
              <a:prstDash val="solid"/>
              <a:round/>
            </a:ln>
          </p:spPr>
          <p:txBody>
            <a:bodyPr/>
            <a:lstStyle/>
            <a:p/>
          </p:txBody>
        </p:sp>
        <p:sp>
          <p:nvSpPr>
            <p:cNvPr id="32" name="pl32"/>
            <p:cNvSpPr/>
            <p:nvPr/>
          </p:nvSpPr>
          <p:spPr>
            <a:xfrm>
              <a:off x="2482252" y="1846866"/>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3" name="pl33"/>
            <p:cNvSpPr/>
            <p:nvPr/>
          </p:nvSpPr>
          <p:spPr>
            <a:xfrm>
              <a:off x="2482252" y="1281762"/>
              <a:ext cx="4687757" cy="565040"/>
            </a:xfrm>
            <a:custGeom>
              <a:avLst/>
              <a:pathLst>
                <a:path w="4687757" h="565040">
                  <a:moveTo>
                    <a:pt x="0" y="565040"/>
                  </a:moveTo>
                  <a:lnTo>
                    <a:pt x="11837" y="565040"/>
                  </a:lnTo>
                  <a:lnTo>
                    <a:pt x="23675" y="565040"/>
                  </a:lnTo>
                  <a:lnTo>
                    <a:pt x="35513" y="565040"/>
                  </a:lnTo>
                  <a:lnTo>
                    <a:pt x="47351" y="565040"/>
                  </a:lnTo>
                  <a:lnTo>
                    <a:pt x="59188" y="565040"/>
                  </a:lnTo>
                  <a:lnTo>
                    <a:pt x="71026" y="565040"/>
                  </a:lnTo>
                  <a:lnTo>
                    <a:pt x="82864" y="565040"/>
                  </a:lnTo>
                  <a:lnTo>
                    <a:pt x="94702" y="565040"/>
                  </a:lnTo>
                  <a:lnTo>
                    <a:pt x="106539" y="565040"/>
                  </a:lnTo>
                  <a:lnTo>
                    <a:pt x="118377" y="565040"/>
                  </a:lnTo>
                  <a:lnTo>
                    <a:pt x="130215" y="565040"/>
                  </a:lnTo>
                  <a:lnTo>
                    <a:pt x="142053" y="565040"/>
                  </a:lnTo>
                  <a:lnTo>
                    <a:pt x="153891" y="565040"/>
                  </a:lnTo>
                  <a:lnTo>
                    <a:pt x="165728" y="565040"/>
                  </a:lnTo>
                  <a:lnTo>
                    <a:pt x="177566" y="565040"/>
                  </a:lnTo>
                  <a:lnTo>
                    <a:pt x="189404" y="565040"/>
                  </a:lnTo>
                  <a:lnTo>
                    <a:pt x="201242" y="565040"/>
                  </a:lnTo>
                  <a:lnTo>
                    <a:pt x="213079" y="565040"/>
                  </a:lnTo>
                  <a:lnTo>
                    <a:pt x="224917" y="565040"/>
                  </a:lnTo>
                  <a:lnTo>
                    <a:pt x="236755" y="565040"/>
                  </a:lnTo>
                  <a:lnTo>
                    <a:pt x="248593" y="565040"/>
                  </a:lnTo>
                  <a:lnTo>
                    <a:pt x="260430" y="565040"/>
                  </a:lnTo>
                  <a:lnTo>
                    <a:pt x="272268" y="565040"/>
                  </a:lnTo>
                  <a:lnTo>
                    <a:pt x="284106" y="565040"/>
                  </a:lnTo>
                  <a:lnTo>
                    <a:pt x="295944" y="565040"/>
                  </a:lnTo>
                  <a:lnTo>
                    <a:pt x="307782" y="565040"/>
                  </a:lnTo>
                  <a:lnTo>
                    <a:pt x="319619" y="565040"/>
                  </a:lnTo>
                  <a:lnTo>
                    <a:pt x="331457" y="565040"/>
                  </a:lnTo>
                  <a:lnTo>
                    <a:pt x="343295" y="565040"/>
                  </a:lnTo>
                  <a:lnTo>
                    <a:pt x="355133" y="565040"/>
                  </a:lnTo>
                  <a:lnTo>
                    <a:pt x="366970" y="565040"/>
                  </a:lnTo>
                  <a:lnTo>
                    <a:pt x="378808" y="565040"/>
                  </a:lnTo>
                  <a:lnTo>
                    <a:pt x="390646" y="565040"/>
                  </a:lnTo>
                  <a:lnTo>
                    <a:pt x="402484" y="565040"/>
                  </a:lnTo>
                  <a:lnTo>
                    <a:pt x="414321" y="565040"/>
                  </a:lnTo>
                  <a:lnTo>
                    <a:pt x="426159" y="565040"/>
                  </a:lnTo>
                  <a:lnTo>
                    <a:pt x="437997" y="565040"/>
                  </a:lnTo>
                  <a:lnTo>
                    <a:pt x="449835" y="565040"/>
                  </a:lnTo>
                  <a:lnTo>
                    <a:pt x="461673" y="565040"/>
                  </a:lnTo>
                  <a:lnTo>
                    <a:pt x="473510" y="565040"/>
                  </a:lnTo>
                  <a:lnTo>
                    <a:pt x="485348" y="565040"/>
                  </a:lnTo>
                  <a:lnTo>
                    <a:pt x="497186" y="565040"/>
                  </a:lnTo>
                  <a:lnTo>
                    <a:pt x="509024" y="565040"/>
                  </a:lnTo>
                  <a:lnTo>
                    <a:pt x="520861" y="565040"/>
                  </a:lnTo>
                  <a:lnTo>
                    <a:pt x="532699" y="565040"/>
                  </a:lnTo>
                  <a:lnTo>
                    <a:pt x="544537" y="565040"/>
                  </a:lnTo>
                  <a:lnTo>
                    <a:pt x="556375" y="565040"/>
                  </a:lnTo>
                  <a:lnTo>
                    <a:pt x="568213" y="565040"/>
                  </a:lnTo>
                  <a:lnTo>
                    <a:pt x="580050" y="565040"/>
                  </a:lnTo>
                  <a:lnTo>
                    <a:pt x="591888" y="565040"/>
                  </a:lnTo>
                  <a:lnTo>
                    <a:pt x="603726" y="565040"/>
                  </a:lnTo>
                  <a:lnTo>
                    <a:pt x="615564" y="565040"/>
                  </a:lnTo>
                  <a:lnTo>
                    <a:pt x="627401" y="565040"/>
                  </a:lnTo>
                  <a:lnTo>
                    <a:pt x="639239" y="565040"/>
                  </a:lnTo>
                  <a:lnTo>
                    <a:pt x="651077" y="565040"/>
                  </a:lnTo>
                  <a:lnTo>
                    <a:pt x="662915" y="565040"/>
                  </a:lnTo>
                  <a:lnTo>
                    <a:pt x="674752" y="565040"/>
                  </a:lnTo>
                  <a:lnTo>
                    <a:pt x="686590" y="565040"/>
                  </a:lnTo>
                  <a:lnTo>
                    <a:pt x="698428" y="565040"/>
                  </a:lnTo>
                  <a:lnTo>
                    <a:pt x="710266" y="565040"/>
                  </a:lnTo>
                  <a:lnTo>
                    <a:pt x="722104" y="565040"/>
                  </a:lnTo>
                  <a:lnTo>
                    <a:pt x="733941" y="565040"/>
                  </a:lnTo>
                  <a:lnTo>
                    <a:pt x="745779" y="565040"/>
                  </a:lnTo>
                  <a:lnTo>
                    <a:pt x="757617" y="565040"/>
                  </a:lnTo>
                  <a:lnTo>
                    <a:pt x="769455" y="565040"/>
                  </a:lnTo>
                  <a:lnTo>
                    <a:pt x="781292" y="565040"/>
                  </a:lnTo>
                  <a:lnTo>
                    <a:pt x="793130" y="565040"/>
                  </a:lnTo>
                  <a:lnTo>
                    <a:pt x="804968" y="565040"/>
                  </a:lnTo>
                  <a:lnTo>
                    <a:pt x="816806" y="565040"/>
                  </a:lnTo>
                  <a:lnTo>
                    <a:pt x="828643" y="565040"/>
                  </a:lnTo>
                  <a:lnTo>
                    <a:pt x="840481" y="565040"/>
                  </a:lnTo>
                  <a:lnTo>
                    <a:pt x="852319" y="565040"/>
                  </a:lnTo>
                  <a:lnTo>
                    <a:pt x="864157" y="565040"/>
                  </a:lnTo>
                  <a:lnTo>
                    <a:pt x="875995" y="565040"/>
                  </a:lnTo>
                  <a:lnTo>
                    <a:pt x="887832" y="565040"/>
                  </a:lnTo>
                  <a:lnTo>
                    <a:pt x="899670" y="565040"/>
                  </a:lnTo>
                  <a:lnTo>
                    <a:pt x="911508" y="565040"/>
                  </a:lnTo>
                  <a:lnTo>
                    <a:pt x="923346" y="565040"/>
                  </a:lnTo>
                  <a:lnTo>
                    <a:pt x="935183" y="565040"/>
                  </a:lnTo>
                  <a:lnTo>
                    <a:pt x="947021" y="565040"/>
                  </a:lnTo>
                  <a:lnTo>
                    <a:pt x="958859" y="565040"/>
                  </a:lnTo>
                  <a:lnTo>
                    <a:pt x="970697" y="565040"/>
                  </a:lnTo>
                  <a:lnTo>
                    <a:pt x="982534" y="565040"/>
                  </a:lnTo>
                  <a:lnTo>
                    <a:pt x="994372" y="565040"/>
                  </a:lnTo>
                  <a:lnTo>
                    <a:pt x="1006210" y="565040"/>
                  </a:lnTo>
                  <a:lnTo>
                    <a:pt x="1018048" y="565040"/>
                  </a:lnTo>
                  <a:lnTo>
                    <a:pt x="1029886" y="565040"/>
                  </a:lnTo>
                  <a:lnTo>
                    <a:pt x="1041723" y="565040"/>
                  </a:lnTo>
                  <a:lnTo>
                    <a:pt x="1053561" y="565040"/>
                  </a:lnTo>
                  <a:lnTo>
                    <a:pt x="1065399" y="565040"/>
                  </a:lnTo>
                  <a:lnTo>
                    <a:pt x="1077237" y="565040"/>
                  </a:lnTo>
                  <a:lnTo>
                    <a:pt x="1089074" y="565040"/>
                  </a:lnTo>
                  <a:lnTo>
                    <a:pt x="1100912" y="565040"/>
                  </a:lnTo>
                  <a:lnTo>
                    <a:pt x="1112750" y="565040"/>
                  </a:lnTo>
                  <a:lnTo>
                    <a:pt x="1124588" y="565040"/>
                  </a:lnTo>
                  <a:lnTo>
                    <a:pt x="1136426" y="565040"/>
                  </a:lnTo>
                  <a:lnTo>
                    <a:pt x="1148263" y="565040"/>
                  </a:lnTo>
                  <a:lnTo>
                    <a:pt x="1160101" y="565040"/>
                  </a:lnTo>
                  <a:lnTo>
                    <a:pt x="1171939" y="565040"/>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34" name="pl34"/>
            <p:cNvSpPr/>
            <p:nvPr/>
          </p:nvSpPr>
          <p:spPr>
            <a:xfrm>
              <a:off x="2482252" y="5048698"/>
              <a:ext cx="4687757" cy="564914"/>
            </a:xfrm>
            <a:custGeom>
              <a:avLst/>
              <a:pathLst>
                <a:path w="4687757" h="564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63"/>
                  </a:lnTo>
                  <a:lnTo>
                    <a:pt x="2355716" y="74"/>
                  </a:lnTo>
                  <a:lnTo>
                    <a:pt x="2367554" y="87"/>
                  </a:lnTo>
                  <a:lnTo>
                    <a:pt x="2379391" y="102"/>
                  </a:lnTo>
                  <a:lnTo>
                    <a:pt x="2391229" y="120"/>
                  </a:lnTo>
                  <a:lnTo>
                    <a:pt x="2403067" y="141"/>
                  </a:lnTo>
                  <a:lnTo>
                    <a:pt x="2414905" y="166"/>
                  </a:lnTo>
                  <a:lnTo>
                    <a:pt x="2426743" y="195"/>
                  </a:lnTo>
                  <a:lnTo>
                    <a:pt x="2438580" y="229"/>
                  </a:lnTo>
                  <a:lnTo>
                    <a:pt x="2450418" y="270"/>
                  </a:lnTo>
                  <a:lnTo>
                    <a:pt x="2462256" y="317"/>
                  </a:lnTo>
                  <a:lnTo>
                    <a:pt x="2474094" y="373"/>
                  </a:lnTo>
                  <a:lnTo>
                    <a:pt x="2485931" y="438"/>
                  </a:lnTo>
                  <a:lnTo>
                    <a:pt x="2497769" y="515"/>
                  </a:lnTo>
                  <a:lnTo>
                    <a:pt x="2509607" y="605"/>
                  </a:lnTo>
                  <a:lnTo>
                    <a:pt x="2521445" y="710"/>
                  </a:lnTo>
                  <a:lnTo>
                    <a:pt x="2533283" y="835"/>
                  </a:lnTo>
                  <a:lnTo>
                    <a:pt x="2545120" y="980"/>
                  </a:lnTo>
                  <a:lnTo>
                    <a:pt x="2556958" y="1151"/>
                  </a:lnTo>
                  <a:lnTo>
                    <a:pt x="2568796" y="1352"/>
                  </a:lnTo>
                  <a:lnTo>
                    <a:pt x="2580634" y="1587"/>
                  </a:lnTo>
                  <a:lnTo>
                    <a:pt x="2592471" y="1863"/>
                  </a:lnTo>
                  <a:lnTo>
                    <a:pt x="2604309" y="2186"/>
                  </a:lnTo>
                  <a:lnTo>
                    <a:pt x="2616147" y="2564"/>
                  </a:lnTo>
                  <a:lnTo>
                    <a:pt x="2627985" y="3007"/>
                  </a:lnTo>
                  <a:lnTo>
                    <a:pt x="2639822" y="3524"/>
                  </a:lnTo>
                  <a:lnTo>
                    <a:pt x="2651660" y="4129"/>
                  </a:lnTo>
                  <a:lnTo>
                    <a:pt x="2663498" y="4835"/>
                  </a:lnTo>
                  <a:lnTo>
                    <a:pt x="2675336" y="5657"/>
                  </a:lnTo>
                  <a:lnTo>
                    <a:pt x="2687174" y="6615"/>
                  </a:lnTo>
                  <a:lnTo>
                    <a:pt x="2699011" y="7728"/>
                  </a:lnTo>
                  <a:lnTo>
                    <a:pt x="2710849" y="9018"/>
                  </a:lnTo>
                  <a:lnTo>
                    <a:pt x="2722687" y="10512"/>
                  </a:lnTo>
                  <a:lnTo>
                    <a:pt x="2734525" y="12236"/>
                  </a:lnTo>
                  <a:lnTo>
                    <a:pt x="2746362" y="14221"/>
                  </a:lnTo>
                  <a:lnTo>
                    <a:pt x="2758200" y="16497"/>
                  </a:lnTo>
                  <a:lnTo>
                    <a:pt x="2770038" y="19097"/>
                  </a:lnTo>
                  <a:lnTo>
                    <a:pt x="2781876" y="22055"/>
                  </a:lnTo>
                  <a:lnTo>
                    <a:pt x="2793713" y="25401"/>
                  </a:lnTo>
                  <a:lnTo>
                    <a:pt x="2805551" y="29167"/>
                  </a:lnTo>
                  <a:lnTo>
                    <a:pt x="2817389" y="33377"/>
                  </a:lnTo>
                  <a:lnTo>
                    <a:pt x="2829227" y="38049"/>
                  </a:lnTo>
                  <a:lnTo>
                    <a:pt x="2841065" y="43192"/>
                  </a:lnTo>
                  <a:lnTo>
                    <a:pt x="2852902" y="48805"/>
                  </a:lnTo>
                  <a:lnTo>
                    <a:pt x="2864740" y="54872"/>
                  </a:lnTo>
                  <a:lnTo>
                    <a:pt x="2876578" y="61362"/>
                  </a:lnTo>
                  <a:lnTo>
                    <a:pt x="2888416" y="68226"/>
                  </a:lnTo>
                  <a:lnTo>
                    <a:pt x="2900253" y="75403"/>
                  </a:lnTo>
                  <a:lnTo>
                    <a:pt x="2912091" y="82814"/>
                  </a:lnTo>
                  <a:lnTo>
                    <a:pt x="2923929" y="90370"/>
                  </a:lnTo>
                  <a:lnTo>
                    <a:pt x="2935767" y="97976"/>
                  </a:lnTo>
                  <a:lnTo>
                    <a:pt x="2947604" y="105532"/>
                  </a:lnTo>
                  <a:lnTo>
                    <a:pt x="2959442" y="112943"/>
                  </a:lnTo>
                  <a:lnTo>
                    <a:pt x="2971280" y="120120"/>
                  </a:lnTo>
                  <a:lnTo>
                    <a:pt x="2983118" y="126984"/>
                  </a:lnTo>
                  <a:lnTo>
                    <a:pt x="2994956" y="133474"/>
                  </a:lnTo>
                  <a:lnTo>
                    <a:pt x="3006793" y="139540"/>
                  </a:lnTo>
                  <a:lnTo>
                    <a:pt x="3018631" y="145154"/>
                  </a:lnTo>
                  <a:lnTo>
                    <a:pt x="3030469" y="150297"/>
                  </a:lnTo>
                  <a:lnTo>
                    <a:pt x="3042307" y="154969"/>
                  </a:lnTo>
                  <a:lnTo>
                    <a:pt x="3054144" y="159179"/>
                  </a:lnTo>
                  <a:lnTo>
                    <a:pt x="3065982" y="162944"/>
                  </a:lnTo>
                  <a:lnTo>
                    <a:pt x="3077820" y="166291"/>
                  </a:lnTo>
                  <a:lnTo>
                    <a:pt x="3089658" y="169249"/>
                  </a:lnTo>
                  <a:lnTo>
                    <a:pt x="3101496" y="171849"/>
                  </a:lnTo>
                  <a:lnTo>
                    <a:pt x="3113333" y="174125"/>
                  </a:lnTo>
                  <a:lnTo>
                    <a:pt x="3125171" y="176110"/>
                  </a:lnTo>
                  <a:lnTo>
                    <a:pt x="3137009" y="177834"/>
                  </a:lnTo>
                  <a:lnTo>
                    <a:pt x="3148847" y="179327"/>
                  </a:lnTo>
                  <a:lnTo>
                    <a:pt x="3160684" y="180618"/>
                  </a:lnTo>
                  <a:lnTo>
                    <a:pt x="3172522" y="181731"/>
                  </a:lnTo>
                  <a:lnTo>
                    <a:pt x="3184360" y="182689"/>
                  </a:lnTo>
                  <a:lnTo>
                    <a:pt x="3196198" y="183511"/>
                  </a:lnTo>
                  <a:lnTo>
                    <a:pt x="3208035" y="184217"/>
                  </a:lnTo>
                  <a:lnTo>
                    <a:pt x="3219873" y="184822"/>
                  </a:lnTo>
                  <a:lnTo>
                    <a:pt x="3231711" y="185339"/>
                  </a:lnTo>
                  <a:lnTo>
                    <a:pt x="3243549" y="185782"/>
                  </a:lnTo>
                  <a:lnTo>
                    <a:pt x="3255387" y="186160"/>
                  </a:lnTo>
                  <a:lnTo>
                    <a:pt x="3267224" y="186483"/>
                  </a:lnTo>
                  <a:lnTo>
                    <a:pt x="3279062" y="186759"/>
                  </a:lnTo>
                  <a:lnTo>
                    <a:pt x="3290900" y="186994"/>
                  </a:lnTo>
                  <a:lnTo>
                    <a:pt x="3302738" y="187195"/>
                  </a:lnTo>
                  <a:lnTo>
                    <a:pt x="3314575" y="187366"/>
                  </a:lnTo>
                  <a:lnTo>
                    <a:pt x="3326413" y="187511"/>
                  </a:lnTo>
                  <a:lnTo>
                    <a:pt x="3338251" y="187635"/>
                  </a:lnTo>
                  <a:lnTo>
                    <a:pt x="3350089" y="187741"/>
                  </a:lnTo>
                  <a:lnTo>
                    <a:pt x="3361926" y="187831"/>
                  </a:lnTo>
                  <a:lnTo>
                    <a:pt x="3373764" y="187908"/>
                  </a:lnTo>
                  <a:lnTo>
                    <a:pt x="3385602" y="187973"/>
                  </a:lnTo>
                  <a:lnTo>
                    <a:pt x="3397440" y="188029"/>
                  </a:lnTo>
                  <a:lnTo>
                    <a:pt x="3409278" y="188076"/>
                  </a:lnTo>
                  <a:lnTo>
                    <a:pt x="3421115" y="188116"/>
                  </a:lnTo>
                  <a:lnTo>
                    <a:pt x="3432953" y="188151"/>
                  </a:lnTo>
                  <a:lnTo>
                    <a:pt x="3444791" y="188180"/>
                  </a:lnTo>
                  <a:lnTo>
                    <a:pt x="3456629" y="188205"/>
                  </a:lnTo>
                  <a:lnTo>
                    <a:pt x="3468466" y="188226"/>
                  </a:lnTo>
                  <a:lnTo>
                    <a:pt x="3480304" y="188244"/>
                  </a:lnTo>
                  <a:lnTo>
                    <a:pt x="3492142" y="188259"/>
                  </a:lnTo>
                  <a:lnTo>
                    <a:pt x="3503980" y="188272"/>
                  </a:lnTo>
                  <a:lnTo>
                    <a:pt x="3515818" y="188283"/>
                  </a:lnTo>
                  <a:lnTo>
                    <a:pt x="3515818" y="188473"/>
                  </a:lnTo>
                  <a:lnTo>
                    <a:pt x="3527655" y="188495"/>
                  </a:lnTo>
                  <a:lnTo>
                    <a:pt x="3539493" y="188521"/>
                  </a:lnTo>
                  <a:lnTo>
                    <a:pt x="3551331" y="188551"/>
                  </a:lnTo>
                  <a:lnTo>
                    <a:pt x="3563169" y="188587"/>
                  </a:lnTo>
                  <a:lnTo>
                    <a:pt x="3575006" y="188630"/>
                  </a:lnTo>
                  <a:lnTo>
                    <a:pt x="3586844" y="188679"/>
                  </a:lnTo>
                  <a:lnTo>
                    <a:pt x="3598682" y="188738"/>
                  </a:lnTo>
                  <a:lnTo>
                    <a:pt x="3610520" y="188806"/>
                  </a:lnTo>
                  <a:lnTo>
                    <a:pt x="3622357" y="188887"/>
                  </a:lnTo>
                  <a:lnTo>
                    <a:pt x="3634195" y="188981"/>
                  </a:lnTo>
                  <a:lnTo>
                    <a:pt x="3646033" y="189093"/>
                  </a:lnTo>
                  <a:lnTo>
                    <a:pt x="3657871" y="189223"/>
                  </a:lnTo>
                  <a:lnTo>
                    <a:pt x="3669709" y="189376"/>
                  </a:lnTo>
                  <a:lnTo>
                    <a:pt x="3681546" y="189557"/>
                  </a:lnTo>
                  <a:lnTo>
                    <a:pt x="3693384" y="189768"/>
                  </a:lnTo>
                  <a:lnTo>
                    <a:pt x="3705222" y="190016"/>
                  </a:lnTo>
                  <a:lnTo>
                    <a:pt x="3717060" y="190308"/>
                  </a:lnTo>
                  <a:lnTo>
                    <a:pt x="3728897" y="190650"/>
                  </a:lnTo>
                  <a:lnTo>
                    <a:pt x="3740735" y="191051"/>
                  </a:lnTo>
                  <a:lnTo>
                    <a:pt x="3752573" y="191521"/>
                  </a:lnTo>
                  <a:lnTo>
                    <a:pt x="3764411" y="192073"/>
                  </a:lnTo>
                  <a:lnTo>
                    <a:pt x="3776248" y="192719"/>
                  </a:lnTo>
                  <a:lnTo>
                    <a:pt x="3788086" y="193475"/>
                  </a:lnTo>
                  <a:lnTo>
                    <a:pt x="3799924" y="194361"/>
                  </a:lnTo>
                  <a:lnTo>
                    <a:pt x="3811762" y="195396"/>
                  </a:lnTo>
                  <a:lnTo>
                    <a:pt x="3823600" y="196605"/>
                  </a:lnTo>
                  <a:lnTo>
                    <a:pt x="3835437" y="198017"/>
                  </a:lnTo>
                  <a:lnTo>
                    <a:pt x="3847275" y="199662"/>
                  </a:lnTo>
                  <a:lnTo>
                    <a:pt x="3859113" y="201577"/>
                  </a:lnTo>
                  <a:lnTo>
                    <a:pt x="3870951" y="203803"/>
                  </a:lnTo>
                  <a:lnTo>
                    <a:pt x="3882788" y="206384"/>
                  </a:lnTo>
                  <a:lnTo>
                    <a:pt x="3894626" y="209371"/>
                  </a:lnTo>
                  <a:lnTo>
                    <a:pt x="3906464" y="212820"/>
                  </a:lnTo>
                  <a:lnTo>
                    <a:pt x="3918302" y="216789"/>
                  </a:lnTo>
                  <a:lnTo>
                    <a:pt x="3930139" y="221341"/>
                  </a:lnTo>
                  <a:lnTo>
                    <a:pt x="3941977" y="226541"/>
                  </a:lnTo>
                  <a:lnTo>
                    <a:pt x="3953815" y="232456"/>
                  </a:lnTo>
                  <a:lnTo>
                    <a:pt x="3965653" y="239150"/>
                  </a:lnTo>
                  <a:lnTo>
                    <a:pt x="3977491" y="246682"/>
                  </a:lnTo>
                  <a:lnTo>
                    <a:pt x="3989328" y="255101"/>
                  </a:lnTo>
                  <a:lnTo>
                    <a:pt x="4001166" y="264445"/>
                  </a:lnTo>
                  <a:lnTo>
                    <a:pt x="4013004" y="274732"/>
                  </a:lnTo>
                  <a:lnTo>
                    <a:pt x="4024842" y="285958"/>
                  </a:lnTo>
                  <a:lnTo>
                    <a:pt x="4036679" y="298092"/>
                  </a:lnTo>
                  <a:lnTo>
                    <a:pt x="4048517" y="311071"/>
                  </a:lnTo>
                  <a:lnTo>
                    <a:pt x="4060355" y="324800"/>
                  </a:lnTo>
                  <a:lnTo>
                    <a:pt x="4072193" y="339153"/>
                  </a:lnTo>
                  <a:lnTo>
                    <a:pt x="4084031" y="353974"/>
                  </a:lnTo>
                  <a:lnTo>
                    <a:pt x="4095868" y="369087"/>
                  </a:lnTo>
                  <a:lnTo>
                    <a:pt x="4107706" y="384299"/>
                  </a:lnTo>
                  <a:lnTo>
                    <a:pt x="4119544" y="399412"/>
                  </a:lnTo>
                  <a:lnTo>
                    <a:pt x="4131382" y="414234"/>
                  </a:lnTo>
                  <a:lnTo>
                    <a:pt x="4143219" y="428587"/>
                  </a:lnTo>
                  <a:lnTo>
                    <a:pt x="4155057" y="442316"/>
                  </a:lnTo>
                  <a:lnTo>
                    <a:pt x="4166895" y="455294"/>
                  </a:lnTo>
                  <a:lnTo>
                    <a:pt x="4178733" y="467428"/>
                  </a:lnTo>
                  <a:lnTo>
                    <a:pt x="4190570" y="478654"/>
                  </a:lnTo>
                  <a:lnTo>
                    <a:pt x="4202408" y="488942"/>
                  </a:lnTo>
                  <a:lnTo>
                    <a:pt x="4214246" y="498285"/>
                  </a:lnTo>
                  <a:lnTo>
                    <a:pt x="4226084" y="506705"/>
                  </a:lnTo>
                  <a:lnTo>
                    <a:pt x="4237922" y="514236"/>
                  </a:lnTo>
                  <a:lnTo>
                    <a:pt x="4249759" y="520930"/>
                  </a:lnTo>
                  <a:lnTo>
                    <a:pt x="4261597" y="526845"/>
                  </a:lnTo>
                  <a:lnTo>
                    <a:pt x="4273435" y="532046"/>
                  </a:lnTo>
                  <a:lnTo>
                    <a:pt x="4285273" y="536598"/>
                  </a:lnTo>
                  <a:lnTo>
                    <a:pt x="4297110" y="540566"/>
                  </a:lnTo>
                  <a:lnTo>
                    <a:pt x="4308948" y="544015"/>
                  </a:lnTo>
                  <a:lnTo>
                    <a:pt x="4320786" y="547002"/>
                  </a:lnTo>
                  <a:lnTo>
                    <a:pt x="4332624" y="549584"/>
                  </a:lnTo>
                  <a:lnTo>
                    <a:pt x="4344461" y="551809"/>
                  </a:lnTo>
                  <a:lnTo>
                    <a:pt x="4356299" y="553724"/>
                  </a:lnTo>
                  <a:lnTo>
                    <a:pt x="4368137" y="555370"/>
                  </a:lnTo>
                  <a:lnTo>
                    <a:pt x="4379975" y="556781"/>
                  </a:lnTo>
                  <a:lnTo>
                    <a:pt x="4391813" y="557991"/>
                  </a:lnTo>
                  <a:lnTo>
                    <a:pt x="4403650" y="559026"/>
                  </a:lnTo>
                  <a:lnTo>
                    <a:pt x="4415488" y="559911"/>
                  </a:lnTo>
                  <a:lnTo>
                    <a:pt x="4427326" y="560668"/>
                  </a:lnTo>
                  <a:lnTo>
                    <a:pt x="4439164" y="561314"/>
                  </a:lnTo>
                  <a:lnTo>
                    <a:pt x="4451001" y="561865"/>
                  </a:lnTo>
                  <a:lnTo>
                    <a:pt x="4462839" y="562335"/>
                  </a:lnTo>
                  <a:lnTo>
                    <a:pt x="4474677" y="562737"/>
                  </a:lnTo>
                  <a:lnTo>
                    <a:pt x="4486515" y="563078"/>
                  </a:lnTo>
                  <a:lnTo>
                    <a:pt x="4498352" y="563370"/>
                  </a:lnTo>
                  <a:lnTo>
                    <a:pt x="4510190" y="563618"/>
                  </a:lnTo>
                  <a:lnTo>
                    <a:pt x="4522028" y="563830"/>
                  </a:lnTo>
                  <a:lnTo>
                    <a:pt x="4533866" y="564010"/>
                  </a:lnTo>
                  <a:lnTo>
                    <a:pt x="4545704" y="564163"/>
                  </a:lnTo>
                  <a:lnTo>
                    <a:pt x="4557541" y="564294"/>
                  </a:lnTo>
                  <a:lnTo>
                    <a:pt x="4569379" y="564405"/>
                  </a:lnTo>
                  <a:lnTo>
                    <a:pt x="4581217" y="564500"/>
                  </a:lnTo>
                  <a:lnTo>
                    <a:pt x="4593055" y="564580"/>
                  </a:lnTo>
                  <a:lnTo>
                    <a:pt x="4604892" y="564649"/>
                  </a:lnTo>
                  <a:lnTo>
                    <a:pt x="4616730" y="564707"/>
                  </a:lnTo>
                  <a:lnTo>
                    <a:pt x="4628568" y="564757"/>
                  </a:lnTo>
                  <a:lnTo>
                    <a:pt x="4640406" y="564799"/>
                  </a:lnTo>
                  <a:lnTo>
                    <a:pt x="4652244" y="564835"/>
                  </a:lnTo>
                  <a:lnTo>
                    <a:pt x="4664081" y="564865"/>
                  </a:lnTo>
                  <a:lnTo>
                    <a:pt x="4675919" y="564891"/>
                  </a:lnTo>
                  <a:lnTo>
                    <a:pt x="4687757" y="564914"/>
                  </a:lnTo>
                </a:path>
              </a:pathLst>
            </a:custGeom>
            <a:ln w="40651" cap="flat">
              <a:solidFill>
                <a:srgbClr val="E8E8E8">
                  <a:alpha val="100000"/>
                </a:srgbClr>
              </a:solidFill>
              <a:prstDash val="solid"/>
              <a:round/>
            </a:ln>
          </p:spPr>
          <p:txBody>
            <a:bodyPr/>
            <a:lstStyle/>
            <a:p/>
          </p:txBody>
        </p:sp>
        <p:sp>
          <p:nvSpPr>
            <p:cNvPr id="35" name="pl35"/>
            <p:cNvSpPr/>
            <p:nvPr/>
          </p:nvSpPr>
          <p:spPr>
            <a:xfrm>
              <a:off x="2482252" y="278853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6" name="pl36"/>
            <p:cNvSpPr/>
            <p:nvPr/>
          </p:nvSpPr>
          <p:spPr>
            <a:xfrm>
              <a:off x="2482252" y="3541987"/>
              <a:ext cx="4687757" cy="376504"/>
            </a:xfrm>
            <a:custGeom>
              <a:avLst/>
              <a:pathLst>
                <a:path w="4687757" h="376504">
                  <a:moveTo>
                    <a:pt x="0" y="376504"/>
                  </a:moveTo>
                  <a:lnTo>
                    <a:pt x="11837" y="376481"/>
                  </a:lnTo>
                  <a:lnTo>
                    <a:pt x="23675" y="376455"/>
                  </a:lnTo>
                  <a:lnTo>
                    <a:pt x="35513" y="376425"/>
                  </a:lnTo>
                  <a:lnTo>
                    <a:pt x="47351" y="376389"/>
                  </a:lnTo>
                  <a:lnTo>
                    <a:pt x="59188" y="376347"/>
                  </a:lnTo>
                  <a:lnTo>
                    <a:pt x="71026" y="376297"/>
                  </a:lnTo>
                  <a:lnTo>
                    <a:pt x="82864" y="376239"/>
                  </a:lnTo>
                  <a:lnTo>
                    <a:pt x="94702" y="376170"/>
                  </a:lnTo>
                  <a:lnTo>
                    <a:pt x="106539" y="376090"/>
                  </a:lnTo>
                  <a:lnTo>
                    <a:pt x="118377" y="375995"/>
                  </a:lnTo>
                  <a:lnTo>
                    <a:pt x="130215" y="375884"/>
                  </a:lnTo>
                  <a:lnTo>
                    <a:pt x="142053" y="375753"/>
                  </a:lnTo>
                  <a:lnTo>
                    <a:pt x="153891" y="375600"/>
                  </a:lnTo>
                  <a:lnTo>
                    <a:pt x="165728" y="375420"/>
                  </a:lnTo>
                  <a:lnTo>
                    <a:pt x="177566" y="375208"/>
                  </a:lnTo>
                  <a:lnTo>
                    <a:pt x="189404" y="374960"/>
                  </a:lnTo>
                  <a:lnTo>
                    <a:pt x="201242" y="374669"/>
                  </a:lnTo>
                  <a:lnTo>
                    <a:pt x="213079" y="374327"/>
                  </a:lnTo>
                  <a:lnTo>
                    <a:pt x="224917" y="373925"/>
                  </a:lnTo>
                  <a:lnTo>
                    <a:pt x="236755" y="373455"/>
                  </a:lnTo>
                  <a:lnTo>
                    <a:pt x="248593" y="372904"/>
                  </a:lnTo>
                  <a:lnTo>
                    <a:pt x="260430" y="372258"/>
                  </a:lnTo>
                  <a:lnTo>
                    <a:pt x="272268" y="371501"/>
                  </a:lnTo>
                  <a:lnTo>
                    <a:pt x="284106" y="370616"/>
                  </a:lnTo>
                  <a:lnTo>
                    <a:pt x="295944" y="369581"/>
                  </a:lnTo>
                  <a:lnTo>
                    <a:pt x="307782" y="368371"/>
                  </a:lnTo>
                  <a:lnTo>
                    <a:pt x="319619" y="366960"/>
                  </a:lnTo>
                  <a:lnTo>
                    <a:pt x="331457" y="365314"/>
                  </a:lnTo>
                  <a:lnTo>
                    <a:pt x="343295" y="363399"/>
                  </a:lnTo>
                  <a:lnTo>
                    <a:pt x="355133" y="361174"/>
                  </a:lnTo>
                  <a:lnTo>
                    <a:pt x="366970" y="358592"/>
                  </a:lnTo>
                  <a:lnTo>
                    <a:pt x="378808" y="355605"/>
                  </a:lnTo>
                  <a:lnTo>
                    <a:pt x="390646" y="352156"/>
                  </a:lnTo>
                  <a:lnTo>
                    <a:pt x="402484" y="348188"/>
                  </a:lnTo>
                  <a:lnTo>
                    <a:pt x="414321" y="343636"/>
                  </a:lnTo>
                  <a:lnTo>
                    <a:pt x="426159" y="338435"/>
                  </a:lnTo>
                  <a:lnTo>
                    <a:pt x="437997" y="332520"/>
                  </a:lnTo>
                  <a:lnTo>
                    <a:pt x="449835" y="325826"/>
                  </a:lnTo>
                  <a:lnTo>
                    <a:pt x="461673" y="318295"/>
                  </a:lnTo>
                  <a:lnTo>
                    <a:pt x="473510" y="309875"/>
                  </a:lnTo>
                  <a:lnTo>
                    <a:pt x="485348" y="300532"/>
                  </a:lnTo>
                  <a:lnTo>
                    <a:pt x="497186" y="290244"/>
                  </a:lnTo>
                  <a:lnTo>
                    <a:pt x="509024" y="279018"/>
                  </a:lnTo>
                  <a:lnTo>
                    <a:pt x="520861" y="266884"/>
                  </a:lnTo>
                  <a:lnTo>
                    <a:pt x="532699" y="253906"/>
                  </a:lnTo>
                  <a:lnTo>
                    <a:pt x="544537" y="240177"/>
                  </a:lnTo>
                  <a:lnTo>
                    <a:pt x="556375" y="225824"/>
                  </a:lnTo>
                  <a:lnTo>
                    <a:pt x="568213" y="211002"/>
                  </a:lnTo>
                  <a:lnTo>
                    <a:pt x="580050" y="195889"/>
                  </a:lnTo>
                  <a:lnTo>
                    <a:pt x="591888" y="180677"/>
                  </a:lnTo>
                  <a:lnTo>
                    <a:pt x="603726" y="165564"/>
                  </a:lnTo>
                  <a:lnTo>
                    <a:pt x="615564" y="150743"/>
                  </a:lnTo>
                  <a:lnTo>
                    <a:pt x="627401" y="136390"/>
                  </a:lnTo>
                  <a:lnTo>
                    <a:pt x="639239" y="122661"/>
                  </a:lnTo>
                  <a:lnTo>
                    <a:pt x="651077" y="109682"/>
                  </a:lnTo>
                  <a:lnTo>
                    <a:pt x="662915" y="97548"/>
                  </a:lnTo>
                  <a:lnTo>
                    <a:pt x="674752" y="86322"/>
                  </a:lnTo>
                  <a:lnTo>
                    <a:pt x="686590" y="76035"/>
                  </a:lnTo>
                  <a:lnTo>
                    <a:pt x="698428" y="66691"/>
                  </a:lnTo>
                  <a:lnTo>
                    <a:pt x="710266" y="58272"/>
                  </a:lnTo>
                  <a:lnTo>
                    <a:pt x="722104" y="50740"/>
                  </a:lnTo>
                  <a:lnTo>
                    <a:pt x="733941" y="44046"/>
                  </a:lnTo>
                  <a:lnTo>
                    <a:pt x="745779" y="38131"/>
                  </a:lnTo>
                  <a:lnTo>
                    <a:pt x="757617" y="32931"/>
                  </a:lnTo>
                  <a:lnTo>
                    <a:pt x="769455" y="28379"/>
                  </a:lnTo>
                  <a:lnTo>
                    <a:pt x="781292" y="24410"/>
                  </a:lnTo>
                  <a:lnTo>
                    <a:pt x="793130" y="20961"/>
                  </a:lnTo>
                  <a:lnTo>
                    <a:pt x="804968" y="17974"/>
                  </a:lnTo>
                  <a:lnTo>
                    <a:pt x="816806" y="15393"/>
                  </a:lnTo>
                  <a:lnTo>
                    <a:pt x="828643" y="13167"/>
                  </a:lnTo>
                  <a:lnTo>
                    <a:pt x="840481" y="11252"/>
                  </a:lnTo>
                  <a:lnTo>
                    <a:pt x="852319" y="9607"/>
                  </a:lnTo>
                  <a:lnTo>
                    <a:pt x="864157" y="8195"/>
                  </a:lnTo>
                  <a:lnTo>
                    <a:pt x="875995" y="6986"/>
                  </a:lnTo>
                  <a:lnTo>
                    <a:pt x="887832" y="5951"/>
                  </a:lnTo>
                  <a:lnTo>
                    <a:pt x="899670" y="5065"/>
                  </a:lnTo>
                  <a:lnTo>
                    <a:pt x="911508" y="4309"/>
                  </a:lnTo>
                  <a:lnTo>
                    <a:pt x="923346" y="3663"/>
                  </a:lnTo>
                  <a:lnTo>
                    <a:pt x="935183" y="3111"/>
                  </a:lnTo>
                  <a:lnTo>
                    <a:pt x="947021" y="2641"/>
                  </a:lnTo>
                  <a:lnTo>
                    <a:pt x="958859" y="2240"/>
                  </a:lnTo>
                  <a:lnTo>
                    <a:pt x="970697" y="1898"/>
                  </a:lnTo>
                  <a:lnTo>
                    <a:pt x="982534" y="1606"/>
                  </a:lnTo>
                  <a:lnTo>
                    <a:pt x="994372" y="1358"/>
                  </a:lnTo>
                  <a:lnTo>
                    <a:pt x="1006210" y="1147"/>
                  </a:lnTo>
                  <a:lnTo>
                    <a:pt x="1018048" y="966"/>
                  </a:lnTo>
                  <a:lnTo>
                    <a:pt x="1029886" y="813"/>
                  </a:lnTo>
                  <a:lnTo>
                    <a:pt x="1041723" y="683"/>
                  </a:lnTo>
                  <a:lnTo>
                    <a:pt x="1053561" y="571"/>
                  </a:lnTo>
                  <a:lnTo>
                    <a:pt x="1065399" y="477"/>
                  </a:lnTo>
                  <a:lnTo>
                    <a:pt x="1077237" y="396"/>
                  </a:lnTo>
                  <a:lnTo>
                    <a:pt x="1089074" y="328"/>
                  </a:lnTo>
                  <a:lnTo>
                    <a:pt x="1100912" y="269"/>
                  </a:lnTo>
                  <a:lnTo>
                    <a:pt x="1112750" y="220"/>
                  </a:lnTo>
                  <a:lnTo>
                    <a:pt x="1124588" y="177"/>
                  </a:lnTo>
                  <a:lnTo>
                    <a:pt x="1136426" y="141"/>
                  </a:lnTo>
                  <a:lnTo>
                    <a:pt x="1148263" y="111"/>
                  </a:lnTo>
                  <a:lnTo>
                    <a:pt x="1160101" y="85"/>
                  </a:lnTo>
                  <a:lnTo>
                    <a:pt x="1171939" y="63"/>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37" name="pl37"/>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38" name="pl38"/>
            <p:cNvSpPr/>
            <p:nvPr/>
          </p:nvSpPr>
          <p:spPr>
            <a:xfrm>
              <a:off x="2482252" y="3918681"/>
              <a:ext cx="4687757" cy="564914"/>
            </a:xfrm>
            <a:custGeom>
              <a:avLst/>
              <a:pathLst>
                <a:path w="4687757" h="564914">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93"/>
                  </a:lnTo>
                  <a:lnTo>
                    <a:pt x="1183777" y="376704"/>
                  </a:lnTo>
                  <a:lnTo>
                    <a:pt x="1195614" y="376717"/>
                  </a:lnTo>
                  <a:lnTo>
                    <a:pt x="1207452" y="376733"/>
                  </a:lnTo>
                  <a:lnTo>
                    <a:pt x="1219290" y="376750"/>
                  </a:lnTo>
                  <a:lnTo>
                    <a:pt x="1231128" y="376772"/>
                  </a:lnTo>
                  <a:lnTo>
                    <a:pt x="1242965" y="376796"/>
                  </a:lnTo>
                  <a:lnTo>
                    <a:pt x="1254803" y="376826"/>
                  </a:lnTo>
                  <a:lnTo>
                    <a:pt x="1266641" y="376860"/>
                  </a:lnTo>
                  <a:lnTo>
                    <a:pt x="1278479" y="376900"/>
                  </a:lnTo>
                  <a:lnTo>
                    <a:pt x="1290317" y="376947"/>
                  </a:lnTo>
                  <a:lnTo>
                    <a:pt x="1302154" y="377003"/>
                  </a:lnTo>
                  <a:lnTo>
                    <a:pt x="1313992" y="377068"/>
                  </a:lnTo>
                  <a:lnTo>
                    <a:pt x="1325830" y="377145"/>
                  </a:lnTo>
                  <a:lnTo>
                    <a:pt x="1337668" y="377235"/>
                  </a:lnTo>
                  <a:lnTo>
                    <a:pt x="1349505" y="377341"/>
                  </a:lnTo>
                  <a:lnTo>
                    <a:pt x="1361343" y="377465"/>
                  </a:lnTo>
                  <a:lnTo>
                    <a:pt x="1373181" y="377611"/>
                  </a:lnTo>
                  <a:lnTo>
                    <a:pt x="1385019" y="377782"/>
                  </a:lnTo>
                  <a:lnTo>
                    <a:pt x="1396856" y="377982"/>
                  </a:lnTo>
                  <a:lnTo>
                    <a:pt x="1408694" y="378217"/>
                  </a:lnTo>
                  <a:lnTo>
                    <a:pt x="1420532" y="378493"/>
                  </a:lnTo>
                  <a:lnTo>
                    <a:pt x="1432370" y="378816"/>
                  </a:lnTo>
                  <a:lnTo>
                    <a:pt x="1444208" y="379194"/>
                  </a:lnTo>
                  <a:lnTo>
                    <a:pt x="1456045" y="379637"/>
                  </a:lnTo>
                  <a:lnTo>
                    <a:pt x="1467883" y="380155"/>
                  </a:lnTo>
                  <a:lnTo>
                    <a:pt x="1479721" y="380759"/>
                  </a:lnTo>
                  <a:lnTo>
                    <a:pt x="1491559" y="381465"/>
                  </a:lnTo>
                  <a:lnTo>
                    <a:pt x="1503396" y="382288"/>
                  </a:lnTo>
                  <a:lnTo>
                    <a:pt x="1515234" y="383245"/>
                  </a:lnTo>
                  <a:lnTo>
                    <a:pt x="1527072" y="384358"/>
                  </a:lnTo>
                  <a:lnTo>
                    <a:pt x="1538910" y="385649"/>
                  </a:lnTo>
                  <a:lnTo>
                    <a:pt x="1550748" y="387143"/>
                  </a:lnTo>
                  <a:lnTo>
                    <a:pt x="1562585" y="388867"/>
                  </a:lnTo>
                  <a:lnTo>
                    <a:pt x="1574423" y="390851"/>
                  </a:lnTo>
                  <a:lnTo>
                    <a:pt x="1586261" y="393127"/>
                  </a:lnTo>
                  <a:lnTo>
                    <a:pt x="1598099" y="395727"/>
                  </a:lnTo>
                  <a:lnTo>
                    <a:pt x="1609936" y="398685"/>
                  </a:lnTo>
                  <a:lnTo>
                    <a:pt x="1621774" y="402032"/>
                  </a:lnTo>
                  <a:lnTo>
                    <a:pt x="1633612" y="405798"/>
                  </a:lnTo>
                  <a:lnTo>
                    <a:pt x="1645450" y="410007"/>
                  </a:lnTo>
                  <a:lnTo>
                    <a:pt x="1657287" y="414679"/>
                  </a:lnTo>
                  <a:lnTo>
                    <a:pt x="1669125" y="419823"/>
                  </a:lnTo>
                  <a:lnTo>
                    <a:pt x="1680963" y="425436"/>
                  </a:lnTo>
                  <a:lnTo>
                    <a:pt x="1692801" y="431503"/>
                  </a:lnTo>
                  <a:lnTo>
                    <a:pt x="1704639" y="437992"/>
                  </a:lnTo>
                  <a:lnTo>
                    <a:pt x="1716476" y="444857"/>
                  </a:lnTo>
                  <a:lnTo>
                    <a:pt x="1728314" y="452033"/>
                  </a:lnTo>
                  <a:lnTo>
                    <a:pt x="1740152" y="459444"/>
                  </a:lnTo>
                  <a:lnTo>
                    <a:pt x="1751990" y="467000"/>
                  </a:lnTo>
                  <a:lnTo>
                    <a:pt x="1763827" y="474606"/>
                  </a:lnTo>
                  <a:lnTo>
                    <a:pt x="1775665" y="482163"/>
                  </a:lnTo>
                  <a:lnTo>
                    <a:pt x="1787503" y="489574"/>
                  </a:lnTo>
                  <a:lnTo>
                    <a:pt x="1799341" y="496750"/>
                  </a:lnTo>
                  <a:lnTo>
                    <a:pt x="1811178" y="503615"/>
                  </a:lnTo>
                  <a:lnTo>
                    <a:pt x="1823016" y="510104"/>
                  </a:lnTo>
                  <a:lnTo>
                    <a:pt x="1834854" y="516171"/>
                  </a:lnTo>
                  <a:lnTo>
                    <a:pt x="1846692" y="521784"/>
                  </a:lnTo>
                  <a:lnTo>
                    <a:pt x="1858530" y="526928"/>
                  </a:lnTo>
                  <a:lnTo>
                    <a:pt x="1870367" y="531600"/>
                  </a:lnTo>
                  <a:lnTo>
                    <a:pt x="1882205" y="535809"/>
                  </a:lnTo>
                  <a:lnTo>
                    <a:pt x="1894043" y="539575"/>
                  </a:lnTo>
                  <a:lnTo>
                    <a:pt x="1905881" y="542922"/>
                  </a:lnTo>
                  <a:lnTo>
                    <a:pt x="1917718" y="545879"/>
                  </a:lnTo>
                  <a:lnTo>
                    <a:pt x="1929556" y="548480"/>
                  </a:lnTo>
                  <a:lnTo>
                    <a:pt x="1941394" y="550756"/>
                  </a:lnTo>
                  <a:lnTo>
                    <a:pt x="1953232" y="552740"/>
                  </a:lnTo>
                  <a:lnTo>
                    <a:pt x="1965069" y="554464"/>
                  </a:lnTo>
                  <a:lnTo>
                    <a:pt x="1976907" y="555958"/>
                  </a:lnTo>
                  <a:lnTo>
                    <a:pt x="1988745" y="557249"/>
                  </a:lnTo>
                  <a:lnTo>
                    <a:pt x="2000583" y="558361"/>
                  </a:lnTo>
                  <a:lnTo>
                    <a:pt x="2012421" y="559319"/>
                  </a:lnTo>
                  <a:lnTo>
                    <a:pt x="2024258" y="560142"/>
                  </a:lnTo>
                  <a:lnTo>
                    <a:pt x="2036096" y="560847"/>
                  </a:lnTo>
                  <a:lnTo>
                    <a:pt x="2047934" y="561452"/>
                  </a:lnTo>
                  <a:lnTo>
                    <a:pt x="2059772" y="561970"/>
                  </a:lnTo>
                  <a:lnTo>
                    <a:pt x="2071609" y="562412"/>
                  </a:lnTo>
                  <a:lnTo>
                    <a:pt x="2083447" y="562791"/>
                  </a:lnTo>
                  <a:lnTo>
                    <a:pt x="2095285" y="563114"/>
                  </a:lnTo>
                  <a:lnTo>
                    <a:pt x="2107123" y="563389"/>
                  </a:lnTo>
                  <a:lnTo>
                    <a:pt x="2118961" y="563625"/>
                  </a:lnTo>
                  <a:lnTo>
                    <a:pt x="2130798" y="563825"/>
                  </a:lnTo>
                  <a:lnTo>
                    <a:pt x="2142636" y="563996"/>
                  </a:lnTo>
                  <a:lnTo>
                    <a:pt x="2154474" y="564142"/>
                  </a:lnTo>
                  <a:lnTo>
                    <a:pt x="2166312" y="564266"/>
                  </a:lnTo>
                  <a:lnTo>
                    <a:pt x="2178149" y="564372"/>
                  </a:lnTo>
                  <a:lnTo>
                    <a:pt x="2189987" y="564462"/>
                  </a:lnTo>
                  <a:lnTo>
                    <a:pt x="2201825" y="564538"/>
                  </a:lnTo>
                  <a:lnTo>
                    <a:pt x="2213663" y="564604"/>
                  </a:lnTo>
                  <a:lnTo>
                    <a:pt x="2225500" y="564659"/>
                  </a:lnTo>
                  <a:lnTo>
                    <a:pt x="2237338" y="564707"/>
                  </a:lnTo>
                  <a:lnTo>
                    <a:pt x="2249176" y="564747"/>
                  </a:lnTo>
                  <a:lnTo>
                    <a:pt x="2261014" y="564781"/>
                  </a:lnTo>
                  <a:lnTo>
                    <a:pt x="2272852" y="564810"/>
                  </a:lnTo>
                  <a:lnTo>
                    <a:pt x="2284689" y="564835"/>
                  </a:lnTo>
                  <a:lnTo>
                    <a:pt x="2296527" y="564856"/>
                  </a:lnTo>
                  <a:lnTo>
                    <a:pt x="2308365" y="564874"/>
                  </a:lnTo>
                  <a:lnTo>
                    <a:pt x="2320203" y="564890"/>
                  </a:lnTo>
                  <a:lnTo>
                    <a:pt x="2332040" y="564903"/>
                  </a:lnTo>
                  <a:lnTo>
                    <a:pt x="2343878" y="564914"/>
                  </a:lnTo>
                  <a:lnTo>
                    <a:pt x="2343878" y="564787"/>
                  </a:lnTo>
                  <a:lnTo>
                    <a:pt x="2355716" y="564754"/>
                  </a:lnTo>
                  <a:lnTo>
                    <a:pt x="2367554" y="564715"/>
                  </a:lnTo>
                  <a:lnTo>
                    <a:pt x="2379391" y="564669"/>
                  </a:lnTo>
                  <a:lnTo>
                    <a:pt x="2391229" y="564615"/>
                  </a:lnTo>
                  <a:lnTo>
                    <a:pt x="2403067" y="564552"/>
                  </a:lnTo>
                  <a:lnTo>
                    <a:pt x="2414905" y="564477"/>
                  </a:lnTo>
                  <a:lnTo>
                    <a:pt x="2426743" y="564390"/>
                  </a:lnTo>
                  <a:lnTo>
                    <a:pt x="2438580" y="564287"/>
                  </a:lnTo>
                  <a:lnTo>
                    <a:pt x="2450418" y="564166"/>
                  </a:lnTo>
                  <a:lnTo>
                    <a:pt x="2462256" y="564024"/>
                  </a:lnTo>
                  <a:lnTo>
                    <a:pt x="2474094" y="563858"/>
                  </a:lnTo>
                  <a:lnTo>
                    <a:pt x="2485931" y="563662"/>
                  </a:lnTo>
                  <a:lnTo>
                    <a:pt x="2497769" y="563432"/>
                  </a:lnTo>
                  <a:lnTo>
                    <a:pt x="2509607" y="563161"/>
                  </a:lnTo>
                  <a:lnTo>
                    <a:pt x="2521445" y="562844"/>
                  </a:lnTo>
                  <a:lnTo>
                    <a:pt x="2533283" y="562472"/>
                  </a:lnTo>
                  <a:lnTo>
                    <a:pt x="2545120" y="562035"/>
                  </a:lnTo>
                  <a:lnTo>
                    <a:pt x="2556958" y="561522"/>
                  </a:lnTo>
                  <a:lnTo>
                    <a:pt x="2568796" y="560920"/>
                  </a:lnTo>
                  <a:lnTo>
                    <a:pt x="2580634" y="560214"/>
                  </a:lnTo>
                  <a:lnTo>
                    <a:pt x="2592471" y="559387"/>
                  </a:lnTo>
                  <a:lnTo>
                    <a:pt x="2604309" y="558418"/>
                  </a:lnTo>
                  <a:lnTo>
                    <a:pt x="2616147" y="557283"/>
                  </a:lnTo>
                  <a:lnTo>
                    <a:pt x="2627985" y="555955"/>
                  </a:lnTo>
                  <a:lnTo>
                    <a:pt x="2639822" y="554403"/>
                  </a:lnTo>
                  <a:lnTo>
                    <a:pt x="2651660" y="552589"/>
                  </a:lnTo>
                  <a:lnTo>
                    <a:pt x="2663498" y="550471"/>
                  </a:lnTo>
                  <a:lnTo>
                    <a:pt x="2675336" y="548003"/>
                  </a:lnTo>
                  <a:lnTo>
                    <a:pt x="2687174" y="545131"/>
                  </a:lnTo>
                  <a:lnTo>
                    <a:pt x="2699011" y="541792"/>
                  </a:lnTo>
                  <a:lnTo>
                    <a:pt x="2710849" y="537920"/>
                  </a:lnTo>
                  <a:lnTo>
                    <a:pt x="2722687" y="533439"/>
                  </a:lnTo>
                  <a:lnTo>
                    <a:pt x="2734525" y="528267"/>
                  </a:lnTo>
                  <a:lnTo>
                    <a:pt x="2746362" y="522313"/>
                  </a:lnTo>
                  <a:lnTo>
                    <a:pt x="2758200" y="515485"/>
                  </a:lnTo>
                  <a:lnTo>
                    <a:pt x="2770038" y="507684"/>
                  </a:lnTo>
                  <a:lnTo>
                    <a:pt x="2781876" y="498812"/>
                  </a:lnTo>
                  <a:lnTo>
                    <a:pt x="2793713" y="488771"/>
                  </a:lnTo>
                  <a:lnTo>
                    <a:pt x="2805551" y="477474"/>
                  </a:lnTo>
                  <a:lnTo>
                    <a:pt x="2817389" y="464845"/>
                  </a:lnTo>
                  <a:lnTo>
                    <a:pt x="2829227" y="450829"/>
                  </a:lnTo>
                  <a:lnTo>
                    <a:pt x="2841065" y="435398"/>
                  </a:lnTo>
                  <a:lnTo>
                    <a:pt x="2852902" y="418559"/>
                  </a:lnTo>
                  <a:lnTo>
                    <a:pt x="2864740" y="400358"/>
                  </a:lnTo>
                  <a:lnTo>
                    <a:pt x="2876578" y="380890"/>
                  </a:lnTo>
                  <a:lnTo>
                    <a:pt x="2888416" y="360297"/>
                  </a:lnTo>
                  <a:lnTo>
                    <a:pt x="2900253" y="338767"/>
                  </a:lnTo>
                  <a:lnTo>
                    <a:pt x="2912091" y="316535"/>
                  </a:lnTo>
                  <a:lnTo>
                    <a:pt x="2923929" y="293865"/>
                  </a:lnTo>
                  <a:lnTo>
                    <a:pt x="2935767" y="271048"/>
                  </a:lnTo>
                  <a:lnTo>
                    <a:pt x="2947604" y="248378"/>
                  </a:lnTo>
                  <a:lnTo>
                    <a:pt x="2959442" y="226146"/>
                  </a:lnTo>
                  <a:lnTo>
                    <a:pt x="2971280" y="204616"/>
                  </a:lnTo>
                  <a:lnTo>
                    <a:pt x="2983118" y="184023"/>
                  </a:lnTo>
                  <a:lnTo>
                    <a:pt x="2994956" y="164555"/>
                  </a:lnTo>
                  <a:lnTo>
                    <a:pt x="3006793" y="146354"/>
                  </a:lnTo>
                  <a:lnTo>
                    <a:pt x="3018631" y="129515"/>
                  </a:lnTo>
                  <a:lnTo>
                    <a:pt x="3030469" y="114084"/>
                  </a:lnTo>
                  <a:lnTo>
                    <a:pt x="3042307" y="100068"/>
                  </a:lnTo>
                  <a:lnTo>
                    <a:pt x="3054144" y="87439"/>
                  </a:lnTo>
                  <a:lnTo>
                    <a:pt x="3065982" y="76142"/>
                  </a:lnTo>
                  <a:lnTo>
                    <a:pt x="3077820" y="66102"/>
                  </a:lnTo>
                  <a:lnTo>
                    <a:pt x="3089658" y="57229"/>
                  </a:lnTo>
                  <a:lnTo>
                    <a:pt x="3101496" y="49428"/>
                  </a:lnTo>
                  <a:lnTo>
                    <a:pt x="3113333" y="42600"/>
                  </a:lnTo>
                  <a:lnTo>
                    <a:pt x="3125171" y="36647"/>
                  </a:lnTo>
                  <a:lnTo>
                    <a:pt x="3137009" y="31474"/>
                  </a:lnTo>
                  <a:lnTo>
                    <a:pt x="3148847" y="26993"/>
                  </a:lnTo>
                  <a:lnTo>
                    <a:pt x="3160684" y="23121"/>
                  </a:lnTo>
                  <a:lnTo>
                    <a:pt x="3172522" y="19783"/>
                  </a:lnTo>
                  <a:lnTo>
                    <a:pt x="3184360" y="16910"/>
                  </a:lnTo>
                  <a:lnTo>
                    <a:pt x="3196198" y="14442"/>
                  </a:lnTo>
                  <a:lnTo>
                    <a:pt x="3208035" y="12325"/>
                  </a:lnTo>
                  <a:lnTo>
                    <a:pt x="3219873" y="10510"/>
                  </a:lnTo>
                  <a:lnTo>
                    <a:pt x="3231711" y="8958"/>
                  </a:lnTo>
                  <a:lnTo>
                    <a:pt x="3243549" y="7630"/>
                  </a:lnTo>
                  <a:lnTo>
                    <a:pt x="3255387" y="6495"/>
                  </a:lnTo>
                  <a:lnTo>
                    <a:pt x="3267224" y="5526"/>
                  </a:lnTo>
                  <a:lnTo>
                    <a:pt x="3279062" y="4699"/>
                  </a:lnTo>
                  <a:lnTo>
                    <a:pt x="3290900" y="3993"/>
                  </a:lnTo>
                  <a:lnTo>
                    <a:pt x="3302738" y="3391"/>
                  </a:lnTo>
                  <a:lnTo>
                    <a:pt x="3314575" y="2879"/>
                  </a:lnTo>
                  <a:lnTo>
                    <a:pt x="3326413" y="2441"/>
                  </a:lnTo>
                  <a:lnTo>
                    <a:pt x="3338251" y="2069"/>
                  </a:lnTo>
                  <a:lnTo>
                    <a:pt x="3350089" y="1752"/>
                  </a:lnTo>
                  <a:lnTo>
                    <a:pt x="3361926" y="1482"/>
                  </a:lnTo>
                  <a:lnTo>
                    <a:pt x="3373764" y="1252"/>
                  </a:lnTo>
                  <a:lnTo>
                    <a:pt x="3385602" y="1056"/>
                  </a:lnTo>
                  <a:lnTo>
                    <a:pt x="3397440" y="889"/>
                  </a:lnTo>
                  <a:lnTo>
                    <a:pt x="3409278" y="747"/>
                  </a:lnTo>
                  <a:lnTo>
                    <a:pt x="3421115" y="626"/>
                  </a:lnTo>
                  <a:lnTo>
                    <a:pt x="3432953" y="523"/>
                  </a:lnTo>
                  <a:lnTo>
                    <a:pt x="3444791" y="436"/>
                  </a:lnTo>
                  <a:lnTo>
                    <a:pt x="3456629" y="361"/>
                  </a:lnTo>
                  <a:lnTo>
                    <a:pt x="3468466" y="298"/>
                  </a:lnTo>
                  <a:lnTo>
                    <a:pt x="3480304" y="244"/>
                  </a:lnTo>
                  <a:lnTo>
                    <a:pt x="3492142" y="198"/>
                  </a:lnTo>
                  <a:lnTo>
                    <a:pt x="3503980" y="159"/>
                  </a:lnTo>
                  <a:lnTo>
                    <a:pt x="3515818" y="126"/>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39" name="pl39"/>
            <p:cNvSpPr/>
            <p:nvPr/>
          </p:nvSpPr>
          <p:spPr>
            <a:xfrm>
              <a:off x="2482252" y="1846866"/>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20"/>
                  </a:lnTo>
                  <a:lnTo>
                    <a:pt x="2355716" y="188209"/>
                  </a:lnTo>
                  <a:lnTo>
                    <a:pt x="2367554" y="188196"/>
                  </a:lnTo>
                  <a:lnTo>
                    <a:pt x="2379391" y="188181"/>
                  </a:lnTo>
                  <a:lnTo>
                    <a:pt x="2391229" y="188163"/>
                  </a:lnTo>
                  <a:lnTo>
                    <a:pt x="2403067" y="188142"/>
                  </a:lnTo>
                  <a:lnTo>
                    <a:pt x="2414905" y="188117"/>
                  </a:lnTo>
                  <a:lnTo>
                    <a:pt x="2426743" y="188088"/>
                  </a:lnTo>
                  <a:lnTo>
                    <a:pt x="2438580" y="188053"/>
                  </a:lnTo>
                  <a:lnTo>
                    <a:pt x="2450418" y="188013"/>
                  </a:lnTo>
                  <a:lnTo>
                    <a:pt x="2462256" y="187966"/>
                  </a:lnTo>
                  <a:lnTo>
                    <a:pt x="2474094" y="187910"/>
                  </a:lnTo>
                  <a:lnTo>
                    <a:pt x="2485931" y="187845"/>
                  </a:lnTo>
                  <a:lnTo>
                    <a:pt x="2497769" y="187768"/>
                  </a:lnTo>
                  <a:lnTo>
                    <a:pt x="2509607" y="187678"/>
                  </a:lnTo>
                  <a:lnTo>
                    <a:pt x="2521445" y="187572"/>
                  </a:lnTo>
                  <a:lnTo>
                    <a:pt x="2533283" y="187448"/>
                  </a:lnTo>
                  <a:lnTo>
                    <a:pt x="2545120" y="187302"/>
                  </a:lnTo>
                  <a:lnTo>
                    <a:pt x="2556958" y="187131"/>
                  </a:lnTo>
                  <a:lnTo>
                    <a:pt x="2568796" y="186931"/>
                  </a:lnTo>
                  <a:lnTo>
                    <a:pt x="2580634" y="186696"/>
                  </a:lnTo>
                  <a:lnTo>
                    <a:pt x="2592471" y="186420"/>
                  </a:lnTo>
                  <a:lnTo>
                    <a:pt x="2604309" y="186097"/>
                  </a:lnTo>
                  <a:lnTo>
                    <a:pt x="2616147" y="185719"/>
                  </a:lnTo>
                  <a:lnTo>
                    <a:pt x="2627985" y="185276"/>
                  </a:lnTo>
                  <a:lnTo>
                    <a:pt x="2639822" y="184758"/>
                  </a:lnTo>
                  <a:lnTo>
                    <a:pt x="2651660" y="184154"/>
                  </a:lnTo>
                  <a:lnTo>
                    <a:pt x="2663498" y="183448"/>
                  </a:lnTo>
                  <a:lnTo>
                    <a:pt x="2675336" y="182625"/>
                  </a:lnTo>
                  <a:lnTo>
                    <a:pt x="2687174" y="181668"/>
                  </a:lnTo>
                  <a:lnTo>
                    <a:pt x="2699011" y="180555"/>
                  </a:lnTo>
                  <a:lnTo>
                    <a:pt x="2710849" y="179264"/>
                  </a:lnTo>
                  <a:lnTo>
                    <a:pt x="2722687" y="177771"/>
                  </a:lnTo>
                  <a:lnTo>
                    <a:pt x="2734525" y="176046"/>
                  </a:lnTo>
                  <a:lnTo>
                    <a:pt x="2746362" y="174062"/>
                  </a:lnTo>
                  <a:lnTo>
                    <a:pt x="2758200" y="171786"/>
                  </a:lnTo>
                  <a:lnTo>
                    <a:pt x="2770038" y="169186"/>
                  </a:lnTo>
                  <a:lnTo>
                    <a:pt x="2781876" y="166228"/>
                  </a:lnTo>
                  <a:lnTo>
                    <a:pt x="2793713" y="162881"/>
                  </a:lnTo>
                  <a:lnTo>
                    <a:pt x="2805551" y="159115"/>
                  </a:lnTo>
                  <a:lnTo>
                    <a:pt x="2817389" y="154906"/>
                  </a:lnTo>
                  <a:lnTo>
                    <a:pt x="2829227" y="150234"/>
                  </a:lnTo>
                  <a:lnTo>
                    <a:pt x="2841065" y="145090"/>
                  </a:lnTo>
                  <a:lnTo>
                    <a:pt x="2852902" y="139477"/>
                  </a:lnTo>
                  <a:lnTo>
                    <a:pt x="2864740" y="133410"/>
                  </a:lnTo>
                  <a:lnTo>
                    <a:pt x="2876578" y="126921"/>
                  </a:lnTo>
                  <a:lnTo>
                    <a:pt x="2888416" y="120056"/>
                  </a:lnTo>
                  <a:lnTo>
                    <a:pt x="2900253" y="112880"/>
                  </a:lnTo>
                  <a:lnTo>
                    <a:pt x="2912091" y="105469"/>
                  </a:lnTo>
                  <a:lnTo>
                    <a:pt x="2923929" y="97913"/>
                  </a:lnTo>
                  <a:lnTo>
                    <a:pt x="2935767" y="90307"/>
                  </a:lnTo>
                  <a:lnTo>
                    <a:pt x="2947604" y="82750"/>
                  </a:lnTo>
                  <a:lnTo>
                    <a:pt x="2959442" y="75339"/>
                  </a:lnTo>
                  <a:lnTo>
                    <a:pt x="2971280" y="68163"/>
                  </a:lnTo>
                  <a:lnTo>
                    <a:pt x="2983118" y="61299"/>
                  </a:lnTo>
                  <a:lnTo>
                    <a:pt x="2994956" y="54809"/>
                  </a:lnTo>
                  <a:lnTo>
                    <a:pt x="3006793" y="48742"/>
                  </a:lnTo>
                  <a:lnTo>
                    <a:pt x="3018631" y="43129"/>
                  </a:lnTo>
                  <a:lnTo>
                    <a:pt x="3030469" y="37986"/>
                  </a:lnTo>
                  <a:lnTo>
                    <a:pt x="3042307" y="33314"/>
                  </a:lnTo>
                  <a:lnTo>
                    <a:pt x="3054144" y="29104"/>
                  </a:lnTo>
                  <a:lnTo>
                    <a:pt x="3065982" y="25338"/>
                  </a:lnTo>
                  <a:lnTo>
                    <a:pt x="3077820" y="21991"/>
                  </a:lnTo>
                  <a:lnTo>
                    <a:pt x="3089658" y="19034"/>
                  </a:lnTo>
                  <a:lnTo>
                    <a:pt x="3101496" y="16433"/>
                  </a:lnTo>
                  <a:lnTo>
                    <a:pt x="3113333" y="14157"/>
                  </a:lnTo>
                  <a:lnTo>
                    <a:pt x="3125171" y="12173"/>
                  </a:lnTo>
                  <a:lnTo>
                    <a:pt x="3137009" y="10449"/>
                  </a:lnTo>
                  <a:lnTo>
                    <a:pt x="3148847" y="8955"/>
                  </a:lnTo>
                  <a:lnTo>
                    <a:pt x="3160684" y="7665"/>
                  </a:lnTo>
                  <a:lnTo>
                    <a:pt x="3172522" y="6552"/>
                  </a:lnTo>
                  <a:lnTo>
                    <a:pt x="3184360" y="5594"/>
                  </a:lnTo>
                  <a:lnTo>
                    <a:pt x="3196198" y="4771"/>
                  </a:lnTo>
                  <a:lnTo>
                    <a:pt x="3208035" y="4066"/>
                  </a:lnTo>
                  <a:lnTo>
                    <a:pt x="3219873" y="3461"/>
                  </a:lnTo>
                  <a:lnTo>
                    <a:pt x="3231711" y="2943"/>
                  </a:lnTo>
                  <a:lnTo>
                    <a:pt x="3243549" y="2501"/>
                  </a:lnTo>
                  <a:lnTo>
                    <a:pt x="3255387" y="2123"/>
                  </a:lnTo>
                  <a:lnTo>
                    <a:pt x="3267224" y="1800"/>
                  </a:lnTo>
                  <a:lnTo>
                    <a:pt x="3279062" y="1524"/>
                  </a:lnTo>
                  <a:lnTo>
                    <a:pt x="3290900" y="1289"/>
                  </a:lnTo>
                  <a:lnTo>
                    <a:pt x="3302738" y="1088"/>
                  </a:lnTo>
                  <a:lnTo>
                    <a:pt x="3314575" y="917"/>
                  </a:lnTo>
                  <a:lnTo>
                    <a:pt x="3326413" y="771"/>
                  </a:lnTo>
                  <a:lnTo>
                    <a:pt x="3338251" y="647"/>
                  </a:lnTo>
                  <a:lnTo>
                    <a:pt x="3350089" y="541"/>
                  </a:lnTo>
                  <a:lnTo>
                    <a:pt x="3361926" y="451"/>
                  </a:lnTo>
                  <a:lnTo>
                    <a:pt x="3373764" y="375"/>
                  </a:lnTo>
                  <a:lnTo>
                    <a:pt x="3385602" y="309"/>
                  </a:lnTo>
                  <a:lnTo>
                    <a:pt x="3397440" y="254"/>
                  </a:lnTo>
                  <a:lnTo>
                    <a:pt x="3409278" y="207"/>
                  </a:lnTo>
                  <a:lnTo>
                    <a:pt x="3421115" y="166"/>
                  </a:lnTo>
                  <a:lnTo>
                    <a:pt x="3432953" y="132"/>
                  </a:lnTo>
                  <a:lnTo>
                    <a:pt x="3444791" y="103"/>
                  </a:lnTo>
                  <a:lnTo>
                    <a:pt x="3456629" y="78"/>
                  </a:lnTo>
                  <a:lnTo>
                    <a:pt x="3468466" y="57"/>
                  </a:lnTo>
                  <a:lnTo>
                    <a:pt x="3480304" y="39"/>
                  </a:lnTo>
                  <a:lnTo>
                    <a:pt x="3492142" y="24"/>
                  </a:lnTo>
                  <a:lnTo>
                    <a:pt x="3503980" y="11"/>
                  </a:lnTo>
                  <a:lnTo>
                    <a:pt x="3515818" y="0"/>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0" name="pl40"/>
            <p:cNvSpPr/>
            <p:nvPr/>
          </p:nvSpPr>
          <p:spPr>
            <a:xfrm>
              <a:off x="2482252" y="2223559"/>
              <a:ext cx="4687757" cy="376630"/>
            </a:xfrm>
            <a:custGeom>
              <a:avLst/>
              <a:pathLst>
                <a:path w="4687757" h="376630">
                  <a:moveTo>
                    <a:pt x="0" y="376630"/>
                  </a:moveTo>
                  <a:lnTo>
                    <a:pt x="11837" y="376630"/>
                  </a:lnTo>
                  <a:lnTo>
                    <a:pt x="23675" y="376630"/>
                  </a:lnTo>
                  <a:lnTo>
                    <a:pt x="35513" y="376630"/>
                  </a:lnTo>
                  <a:lnTo>
                    <a:pt x="47351" y="376630"/>
                  </a:lnTo>
                  <a:lnTo>
                    <a:pt x="59188" y="376630"/>
                  </a:lnTo>
                  <a:lnTo>
                    <a:pt x="71026" y="376630"/>
                  </a:lnTo>
                  <a:lnTo>
                    <a:pt x="82864" y="376630"/>
                  </a:lnTo>
                  <a:lnTo>
                    <a:pt x="94702" y="376630"/>
                  </a:lnTo>
                  <a:lnTo>
                    <a:pt x="106539" y="376630"/>
                  </a:lnTo>
                  <a:lnTo>
                    <a:pt x="118377" y="376630"/>
                  </a:lnTo>
                  <a:lnTo>
                    <a:pt x="130215" y="376630"/>
                  </a:lnTo>
                  <a:lnTo>
                    <a:pt x="142053" y="376630"/>
                  </a:lnTo>
                  <a:lnTo>
                    <a:pt x="153891" y="376630"/>
                  </a:lnTo>
                  <a:lnTo>
                    <a:pt x="165728" y="376630"/>
                  </a:lnTo>
                  <a:lnTo>
                    <a:pt x="177566" y="376630"/>
                  </a:lnTo>
                  <a:lnTo>
                    <a:pt x="189404" y="376630"/>
                  </a:lnTo>
                  <a:lnTo>
                    <a:pt x="201242" y="376630"/>
                  </a:lnTo>
                  <a:lnTo>
                    <a:pt x="213079" y="376630"/>
                  </a:lnTo>
                  <a:lnTo>
                    <a:pt x="224917" y="376630"/>
                  </a:lnTo>
                  <a:lnTo>
                    <a:pt x="236755" y="376630"/>
                  </a:lnTo>
                  <a:lnTo>
                    <a:pt x="248593" y="376630"/>
                  </a:lnTo>
                  <a:lnTo>
                    <a:pt x="260430" y="376630"/>
                  </a:lnTo>
                  <a:lnTo>
                    <a:pt x="272268" y="376630"/>
                  </a:lnTo>
                  <a:lnTo>
                    <a:pt x="284106" y="376630"/>
                  </a:lnTo>
                  <a:lnTo>
                    <a:pt x="295944" y="376630"/>
                  </a:lnTo>
                  <a:lnTo>
                    <a:pt x="307782" y="376630"/>
                  </a:lnTo>
                  <a:lnTo>
                    <a:pt x="319619" y="376630"/>
                  </a:lnTo>
                  <a:lnTo>
                    <a:pt x="331457" y="376630"/>
                  </a:lnTo>
                  <a:lnTo>
                    <a:pt x="343295" y="376630"/>
                  </a:lnTo>
                  <a:lnTo>
                    <a:pt x="355133" y="376630"/>
                  </a:lnTo>
                  <a:lnTo>
                    <a:pt x="366970" y="376630"/>
                  </a:lnTo>
                  <a:lnTo>
                    <a:pt x="378808" y="376630"/>
                  </a:lnTo>
                  <a:lnTo>
                    <a:pt x="390646" y="376630"/>
                  </a:lnTo>
                  <a:lnTo>
                    <a:pt x="402484" y="376630"/>
                  </a:lnTo>
                  <a:lnTo>
                    <a:pt x="414321" y="376630"/>
                  </a:lnTo>
                  <a:lnTo>
                    <a:pt x="426159" y="376630"/>
                  </a:lnTo>
                  <a:lnTo>
                    <a:pt x="437997" y="376630"/>
                  </a:lnTo>
                  <a:lnTo>
                    <a:pt x="449835" y="376630"/>
                  </a:lnTo>
                  <a:lnTo>
                    <a:pt x="461673" y="376630"/>
                  </a:lnTo>
                  <a:lnTo>
                    <a:pt x="473510" y="376630"/>
                  </a:lnTo>
                  <a:lnTo>
                    <a:pt x="485348" y="376630"/>
                  </a:lnTo>
                  <a:lnTo>
                    <a:pt x="497186" y="376630"/>
                  </a:lnTo>
                  <a:lnTo>
                    <a:pt x="509024" y="376630"/>
                  </a:lnTo>
                  <a:lnTo>
                    <a:pt x="520861" y="376630"/>
                  </a:lnTo>
                  <a:lnTo>
                    <a:pt x="532699" y="376630"/>
                  </a:lnTo>
                  <a:lnTo>
                    <a:pt x="544537" y="376630"/>
                  </a:lnTo>
                  <a:lnTo>
                    <a:pt x="556375" y="376630"/>
                  </a:lnTo>
                  <a:lnTo>
                    <a:pt x="568213" y="376630"/>
                  </a:lnTo>
                  <a:lnTo>
                    <a:pt x="580050" y="376630"/>
                  </a:lnTo>
                  <a:lnTo>
                    <a:pt x="591888" y="376630"/>
                  </a:lnTo>
                  <a:lnTo>
                    <a:pt x="603726" y="376630"/>
                  </a:lnTo>
                  <a:lnTo>
                    <a:pt x="615564" y="376630"/>
                  </a:lnTo>
                  <a:lnTo>
                    <a:pt x="627401" y="376630"/>
                  </a:lnTo>
                  <a:lnTo>
                    <a:pt x="639239" y="376630"/>
                  </a:lnTo>
                  <a:lnTo>
                    <a:pt x="651077" y="376630"/>
                  </a:lnTo>
                  <a:lnTo>
                    <a:pt x="662915" y="376630"/>
                  </a:lnTo>
                  <a:lnTo>
                    <a:pt x="674752" y="376630"/>
                  </a:lnTo>
                  <a:lnTo>
                    <a:pt x="686590" y="376630"/>
                  </a:lnTo>
                  <a:lnTo>
                    <a:pt x="698428" y="376630"/>
                  </a:lnTo>
                  <a:lnTo>
                    <a:pt x="710266" y="376630"/>
                  </a:lnTo>
                  <a:lnTo>
                    <a:pt x="722104" y="376630"/>
                  </a:lnTo>
                  <a:lnTo>
                    <a:pt x="733941" y="376630"/>
                  </a:lnTo>
                  <a:lnTo>
                    <a:pt x="745779" y="376630"/>
                  </a:lnTo>
                  <a:lnTo>
                    <a:pt x="757617" y="376630"/>
                  </a:lnTo>
                  <a:lnTo>
                    <a:pt x="769455" y="376630"/>
                  </a:lnTo>
                  <a:lnTo>
                    <a:pt x="781292" y="376630"/>
                  </a:lnTo>
                  <a:lnTo>
                    <a:pt x="793130" y="376630"/>
                  </a:lnTo>
                  <a:lnTo>
                    <a:pt x="804968" y="376630"/>
                  </a:lnTo>
                  <a:lnTo>
                    <a:pt x="816806" y="376630"/>
                  </a:lnTo>
                  <a:lnTo>
                    <a:pt x="828643" y="376630"/>
                  </a:lnTo>
                  <a:lnTo>
                    <a:pt x="840481" y="376630"/>
                  </a:lnTo>
                  <a:lnTo>
                    <a:pt x="852319" y="376630"/>
                  </a:lnTo>
                  <a:lnTo>
                    <a:pt x="864157" y="376630"/>
                  </a:lnTo>
                  <a:lnTo>
                    <a:pt x="875995" y="376630"/>
                  </a:lnTo>
                  <a:lnTo>
                    <a:pt x="887832" y="376630"/>
                  </a:lnTo>
                  <a:lnTo>
                    <a:pt x="899670" y="376630"/>
                  </a:lnTo>
                  <a:lnTo>
                    <a:pt x="911508" y="376630"/>
                  </a:lnTo>
                  <a:lnTo>
                    <a:pt x="923346" y="376630"/>
                  </a:lnTo>
                  <a:lnTo>
                    <a:pt x="935183" y="376630"/>
                  </a:lnTo>
                  <a:lnTo>
                    <a:pt x="947021" y="376630"/>
                  </a:lnTo>
                  <a:lnTo>
                    <a:pt x="958859" y="376630"/>
                  </a:lnTo>
                  <a:lnTo>
                    <a:pt x="970697" y="376630"/>
                  </a:lnTo>
                  <a:lnTo>
                    <a:pt x="982534" y="376630"/>
                  </a:lnTo>
                  <a:lnTo>
                    <a:pt x="994372" y="376630"/>
                  </a:lnTo>
                  <a:lnTo>
                    <a:pt x="1006210" y="376630"/>
                  </a:lnTo>
                  <a:lnTo>
                    <a:pt x="1018048" y="376630"/>
                  </a:lnTo>
                  <a:lnTo>
                    <a:pt x="1029886" y="376630"/>
                  </a:lnTo>
                  <a:lnTo>
                    <a:pt x="1041723" y="376630"/>
                  </a:lnTo>
                  <a:lnTo>
                    <a:pt x="1053561" y="376630"/>
                  </a:lnTo>
                  <a:lnTo>
                    <a:pt x="1065399" y="376630"/>
                  </a:lnTo>
                  <a:lnTo>
                    <a:pt x="1077237" y="376630"/>
                  </a:lnTo>
                  <a:lnTo>
                    <a:pt x="1089074" y="376630"/>
                  </a:lnTo>
                  <a:lnTo>
                    <a:pt x="1100912" y="376630"/>
                  </a:lnTo>
                  <a:lnTo>
                    <a:pt x="1112750" y="376630"/>
                  </a:lnTo>
                  <a:lnTo>
                    <a:pt x="1124588" y="376630"/>
                  </a:lnTo>
                  <a:lnTo>
                    <a:pt x="1136426" y="376630"/>
                  </a:lnTo>
                  <a:lnTo>
                    <a:pt x="1148263" y="376630"/>
                  </a:lnTo>
                  <a:lnTo>
                    <a:pt x="1160101" y="376630"/>
                  </a:lnTo>
                  <a:lnTo>
                    <a:pt x="1171939" y="376630"/>
                  </a:lnTo>
                  <a:lnTo>
                    <a:pt x="1171939" y="376630"/>
                  </a:lnTo>
                  <a:lnTo>
                    <a:pt x="1183777" y="376630"/>
                  </a:lnTo>
                  <a:lnTo>
                    <a:pt x="1195614" y="376630"/>
                  </a:lnTo>
                  <a:lnTo>
                    <a:pt x="1207452" y="376630"/>
                  </a:lnTo>
                  <a:lnTo>
                    <a:pt x="1219290" y="376630"/>
                  </a:lnTo>
                  <a:lnTo>
                    <a:pt x="1231128" y="376630"/>
                  </a:lnTo>
                  <a:lnTo>
                    <a:pt x="1242965" y="376630"/>
                  </a:lnTo>
                  <a:lnTo>
                    <a:pt x="1254803" y="376630"/>
                  </a:lnTo>
                  <a:lnTo>
                    <a:pt x="1266641" y="376630"/>
                  </a:lnTo>
                  <a:lnTo>
                    <a:pt x="1278479" y="376630"/>
                  </a:lnTo>
                  <a:lnTo>
                    <a:pt x="1290317" y="376630"/>
                  </a:lnTo>
                  <a:lnTo>
                    <a:pt x="1302154" y="376630"/>
                  </a:lnTo>
                  <a:lnTo>
                    <a:pt x="1313992" y="376630"/>
                  </a:lnTo>
                  <a:lnTo>
                    <a:pt x="1325830" y="376630"/>
                  </a:lnTo>
                  <a:lnTo>
                    <a:pt x="1337668" y="376630"/>
                  </a:lnTo>
                  <a:lnTo>
                    <a:pt x="1349505" y="376630"/>
                  </a:lnTo>
                  <a:lnTo>
                    <a:pt x="1361343" y="376630"/>
                  </a:lnTo>
                  <a:lnTo>
                    <a:pt x="1373181" y="376630"/>
                  </a:lnTo>
                  <a:lnTo>
                    <a:pt x="1385019" y="376630"/>
                  </a:lnTo>
                  <a:lnTo>
                    <a:pt x="1396856" y="376630"/>
                  </a:lnTo>
                  <a:lnTo>
                    <a:pt x="1408694" y="376630"/>
                  </a:lnTo>
                  <a:lnTo>
                    <a:pt x="1420532" y="376630"/>
                  </a:lnTo>
                  <a:lnTo>
                    <a:pt x="1432370" y="376630"/>
                  </a:lnTo>
                  <a:lnTo>
                    <a:pt x="1444208" y="376630"/>
                  </a:lnTo>
                  <a:lnTo>
                    <a:pt x="1456045" y="376630"/>
                  </a:lnTo>
                  <a:lnTo>
                    <a:pt x="1467883" y="376630"/>
                  </a:lnTo>
                  <a:lnTo>
                    <a:pt x="1479721" y="376630"/>
                  </a:lnTo>
                  <a:lnTo>
                    <a:pt x="1491559" y="376630"/>
                  </a:lnTo>
                  <a:lnTo>
                    <a:pt x="1503396" y="376630"/>
                  </a:lnTo>
                  <a:lnTo>
                    <a:pt x="1515234" y="376630"/>
                  </a:lnTo>
                  <a:lnTo>
                    <a:pt x="1527072" y="376630"/>
                  </a:lnTo>
                  <a:lnTo>
                    <a:pt x="1538910" y="376630"/>
                  </a:lnTo>
                  <a:lnTo>
                    <a:pt x="1550748" y="376630"/>
                  </a:lnTo>
                  <a:lnTo>
                    <a:pt x="1562585" y="376630"/>
                  </a:lnTo>
                  <a:lnTo>
                    <a:pt x="1574423" y="376630"/>
                  </a:lnTo>
                  <a:lnTo>
                    <a:pt x="1586261" y="376630"/>
                  </a:lnTo>
                  <a:lnTo>
                    <a:pt x="1598099" y="376630"/>
                  </a:lnTo>
                  <a:lnTo>
                    <a:pt x="1609936" y="376630"/>
                  </a:lnTo>
                  <a:lnTo>
                    <a:pt x="1621774" y="376630"/>
                  </a:lnTo>
                  <a:lnTo>
                    <a:pt x="1633612" y="376630"/>
                  </a:lnTo>
                  <a:lnTo>
                    <a:pt x="1645450" y="376630"/>
                  </a:lnTo>
                  <a:lnTo>
                    <a:pt x="1657287" y="376630"/>
                  </a:lnTo>
                  <a:lnTo>
                    <a:pt x="1669125" y="376630"/>
                  </a:lnTo>
                  <a:lnTo>
                    <a:pt x="1680963" y="376630"/>
                  </a:lnTo>
                  <a:lnTo>
                    <a:pt x="1692801" y="376630"/>
                  </a:lnTo>
                  <a:lnTo>
                    <a:pt x="1704639" y="376630"/>
                  </a:lnTo>
                  <a:lnTo>
                    <a:pt x="1716476" y="376630"/>
                  </a:lnTo>
                  <a:lnTo>
                    <a:pt x="1728314" y="376630"/>
                  </a:lnTo>
                  <a:lnTo>
                    <a:pt x="1740152" y="376630"/>
                  </a:lnTo>
                  <a:lnTo>
                    <a:pt x="1751990" y="376630"/>
                  </a:lnTo>
                  <a:lnTo>
                    <a:pt x="1763827" y="376630"/>
                  </a:lnTo>
                  <a:lnTo>
                    <a:pt x="1775665" y="376630"/>
                  </a:lnTo>
                  <a:lnTo>
                    <a:pt x="1787503" y="376630"/>
                  </a:lnTo>
                  <a:lnTo>
                    <a:pt x="1799341" y="376630"/>
                  </a:lnTo>
                  <a:lnTo>
                    <a:pt x="1811178" y="376630"/>
                  </a:lnTo>
                  <a:lnTo>
                    <a:pt x="1823016" y="376630"/>
                  </a:lnTo>
                  <a:lnTo>
                    <a:pt x="1834854" y="376630"/>
                  </a:lnTo>
                  <a:lnTo>
                    <a:pt x="1846692" y="376630"/>
                  </a:lnTo>
                  <a:lnTo>
                    <a:pt x="1858530" y="376630"/>
                  </a:lnTo>
                  <a:lnTo>
                    <a:pt x="1870367" y="376630"/>
                  </a:lnTo>
                  <a:lnTo>
                    <a:pt x="1882205" y="376630"/>
                  </a:lnTo>
                  <a:lnTo>
                    <a:pt x="1894043" y="376630"/>
                  </a:lnTo>
                  <a:lnTo>
                    <a:pt x="1905881" y="376630"/>
                  </a:lnTo>
                  <a:lnTo>
                    <a:pt x="1917718" y="376630"/>
                  </a:lnTo>
                  <a:lnTo>
                    <a:pt x="1929556" y="376630"/>
                  </a:lnTo>
                  <a:lnTo>
                    <a:pt x="1941394" y="376630"/>
                  </a:lnTo>
                  <a:lnTo>
                    <a:pt x="1953232" y="376630"/>
                  </a:lnTo>
                  <a:lnTo>
                    <a:pt x="1965069" y="376630"/>
                  </a:lnTo>
                  <a:lnTo>
                    <a:pt x="1976907" y="376630"/>
                  </a:lnTo>
                  <a:lnTo>
                    <a:pt x="1988745" y="376630"/>
                  </a:lnTo>
                  <a:lnTo>
                    <a:pt x="2000583" y="376630"/>
                  </a:lnTo>
                  <a:lnTo>
                    <a:pt x="2012421" y="376630"/>
                  </a:lnTo>
                  <a:lnTo>
                    <a:pt x="2024258" y="376630"/>
                  </a:lnTo>
                  <a:lnTo>
                    <a:pt x="2036096" y="376630"/>
                  </a:lnTo>
                  <a:lnTo>
                    <a:pt x="2047934" y="376630"/>
                  </a:lnTo>
                  <a:lnTo>
                    <a:pt x="2059772" y="376630"/>
                  </a:lnTo>
                  <a:lnTo>
                    <a:pt x="2071609" y="376630"/>
                  </a:lnTo>
                  <a:lnTo>
                    <a:pt x="2083447" y="376630"/>
                  </a:lnTo>
                  <a:lnTo>
                    <a:pt x="2095285" y="376630"/>
                  </a:lnTo>
                  <a:lnTo>
                    <a:pt x="2107123" y="376630"/>
                  </a:lnTo>
                  <a:lnTo>
                    <a:pt x="2118961" y="376630"/>
                  </a:lnTo>
                  <a:lnTo>
                    <a:pt x="2130798" y="376630"/>
                  </a:lnTo>
                  <a:lnTo>
                    <a:pt x="2142636" y="376630"/>
                  </a:lnTo>
                  <a:lnTo>
                    <a:pt x="2154474" y="376630"/>
                  </a:lnTo>
                  <a:lnTo>
                    <a:pt x="2166312" y="376630"/>
                  </a:lnTo>
                  <a:lnTo>
                    <a:pt x="2178149" y="376630"/>
                  </a:lnTo>
                  <a:lnTo>
                    <a:pt x="2189987" y="376630"/>
                  </a:lnTo>
                  <a:lnTo>
                    <a:pt x="2201825" y="376630"/>
                  </a:lnTo>
                  <a:lnTo>
                    <a:pt x="2213663" y="376630"/>
                  </a:lnTo>
                  <a:lnTo>
                    <a:pt x="2225500" y="376630"/>
                  </a:lnTo>
                  <a:lnTo>
                    <a:pt x="2237338" y="376630"/>
                  </a:lnTo>
                  <a:lnTo>
                    <a:pt x="2249176" y="376630"/>
                  </a:lnTo>
                  <a:lnTo>
                    <a:pt x="2261014" y="376630"/>
                  </a:lnTo>
                  <a:lnTo>
                    <a:pt x="2272852" y="376630"/>
                  </a:lnTo>
                  <a:lnTo>
                    <a:pt x="2284689" y="376630"/>
                  </a:lnTo>
                  <a:lnTo>
                    <a:pt x="2296527" y="376630"/>
                  </a:lnTo>
                  <a:lnTo>
                    <a:pt x="2308365" y="376630"/>
                  </a:lnTo>
                  <a:lnTo>
                    <a:pt x="2320203" y="376630"/>
                  </a:lnTo>
                  <a:lnTo>
                    <a:pt x="2332040" y="376630"/>
                  </a:lnTo>
                  <a:lnTo>
                    <a:pt x="2343878" y="376630"/>
                  </a:lnTo>
                  <a:lnTo>
                    <a:pt x="2343878" y="376504"/>
                  </a:lnTo>
                  <a:lnTo>
                    <a:pt x="2355716" y="376481"/>
                  </a:lnTo>
                  <a:lnTo>
                    <a:pt x="2367554" y="376455"/>
                  </a:lnTo>
                  <a:lnTo>
                    <a:pt x="2379391" y="376425"/>
                  </a:lnTo>
                  <a:lnTo>
                    <a:pt x="2391229" y="376389"/>
                  </a:lnTo>
                  <a:lnTo>
                    <a:pt x="2403067" y="376347"/>
                  </a:lnTo>
                  <a:lnTo>
                    <a:pt x="2414905" y="376297"/>
                  </a:lnTo>
                  <a:lnTo>
                    <a:pt x="2426743" y="376239"/>
                  </a:lnTo>
                  <a:lnTo>
                    <a:pt x="2438580" y="376170"/>
                  </a:lnTo>
                  <a:lnTo>
                    <a:pt x="2450418" y="376090"/>
                  </a:lnTo>
                  <a:lnTo>
                    <a:pt x="2462256" y="375995"/>
                  </a:lnTo>
                  <a:lnTo>
                    <a:pt x="2474094" y="375884"/>
                  </a:lnTo>
                  <a:lnTo>
                    <a:pt x="2485931" y="375753"/>
                  </a:lnTo>
                  <a:lnTo>
                    <a:pt x="2497769" y="375600"/>
                  </a:lnTo>
                  <a:lnTo>
                    <a:pt x="2509607" y="375420"/>
                  </a:lnTo>
                  <a:lnTo>
                    <a:pt x="2521445" y="375208"/>
                  </a:lnTo>
                  <a:lnTo>
                    <a:pt x="2533283" y="374960"/>
                  </a:lnTo>
                  <a:lnTo>
                    <a:pt x="2545120" y="374669"/>
                  </a:lnTo>
                  <a:lnTo>
                    <a:pt x="2556958" y="374327"/>
                  </a:lnTo>
                  <a:lnTo>
                    <a:pt x="2568796" y="373925"/>
                  </a:lnTo>
                  <a:lnTo>
                    <a:pt x="2580634" y="373455"/>
                  </a:lnTo>
                  <a:lnTo>
                    <a:pt x="2592471" y="372904"/>
                  </a:lnTo>
                  <a:lnTo>
                    <a:pt x="2604309" y="372258"/>
                  </a:lnTo>
                  <a:lnTo>
                    <a:pt x="2616147" y="371501"/>
                  </a:lnTo>
                  <a:lnTo>
                    <a:pt x="2627985" y="370616"/>
                  </a:lnTo>
                  <a:lnTo>
                    <a:pt x="2639822" y="369581"/>
                  </a:lnTo>
                  <a:lnTo>
                    <a:pt x="2651660" y="368371"/>
                  </a:lnTo>
                  <a:lnTo>
                    <a:pt x="2663498" y="366960"/>
                  </a:lnTo>
                  <a:lnTo>
                    <a:pt x="2675336" y="365314"/>
                  </a:lnTo>
                  <a:lnTo>
                    <a:pt x="2687174" y="363399"/>
                  </a:lnTo>
                  <a:lnTo>
                    <a:pt x="2699011" y="361174"/>
                  </a:lnTo>
                  <a:lnTo>
                    <a:pt x="2710849" y="358592"/>
                  </a:lnTo>
                  <a:lnTo>
                    <a:pt x="2722687" y="355605"/>
                  </a:lnTo>
                  <a:lnTo>
                    <a:pt x="2734525" y="352156"/>
                  </a:lnTo>
                  <a:lnTo>
                    <a:pt x="2746362" y="348188"/>
                  </a:lnTo>
                  <a:lnTo>
                    <a:pt x="2758200" y="343636"/>
                  </a:lnTo>
                  <a:lnTo>
                    <a:pt x="2770038" y="338435"/>
                  </a:lnTo>
                  <a:lnTo>
                    <a:pt x="2781876" y="332520"/>
                  </a:lnTo>
                  <a:lnTo>
                    <a:pt x="2793713" y="325826"/>
                  </a:lnTo>
                  <a:lnTo>
                    <a:pt x="2805551" y="318295"/>
                  </a:lnTo>
                  <a:lnTo>
                    <a:pt x="2817389" y="309875"/>
                  </a:lnTo>
                  <a:lnTo>
                    <a:pt x="2829227" y="300532"/>
                  </a:lnTo>
                  <a:lnTo>
                    <a:pt x="2841065" y="290244"/>
                  </a:lnTo>
                  <a:lnTo>
                    <a:pt x="2852902" y="279018"/>
                  </a:lnTo>
                  <a:lnTo>
                    <a:pt x="2864740" y="266884"/>
                  </a:lnTo>
                  <a:lnTo>
                    <a:pt x="2876578" y="253906"/>
                  </a:lnTo>
                  <a:lnTo>
                    <a:pt x="2888416" y="240177"/>
                  </a:lnTo>
                  <a:lnTo>
                    <a:pt x="2900253" y="225824"/>
                  </a:lnTo>
                  <a:lnTo>
                    <a:pt x="2912091" y="211002"/>
                  </a:lnTo>
                  <a:lnTo>
                    <a:pt x="2923929" y="195889"/>
                  </a:lnTo>
                  <a:lnTo>
                    <a:pt x="2935767" y="180677"/>
                  </a:lnTo>
                  <a:lnTo>
                    <a:pt x="2947604" y="165564"/>
                  </a:lnTo>
                  <a:lnTo>
                    <a:pt x="2959442" y="150743"/>
                  </a:lnTo>
                  <a:lnTo>
                    <a:pt x="2971280" y="136390"/>
                  </a:lnTo>
                  <a:lnTo>
                    <a:pt x="2983118" y="122661"/>
                  </a:lnTo>
                  <a:lnTo>
                    <a:pt x="2994956" y="109682"/>
                  </a:lnTo>
                  <a:lnTo>
                    <a:pt x="3006793" y="97548"/>
                  </a:lnTo>
                  <a:lnTo>
                    <a:pt x="3018631" y="86322"/>
                  </a:lnTo>
                  <a:lnTo>
                    <a:pt x="3030469" y="76035"/>
                  </a:lnTo>
                  <a:lnTo>
                    <a:pt x="3042307" y="66691"/>
                  </a:lnTo>
                  <a:lnTo>
                    <a:pt x="3054144" y="58272"/>
                  </a:lnTo>
                  <a:lnTo>
                    <a:pt x="3065982" y="50740"/>
                  </a:lnTo>
                  <a:lnTo>
                    <a:pt x="3077820" y="44046"/>
                  </a:lnTo>
                  <a:lnTo>
                    <a:pt x="3089658" y="38131"/>
                  </a:lnTo>
                  <a:lnTo>
                    <a:pt x="3101496" y="32931"/>
                  </a:lnTo>
                  <a:lnTo>
                    <a:pt x="3113333" y="28379"/>
                  </a:lnTo>
                  <a:lnTo>
                    <a:pt x="3125171" y="24410"/>
                  </a:lnTo>
                  <a:lnTo>
                    <a:pt x="3137009" y="20961"/>
                  </a:lnTo>
                  <a:lnTo>
                    <a:pt x="3148847" y="17974"/>
                  </a:lnTo>
                  <a:lnTo>
                    <a:pt x="3160684" y="15393"/>
                  </a:lnTo>
                  <a:lnTo>
                    <a:pt x="3172522" y="13167"/>
                  </a:lnTo>
                  <a:lnTo>
                    <a:pt x="3184360" y="11252"/>
                  </a:lnTo>
                  <a:lnTo>
                    <a:pt x="3196198" y="9607"/>
                  </a:lnTo>
                  <a:lnTo>
                    <a:pt x="3208035" y="8195"/>
                  </a:lnTo>
                  <a:lnTo>
                    <a:pt x="3219873" y="6986"/>
                  </a:lnTo>
                  <a:lnTo>
                    <a:pt x="3231711" y="5951"/>
                  </a:lnTo>
                  <a:lnTo>
                    <a:pt x="3243549" y="5065"/>
                  </a:lnTo>
                  <a:lnTo>
                    <a:pt x="3255387" y="4309"/>
                  </a:lnTo>
                  <a:lnTo>
                    <a:pt x="3267224" y="3663"/>
                  </a:lnTo>
                  <a:lnTo>
                    <a:pt x="3279062" y="3111"/>
                  </a:lnTo>
                  <a:lnTo>
                    <a:pt x="3290900" y="2641"/>
                  </a:lnTo>
                  <a:lnTo>
                    <a:pt x="3302738" y="2240"/>
                  </a:lnTo>
                  <a:lnTo>
                    <a:pt x="3314575" y="1898"/>
                  </a:lnTo>
                  <a:lnTo>
                    <a:pt x="3326413" y="1606"/>
                  </a:lnTo>
                  <a:lnTo>
                    <a:pt x="3338251" y="1358"/>
                  </a:lnTo>
                  <a:lnTo>
                    <a:pt x="3350089" y="1147"/>
                  </a:lnTo>
                  <a:lnTo>
                    <a:pt x="3361926" y="966"/>
                  </a:lnTo>
                  <a:lnTo>
                    <a:pt x="3373764" y="813"/>
                  </a:lnTo>
                  <a:lnTo>
                    <a:pt x="3385602" y="683"/>
                  </a:lnTo>
                  <a:lnTo>
                    <a:pt x="3397440" y="571"/>
                  </a:lnTo>
                  <a:lnTo>
                    <a:pt x="3409278" y="477"/>
                  </a:lnTo>
                  <a:lnTo>
                    <a:pt x="3421115" y="396"/>
                  </a:lnTo>
                  <a:lnTo>
                    <a:pt x="3432953" y="328"/>
                  </a:lnTo>
                  <a:lnTo>
                    <a:pt x="3444791" y="269"/>
                  </a:lnTo>
                  <a:lnTo>
                    <a:pt x="3456629" y="220"/>
                  </a:lnTo>
                  <a:lnTo>
                    <a:pt x="3468466" y="177"/>
                  </a:lnTo>
                  <a:lnTo>
                    <a:pt x="3480304" y="141"/>
                  </a:lnTo>
                  <a:lnTo>
                    <a:pt x="3492142" y="111"/>
                  </a:lnTo>
                  <a:lnTo>
                    <a:pt x="3503980" y="85"/>
                  </a:lnTo>
                  <a:lnTo>
                    <a:pt x="3515818" y="63"/>
                  </a:lnTo>
                  <a:lnTo>
                    <a:pt x="3515818" y="0"/>
                  </a:lnTo>
                  <a:lnTo>
                    <a:pt x="3527655" y="11"/>
                  </a:lnTo>
                  <a:lnTo>
                    <a:pt x="3539493" y="24"/>
                  </a:lnTo>
                  <a:lnTo>
                    <a:pt x="3551331" y="39"/>
                  </a:lnTo>
                  <a:lnTo>
                    <a:pt x="3563169" y="57"/>
                  </a:lnTo>
                  <a:lnTo>
                    <a:pt x="3575006" y="78"/>
                  </a:lnTo>
                  <a:lnTo>
                    <a:pt x="3586844" y="103"/>
                  </a:lnTo>
                  <a:lnTo>
                    <a:pt x="3598682" y="132"/>
                  </a:lnTo>
                  <a:lnTo>
                    <a:pt x="3610520" y="166"/>
                  </a:lnTo>
                  <a:lnTo>
                    <a:pt x="3622357" y="207"/>
                  </a:lnTo>
                  <a:lnTo>
                    <a:pt x="3634195" y="254"/>
                  </a:lnTo>
                  <a:lnTo>
                    <a:pt x="3646033" y="309"/>
                  </a:lnTo>
                  <a:lnTo>
                    <a:pt x="3657871" y="375"/>
                  </a:lnTo>
                  <a:lnTo>
                    <a:pt x="3669709" y="451"/>
                  </a:lnTo>
                  <a:lnTo>
                    <a:pt x="3681546" y="541"/>
                  </a:lnTo>
                  <a:lnTo>
                    <a:pt x="3693384" y="647"/>
                  </a:lnTo>
                  <a:lnTo>
                    <a:pt x="3705222" y="771"/>
                  </a:lnTo>
                  <a:lnTo>
                    <a:pt x="3717060" y="917"/>
                  </a:lnTo>
                  <a:lnTo>
                    <a:pt x="3728897" y="1088"/>
                  </a:lnTo>
                  <a:lnTo>
                    <a:pt x="3740735" y="1289"/>
                  </a:lnTo>
                  <a:lnTo>
                    <a:pt x="3752573" y="1524"/>
                  </a:lnTo>
                  <a:lnTo>
                    <a:pt x="3764411" y="1800"/>
                  </a:lnTo>
                  <a:lnTo>
                    <a:pt x="3776248" y="2123"/>
                  </a:lnTo>
                  <a:lnTo>
                    <a:pt x="3788086" y="2501"/>
                  </a:lnTo>
                  <a:lnTo>
                    <a:pt x="3799924" y="2943"/>
                  </a:lnTo>
                  <a:lnTo>
                    <a:pt x="3811762" y="3461"/>
                  </a:lnTo>
                  <a:lnTo>
                    <a:pt x="3823600" y="4066"/>
                  </a:lnTo>
                  <a:lnTo>
                    <a:pt x="3835437" y="4771"/>
                  </a:lnTo>
                  <a:lnTo>
                    <a:pt x="3847275" y="5594"/>
                  </a:lnTo>
                  <a:lnTo>
                    <a:pt x="3859113" y="6552"/>
                  </a:lnTo>
                  <a:lnTo>
                    <a:pt x="3870951" y="7665"/>
                  </a:lnTo>
                  <a:lnTo>
                    <a:pt x="3882788" y="8955"/>
                  </a:lnTo>
                  <a:lnTo>
                    <a:pt x="3894626" y="10449"/>
                  </a:lnTo>
                  <a:lnTo>
                    <a:pt x="3906464" y="12173"/>
                  </a:lnTo>
                  <a:lnTo>
                    <a:pt x="3918302" y="14157"/>
                  </a:lnTo>
                  <a:lnTo>
                    <a:pt x="3930139" y="16433"/>
                  </a:lnTo>
                  <a:lnTo>
                    <a:pt x="3941977" y="19034"/>
                  </a:lnTo>
                  <a:lnTo>
                    <a:pt x="3953815" y="21991"/>
                  </a:lnTo>
                  <a:lnTo>
                    <a:pt x="3965653" y="25338"/>
                  </a:lnTo>
                  <a:lnTo>
                    <a:pt x="3977491" y="29104"/>
                  </a:lnTo>
                  <a:lnTo>
                    <a:pt x="3989328" y="33314"/>
                  </a:lnTo>
                  <a:lnTo>
                    <a:pt x="4001166" y="37986"/>
                  </a:lnTo>
                  <a:lnTo>
                    <a:pt x="4013004" y="43129"/>
                  </a:lnTo>
                  <a:lnTo>
                    <a:pt x="4024842" y="48742"/>
                  </a:lnTo>
                  <a:lnTo>
                    <a:pt x="4036679" y="54809"/>
                  </a:lnTo>
                  <a:lnTo>
                    <a:pt x="4048517" y="61299"/>
                  </a:lnTo>
                  <a:lnTo>
                    <a:pt x="4060355" y="68163"/>
                  </a:lnTo>
                  <a:lnTo>
                    <a:pt x="4072193" y="75339"/>
                  </a:lnTo>
                  <a:lnTo>
                    <a:pt x="4084031" y="82750"/>
                  </a:lnTo>
                  <a:lnTo>
                    <a:pt x="4095868" y="90307"/>
                  </a:lnTo>
                  <a:lnTo>
                    <a:pt x="4107706" y="97913"/>
                  </a:lnTo>
                  <a:lnTo>
                    <a:pt x="4119544" y="105469"/>
                  </a:lnTo>
                  <a:lnTo>
                    <a:pt x="4131382" y="112880"/>
                  </a:lnTo>
                  <a:lnTo>
                    <a:pt x="4143219" y="120056"/>
                  </a:lnTo>
                  <a:lnTo>
                    <a:pt x="4155057" y="126921"/>
                  </a:lnTo>
                  <a:lnTo>
                    <a:pt x="4166895" y="133410"/>
                  </a:lnTo>
                  <a:lnTo>
                    <a:pt x="4178733" y="139477"/>
                  </a:lnTo>
                  <a:lnTo>
                    <a:pt x="4190570" y="145090"/>
                  </a:lnTo>
                  <a:lnTo>
                    <a:pt x="4202408" y="150234"/>
                  </a:lnTo>
                  <a:lnTo>
                    <a:pt x="4214246" y="154906"/>
                  </a:lnTo>
                  <a:lnTo>
                    <a:pt x="4226084" y="159115"/>
                  </a:lnTo>
                  <a:lnTo>
                    <a:pt x="4237922" y="162881"/>
                  </a:lnTo>
                  <a:lnTo>
                    <a:pt x="4249759" y="166228"/>
                  </a:lnTo>
                  <a:lnTo>
                    <a:pt x="4261597" y="169186"/>
                  </a:lnTo>
                  <a:lnTo>
                    <a:pt x="4273435" y="171786"/>
                  </a:lnTo>
                  <a:lnTo>
                    <a:pt x="4285273" y="174062"/>
                  </a:lnTo>
                  <a:lnTo>
                    <a:pt x="4297110" y="176046"/>
                  </a:lnTo>
                  <a:lnTo>
                    <a:pt x="4308948" y="177771"/>
                  </a:lnTo>
                  <a:lnTo>
                    <a:pt x="4320786" y="179264"/>
                  </a:lnTo>
                  <a:lnTo>
                    <a:pt x="4332624" y="180555"/>
                  </a:lnTo>
                  <a:lnTo>
                    <a:pt x="4344461" y="181668"/>
                  </a:lnTo>
                  <a:lnTo>
                    <a:pt x="4356299" y="182625"/>
                  </a:lnTo>
                  <a:lnTo>
                    <a:pt x="4368137" y="183448"/>
                  </a:lnTo>
                  <a:lnTo>
                    <a:pt x="4379975" y="184154"/>
                  </a:lnTo>
                  <a:lnTo>
                    <a:pt x="4391813" y="184758"/>
                  </a:lnTo>
                  <a:lnTo>
                    <a:pt x="4403650" y="185276"/>
                  </a:lnTo>
                  <a:lnTo>
                    <a:pt x="4415488" y="185719"/>
                  </a:lnTo>
                  <a:lnTo>
                    <a:pt x="4427326" y="186097"/>
                  </a:lnTo>
                  <a:lnTo>
                    <a:pt x="4439164" y="186420"/>
                  </a:lnTo>
                  <a:lnTo>
                    <a:pt x="4451001" y="186696"/>
                  </a:lnTo>
                  <a:lnTo>
                    <a:pt x="4462839" y="186931"/>
                  </a:lnTo>
                  <a:lnTo>
                    <a:pt x="4474677" y="187131"/>
                  </a:lnTo>
                  <a:lnTo>
                    <a:pt x="4486515" y="187302"/>
                  </a:lnTo>
                  <a:lnTo>
                    <a:pt x="4498352" y="187448"/>
                  </a:lnTo>
                  <a:lnTo>
                    <a:pt x="4510190" y="187572"/>
                  </a:lnTo>
                  <a:lnTo>
                    <a:pt x="4522028" y="187678"/>
                  </a:lnTo>
                  <a:lnTo>
                    <a:pt x="4533866" y="187768"/>
                  </a:lnTo>
                  <a:lnTo>
                    <a:pt x="4545704" y="187845"/>
                  </a:lnTo>
                  <a:lnTo>
                    <a:pt x="4557541" y="187910"/>
                  </a:lnTo>
                  <a:lnTo>
                    <a:pt x="4569379" y="187966"/>
                  </a:lnTo>
                  <a:lnTo>
                    <a:pt x="4581217" y="188013"/>
                  </a:lnTo>
                  <a:lnTo>
                    <a:pt x="4593055" y="188053"/>
                  </a:lnTo>
                  <a:lnTo>
                    <a:pt x="4604892" y="188088"/>
                  </a:lnTo>
                  <a:lnTo>
                    <a:pt x="4616730" y="188117"/>
                  </a:lnTo>
                  <a:lnTo>
                    <a:pt x="4628568" y="188142"/>
                  </a:lnTo>
                  <a:lnTo>
                    <a:pt x="4640406" y="188163"/>
                  </a:lnTo>
                  <a:lnTo>
                    <a:pt x="4652244" y="188181"/>
                  </a:lnTo>
                  <a:lnTo>
                    <a:pt x="4664081" y="188196"/>
                  </a:lnTo>
                  <a:lnTo>
                    <a:pt x="4675919" y="188209"/>
                  </a:lnTo>
                  <a:lnTo>
                    <a:pt x="4687757" y="188220"/>
                  </a:lnTo>
                </a:path>
              </a:pathLst>
            </a:custGeom>
            <a:ln w="40651" cap="flat">
              <a:solidFill>
                <a:srgbClr val="E8E8E8">
                  <a:alpha val="100000"/>
                </a:srgbClr>
              </a:solidFill>
              <a:prstDash val="solid"/>
              <a:round/>
            </a:ln>
          </p:spPr>
          <p:txBody>
            <a:bodyPr/>
            <a:lstStyle/>
            <a:p/>
          </p:txBody>
        </p:sp>
        <p:sp>
          <p:nvSpPr>
            <p:cNvPr id="41" name="pl41"/>
            <p:cNvSpPr/>
            <p:nvPr/>
          </p:nvSpPr>
          <p:spPr>
            <a:xfrm>
              <a:off x="2482252" y="4672005"/>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2" name="pl42"/>
            <p:cNvSpPr/>
            <p:nvPr/>
          </p:nvSpPr>
          <p:spPr>
            <a:xfrm>
              <a:off x="2482252" y="3918681"/>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3165293"/>
              <a:ext cx="4687757" cy="188283"/>
            </a:xfrm>
            <a:custGeom>
              <a:avLst/>
              <a:pathLst>
                <a:path w="4687757" h="188283">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0"/>
                  </a:lnTo>
                  <a:lnTo>
                    <a:pt x="1183777" y="11"/>
                  </a:lnTo>
                  <a:lnTo>
                    <a:pt x="1195614" y="24"/>
                  </a:lnTo>
                  <a:lnTo>
                    <a:pt x="1207452" y="39"/>
                  </a:lnTo>
                  <a:lnTo>
                    <a:pt x="1219290" y="57"/>
                  </a:lnTo>
                  <a:lnTo>
                    <a:pt x="1231128" y="78"/>
                  </a:lnTo>
                  <a:lnTo>
                    <a:pt x="1242965" y="103"/>
                  </a:lnTo>
                  <a:lnTo>
                    <a:pt x="1254803" y="132"/>
                  </a:lnTo>
                  <a:lnTo>
                    <a:pt x="1266641" y="166"/>
                  </a:lnTo>
                  <a:lnTo>
                    <a:pt x="1278479" y="207"/>
                  </a:lnTo>
                  <a:lnTo>
                    <a:pt x="1290317" y="254"/>
                  </a:lnTo>
                  <a:lnTo>
                    <a:pt x="1302154" y="309"/>
                  </a:lnTo>
                  <a:lnTo>
                    <a:pt x="1313992" y="375"/>
                  </a:lnTo>
                  <a:lnTo>
                    <a:pt x="1325830" y="451"/>
                  </a:lnTo>
                  <a:lnTo>
                    <a:pt x="1337668" y="541"/>
                  </a:lnTo>
                  <a:lnTo>
                    <a:pt x="1349505" y="647"/>
                  </a:lnTo>
                  <a:lnTo>
                    <a:pt x="1361343" y="771"/>
                  </a:lnTo>
                  <a:lnTo>
                    <a:pt x="1373181" y="917"/>
                  </a:lnTo>
                  <a:lnTo>
                    <a:pt x="1385019" y="1088"/>
                  </a:lnTo>
                  <a:lnTo>
                    <a:pt x="1396856" y="1289"/>
                  </a:lnTo>
                  <a:lnTo>
                    <a:pt x="1408694" y="1524"/>
                  </a:lnTo>
                  <a:lnTo>
                    <a:pt x="1420532" y="1800"/>
                  </a:lnTo>
                  <a:lnTo>
                    <a:pt x="1432370" y="2123"/>
                  </a:lnTo>
                  <a:lnTo>
                    <a:pt x="1444208" y="2501"/>
                  </a:lnTo>
                  <a:lnTo>
                    <a:pt x="1456045" y="2943"/>
                  </a:lnTo>
                  <a:lnTo>
                    <a:pt x="1467883" y="3461"/>
                  </a:lnTo>
                  <a:lnTo>
                    <a:pt x="1479721" y="4066"/>
                  </a:lnTo>
                  <a:lnTo>
                    <a:pt x="1491559" y="4771"/>
                  </a:lnTo>
                  <a:lnTo>
                    <a:pt x="1503396" y="5594"/>
                  </a:lnTo>
                  <a:lnTo>
                    <a:pt x="1515234" y="6552"/>
                  </a:lnTo>
                  <a:lnTo>
                    <a:pt x="1527072" y="7665"/>
                  </a:lnTo>
                  <a:lnTo>
                    <a:pt x="1538910" y="8955"/>
                  </a:lnTo>
                  <a:lnTo>
                    <a:pt x="1550748" y="10449"/>
                  </a:lnTo>
                  <a:lnTo>
                    <a:pt x="1562585" y="12173"/>
                  </a:lnTo>
                  <a:lnTo>
                    <a:pt x="1574423" y="14157"/>
                  </a:lnTo>
                  <a:lnTo>
                    <a:pt x="1586261" y="16433"/>
                  </a:lnTo>
                  <a:lnTo>
                    <a:pt x="1598099" y="19034"/>
                  </a:lnTo>
                  <a:lnTo>
                    <a:pt x="1609936" y="21991"/>
                  </a:lnTo>
                  <a:lnTo>
                    <a:pt x="1621774" y="25338"/>
                  </a:lnTo>
                  <a:lnTo>
                    <a:pt x="1633612" y="29104"/>
                  </a:lnTo>
                  <a:lnTo>
                    <a:pt x="1645450" y="33314"/>
                  </a:lnTo>
                  <a:lnTo>
                    <a:pt x="1657287" y="37986"/>
                  </a:lnTo>
                  <a:lnTo>
                    <a:pt x="1669125" y="43129"/>
                  </a:lnTo>
                  <a:lnTo>
                    <a:pt x="1680963" y="48742"/>
                  </a:lnTo>
                  <a:lnTo>
                    <a:pt x="1692801" y="54809"/>
                  </a:lnTo>
                  <a:lnTo>
                    <a:pt x="1704639" y="61299"/>
                  </a:lnTo>
                  <a:lnTo>
                    <a:pt x="1716476" y="68163"/>
                  </a:lnTo>
                  <a:lnTo>
                    <a:pt x="1728314" y="75339"/>
                  </a:lnTo>
                  <a:lnTo>
                    <a:pt x="1740152" y="82750"/>
                  </a:lnTo>
                  <a:lnTo>
                    <a:pt x="1751990" y="90307"/>
                  </a:lnTo>
                  <a:lnTo>
                    <a:pt x="1763827" y="97913"/>
                  </a:lnTo>
                  <a:lnTo>
                    <a:pt x="1775665" y="105469"/>
                  </a:lnTo>
                  <a:lnTo>
                    <a:pt x="1787503" y="112880"/>
                  </a:lnTo>
                  <a:lnTo>
                    <a:pt x="1799341" y="120056"/>
                  </a:lnTo>
                  <a:lnTo>
                    <a:pt x="1811178" y="126921"/>
                  </a:lnTo>
                  <a:lnTo>
                    <a:pt x="1823016" y="133410"/>
                  </a:lnTo>
                  <a:lnTo>
                    <a:pt x="1834854" y="139477"/>
                  </a:lnTo>
                  <a:lnTo>
                    <a:pt x="1846692" y="145090"/>
                  </a:lnTo>
                  <a:lnTo>
                    <a:pt x="1858530" y="150234"/>
                  </a:lnTo>
                  <a:lnTo>
                    <a:pt x="1870367" y="154906"/>
                  </a:lnTo>
                  <a:lnTo>
                    <a:pt x="1882205" y="159115"/>
                  </a:lnTo>
                  <a:lnTo>
                    <a:pt x="1894043" y="162881"/>
                  </a:lnTo>
                  <a:lnTo>
                    <a:pt x="1905881" y="166228"/>
                  </a:lnTo>
                  <a:lnTo>
                    <a:pt x="1917718" y="169186"/>
                  </a:lnTo>
                  <a:lnTo>
                    <a:pt x="1929556" y="171786"/>
                  </a:lnTo>
                  <a:lnTo>
                    <a:pt x="1941394" y="174062"/>
                  </a:lnTo>
                  <a:lnTo>
                    <a:pt x="1953232" y="176046"/>
                  </a:lnTo>
                  <a:lnTo>
                    <a:pt x="1965069" y="177771"/>
                  </a:lnTo>
                  <a:lnTo>
                    <a:pt x="1976907" y="179264"/>
                  </a:lnTo>
                  <a:lnTo>
                    <a:pt x="1988745" y="180555"/>
                  </a:lnTo>
                  <a:lnTo>
                    <a:pt x="2000583" y="181668"/>
                  </a:lnTo>
                  <a:lnTo>
                    <a:pt x="2012421" y="182625"/>
                  </a:lnTo>
                  <a:lnTo>
                    <a:pt x="2024258" y="183448"/>
                  </a:lnTo>
                  <a:lnTo>
                    <a:pt x="2036096" y="184154"/>
                  </a:lnTo>
                  <a:lnTo>
                    <a:pt x="2047934" y="184758"/>
                  </a:lnTo>
                  <a:lnTo>
                    <a:pt x="2059772" y="185276"/>
                  </a:lnTo>
                  <a:lnTo>
                    <a:pt x="2071609" y="185719"/>
                  </a:lnTo>
                  <a:lnTo>
                    <a:pt x="2083447" y="186097"/>
                  </a:lnTo>
                  <a:lnTo>
                    <a:pt x="2095285" y="186420"/>
                  </a:lnTo>
                  <a:lnTo>
                    <a:pt x="2107123" y="186696"/>
                  </a:lnTo>
                  <a:lnTo>
                    <a:pt x="2118961" y="186931"/>
                  </a:lnTo>
                  <a:lnTo>
                    <a:pt x="2130798" y="187131"/>
                  </a:lnTo>
                  <a:lnTo>
                    <a:pt x="2142636" y="187302"/>
                  </a:lnTo>
                  <a:lnTo>
                    <a:pt x="2154474" y="187448"/>
                  </a:lnTo>
                  <a:lnTo>
                    <a:pt x="2166312" y="187572"/>
                  </a:lnTo>
                  <a:lnTo>
                    <a:pt x="2178149" y="187678"/>
                  </a:lnTo>
                  <a:lnTo>
                    <a:pt x="2189987" y="187768"/>
                  </a:lnTo>
                  <a:lnTo>
                    <a:pt x="2201825" y="187845"/>
                  </a:lnTo>
                  <a:lnTo>
                    <a:pt x="2213663" y="187910"/>
                  </a:lnTo>
                  <a:lnTo>
                    <a:pt x="2225500" y="187966"/>
                  </a:lnTo>
                  <a:lnTo>
                    <a:pt x="2237338" y="188013"/>
                  </a:lnTo>
                  <a:lnTo>
                    <a:pt x="2249176" y="188053"/>
                  </a:lnTo>
                  <a:lnTo>
                    <a:pt x="2261014" y="188088"/>
                  </a:lnTo>
                  <a:lnTo>
                    <a:pt x="2272852" y="188117"/>
                  </a:lnTo>
                  <a:lnTo>
                    <a:pt x="2284689" y="188142"/>
                  </a:lnTo>
                  <a:lnTo>
                    <a:pt x="2296527" y="188163"/>
                  </a:lnTo>
                  <a:lnTo>
                    <a:pt x="2308365" y="188181"/>
                  </a:lnTo>
                  <a:lnTo>
                    <a:pt x="2320203" y="188196"/>
                  </a:lnTo>
                  <a:lnTo>
                    <a:pt x="2332040" y="188209"/>
                  </a:lnTo>
                  <a:lnTo>
                    <a:pt x="2343878" y="188220"/>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44" name="pl44"/>
            <p:cNvSpPr/>
            <p:nvPr/>
          </p:nvSpPr>
          <p:spPr>
            <a:xfrm>
              <a:off x="2482252" y="1281762"/>
              <a:ext cx="4687757" cy="188346"/>
            </a:xfrm>
            <a:custGeom>
              <a:avLst/>
              <a:pathLst>
                <a:path w="4687757" h="18834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63"/>
                  </a:lnTo>
                  <a:lnTo>
                    <a:pt x="1183777" y="74"/>
                  </a:lnTo>
                  <a:lnTo>
                    <a:pt x="1195614" y="87"/>
                  </a:lnTo>
                  <a:lnTo>
                    <a:pt x="1207452" y="102"/>
                  </a:lnTo>
                  <a:lnTo>
                    <a:pt x="1219290" y="120"/>
                  </a:lnTo>
                  <a:lnTo>
                    <a:pt x="1231128" y="141"/>
                  </a:lnTo>
                  <a:lnTo>
                    <a:pt x="1242965" y="166"/>
                  </a:lnTo>
                  <a:lnTo>
                    <a:pt x="1254803" y="195"/>
                  </a:lnTo>
                  <a:lnTo>
                    <a:pt x="1266641" y="229"/>
                  </a:lnTo>
                  <a:lnTo>
                    <a:pt x="1278479" y="270"/>
                  </a:lnTo>
                  <a:lnTo>
                    <a:pt x="1290317" y="317"/>
                  </a:lnTo>
                  <a:lnTo>
                    <a:pt x="1302154" y="373"/>
                  </a:lnTo>
                  <a:lnTo>
                    <a:pt x="1313992" y="438"/>
                  </a:lnTo>
                  <a:lnTo>
                    <a:pt x="1325830" y="515"/>
                  </a:lnTo>
                  <a:lnTo>
                    <a:pt x="1337668" y="605"/>
                  </a:lnTo>
                  <a:lnTo>
                    <a:pt x="1349505" y="710"/>
                  </a:lnTo>
                  <a:lnTo>
                    <a:pt x="1361343" y="835"/>
                  </a:lnTo>
                  <a:lnTo>
                    <a:pt x="1373181" y="980"/>
                  </a:lnTo>
                  <a:lnTo>
                    <a:pt x="1385019" y="1151"/>
                  </a:lnTo>
                  <a:lnTo>
                    <a:pt x="1396856" y="1352"/>
                  </a:lnTo>
                  <a:lnTo>
                    <a:pt x="1408694" y="1587"/>
                  </a:lnTo>
                  <a:lnTo>
                    <a:pt x="1420532" y="1863"/>
                  </a:lnTo>
                  <a:lnTo>
                    <a:pt x="1432370" y="2186"/>
                  </a:lnTo>
                  <a:lnTo>
                    <a:pt x="1444208" y="2564"/>
                  </a:lnTo>
                  <a:lnTo>
                    <a:pt x="1456045" y="3007"/>
                  </a:lnTo>
                  <a:lnTo>
                    <a:pt x="1467883" y="3524"/>
                  </a:lnTo>
                  <a:lnTo>
                    <a:pt x="1479721" y="4129"/>
                  </a:lnTo>
                  <a:lnTo>
                    <a:pt x="1491559" y="4835"/>
                  </a:lnTo>
                  <a:lnTo>
                    <a:pt x="1503396" y="5657"/>
                  </a:lnTo>
                  <a:lnTo>
                    <a:pt x="1515234" y="6615"/>
                  </a:lnTo>
                  <a:lnTo>
                    <a:pt x="1527072" y="7728"/>
                  </a:lnTo>
                  <a:lnTo>
                    <a:pt x="1538910" y="9018"/>
                  </a:lnTo>
                  <a:lnTo>
                    <a:pt x="1550748" y="10512"/>
                  </a:lnTo>
                  <a:lnTo>
                    <a:pt x="1562585" y="12236"/>
                  </a:lnTo>
                  <a:lnTo>
                    <a:pt x="1574423" y="14221"/>
                  </a:lnTo>
                  <a:lnTo>
                    <a:pt x="1586261" y="16497"/>
                  </a:lnTo>
                  <a:lnTo>
                    <a:pt x="1598099" y="19097"/>
                  </a:lnTo>
                  <a:lnTo>
                    <a:pt x="1609936" y="22055"/>
                  </a:lnTo>
                  <a:lnTo>
                    <a:pt x="1621774" y="25401"/>
                  </a:lnTo>
                  <a:lnTo>
                    <a:pt x="1633612" y="29167"/>
                  </a:lnTo>
                  <a:lnTo>
                    <a:pt x="1645450" y="33377"/>
                  </a:lnTo>
                  <a:lnTo>
                    <a:pt x="1657287" y="38049"/>
                  </a:lnTo>
                  <a:lnTo>
                    <a:pt x="1669125" y="43192"/>
                  </a:lnTo>
                  <a:lnTo>
                    <a:pt x="1680963" y="48805"/>
                  </a:lnTo>
                  <a:lnTo>
                    <a:pt x="1692801" y="54872"/>
                  </a:lnTo>
                  <a:lnTo>
                    <a:pt x="1704639" y="61362"/>
                  </a:lnTo>
                  <a:lnTo>
                    <a:pt x="1716476" y="68226"/>
                  </a:lnTo>
                  <a:lnTo>
                    <a:pt x="1728314" y="75403"/>
                  </a:lnTo>
                  <a:lnTo>
                    <a:pt x="1740152" y="82814"/>
                  </a:lnTo>
                  <a:lnTo>
                    <a:pt x="1751990" y="90370"/>
                  </a:lnTo>
                  <a:lnTo>
                    <a:pt x="1763827" y="97976"/>
                  </a:lnTo>
                  <a:lnTo>
                    <a:pt x="1775665" y="105532"/>
                  </a:lnTo>
                  <a:lnTo>
                    <a:pt x="1787503" y="112943"/>
                  </a:lnTo>
                  <a:lnTo>
                    <a:pt x="1799341" y="120120"/>
                  </a:lnTo>
                  <a:lnTo>
                    <a:pt x="1811178" y="126984"/>
                  </a:lnTo>
                  <a:lnTo>
                    <a:pt x="1823016" y="133474"/>
                  </a:lnTo>
                  <a:lnTo>
                    <a:pt x="1834854" y="139540"/>
                  </a:lnTo>
                  <a:lnTo>
                    <a:pt x="1846692" y="145154"/>
                  </a:lnTo>
                  <a:lnTo>
                    <a:pt x="1858530" y="150297"/>
                  </a:lnTo>
                  <a:lnTo>
                    <a:pt x="1870367" y="154969"/>
                  </a:lnTo>
                  <a:lnTo>
                    <a:pt x="1882205" y="159179"/>
                  </a:lnTo>
                  <a:lnTo>
                    <a:pt x="1894043" y="162944"/>
                  </a:lnTo>
                  <a:lnTo>
                    <a:pt x="1905881" y="166291"/>
                  </a:lnTo>
                  <a:lnTo>
                    <a:pt x="1917718" y="169249"/>
                  </a:lnTo>
                  <a:lnTo>
                    <a:pt x="1929556" y="171849"/>
                  </a:lnTo>
                  <a:lnTo>
                    <a:pt x="1941394" y="174125"/>
                  </a:lnTo>
                  <a:lnTo>
                    <a:pt x="1953232" y="176110"/>
                  </a:lnTo>
                  <a:lnTo>
                    <a:pt x="1965069" y="177834"/>
                  </a:lnTo>
                  <a:lnTo>
                    <a:pt x="1976907" y="179327"/>
                  </a:lnTo>
                  <a:lnTo>
                    <a:pt x="1988745" y="180618"/>
                  </a:lnTo>
                  <a:lnTo>
                    <a:pt x="2000583" y="181731"/>
                  </a:lnTo>
                  <a:lnTo>
                    <a:pt x="2012421" y="182689"/>
                  </a:lnTo>
                  <a:lnTo>
                    <a:pt x="2024258" y="183511"/>
                  </a:lnTo>
                  <a:lnTo>
                    <a:pt x="2036096" y="184217"/>
                  </a:lnTo>
                  <a:lnTo>
                    <a:pt x="2047934" y="184822"/>
                  </a:lnTo>
                  <a:lnTo>
                    <a:pt x="2059772" y="185339"/>
                  </a:lnTo>
                  <a:lnTo>
                    <a:pt x="2071609" y="185782"/>
                  </a:lnTo>
                  <a:lnTo>
                    <a:pt x="2083447" y="186160"/>
                  </a:lnTo>
                  <a:lnTo>
                    <a:pt x="2095285" y="186483"/>
                  </a:lnTo>
                  <a:lnTo>
                    <a:pt x="2107123" y="186759"/>
                  </a:lnTo>
                  <a:lnTo>
                    <a:pt x="2118961" y="186994"/>
                  </a:lnTo>
                  <a:lnTo>
                    <a:pt x="2130798" y="187195"/>
                  </a:lnTo>
                  <a:lnTo>
                    <a:pt x="2142636" y="187366"/>
                  </a:lnTo>
                  <a:lnTo>
                    <a:pt x="2154474" y="187511"/>
                  </a:lnTo>
                  <a:lnTo>
                    <a:pt x="2166312" y="187635"/>
                  </a:lnTo>
                  <a:lnTo>
                    <a:pt x="2178149" y="187741"/>
                  </a:lnTo>
                  <a:lnTo>
                    <a:pt x="2189987" y="187831"/>
                  </a:lnTo>
                  <a:lnTo>
                    <a:pt x="2201825" y="187908"/>
                  </a:lnTo>
                  <a:lnTo>
                    <a:pt x="2213663" y="187973"/>
                  </a:lnTo>
                  <a:lnTo>
                    <a:pt x="2225500" y="188029"/>
                  </a:lnTo>
                  <a:lnTo>
                    <a:pt x="2237338" y="188076"/>
                  </a:lnTo>
                  <a:lnTo>
                    <a:pt x="2249176" y="188116"/>
                  </a:lnTo>
                  <a:lnTo>
                    <a:pt x="2261014" y="188151"/>
                  </a:lnTo>
                  <a:lnTo>
                    <a:pt x="2272852" y="188180"/>
                  </a:lnTo>
                  <a:lnTo>
                    <a:pt x="2284689" y="188205"/>
                  </a:lnTo>
                  <a:lnTo>
                    <a:pt x="2296527" y="188226"/>
                  </a:lnTo>
                  <a:lnTo>
                    <a:pt x="2308365" y="188244"/>
                  </a:lnTo>
                  <a:lnTo>
                    <a:pt x="2320203" y="188259"/>
                  </a:lnTo>
                  <a:lnTo>
                    <a:pt x="2332040" y="188272"/>
                  </a:lnTo>
                  <a:lnTo>
                    <a:pt x="2343878" y="188283"/>
                  </a:lnTo>
                  <a:lnTo>
                    <a:pt x="2343878" y="188346"/>
                  </a:lnTo>
                  <a:lnTo>
                    <a:pt x="2355716" y="188346"/>
                  </a:lnTo>
                  <a:lnTo>
                    <a:pt x="2367554" y="188346"/>
                  </a:lnTo>
                  <a:lnTo>
                    <a:pt x="2379391" y="188346"/>
                  </a:lnTo>
                  <a:lnTo>
                    <a:pt x="2391229" y="188346"/>
                  </a:lnTo>
                  <a:lnTo>
                    <a:pt x="2403067" y="188346"/>
                  </a:lnTo>
                  <a:lnTo>
                    <a:pt x="2414905" y="188346"/>
                  </a:lnTo>
                  <a:lnTo>
                    <a:pt x="2426743" y="188346"/>
                  </a:lnTo>
                  <a:lnTo>
                    <a:pt x="2438580" y="188346"/>
                  </a:lnTo>
                  <a:lnTo>
                    <a:pt x="2450418" y="188346"/>
                  </a:lnTo>
                  <a:lnTo>
                    <a:pt x="2462256" y="188346"/>
                  </a:lnTo>
                  <a:lnTo>
                    <a:pt x="2474094" y="188346"/>
                  </a:lnTo>
                  <a:lnTo>
                    <a:pt x="2485931" y="188346"/>
                  </a:lnTo>
                  <a:lnTo>
                    <a:pt x="2497769" y="188346"/>
                  </a:lnTo>
                  <a:lnTo>
                    <a:pt x="2509607" y="188346"/>
                  </a:lnTo>
                  <a:lnTo>
                    <a:pt x="2521445" y="188346"/>
                  </a:lnTo>
                  <a:lnTo>
                    <a:pt x="2533283" y="188346"/>
                  </a:lnTo>
                  <a:lnTo>
                    <a:pt x="2545120" y="188346"/>
                  </a:lnTo>
                  <a:lnTo>
                    <a:pt x="2556958" y="188346"/>
                  </a:lnTo>
                  <a:lnTo>
                    <a:pt x="2568796" y="188346"/>
                  </a:lnTo>
                  <a:lnTo>
                    <a:pt x="2580634" y="188346"/>
                  </a:lnTo>
                  <a:lnTo>
                    <a:pt x="2592471" y="188346"/>
                  </a:lnTo>
                  <a:lnTo>
                    <a:pt x="2604309" y="188346"/>
                  </a:lnTo>
                  <a:lnTo>
                    <a:pt x="2616147" y="188346"/>
                  </a:lnTo>
                  <a:lnTo>
                    <a:pt x="2627985" y="188346"/>
                  </a:lnTo>
                  <a:lnTo>
                    <a:pt x="2639822" y="188346"/>
                  </a:lnTo>
                  <a:lnTo>
                    <a:pt x="2651660" y="188346"/>
                  </a:lnTo>
                  <a:lnTo>
                    <a:pt x="2663498" y="188346"/>
                  </a:lnTo>
                  <a:lnTo>
                    <a:pt x="2675336" y="188346"/>
                  </a:lnTo>
                  <a:lnTo>
                    <a:pt x="2687174" y="188346"/>
                  </a:lnTo>
                  <a:lnTo>
                    <a:pt x="2699011" y="188346"/>
                  </a:lnTo>
                  <a:lnTo>
                    <a:pt x="2710849" y="188346"/>
                  </a:lnTo>
                  <a:lnTo>
                    <a:pt x="2722687" y="188346"/>
                  </a:lnTo>
                  <a:lnTo>
                    <a:pt x="2734525" y="188346"/>
                  </a:lnTo>
                  <a:lnTo>
                    <a:pt x="2746362" y="188346"/>
                  </a:lnTo>
                  <a:lnTo>
                    <a:pt x="2758200" y="188346"/>
                  </a:lnTo>
                  <a:lnTo>
                    <a:pt x="2770038" y="188346"/>
                  </a:lnTo>
                  <a:lnTo>
                    <a:pt x="2781876" y="188346"/>
                  </a:lnTo>
                  <a:lnTo>
                    <a:pt x="2793713" y="188346"/>
                  </a:lnTo>
                  <a:lnTo>
                    <a:pt x="2805551" y="188346"/>
                  </a:lnTo>
                  <a:lnTo>
                    <a:pt x="2817389" y="188346"/>
                  </a:lnTo>
                  <a:lnTo>
                    <a:pt x="2829227" y="188346"/>
                  </a:lnTo>
                  <a:lnTo>
                    <a:pt x="2841065" y="188346"/>
                  </a:lnTo>
                  <a:lnTo>
                    <a:pt x="2852902" y="188346"/>
                  </a:lnTo>
                  <a:lnTo>
                    <a:pt x="2864740" y="188346"/>
                  </a:lnTo>
                  <a:lnTo>
                    <a:pt x="2876578" y="188346"/>
                  </a:lnTo>
                  <a:lnTo>
                    <a:pt x="2888416" y="188346"/>
                  </a:lnTo>
                  <a:lnTo>
                    <a:pt x="2900253" y="188346"/>
                  </a:lnTo>
                  <a:lnTo>
                    <a:pt x="2912091" y="188346"/>
                  </a:lnTo>
                  <a:lnTo>
                    <a:pt x="2923929" y="188346"/>
                  </a:lnTo>
                  <a:lnTo>
                    <a:pt x="2935767" y="188346"/>
                  </a:lnTo>
                  <a:lnTo>
                    <a:pt x="2947604" y="188346"/>
                  </a:lnTo>
                  <a:lnTo>
                    <a:pt x="2959442" y="188346"/>
                  </a:lnTo>
                  <a:lnTo>
                    <a:pt x="2971280" y="188346"/>
                  </a:lnTo>
                  <a:lnTo>
                    <a:pt x="2983118" y="188346"/>
                  </a:lnTo>
                  <a:lnTo>
                    <a:pt x="2994956" y="188346"/>
                  </a:lnTo>
                  <a:lnTo>
                    <a:pt x="3006793" y="188346"/>
                  </a:lnTo>
                  <a:lnTo>
                    <a:pt x="3018631" y="188346"/>
                  </a:lnTo>
                  <a:lnTo>
                    <a:pt x="3030469" y="188346"/>
                  </a:lnTo>
                  <a:lnTo>
                    <a:pt x="3042307" y="188346"/>
                  </a:lnTo>
                  <a:lnTo>
                    <a:pt x="3054144" y="188346"/>
                  </a:lnTo>
                  <a:lnTo>
                    <a:pt x="3065982" y="188346"/>
                  </a:lnTo>
                  <a:lnTo>
                    <a:pt x="3077820" y="188346"/>
                  </a:lnTo>
                  <a:lnTo>
                    <a:pt x="3089658" y="188346"/>
                  </a:lnTo>
                  <a:lnTo>
                    <a:pt x="3101496" y="188346"/>
                  </a:lnTo>
                  <a:lnTo>
                    <a:pt x="3113333" y="188346"/>
                  </a:lnTo>
                  <a:lnTo>
                    <a:pt x="3125171" y="188346"/>
                  </a:lnTo>
                  <a:lnTo>
                    <a:pt x="3137009" y="188346"/>
                  </a:lnTo>
                  <a:lnTo>
                    <a:pt x="3148847" y="188346"/>
                  </a:lnTo>
                  <a:lnTo>
                    <a:pt x="3160684" y="188346"/>
                  </a:lnTo>
                  <a:lnTo>
                    <a:pt x="3172522" y="188346"/>
                  </a:lnTo>
                  <a:lnTo>
                    <a:pt x="3184360" y="188346"/>
                  </a:lnTo>
                  <a:lnTo>
                    <a:pt x="3196198" y="188346"/>
                  </a:lnTo>
                  <a:lnTo>
                    <a:pt x="3208035" y="188346"/>
                  </a:lnTo>
                  <a:lnTo>
                    <a:pt x="3219873" y="188346"/>
                  </a:lnTo>
                  <a:lnTo>
                    <a:pt x="3231711" y="188346"/>
                  </a:lnTo>
                  <a:lnTo>
                    <a:pt x="3243549" y="188346"/>
                  </a:lnTo>
                  <a:lnTo>
                    <a:pt x="3255387" y="188346"/>
                  </a:lnTo>
                  <a:lnTo>
                    <a:pt x="3267224" y="188346"/>
                  </a:lnTo>
                  <a:lnTo>
                    <a:pt x="3279062" y="188346"/>
                  </a:lnTo>
                  <a:lnTo>
                    <a:pt x="3290900" y="188346"/>
                  </a:lnTo>
                  <a:lnTo>
                    <a:pt x="3302738" y="188346"/>
                  </a:lnTo>
                  <a:lnTo>
                    <a:pt x="3314575" y="188346"/>
                  </a:lnTo>
                  <a:lnTo>
                    <a:pt x="3326413" y="188346"/>
                  </a:lnTo>
                  <a:lnTo>
                    <a:pt x="3338251" y="188346"/>
                  </a:lnTo>
                  <a:lnTo>
                    <a:pt x="3350089" y="188346"/>
                  </a:lnTo>
                  <a:lnTo>
                    <a:pt x="3361926" y="188346"/>
                  </a:lnTo>
                  <a:lnTo>
                    <a:pt x="3373764" y="188346"/>
                  </a:lnTo>
                  <a:lnTo>
                    <a:pt x="3385602" y="188346"/>
                  </a:lnTo>
                  <a:lnTo>
                    <a:pt x="3397440" y="188346"/>
                  </a:lnTo>
                  <a:lnTo>
                    <a:pt x="3409278" y="188346"/>
                  </a:lnTo>
                  <a:lnTo>
                    <a:pt x="3421115" y="188346"/>
                  </a:lnTo>
                  <a:lnTo>
                    <a:pt x="3432953" y="188346"/>
                  </a:lnTo>
                  <a:lnTo>
                    <a:pt x="3444791" y="188346"/>
                  </a:lnTo>
                  <a:lnTo>
                    <a:pt x="3456629" y="188346"/>
                  </a:lnTo>
                  <a:lnTo>
                    <a:pt x="3468466" y="188346"/>
                  </a:lnTo>
                  <a:lnTo>
                    <a:pt x="3480304" y="188346"/>
                  </a:lnTo>
                  <a:lnTo>
                    <a:pt x="3492142" y="188346"/>
                  </a:lnTo>
                  <a:lnTo>
                    <a:pt x="3503980" y="188346"/>
                  </a:lnTo>
                  <a:lnTo>
                    <a:pt x="3515818" y="188346"/>
                  </a:lnTo>
                  <a:lnTo>
                    <a:pt x="3515818" y="188346"/>
                  </a:lnTo>
                  <a:lnTo>
                    <a:pt x="3527655" y="188346"/>
                  </a:lnTo>
                  <a:lnTo>
                    <a:pt x="3539493" y="188346"/>
                  </a:lnTo>
                  <a:lnTo>
                    <a:pt x="3551331" y="188346"/>
                  </a:lnTo>
                  <a:lnTo>
                    <a:pt x="3563169" y="188346"/>
                  </a:lnTo>
                  <a:lnTo>
                    <a:pt x="3575006" y="188346"/>
                  </a:lnTo>
                  <a:lnTo>
                    <a:pt x="3586844" y="188346"/>
                  </a:lnTo>
                  <a:lnTo>
                    <a:pt x="3598682" y="188346"/>
                  </a:lnTo>
                  <a:lnTo>
                    <a:pt x="3610520" y="188346"/>
                  </a:lnTo>
                  <a:lnTo>
                    <a:pt x="3622357" y="188346"/>
                  </a:lnTo>
                  <a:lnTo>
                    <a:pt x="3634195" y="188346"/>
                  </a:lnTo>
                  <a:lnTo>
                    <a:pt x="3646033" y="188346"/>
                  </a:lnTo>
                  <a:lnTo>
                    <a:pt x="3657871" y="188346"/>
                  </a:lnTo>
                  <a:lnTo>
                    <a:pt x="3669709" y="188346"/>
                  </a:lnTo>
                  <a:lnTo>
                    <a:pt x="3681546" y="188346"/>
                  </a:lnTo>
                  <a:lnTo>
                    <a:pt x="3693384" y="188346"/>
                  </a:lnTo>
                  <a:lnTo>
                    <a:pt x="3705222" y="188346"/>
                  </a:lnTo>
                  <a:lnTo>
                    <a:pt x="3717060" y="188346"/>
                  </a:lnTo>
                  <a:lnTo>
                    <a:pt x="3728897" y="188346"/>
                  </a:lnTo>
                  <a:lnTo>
                    <a:pt x="3740735" y="188346"/>
                  </a:lnTo>
                  <a:lnTo>
                    <a:pt x="3752573" y="188346"/>
                  </a:lnTo>
                  <a:lnTo>
                    <a:pt x="3764411" y="188346"/>
                  </a:lnTo>
                  <a:lnTo>
                    <a:pt x="3776248" y="188346"/>
                  </a:lnTo>
                  <a:lnTo>
                    <a:pt x="3788086" y="188346"/>
                  </a:lnTo>
                  <a:lnTo>
                    <a:pt x="3799924" y="188346"/>
                  </a:lnTo>
                  <a:lnTo>
                    <a:pt x="3811762" y="188346"/>
                  </a:lnTo>
                  <a:lnTo>
                    <a:pt x="3823600" y="188346"/>
                  </a:lnTo>
                  <a:lnTo>
                    <a:pt x="3835437" y="188346"/>
                  </a:lnTo>
                  <a:lnTo>
                    <a:pt x="3847275" y="188346"/>
                  </a:lnTo>
                  <a:lnTo>
                    <a:pt x="3859113" y="188346"/>
                  </a:lnTo>
                  <a:lnTo>
                    <a:pt x="3870951" y="188346"/>
                  </a:lnTo>
                  <a:lnTo>
                    <a:pt x="3882788" y="188346"/>
                  </a:lnTo>
                  <a:lnTo>
                    <a:pt x="3894626" y="188346"/>
                  </a:lnTo>
                  <a:lnTo>
                    <a:pt x="3906464" y="188346"/>
                  </a:lnTo>
                  <a:lnTo>
                    <a:pt x="3918302" y="188346"/>
                  </a:lnTo>
                  <a:lnTo>
                    <a:pt x="3930139" y="188346"/>
                  </a:lnTo>
                  <a:lnTo>
                    <a:pt x="3941977" y="188346"/>
                  </a:lnTo>
                  <a:lnTo>
                    <a:pt x="3953815" y="188346"/>
                  </a:lnTo>
                  <a:lnTo>
                    <a:pt x="3965653" y="188346"/>
                  </a:lnTo>
                  <a:lnTo>
                    <a:pt x="3977491" y="188346"/>
                  </a:lnTo>
                  <a:lnTo>
                    <a:pt x="3989328" y="188346"/>
                  </a:lnTo>
                  <a:lnTo>
                    <a:pt x="4001166" y="188346"/>
                  </a:lnTo>
                  <a:lnTo>
                    <a:pt x="4013004" y="188346"/>
                  </a:lnTo>
                  <a:lnTo>
                    <a:pt x="4024842" y="188346"/>
                  </a:lnTo>
                  <a:lnTo>
                    <a:pt x="4036679" y="188346"/>
                  </a:lnTo>
                  <a:lnTo>
                    <a:pt x="4048517" y="188346"/>
                  </a:lnTo>
                  <a:lnTo>
                    <a:pt x="4060355" y="188346"/>
                  </a:lnTo>
                  <a:lnTo>
                    <a:pt x="4072193" y="188346"/>
                  </a:lnTo>
                  <a:lnTo>
                    <a:pt x="4084031" y="188346"/>
                  </a:lnTo>
                  <a:lnTo>
                    <a:pt x="4095868" y="188346"/>
                  </a:lnTo>
                  <a:lnTo>
                    <a:pt x="4107706" y="188346"/>
                  </a:lnTo>
                  <a:lnTo>
                    <a:pt x="4119544" y="188346"/>
                  </a:lnTo>
                  <a:lnTo>
                    <a:pt x="4131382" y="188346"/>
                  </a:lnTo>
                  <a:lnTo>
                    <a:pt x="4143219" y="188346"/>
                  </a:lnTo>
                  <a:lnTo>
                    <a:pt x="4155057" y="188346"/>
                  </a:lnTo>
                  <a:lnTo>
                    <a:pt x="4166895" y="188346"/>
                  </a:lnTo>
                  <a:lnTo>
                    <a:pt x="4178733" y="188346"/>
                  </a:lnTo>
                  <a:lnTo>
                    <a:pt x="4190570" y="188346"/>
                  </a:lnTo>
                  <a:lnTo>
                    <a:pt x="4202408" y="188346"/>
                  </a:lnTo>
                  <a:lnTo>
                    <a:pt x="4214246" y="188346"/>
                  </a:lnTo>
                  <a:lnTo>
                    <a:pt x="4226084" y="188346"/>
                  </a:lnTo>
                  <a:lnTo>
                    <a:pt x="4237922" y="188346"/>
                  </a:lnTo>
                  <a:lnTo>
                    <a:pt x="4249759" y="188346"/>
                  </a:lnTo>
                  <a:lnTo>
                    <a:pt x="4261597" y="188346"/>
                  </a:lnTo>
                  <a:lnTo>
                    <a:pt x="4273435" y="188346"/>
                  </a:lnTo>
                  <a:lnTo>
                    <a:pt x="4285273" y="188346"/>
                  </a:lnTo>
                  <a:lnTo>
                    <a:pt x="4297110" y="188346"/>
                  </a:lnTo>
                  <a:lnTo>
                    <a:pt x="4308948" y="188346"/>
                  </a:lnTo>
                  <a:lnTo>
                    <a:pt x="4320786" y="188346"/>
                  </a:lnTo>
                  <a:lnTo>
                    <a:pt x="4332624" y="188346"/>
                  </a:lnTo>
                  <a:lnTo>
                    <a:pt x="4344461" y="188346"/>
                  </a:lnTo>
                  <a:lnTo>
                    <a:pt x="4356299" y="188346"/>
                  </a:lnTo>
                  <a:lnTo>
                    <a:pt x="4368137" y="188346"/>
                  </a:lnTo>
                  <a:lnTo>
                    <a:pt x="4379975" y="188346"/>
                  </a:lnTo>
                  <a:lnTo>
                    <a:pt x="4391813" y="188346"/>
                  </a:lnTo>
                  <a:lnTo>
                    <a:pt x="4403650" y="188346"/>
                  </a:lnTo>
                  <a:lnTo>
                    <a:pt x="4415488" y="188346"/>
                  </a:lnTo>
                  <a:lnTo>
                    <a:pt x="4427326" y="188346"/>
                  </a:lnTo>
                  <a:lnTo>
                    <a:pt x="4439164" y="188346"/>
                  </a:lnTo>
                  <a:lnTo>
                    <a:pt x="4451001" y="188346"/>
                  </a:lnTo>
                  <a:lnTo>
                    <a:pt x="4462839" y="188346"/>
                  </a:lnTo>
                  <a:lnTo>
                    <a:pt x="4474677" y="188346"/>
                  </a:lnTo>
                  <a:lnTo>
                    <a:pt x="4486515" y="188346"/>
                  </a:lnTo>
                  <a:lnTo>
                    <a:pt x="4498352" y="188346"/>
                  </a:lnTo>
                  <a:lnTo>
                    <a:pt x="4510190" y="188346"/>
                  </a:lnTo>
                  <a:lnTo>
                    <a:pt x="4522028" y="188346"/>
                  </a:lnTo>
                  <a:lnTo>
                    <a:pt x="4533866" y="188346"/>
                  </a:lnTo>
                  <a:lnTo>
                    <a:pt x="4545704" y="188346"/>
                  </a:lnTo>
                  <a:lnTo>
                    <a:pt x="4557541" y="188346"/>
                  </a:lnTo>
                  <a:lnTo>
                    <a:pt x="4569379" y="188346"/>
                  </a:lnTo>
                  <a:lnTo>
                    <a:pt x="4581217" y="188346"/>
                  </a:lnTo>
                  <a:lnTo>
                    <a:pt x="4593055" y="188346"/>
                  </a:lnTo>
                  <a:lnTo>
                    <a:pt x="4604892" y="188346"/>
                  </a:lnTo>
                  <a:lnTo>
                    <a:pt x="4616730" y="188346"/>
                  </a:lnTo>
                  <a:lnTo>
                    <a:pt x="4628568" y="188346"/>
                  </a:lnTo>
                  <a:lnTo>
                    <a:pt x="4640406" y="188346"/>
                  </a:lnTo>
                  <a:lnTo>
                    <a:pt x="4652244" y="188346"/>
                  </a:lnTo>
                  <a:lnTo>
                    <a:pt x="4664081" y="188346"/>
                  </a:lnTo>
                  <a:lnTo>
                    <a:pt x="4675919" y="188346"/>
                  </a:lnTo>
                  <a:lnTo>
                    <a:pt x="4687757" y="188346"/>
                  </a:lnTo>
                </a:path>
              </a:pathLst>
            </a:custGeom>
            <a:ln w="40651" cap="flat">
              <a:solidFill>
                <a:srgbClr val="E8E8E8">
                  <a:alpha val="100000"/>
                </a:srgbClr>
              </a:solidFill>
              <a:prstDash val="solid"/>
              <a:round/>
            </a:ln>
          </p:spPr>
          <p:txBody>
            <a:bodyPr/>
            <a:lstStyle/>
            <a:p/>
          </p:txBody>
        </p:sp>
        <p:sp>
          <p:nvSpPr>
            <p:cNvPr id="45" name="pl45"/>
            <p:cNvSpPr/>
            <p:nvPr/>
          </p:nvSpPr>
          <p:spPr>
            <a:xfrm>
              <a:off x="2482252" y="5048698"/>
              <a:ext cx="4687757" cy="188346"/>
            </a:xfrm>
            <a:custGeom>
              <a:avLst/>
              <a:pathLst>
                <a:path w="4687757" h="188346">
                  <a:moveTo>
                    <a:pt x="0" y="188346"/>
                  </a:moveTo>
                  <a:lnTo>
                    <a:pt x="11837" y="188346"/>
                  </a:lnTo>
                  <a:lnTo>
                    <a:pt x="23675" y="188346"/>
                  </a:lnTo>
                  <a:lnTo>
                    <a:pt x="35513" y="188346"/>
                  </a:lnTo>
                  <a:lnTo>
                    <a:pt x="47351" y="188346"/>
                  </a:lnTo>
                  <a:lnTo>
                    <a:pt x="59188" y="188346"/>
                  </a:lnTo>
                  <a:lnTo>
                    <a:pt x="71026" y="188346"/>
                  </a:lnTo>
                  <a:lnTo>
                    <a:pt x="82864" y="188346"/>
                  </a:lnTo>
                  <a:lnTo>
                    <a:pt x="94702" y="188346"/>
                  </a:lnTo>
                  <a:lnTo>
                    <a:pt x="106539" y="188346"/>
                  </a:lnTo>
                  <a:lnTo>
                    <a:pt x="118377" y="188346"/>
                  </a:lnTo>
                  <a:lnTo>
                    <a:pt x="130215" y="188346"/>
                  </a:lnTo>
                  <a:lnTo>
                    <a:pt x="142053" y="188346"/>
                  </a:lnTo>
                  <a:lnTo>
                    <a:pt x="153891" y="188346"/>
                  </a:lnTo>
                  <a:lnTo>
                    <a:pt x="165728" y="188346"/>
                  </a:lnTo>
                  <a:lnTo>
                    <a:pt x="177566" y="188346"/>
                  </a:lnTo>
                  <a:lnTo>
                    <a:pt x="189404" y="188346"/>
                  </a:lnTo>
                  <a:lnTo>
                    <a:pt x="201242" y="188346"/>
                  </a:lnTo>
                  <a:lnTo>
                    <a:pt x="213079" y="188346"/>
                  </a:lnTo>
                  <a:lnTo>
                    <a:pt x="224917" y="188346"/>
                  </a:lnTo>
                  <a:lnTo>
                    <a:pt x="236755" y="188346"/>
                  </a:lnTo>
                  <a:lnTo>
                    <a:pt x="248593" y="188346"/>
                  </a:lnTo>
                  <a:lnTo>
                    <a:pt x="260430" y="188346"/>
                  </a:lnTo>
                  <a:lnTo>
                    <a:pt x="272268" y="188346"/>
                  </a:lnTo>
                  <a:lnTo>
                    <a:pt x="284106" y="188346"/>
                  </a:lnTo>
                  <a:lnTo>
                    <a:pt x="295944" y="188346"/>
                  </a:lnTo>
                  <a:lnTo>
                    <a:pt x="307782" y="188346"/>
                  </a:lnTo>
                  <a:lnTo>
                    <a:pt x="319619" y="188346"/>
                  </a:lnTo>
                  <a:lnTo>
                    <a:pt x="331457" y="188346"/>
                  </a:lnTo>
                  <a:lnTo>
                    <a:pt x="343295" y="188346"/>
                  </a:lnTo>
                  <a:lnTo>
                    <a:pt x="355133" y="188346"/>
                  </a:lnTo>
                  <a:lnTo>
                    <a:pt x="366970" y="188346"/>
                  </a:lnTo>
                  <a:lnTo>
                    <a:pt x="378808" y="188346"/>
                  </a:lnTo>
                  <a:lnTo>
                    <a:pt x="390646" y="188346"/>
                  </a:lnTo>
                  <a:lnTo>
                    <a:pt x="402484" y="188346"/>
                  </a:lnTo>
                  <a:lnTo>
                    <a:pt x="414321" y="188346"/>
                  </a:lnTo>
                  <a:lnTo>
                    <a:pt x="426159" y="188346"/>
                  </a:lnTo>
                  <a:lnTo>
                    <a:pt x="437997" y="188346"/>
                  </a:lnTo>
                  <a:lnTo>
                    <a:pt x="449835" y="188346"/>
                  </a:lnTo>
                  <a:lnTo>
                    <a:pt x="461673" y="188346"/>
                  </a:lnTo>
                  <a:lnTo>
                    <a:pt x="473510" y="188346"/>
                  </a:lnTo>
                  <a:lnTo>
                    <a:pt x="485348" y="188346"/>
                  </a:lnTo>
                  <a:lnTo>
                    <a:pt x="497186" y="188346"/>
                  </a:lnTo>
                  <a:lnTo>
                    <a:pt x="509024" y="188346"/>
                  </a:lnTo>
                  <a:lnTo>
                    <a:pt x="520861" y="188346"/>
                  </a:lnTo>
                  <a:lnTo>
                    <a:pt x="532699" y="188346"/>
                  </a:lnTo>
                  <a:lnTo>
                    <a:pt x="544537" y="188346"/>
                  </a:lnTo>
                  <a:lnTo>
                    <a:pt x="556375" y="188346"/>
                  </a:lnTo>
                  <a:lnTo>
                    <a:pt x="568213" y="188346"/>
                  </a:lnTo>
                  <a:lnTo>
                    <a:pt x="580050" y="188346"/>
                  </a:lnTo>
                  <a:lnTo>
                    <a:pt x="591888" y="188346"/>
                  </a:lnTo>
                  <a:lnTo>
                    <a:pt x="603726" y="188346"/>
                  </a:lnTo>
                  <a:lnTo>
                    <a:pt x="615564" y="188346"/>
                  </a:lnTo>
                  <a:lnTo>
                    <a:pt x="627401" y="188346"/>
                  </a:lnTo>
                  <a:lnTo>
                    <a:pt x="639239" y="188346"/>
                  </a:lnTo>
                  <a:lnTo>
                    <a:pt x="651077" y="188346"/>
                  </a:lnTo>
                  <a:lnTo>
                    <a:pt x="662915" y="188346"/>
                  </a:lnTo>
                  <a:lnTo>
                    <a:pt x="674752" y="188346"/>
                  </a:lnTo>
                  <a:lnTo>
                    <a:pt x="686590" y="188346"/>
                  </a:lnTo>
                  <a:lnTo>
                    <a:pt x="698428" y="188346"/>
                  </a:lnTo>
                  <a:lnTo>
                    <a:pt x="710266" y="188346"/>
                  </a:lnTo>
                  <a:lnTo>
                    <a:pt x="722104" y="188346"/>
                  </a:lnTo>
                  <a:lnTo>
                    <a:pt x="733941" y="188346"/>
                  </a:lnTo>
                  <a:lnTo>
                    <a:pt x="745779" y="188346"/>
                  </a:lnTo>
                  <a:lnTo>
                    <a:pt x="757617" y="188346"/>
                  </a:lnTo>
                  <a:lnTo>
                    <a:pt x="769455" y="188346"/>
                  </a:lnTo>
                  <a:lnTo>
                    <a:pt x="781292" y="188346"/>
                  </a:lnTo>
                  <a:lnTo>
                    <a:pt x="793130" y="188346"/>
                  </a:lnTo>
                  <a:lnTo>
                    <a:pt x="804968" y="188346"/>
                  </a:lnTo>
                  <a:lnTo>
                    <a:pt x="816806" y="188346"/>
                  </a:lnTo>
                  <a:lnTo>
                    <a:pt x="828643" y="188346"/>
                  </a:lnTo>
                  <a:lnTo>
                    <a:pt x="840481" y="188346"/>
                  </a:lnTo>
                  <a:lnTo>
                    <a:pt x="852319" y="188346"/>
                  </a:lnTo>
                  <a:lnTo>
                    <a:pt x="864157" y="188346"/>
                  </a:lnTo>
                  <a:lnTo>
                    <a:pt x="875995" y="188346"/>
                  </a:lnTo>
                  <a:lnTo>
                    <a:pt x="887832" y="188346"/>
                  </a:lnTo>
                  <a:lnTo>
                    <a:pt x="899670" y="188346"/>
                  </a:lnTo>
                  <a:lnTo>
                    <a:pt x="911508" y="188346"/>
                  </a:lnTo>
                  <a:lnTo>
                    <a:pt x="923346" y="188346"/>
                  </a:lnTo>
                  <a:lnTo>
                    <a:pt x="935183" y="188346"/>
                  </a:lnTo>
                  <a:lnTo>
                    <a:pt x="947021" y="188346"/>
                  </a:lnTo>
                  <a:lnTo>
                    <a:pt x="958859" y="188346"/>
                  </a:lnTo>
                  <a:lnTo>
                    <a:pt x="970697" y="188346"/>
                  </a:lnTo>
                  <a:lnTo>
                    <a:pt x="982534" y="188346"/>
                  </a:lnTo>
                  <a:lnTo>
                    <a:pt x="994372" y="188346"/>
                  </a:lnTo>
                  <a:lnTo>
                    <a:pt x="1006210" y="188346"/>
                  </a:lnTo>
                  <a:lnTo>
                    <a:pt x="1018048" y="188346"/>
                  </a:lnTo>
                  <a:lnTo>
                    <a:pt x="1029886" y="188346"/>
                  </a:lnTo>
                  <a:lnTo>
                    <a:pt x="1041723" y="188346"/>
                  </a:lnTo>
                  <a:lnTo>
                    <a:pt x="1053561" y="188346"/>
                  </a:lnTo>
                  <a:lnTo>
                    <a:pt x="1065399" y="188346"/>
                  </a:lnTo>
                  <a:lnTo>
                    <a:pt x="1077237" y="188346"/>
                  </a:lnTo>
                  <a:lnTo>
                    <a:pt x="1089074" y="188346"/>
                  </a:lnTo>
                  <a:lnTo>
                    <a:pt x="1100912" y="188346"/>
                  </a:lnTo>
                  <a:lnTo>
                    <a:pt x="1112750" y="188346"/>
                  </a:lnTo>
                  <a:lnTo>
                    <a:pt x="1124588" y="188346"/>
                  </a:lnTo>
                  <a:lnTo>
                    <a:pt x="1136426" y="188346"/>
                  </a:lnTo>
                  <a:lnTo>
                    <a:pt x="1148263" y="188346"/>
                  </a:lnTo>
                  <a:lnTo>
                    <a:pt x="1160101" y="188346"/>
                  </a:lnTo>
                  <a:lnTo>
                    <a:pt x="1171939" y="188346"/>
                  </a:lnTo>
                  <a:lnTo>
                    <a:pt x="1171939" y="188346"/>
                  </a:lnTo>
                  <a:lnTo>
                    <a:pt x="1183777" y="188346"/>
                  </a:lnTo>
                  <a:lnTo>
                    <a:pt x="1195614" y="188346"/>
                  </a:lnTo>
                  <a:lnTo>
                    <a:pt x="1207452" y="188346"/>
                  </a:lnTo>
                  <a:lnTo>
                    <a:pt x="1219290" y="188346"/>
                  </a:lnTo>
                  <a:lnTo>
                    <a:pt x="1231128" y="188346"/>
                  </a:lnTo>
                  <a:lnTo>
                    <a:pt x="1242965" y="188346"/>
                  </a:lnTo>
                  <a:lnTo>
                    <a:pt x="1254803" y="188346"/>
                  </a:lnTo>
                  <a:lnTo>
                    <a:pt x="1266641" y="188346"/>
                  </a:lnTo>
                  <a:lnTo>
                    <a:pt x="1278479" y="188346"/>
                  </a:lnTo>
                  <a:lnTo>
                    <a:pt x="1290317" y="188346"/>
                  </a:lnTo>
                  <a:lnTo>
                    <a:pt x="1302154" y="188346"/>
                  </a:lnTo>
                  <a:lnTo>
                    <a:pt x="1313992" y="188346"/>
                  </a:lnTo>
                  <a:lnTo>
                    <a:pt x="1325830" y="188346"/>
                  </a:lnTo>
                  <a:lnTo>
                    <a:pt x="1337668" y="188346"/>
                  </a:lnTo>
                  <a:lnTo>
                    <a:pt x="1349505" y="188346"/>
                  </a:lnTo>
                  <a:lnTo>
                    <a:pt x="1361343" y="188346"/>
                  </a:lnTo>
                  <a:lnTo>
                    <a:pt x="1373181" y="188346"/>
                  </a:lnTo>
                  <a:lnTo>
                    <a:pt x="1385019" y="188346"/>
                  </a:lnTo>
                  <a:lnTo>
                    <a:pt x="1396856" y="188346"/>
                  </a:lnTo>
                  <a:lnTo>
                    <a:pt x="1408694" y="188346"/>
                  </a:lnTo>
                  <a:lnTo>
                    <a:pt x="1420532" y="188346"/>
                  </a:lnTo>
                  <a:lnTo>
                    <a:pt x="1432370" y="188346"/>
                  </a:lnTo>
                  <a:lnTo>
                    <a:pt x="1444208" y="188346"/>
                  </a:lnTo>
                  <a:lnTo>
                    <a:pt x="1456045" y="188346"/>
                  </a:lnTo>
                  <a:lnTo>
                    <a:pt x="1467883" y="188346"/>
                  </a:lnTo>
                  <a:lnTo>
                    <a:pt x="1479721" y="188346"/>
                  </a:lnTo>
                  <a:lnTo>
                    <a:pt x="1491559" y="188346"/>
                  </a:lnTo>
                  <a:lnTo>
                    <a:pt x="1503396" y="188346"/>
                  </a:lnTo>
                  <a:lnTo>
                    <a:pt x="1515234" y="188346"/>
                  </a:lnTo>
                  <a:lnTo>
                    <a:pt x="1527072" y="188346"/>
                  </a:lnTo>
                  <a:lnTo>
                    <a:pt x="1538910" y="188346"/>
                  </a:lnTo>
                  <a:lnTo>
                    <a:pt x="1550748" y="188346"/>
                  </a:lnTo>
                  <a:lnTo>
                    <a:pt x="1562585" y="188346"/>
                  </a:lnTo>
                  <a:lnTo>
                    <a:pt x="1574423" y="188346"/>
                  </a:lnTo>
                  <a:lnTo>
                    <a:pt x="1586261" y="188346"/>
                  </a:lnTo>
                  <a:lnTo>
                    <a:pt x="1598099" y="188346"/>
                  </a:lnTo>
                  <a:lnTo>
                    <a:pt x="1609936" y="188346"/>
                  </a:lnTo>
                  <a:lnTo>
                    <a:pt x="1621774" y="188346"/>
                  </a:lnTo>
                  <a:lnTo>
                    <a:pt x="1633612" y="188346"/>
                  </a:lnTo>
                  <a:lnTo>
                    <a:pt x="1645450" y="188346"/>
                  </a:lnTo>
                  <a:lnTo>
                    <a:pt x="1657287" y="188346"/>
                  </a:lnTo>
                  <a:lnTo>
                    <a:pt x="1669125" y="188346"/>
                  </a:lnTo>
                  <a:lnTo>
                    <a:pt x="1680963" y="188346"/>
                  </a:lnTo>
                  <a:lnTo>
                    <a:pt x="1692801" y="188346"/>
                  </a:lnTo>
                  <a:lnTo>
                    <a:pt x="1704639" y="188346"/>
                  </a:lnTo>
                  <a:lnTo>
                    <a:pt x="1716476" y="188346"/>
                  </a:lnTo>
                  <a:lnTo>
                    <a:pt x="1728314" y="188346"/>
                  </a:lnTo>
                  <a:lnTo>
                    <a:pt x="1740152" y="188346"/>
                  </a:lnTo>
                  <a:lnTo>
                    <a:pt x="1751990" y="188346"/>
                  </a:lnTo>
                  <a:lnTo>
                    <a:pt x="1763827" y="188346"/>
                  </a:lnTo>
                  <a:lnTo>
                    <a:pt x="1775665" y="188346"/>
                  </a:lnTo>
                  <a:lnTo>
                    <a:pt x="1787503" y="188346"/>
                  </a:lnTo>
                  <a:lnTo>
                    <a:pt x="1799341" y="188346"/>
                  </a:lnTo>
                  <a:lnTo>
                    <a:pt x="1811178" y="188346"/>
                  </a:lnTo>
                  <a:lnTo>
                    <a:pt x="1823016" y="188346"/>
                  </a:lnTo>
                  <a:lnTo>
                    <a:pt x="1834854" y="188346"/>
                  </a:lnTo>
                  <a:lnTo>
                    <a:pt x="1846692" y="188346"/>
                  </a:lnTo>
                  <a:lnTo>
                    <a:pt x="1858530" y="188346"/>
                  </a:lnTo>
                  <a:lnTo>
                    <a:pt x="1870367" y="188346"/>
                  </a:lnTo>
                  <a:lnTo>
                    <a:pt x="1882205" y="188346"/>
                  </a:lnTo>
                  <a:lnTo>
                    <a:pt x="1894043" y="188346"/>
                  </a:lnTo>
                  <a:lnTo>
                    <a:pt x="1905881" y="188346"/>
                  </a:lnTo>
                  <a:lnTo>
                    <a:pt x="1917718" y="188346"/>
                  </a:lnTo>
                  <a:lnTo>
                    <a:pt x="1929556" y="188346"/>
                  </a:lnTo>
                  <a:lnTo>
                    <a:pt x="1941394" y="188346"/>
                  </a:lnTo>
                  <a:lnTo>
                    <a:pt x="1953232" y="188346"/>
                  </a:lnTo>
                  <a:lnTo>
                    <a:pt x="1965069" y="188346"/>
                  </a:lnTo>
                  <a:lnTo>
                    <a:pt x="1976907" y="188346"/>
                  </a:lnTo>
                  <a:lnTo>
                    <a:pt x="1988745" y="188346"/>
                  </a:lnTo>
                  <a:lnTo>
                    <a:pt x="2000583" y="188346"/>
                  </a:lnTo>
                  <a:lnTo>
                    <a:pt x="2012421" y="188346"/>
                  </a:lnTo>
                  <a:lnTo>
                    <a:pt x="2024258" y="188346"/>
                  </a:lnTo>
                  <a:lnTo>
                    <a:pt x="2036096" y="188346"/>
                  </a:lnTo>
                  <a:lnTo>
                    <a:pt x="2047934" y="188346"/>
                  </a:lnTo>
                  <a:lnTo>
                    <a:pt x="2059772" y="188346"/>
                  </a:lnTo>
                  <a:lnTo>
                    <a:pt x="2071609" y="188346"/>
                  </a:lnTo>
                  <a:lnTo>
                    <a:pt x="2083447" y="188346"/>
                  </a:lnTo>
                  <a:lnTo>
                    <a:pt x="2095285" y="188346"/>
                  </a:lnTo>
                  <a:lnTo>
                    <a:pt x="2107123" y="188346"/>
                  </a:lnTo>
                  <a:lnTo>
                    <a:pt x="2118961" y="188346"/>
                  </a:lnTo>
                  <a:lnTo>
                    <a:pt x="2130798" y="188346"/>
                  </a:lnTo>
                  <a:lnTo>
                    <a:pt x="2142636" y="188346"/>
                  </a:lnTo>
                  <a:lnTo>
                    <a:pt x="2154474" y="188346"/>
                  </a:lnTo>
                  <a:lnTo>
                    <a:pt x="2166312" y="188346"/>
                  </a:lnTo>
                  <a:lnTo>
                    <a:pt x="2178149" y="188346"/>
                  </a:lnTo>
                  <a:lnTo>
                    <a:pt x="2189987" y="188346"/>
                  </a:lnTo>
                  <a:lnTo>
                    <a:pt x="2201825" y="188346"/>
                  </a:lnTo>
                  <a:lnTo>
                    <a:pt x="2213663" y="188346"/>
                  </a:lnTo>
                  <a:lnTo>
                    <a:pt x="2225500" y="188346"/>
                  </a:lnTo>
                  <a:lnTo>
                    <a:pt x="2237338" y="188346"/>
                  </a:lnTo>
                  <a:lnTo>
                    <a:pt x="2249176" y="188346"/>
                  </a:lnTo>
                  <a:lnTo>
                    <a:pt x="2261014" y="188346"/>
                  </a:lnTo>
                  <a:lnTo>
                    <a:pt x="2272852" y="188346"/>
                  </a:lnTo>
                  <a:lnTo>
                    <a:pt x="2284689" y="188346"/>
                  </a:lnTo>
                  <a:lnTo>
                    <a:pt x="2296527" y="188346"/>
                  </a:lnTo>
                  <a:lnTo>
                    <a:pt x="2308365" y="188346"/>
                  </a:lnTo>
                  <a:lnTo>
                    <a:pt x="2320203" y="188346"/>
                  </a:lnTo>
                  <a:lnTo>
                    <a:pt x="2332040" y="188346"/>
                  </a:lnTo>
                  <a:lnTo>
                    <a:pt x="2343878" y="188346"/>
                  </a:lnTo>
                  <a:lnTo>
                    <a:pt x="2343878" y="188283"/>
                  </a:lnTo>
                  <a:lnTo>
                    <a:pt x="2355716" y="188272"/>
                  </a:lnTo>
                  <a:lnTo>
                    <a:pt x="2367554" y="188259"/>
                  </a:lnTo>
                  <a:lnTo>
                    <a:pt x="2379391" y="188244"/>
                  </a:lnTo>
                  <a:lnTo>
                    <a:pt x="2391229" y="188226"/>
                  </a:lnTo>
                  <a:lnTo>
                    <a:pt x="2403067" y="188205"/>
                  </a:lnTo>
                  <a:lnTo>
                    <a:pt x="2414905" y="188180"/>
                  </a:lnTo>
                  <a:lnTo>
                    <a:pt x="2426743" y="188151"/>
                  </a:lnTo>
                  <a:lnTo>
                    <a:pt x="2438580" y="188116"/>
                  </a:lnTo>
                  <a:lnTo>
                    <a:pt x="2450418" y="188076"/>
                  </a:lnTo>
                  <a:lnTo>
                    <a:pt x="2462256" y="188029"/>
                  </a:lnTo>
                  <a:lnTo>
                    <a:pt x="2474094" y="187973"/>
                  </a:lnTo>
                  <a:lnTo>
                    <a:pt x="2485931" y="187908"/>
                  </a:lnTo>
                  <a:lnTo>
                    <a:pt x="2497769" y="187831"/>
                  </a:lnTo>
                  <a:lnTo>
                    <a:pt x="2509607" y="187741"/>
                  </a:lnTo>
                  <a:lnTo>
                    <a:pt x="2521445" y="187635"/>
                  </a:lnTo>
                  <a:lnTo>
                    <a:pt x="2533283" y="187511"/>
                  </a:lnTo>
                  <a:lnTo>
                    <a:pt x="2545120" y="187366"/>
                  </a:lnTo>
                  <a:lnTo>
                    <a:pt x="2556958" y="187195"/>
                  </a:lnTo>
                  <a:lnTo>
                    <a:pt x="2568796" y="186994"/>
                  </a:lnTo>
                  <a:lnTo>
                    <a:pt x="2580634" y="186759"/>
                  </a:lnTo>
                  <a:lnTo>
                    <a:pt x="2592471" y="186483"/>
                  </a:lnTo>
                  <a:lnTo>
                    <a:pt x="2604309" y="186160"/>
                  </a:lnTo>
                  <a:lnTo>
                    <a:pt x="2616147" y="185782"/>
                  </a:lnTo>
                  <a:lnTo>
                    <a:pt x="2627985" y="185339"/>
                  </a:lnTo>
                  <a:lnTo>
                    <a:pt x="2639822" y="184822"/>
                  </a:lnTo>
                  <a:lnTo>
                    <a:pt x="2651660" y="184217"/>
                  </a:lnTo>
                  <a:lnTo>
                    <a:pt x="2663498" y="183511"/>
                  </a:lnTo>
                  <a:lnTo>
                    <a:pt x="2675336" y="182689"/>
                  </a:lnTo>
                  <a:lnTo>
                    <a:pt x="2687174" y="181731"/>
                  </a:lnTo>
                  <a:lnTo>
                    <a:pt x="2699011" y="180618"/>
                  </a:lnTo>
                  <a:lnTo>
                    <a:pt x="2710849" y="179327"/>
                  </a:lnTo>
                  <a:lnTo>
                    <a:pt x="2722687" y="177834"/>
                  </a:lnTo>
                  <a:lnTo>
                    <a:pt x="2734525" y="176110"/>
                  </a:lnTo>
                  <a:lnTo>
                    <a:pt x="2746362" y="174125"/>
                  </a:lnTo>
                  <a:lnTo>
                    <a:pt x="2758200" y="171849"/>
                  </a:lnTo>
                  <a:lnTo>
                    <a:pt x="2770038" y="169249"/>
                  </a:lnTo>
                  <a:lnTo>
                    <a:pt x="2781876" y="166291"/>
                  </a:lnTo>
                  <a:lnTo>
                    <a:pt x="2793713" y="162944"/>
                  </a:lnTo>
                  <a:lnTo>
                    <a:pt x="2805551" y="159179"/>
                  </a:lnTo>
                  <a:lnTo>
                    <a:pt x="2817389" y="154969"/>
                  </a:lnTo>
                  <a:lnTo>
                    <a:pt x="2829227" y="150297"/>
                  </a:lnTo>
                  <a:lnTo>
                    <a:pt x="2841065" y="145154"/>
                  </a:lnTo>
                  <a:lnTo>
                    <a:pt x="2852902" y="139540"/>
                  </a:lnTo>
                  <a:lnTo>
                    <a:pt x="2864740" y="133474"/>
                  </a:lnTo>
                  <a:lnTo>
                    <a:pt x="2876578" y="126984"/>
                  </a:lnTo>
                  <a:lnTo>
                    <a:pt x="2888416" y="120120"/>
                  </a:lnTo>
                  <a:lnTo>
                    <a:pt x="2900253" y="112943"/>
                  </a:lnTo>
                  <a:lnTo>
                    <a:pt x="2912091" y="105532"/>
                  </a:lnTo>
                  <a:lnTo>
                    <a:pt x="2923929" y="97976"/>
                  </a:lnTo>
                  <a:lnTo>
                    <a:pt x="2935767" y="90370"/>
                  </a:lnTo>
                  <a:lnTo>
                    <a:pt x="2947604" y="82814"/>
                  </a:lnTo>
                  <a:lnTo>
                    <a:pt x="2959442" y="75403"/>
                  </a:lnTo>
                  <a:lnTo>
                    <a:pt x="2971280" y="68226"/>
                  </a:lnTo>
                  <a:lnTo>
                    <a:pt x="2983118" y="61362"/>
                  </a:lnTo>
                  <a:lnTo>
                    <a:pt x="2994956" y="54872"/>
                  </a:lnTo>
                  <a:lnTo>
                    <a:pt x="3006793" y="48805"/>
                  </a:lnTo>
                  <a:lnTo>
                    <a:pt x="3018631" y="43192"/>
                  </a:lnTo>
                  <a:lnTo>
                    <a:pt x="3030469" y="38049"/>
                  </a:lnTo>
                  <a:lnTo>
                    <a:pt x="3042307" y="33377"/>
                  </a:lnTo>
                  <a:lnTo>
                    <a:pt x="3054144" y="29167"/>
                  </a:lnTo>
                  <a:lnTo>
                    <a:pt x="3065982" y="25401"/>
                  </a:lnTo>
                  <a:lnTo>
                    <a:pt x="3077820" y="22055"/>
                  </a:lnTo>
                  <a:lnTo>
                    <a:pt x="3089658" y="19097"/>
                  </a:lnTo>
                  <a:lnTo>
                    <a:pt x="3101496" y="16497"/>
                  </a:lnTo>
                  <a:lnTo>
                    <a:pt x="3113333" y="14221"/>
                  </a:lnTo>
                  <a:lnTo>
                    <a:pt x="3125171" y="12236"/>
                  </a:lnTo>
                  <a:lnTo>
                    <a:pt x="3137009" y="10512"/>
                  </a:lnTo>
                  <a:lnTo>
                    <a:pt x="3148847" y="9018"/>
                  </a:lnTo>
                  <a:lnTo>
                    <a:pt x="3160684" y="7728"/>
                  </a:lnTo>
                  <a:lnTo>
                    <a:pt x="3172522" y="6615"/>
                  </a:lnTo>
                  <a:lnTo>
                    <a:pt x="3184360" y="5657"/>
                  </a:lnTo>
                  <a:lnTo>
                    <a:pt x="3196198" y="4835"/>
                  </a:lnTo>
                  <a:lnTo>
                    <a:pt x="3208035" y="4129"/>
                  </a:lnTo>
                  <a:lnTo>
                    <a:pt x="3219873" y="3524"/>
                  </a:lnTo>
                  <a:lnTo>
                    <a:pt x="3231711" y="3007"/>
                  </a:lnTo>
                  <a:lnTo>
                    <a:pt x="3243549" y="2564"/>
                  </a:lnTo>
                  <a:lnTo>
                    <a:pt x="3255387" y="2186"/>
                  </a:lnTo>
                  <a:lnTo>
                    <a:pt x="3267224" y="1863"/>
                  </a:lnTo>
                  <a:lnTo>
                    <a:pt x="3279062" y="1587"/>
                  </a:lnTo>
                  <a:lnTo>
                    <a:pt x="3290900" y="1352"/>
                  </a:lnTo>
                  <a:lnTo>
                    <a:pt x="3302738" y="1151"/>
                  </a:lnTo>
                  <a:lnTo>
                    <a:pt x="3314575" y="980"/>
                  </a:lnTo>
                  <a:lnTo>
                    <a:pt x="3326413" y="835"/>
                  </a:lnTo>
                  <a:lnTo>
                    <a:pt x="3338251" y="710"/>
                  </a:lnTo>
                  <a:lnTo>
                    <a:pt x="3350089" y="605"/>
                  </a:lnTo>
                  <a:lnTo>
                    <a:pt x="3361926" y="515"/>
                  </a:lnTo>
                  <a:lnTo>
                    <a:pt x="3373764" y="438"/>
                  </a:lnTo>
                  <a:lnTo>
                    <a:pt x="3385602" y="373"/>
                  </a:lnTo>
                  <a:lnTo>
                    <a:pt x="3397440" y="317"/>
                  </a:lnTo>
                  <a:lnTo>
                    <a:pt x="3409278" y="270"/>
                  </a:lnTo>
                  <a:lnTo>
                    <a:pt x="3421115" y="229"/>
                  </a:lnTo>
                  <a:lnTo>
                    <a:pt x="3432953" y="195"/>
                  </a:lnTo>
                  <a:lnTo>
                    <a:pt x="3444791" y="166"/>
                  </a:lnTo>
                  <a:lnTo>
                    <a:pt x="3456629" y="141"/>
                  </a:lnTo>
                  <a:lnTo>
                    <a:pt x="3468466" y="120"/>
                  </a:lnTo>
                  <a:lnTo>
                    <a:pt x="3480304" y="102"/>
                  </a:lnTo>
                  <a:lnTo>
                    <a:pt x="3492142" y="87"/>
                  </a:lnTo>
                  <a:lnTo>
                    <a:pt x="3503980" y="74"/>
                  </a:lnTo>
                  <a:lnTo>
                    <a:pt x="3515818" y="63"/>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5237108"/>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48" name="pl48"/>
            <p:cNvSpPr/>
            <p:nvPr/>
          </p:nvSpPr>
          <p:spPr>
            <a:xfrm>
              <a:off x="2482252" y="1093415"/>
              <a:ext cx="4687757" cy="564850"/>
            </a:xfrm>
            <a:custGeom>
              <a:avLst/>
              <a:pathLst>
                <a:path w="4687757" h="56485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189"/>
                  </a:lnTo>
                  <a:lnTo>
                    <a:pt x="1183777" y="222"/>
                  </a:lnTo>
                  <a:lnTo>
                    <a:pt x="1195614" y="261"/>
                  </a:lnTo>
                  <a:lnTo>
                    <a:pt x="1207452" y="307"/>
                  </a:lnTo>
                  <a:lnTo>
                    <a:pt x="1219290" y="361"/>
                  </a:lnTo>
                  <a:lnTo>
                    <a:pt x="1231128" y="424"/>
                  </a:lnTo>
                  <a:lnTo>
                    <a:pt x="1242965" y="499"/>
                  </a:lnTo>
                  <a:lnTo>
                    <a:pt x="1254803" y="586"/>
                  </a:lnTo>
                  <a:lnTo>
                    <a:pt x="1266641" y="689"/>
                  </a:lnTo>
                  <a:lnTo>
                    <a:pt x="1278479" y="810"/>
                  </a:lnTo>
                  <a:lnTo>
                    <a:pt x="1290317" y="952"/>
                  </a:lnTo>
                  <a:lnTo>
                    <a:pt x="1302154" y="1119"/>
                  </a:lnTo>
                  <a:lnTo>
                    <a:pt x="1313992" y="1315"/>
                  </a:lnTo>
                  <a:lnTo>
                    <a:pt x="1325830" y="1545"/>
                  </a:lnTo>
                  <a:lnTo>
                    <a:pt x="1337668" y="1815"/>
                  </a:lnTo>
                  <a:lnTo>
                    <a:pt x="1349505" y="2132"/>
                  </a:lnTo>
                  <a:lnTo>
                    <a:pt x="1361343" y="2505"/>
                  </a:lnTo>
                  <a:lnTo>
                    <a:pt x="1373181" y="2942"/>
                  </a:lnTo>
                  <a:lnTo>
                    <a:pt x="1385019" y="3455"/>
                  </a:lnTo>
                  <a:lnTo>
                    <a:pt x="1396856" y="4056"/>
                  </a:lnTo>
                  <a:lnTo>
                    <a:pt x="1408694" y="4762"/>
                  </a:lnTo>
                  <a:lnTo>
                    <a:pt x="1420532" y="5589"/>
                  </a:lnTo>
                  <a:lnTo>
                    <a:pt x="1432370" y="6558"/>
                  </a:lnTo>
                  <a:lnTo>
                    <a:pt x="1444208" y="7693"/>
                  </a:lnTo>
                  <a:lnTo>
                    <a:pt x="1456045" y="9021"/>
                  </a:lnTo>
                  <a:lnTo>
                    <a:pt x="1467883" y="10574"/>
                  </a:lnTo>
                  <a:lnTo>
                    <a:pt x="1479721" y="12388"/>
                  </a:lnTo>
                  <a:lnTo>
                    <a:pt x="1491559" y="14505"/>
                  </a:lnTo>
                  <a:lnTo>
                    <a:pt x="1503396" y="16973"/>
                  </a:lnTo>
                  <a:lnTo>
                    <a:pt x="1515234" y="19846"/>
                  </a:lnTo>
                  <a:lnTo>
                    <a:pt x="1527072" y="23184"/>
                  </a:lnTo>
                  <a:lnTo>
                    <a:pt x="1538910" y="27056"/>
                  </a:lnTo>
                  <a:lnTo>
                    <a:pt x="1550748" y="31537"/>
                  </a:lnTo>
                  <a:lnTo>
                    <a:pt x="1562585" y="36710"/>
                  </a:lnTo>
                  <a:lnTo>
                    <a:pt x="1574423" y="42663"/>
                  </a:lnTo>
                  <a:lnTo>
                    <a:pt x="1586261" y="49491"/>
                  </a:lnTo>
                  <a:lnTo>
                    <a:pt x="1598099" y="57292"/>
                  </a:lnTo>
                  <a:lnTo>
                    <a:pt x="1609936" y="66165"/>
                  </a:lnTo>
                  <a:lnTo>
                    <a:pt x="1621774" y="76205"/>
                  </a:lnTo>
                  <a:lnTo>
                    <a:pt x="1633612" y="87502"/>
                  </a:lnTo>
                  <a:lnTo>
                    <a:pt x="1645450" y="100131"/>
                  </a:lnTo>
                  <a:lnTo>
                    <a:pt x="1657287" y="114147"/>
                  </a:lnTo>
                  <a:lnTo>
                    <a:pt x="1669125" y="129578"/>
                  </a:lnTo>
                  <a:lnTo>
                    <a:pt x="1680963" y="146417"/>
                  </a:lnTo>
                  <a:lnTo>
                    <a:pt x="1692801" y="164618"/>
                  </a:lnTo>
                  <a:lnTo>
                    <a:pt x="1704639" y="184086"/>
                  </a:lnTo>
                  <a:lnTo>
                    <a:pt x="1716476" y="204680"/>
                  </a:lnTo>
                  <a:lnTo>
                    <a:pt x="1728314" y="226209"/>
                  </a:lnTo>
                  <a:lnTo>
                    <a:pt x="1740152" y="248442"/>
                  </a:lnTo>
                  <a:lnTo>
                    <a:pt x="1751990" y="271111"/>
                  </a:lnTo>
                  <a:lnTo>
                    <a:pt x="1763827" y="293928"/>
                  </a:lnTo>
                  <a:lnTo>
                    <a:pt x="1775665" y="316598"/>
                  </a:lnTo>
                  <a:lnTo>
                    <a:pt x="1787503" y="338831"/>
                  </a:lnTo>
                  <a:lnTo>
                    <a:pt x="1799341" y="360360"/>
                  </a:lnTo>
                  <a:lnTo>
                    <a:pt x="1811178" y="380953"/>
                  </a:lnTo>
                  <a:lnTo>
                    <a:pt x="1823016" y="400422"/>
                  </a:lnTo>
                  <a:lnTo>
                    <a:pt x="1834854" y="418622"/>
                  </a:lnTo>
                  <a:lnTo>
                    <a:pt x="1846692" y="435462"/>
                  </a:lnTo>
                  <a:lnTo>
                    <a:pt x="1858530" y="450892"/>
                  </a:lnTo>
                  <a:lnTo>
                    <a:pt x="1870367" y="464908"/>
                  </a:lnTo>
                  <a:lnTo>
                    <a:pt x="1882205" y="477537"/>
                  </a:lnTo>
                  <a:lnTo>
                    <a:pt x="1894043" y="488834"/>
                  </a:lnTo>
                  <a:lnTo>
                    <a:pt x="1905881" y="498875"/>
                  </a:lnTo>
                  <a:lnTo>
                    <a:pt x="1917718" y="507748"/>
                  </a:lnTo>
                  <a:lnTo>
                    <a:pt x="1929556" y="515549"/>
                  </a:lnTo>
                  <a:lnTo>
                    <a:pt x="1941394" y="522377"/>
                  </a:lnTo>
                  <a:lnTo>
                    <a:pt x="1953232" y="528330"/>
                  </a:lnTo>
                  <a:lnTo>
                    <a:pt x="1965069" y="533502"/>
                  </a:lnTo>
                  <a:lnTo>
                    <a:pt x="1976907" y="537983"/>
                  </a:lnTo>
                  <a:lnTo>
                    <a:pt x="1988745" y="541855"/>
                  </a:lnTo>
                  <a:lnTo>
                    <a:pt x="2000583" y="545194"/>
                  </a:lnTo>
                  <a:lnTo>
                    <a:pt x="2012421" y="548067"/>
                  </a:lnTo>
                  <a:lnTo>
                    <a:pt x="2024258" y="550534"/>
                  </a:lnTo>
                  <a:lnTo>
                    <a:pt x="2036096" y="552652"/>
                  </a:lnTo>
                  <a:lnTo>
                    <a:pt x="2047934" y="554466"/>
                  </a:lnTo>
                  <a:lnTo>
                    <a:pt x="2059772" y="556019"/>
                  </a:lnTo>
                  <a:lnTo>
                    <a:pt x="2071609" y="557347"/>
                  </a:lnTo>
                  <a:lnTo>
                    <a:pt x="2083447" y="558481"/>
                  </a:lnTo>
                  <a:lnTo>
                    <a:pt x="2095285" y="559450"/>
                  </a:lnTo>
                  <a:lnTo>
                    <a:pt x="2107123" y="560278"/>
                  </a:lnTo>
                  <a:lnTo>
                    <a:pt x="2118961" y="560983"/>
                  </a:lnTo>
                  <a:lnTo>
                    <a:pt x="2130798" y="561585"/>
                  </a:lnTo>
                  <a:lnTo>
                    <a:pt x="2142636" y="562098"/>
                  </a:lnTo>
                  <a:lnTo>
                    <a:pt x="2154474" y="562535"/>
                  </a:lnTo>
                  <a:lnTo>
                    <a:pt x="2166312" y="562907"/>
                  </a:lnTo>
                  <a:lnTo>
                    <a:pt x="2178149" y="563225"/>
                  </a:lnTo>
                  <a:lnTo>
                    <a:pt x="2189987" y="563495"/>
                  </a:lnTo>
                  <a:lnTo>
                    <a:pt x="2201825" y="563725"/>
                  </a:lnTo>
                  <a:lnTo>
                    <a:pt x="2213663" y="563921"/>
                  </a:lnTo>
                  <a:lnTo>
                    <a:pt x="2225500" y="564087"/>
                  </a:lnTo>
                  <a:lnTo>
                    <a:pt x="2237338" y="564229"/>
                  </a:lnTo>
                  <a:lnTo>
                    <a:pt x="2249176" y="564350"/>
                  </a:lnTo>
                  <a:lnTo>
                    <a:pt x="2261014" y="564453"/>
                  </a:lnTo>
                  <a:lnTo>
                    <a:pt x="2272852" y="564541"/>
                  </a:lnTo>
                  <a:lnTo>
                    <a:pt x="2284689" y="564615"/>
                  </a:lnTo>
                  <a:lnTo>
                    <a:pt x="2296527" y="564678"/>
                  </a:lnTo>
                  <a:lnTo>
                    <a:pt x="2308365" y="564732"/>
                  </a:lnTo>
                  <a:lnTo>
                    <a:pt x="2320203" y="564778"/>
                  </a:lnTo>
                  <a:lnTo>
                    <a:pt x="2332040" y="564817"/>
                  </a:lnTo>
                  <a:lnTo>
                    <a:pt x="2343878" y="564850"/>
                  </a:lnTo>
                  <a:lnTo>
                    <a:pt x="2343878" y="564850"/>
                  </a:lnTo>
                  <a:lnTo>
                    <a:pt x="2355716" y="564817"/>
                  </a:lnTo>
                  <a:lnTo>
                    <a:pt x="2367554" y="564778"/>
                  </a:lnTo>
                  <a:lnTo>
                    <a:pt x="2379391" y="564732"/>
                  </a:lnTo>
                  <a:lnTo>
                    <a:pt x="2391229" y="564678"/>
                  </a:lnTo>
                  <a:lnTo>
                    <a:pt x="2403067" y="564615"/>
                  </a:lnTo>
                  <a:lnTo>
                    <a:pt x="2414905" y="564541"/>
                  </a:lnTo>
                  <a:lnTo>
                    <a:pt x="2426743" y="564453"/>
                  </a:lnTo>
                  <a:lnTo>
                    <a:pt x="2438580" y="564350"/>
                  </a:lnTo>
                  <a:lnTo>
                    <a:pt x="2450418" y="564229"/>
                  </a:lnTo>
                  <a:lnTo>
                    <a:pt x="2462256" y="564087"/>
                  </a:lnTo>
                  <a:lnTo>
                    <a:pt x="2474094" y="563921"/>
                  </a:lnTo>
                  <a:lnTo>
                    <a:pt x="2485931" y="563725"/>
                  </a:lnTo>
                  <a:lnTo>
                    <a:pt x="2497769" y="563495"/>
                  </a:lnTo>
                  <a:lnTo>
                    <a:pt x="2509607" y="563225"/>
                  </a:lnTo>
                  <a:lnTo>
                    <a:pt x="2521445" y="562907"/>
                  </a:lnTo>
                  <a:lnTo>
                    <a:pt x="2533283" y="562535"/>
                  </a:lnTo>
                  <a:lnTo>
                    <a:pt x="2545120" y="562098"/>
                  </a:lnTo>
                  <a:lnTo>
                    <a:pt x="2556958" y="561585"/>
                  </a:lnTo>
                  <a:lnTo>
                    <a:pt x="2568796" y="560983"/>
                  </a:lnTo>
                  <a:lnTo>
                    <a:pt x="2580634" y="560278"/>
                  </a:lnTo>
                  <a:lnTo>
                    <a:pt x="2592471" y="559450"/>
                  </a:lnTo>
                  <a:lnTo>
                    <a:pt x="2604309" y="558481"/>
                  </a:lnTo>
                  <a:lnTo>
                    <a:pt x="2616147" y="557347"/>
                  </a:lnTo>
                  <a:lnTo>
                    <a:pt x="2627985" y="556019"/>
                  </a:lnTo>
                  <a:lnTo>
                    <a:pt x="2639822" y="554466"/>
                  </a:lnTo>
                  <a:lnTo>
                    <a:pt x="2651660" y="552652"/>
                  </a:lnTo>
                  <a:lnTo>
                    <a:pt x="2663498" y="550534"/>
                  </a:lnTo>
                  <a:lnTo>
                    <a:pt x="2675336" y="548067"/>
                  </a:lnTo>
                  <a:lnTo>
                    <a:pt x="2687174" y="545194"/>
                  </a:lnTo>
                  <a:lnTo>
                    <a:pt x="2699011" y="541855"/>
                  </a:lnTo>
                  <a:lnTo>
                    <a:pt x="2710849" y="537983"/>
                  </a:lnTo>
                  <a:lnTo>
                    <a:pt x="2722687" y="533502"/>
                  </a:lnTo>
                  <a:lnTo>
                    <a:pt x="2734525" y="528330"/>
                  </a:lnTo>
                  <a:lnTo>
                    <a:pt x="2746362" y="522377"/>
                  </a:lnTo>
                  <a:lnTo>
                    <a:pt x="2758200" y="515549"/>
                  </a:lnTo>
                  <a:lnTo>
                    <a:pt x="2770038" y="507748"/>
                  </a:lnTo>
                  <a:lnTo>
                    <a:pt x="2781876" y="498875"/>
                  </a:lnTo>
                  <a:lnTo>
                    <a:pt x="2793713" y="488834"/>
                  </a:lnTo>
                  <a:lnTo>
                    <a:pt x="2805551" y="477537"/>
                  </a:lnTo>
                  <a:lnTo>
                    <a:pt x="2817389" y="464908"/>
                  </a:lnTo>
                  <a:lnTo>
                    <a:pt x="2829227" y="450892"/>
                  </a:lnTo>
                  <a:lnTo>
                    <a:pt x="2841065" y="435462"/>
                  </a:lnTo>
                  <a:lnTo>
                    <a:pt x="2852902" y="418622"/>
                  </a:lnTo>
                  <a:lnTo>
                    <a:pt x="2864740" y="400422"/>
                  </a:lnTo>
                  <a:lnTo>
                    <a:pt x="2876578" y="380953"/>
                  </a:lnTo>
                  <a:lnTo>
                    <a:pt x="2888416" y="360360"/>
                  </a:lnTo>
                  <a:lnTo>
                    <a:pt x="2900253" y="338831"/>
                  </a:lnTo>
                  <a:lnTo>
                    <a:pt x="2912091" y="316598"/>
                  </a:lnTo>
                  <a:lnTo>
                    <a:pt x="2923929" y="293928"/>
                  </a:lnTo>
                  <a:lnTo>
                    <a:pt x="2935767" y="271111"/>
                  </a:lnTo>
                  <a:lnTo>
                    <a:pt x="2947604" y="248442"/>
                  </a:lnTo>
                  <a:lnTo>
                    <a:pt x="2959442" y="226209"/>
                  </a:lnTo>
                  <a:lnTo>
                    <a:pt x="2971280" y="204680"/>
                  </a:lnTo>
                  <a:lnTo>
                    <a:pt x="2983118" y="184086"/>
                  </a:lnTo>
                  <a:lnTo>
                    <a:pt x="2994956" y="164618"/>
                  </a:lnTo>
                  <a:lnTo>
                    <a:pt x="3006793" y="146417"/>
                  </a:lnTo>
                  <a:lnTo>
                    <a:pt x="3018631" y="129578"/>
                  </a:lnTo>
                  <a:lnTo>
                    <a:pt x="3030469" y="114147"/>
                  </a:lnTo>
                  <a:lnTo>
                    <a:pt x="3042307" y="100131"/>
                  </a:lnTo>
                  <a:lnTo>
                    <a:pt x="3054144" y="87502"/>
                  </a:lnTo>
                  <a:lnTo>
                    <a:pt x="3065982" y="76205"/>
                  </a:lnTo>
                  <a:lnTo>
                    <a:pt x="3077820" y="66165"/>
                  </a:lnTo>
                  <a:lnTo>
                    <a:pt x="3089658" y="57292"/>
                  </a:lnTo>
                  <a:lnTo>
                    <a:pt x="3101496" y="49491"/>
                  </a:lnTo>
                  <a:lnTo>
                    <a:pt x="3113333" y="42663"/>
                  </a:lnTo>
                  <a:lnTo>
                    <a:pt x="3125171" y="36710"/>
                  </a:lnTo>
                  <a:lnTo>
                    <a:pt x="3137009" y="31537"/>
                  </a:lnTo>
                  <a:lnTo>
                    <a:pt x="3148847" y="27056"/>
                  </a:lnTo>
                  <a:lnTo>
                    <a:pt x="3160684" y="23184"/>
                  </a:lnTo>
                  <a:lnTo>
                    <a:pt x="3172522" y="19846"/>
                  </a:lnTo>
                  <a:lnTo>
                    <a:pt x="3184360" y="16973"/>
                  </a:lnTo>
                  <a:lnTo>
                    <a:pt x="3196198" y="14505"/>
                  </a:lnTo>
                  <a:lnTo>
                    <a:pt x="3208035" y="12388"/>
                  </a:lnTo>
                  <a:lnTo>
                    <a:pt x="3219873" y="10574"/>
                  </a:lnTo>
                  <a:lnTo>
                    <a:pt x="3231711" y="9021"/>
                  </a:lnTo>
                  <a:lnTo>
                    <a:pt x="3243549" y="7693"/>
                  </a:lnTo>
                  <a:lnTo>
                    <a:pt x="3255387" y="6558"/>
                  </a:lnTo>
                  <a:lnTo>
                    <a:pt x="3267224" y="5589"/>
                  </a:lnTo>
                  <a:lnTo>
                    <a:pt x="3279062" y="4762"/>
                  </a:lnTo>
                  <a:lnTo>
                    <a:pt x="3290900" y="4056"/>
                  </a:lnTo>
                  <a:lnTo>
                    <a:pt x="3302738" y="3455"/>
                  </a:lnTo>
                  <a:lnTo>
                    <a:pt x="3314575" y="2942"/>
                  </a:lnTo>
                  <a:lnTo>
                    <a:pt x="3326413" y="2505"/>
                  </a:lnTo>
                  <a:lnTo>
                    <a:pt x="3338251" y="2132"/>
                  </a:lnTo>
                  <a:lnTo>
                    <a:pt x="3350089" y="1815"/>
                  </a:lnTo>
                  <a:lnTo>
                    <a:pt x="3361926" y="1545"/>
                  </a:lnTo>
                  <a:lnTo>
                    <a:pt x="3373764" y="1315"/>
                  </a:lnTo>
                  <a:lnTo>
                    <a:pt x="3385602" y="1119"/>
                  </a:lnTo>
                  <a:lnTo>
                    <a:pt x="3397440" y="952"/>
                  </a:lnTo>
                  <a:lnTo>
                    <a:pt x="3409278" y="810"/>
                  </a:lnTo>
                  <a:lnTo>
                    <a:pt x="3421115" y="689"/>
                  </a:lnTo>
                  <a:lnTo>
                    <a:pt x="3432953" y="586"/>
                  </a:lnTo>
                  <a:lnTo>
                    <a:pt x="3444791" y="499"/>
                  </a:lnTo>
                  <a:lnTo>
                    <a:pt x="3456629" y="424"/>
                  </a:lnTo>
                  <a:lnTo>
                    <a:pt x="3468466" y="361"/>
                  </a:lnTo>
                  <a:lnTo>
                    <a:pt x="3480304" y="307"/>
                  </a:lnTo>
                  <a:lnTo>
                    <a:pt x="3492142" y="261"/>
                  </a:lnTo>
                  <a:lnTo>
                    <a:pt x="3503980" y="222"/>
                  </a:lnTo>
                  <a:lnTo>
                    <a:pt x="3515818" y="189"/>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470172"/>
              <a:ext cx="4687757" cy="376567"/>
            </a:xfrm>
            <a:custGeom>
              <a:avLst/>
              <a:pathLst>
                <a:path w="4687757" h="376567">
                  <a:moveTo>
                    <a:pt x="0" y="188220"/>
                  </a:moveTo>
                  <a:lnTo>
                    <a:pt x="11837" y="188209"/>
                  </a:lnTo>
                  <a:lnTo>
                    <a:pt x="23675" y="188196"/>
                  </a:lnTo>
                  <a:lnTo>
                    <a:pt x="35513" y="188181"/>
                  </a:lnTo>
                  <a:lnTo>
                    <a:pt x="47351" y="188163"/>
                  </a:lnTo>
                  <a:lnTo>
                    <a:pt x="59188" y="188142"/>
                  </a:lnTo>
                  <a:lnTo>
                    <a:pt x="71026" y="188117"/>
                  </a:lnTo>
                  <a:lnTo>
                    <a:pt x="82864" y="188088"/>
                  </a:lnTo>
                  <a:lnTo>
                    <a:pt x="94702" y="188053"/>
                  </a:lnTo>
                  <a:lnTo>
                    <a:pt x="106539" y="188013"/>
                  </a:lnTo>
                  <a:lnTo>
                    <a:pt x="118377" y="187966"/>
                  </a:lnTo>
                  <a:lnTo>
                    <a:pt x="130215" y="187910"/>
                  </a:lnTo>
                  <a:lnTo>
                    <a:pt x="142053" y="187845"/>
                  </a:lnTo>
                  <a:lnTo>
                    <a:pt x="153891" y="187768"/>
                  </a:lnTo>
                  <a:lnTo>
                    <a:pt x="165728" y="187678"/>
                  </a:lnTo>
                  <a:lnTo>
                    <a:pt x="177566" y="187572"/>
                  </a:lnTo>
                  <a:lnTo>
                    <a:pt x="189404" y="187448"/>
                  </a:lnTo>
                  <a:lnTo>
                    <a:pt x="201242" y="187302"/>
                  </a:lnTo>
                  <a:lnTo>
                    <a:pt x="213079" y="187131"/>
                  </a:lnTo>
                  <a:lnTo>
                    <a:pt x="224917" y="186931"/>
                  </a:lnTo>
                  <a:lnTo>
                    <a:pt x="236755" y="186696"/>
                  </a:lnTo>
                  <a:lnTo>
                    <a:pt x="248593" y="186420"/>
                  </a:lnTo>
                  <a:lnTo>
                    <a:pt x="260430" y="186097"/>
                  </a:lnTo>
                  <a:lnTo>
                    <a:pt x="272268" y="185719"/>
                  </a:lnTo>
                  <a:lnTo>
                    <a:pt x="284106" y="185276"/>
                  </a:lnTo>
                  <a:lnTo>
                    <a:pt x="295944" y="184758"/>
                  </a:lnTo>
                  <a:lnTo>
                    <a:pt x="307782" y="184154"/>
                  </a:lnTo>
                  <a:lnTo>
                    <a:pt x="319619" y="183448"/>
                  </a:lnTo>
                  <a:lnTo>
                    <a:pt x="331457" y="182625"/>
                  </a:lnTo>
                  <a:lnTo>
                    <a:pt x="343295" y="181668"/>
                  </a:lnTo>
                  <a:lnTo>
                    <a:pt x="355133" y="180555"/>
                  </a:lnTo>
                  <a:lnTo>
                    <a:pt x="366970" y="179264"/>
                  </a:lnTo>
                  <a:lnTo>
                    <a:pt x="378808" y="177771"/>
                  </a:lnTo>
                  <a:lnTo>
                    <a:pt x="390646" y="176046"/>
                  </a:lnTo>
                  <a:lnTo>
                    <a:pt x="402484" y="174062"/>
                  </a:lnTo>
                  <a:lnTo>
                    <a:pt x="414321" y="171786"/>
                  </a:lnTo>
                  <a:lnTo>
                    <a:pt x="426159" y="169186"/>
                  </a:lnTo>
                  <a:lnTo>
                    <a:pt x="437997" y="166228"/>
                  </a:lnTo>
                  <a:lnTo>
                    <a:pt x="449835" y="162881"/>
                  </a:lnTo>
                  <a:lnTo>
                    <a:pt x="461673" y="159115"/>
                  </a:lnTo>
                  <a:lnTo>
                    <a:pt x="473510" y="154906"/>
                  </a:lnTo>
                  <a:lnTo>
                    <a:pt x="485348" y="150234"/>
                  </a:lnTo>
                  <a:lnTo>
                    <a:pt x="497186" y="145090"/>
                  </a:lnTo>
                  <a:lnTo>
                    <a:pt x="509024" y="139477"/>
                  </a:lnTo>
                  <a:lnTo>
                    <a:pt x="520861" y="133410"/>
                  </a:lnTo>
                  <a:lnTo>
                    <a:pt x="532699" y="126921"/>
                  </a:lnTo>
                  <a:lnTo>
                    <a:pt x="544537" y="120056"/>
                  </a:lnTo>
                  <a:lnTo>
                    <a:pt x="556375" y="112880"/>
                  </a:lnTo>
                  <a:lnTo>
                    <a:pt x="568213" y="105469"/>
                  </a:lnTo>
                  <a:lnTo>
                    <a:pt x="580050" y="97913"/>
                  </a:lnTo>
                  <a:lnTo>
                    <a:pt x="591888" y="90307"/>
                  </a:lnTo>
                  <a:lnTo>
                    <a:pt x="603726" y="82750"/>
                  </a:lnTo>
                  <a:lnTo>
                    <a:pt x="615564" y="75339"/>
                  </a:lnTo>
                  <a:lnTo>
                    <a:pt x="627401" y="68163"/>
                  </a:lnTo>
                  <a:lnTo>
                    <a:pt x="639239" y="61299"/>
                  </a:lnTo>
                  <a:lnTo>
                    <a:pt x="651077" y="54809"/>
                  </a:lnTo>
                  <a:lnTo>
                    <a:pt x="662915" y="48742"/>
                  </a:lnTo>
                  <a:lnTo>
                    <a:pt x="674752" y="43129"/>
                  </a:lnTo>
                  <a:lnTo>
                    <a:pt x="686590" y="37986"/>
                  </a:lnTo>
                  <a:lnTo>
                    <a:pt x="698428" y="33314"/>
                  </a:lnTo>
                  <a:lnTo>
                    <a:pt x="710266" y="29104"/>
                  </a:lnTo>
                  <a:lnTo>
                    <a:pt x="722104" y="25338"/>
                  </a:lnTo>
                  <a:lnTo>
                    <a:pt x="733941" y="21991"/>
                  </a:lnTo>
                  <a:lnTo>
                    <a:pt x="745779" y="19034"/>
                  </a:lnTo>
                  <a:lnTo>
                    <a:pt x="757617" y="16433"/>
                  </a:lnTo>
                  <a:lnTo>
                    <a:pt x="769455" y="14157"/>
                  </a:lnTo>
                  <a:lnTo>
                    <a:pt x="781292" y="12173"/>
                  </a:lnTo>
                  <a:lnTo>
                    <a:pt x="793130" y="10449"/>
                  </a:lnTo>
                  <a:lnTo>
                    <a:pt x="804968" y="8955"/>
                  </a:lnTo>
                  <a:lnTo>
                    <a:pt x="816806" y="7665"/>
                  </a:lnTo>
                  <a:lnTo>
                    <a:pt x="828643" y="6552"/>
                  </a:lnTo>
                  <a:lnTo>
                    <a:pt x="840481" y="5594"/>
                  </a:lnTo>
                  <a:lnTo>
                    <a:pt x="852319" y="4771"/>
                  </a:lnTo>
                  <a:lnTo>
                    <a:pt x="864157" y="4066"/>
                  </a:lnTo>
                  <a:lnTo>
                    <a:pt x="875995" y="3461"/>
                  </a:lnTo>
                  <a:lnTo>
                    <a:pt x="887832" y="2943"/>
                  </a:lnTo>
                  <a:lnTo>
                    <a:pt x="899670" y="2501"/>
                  </a:lnTo>
                  <a:lnTo>
                    <a:pt x="911508" y="2123"/>
                  </a:lnTo>
                  <a:lnTo>
                    <a:pt x="923346" y="1800"/>
                  </a:lnTo>
                  <a:lnTo>
                    <a:pt x="935183" y="1524"/>
                  </a:lnTo>
                  <a:lnTo>
                    <a:pt x="947021" y="1289"/>
                  </a:lnTo>
                  <a:lnTo>
                    <a:pt x="958859" y="1088"/>
                  </a:lnTo>
                  <a:lnTo>
                    <a:pt x="970697" y="917"/>
                  </a:lnTo>
                  <a:lnTo>
                    <a:pt x="982534" y="771"/>
                  </a:lnTo>
                  <a:lnTo>
                    <a:pt x="994372" y="647"/>
                  </a:lnTo>
                  <a:lnTo>
                    <a:pt x="1006210" y="541"/>
                  </a:lnTo>
                  <a:lnTo>
                    <a:pt x="1018048" y="451"/>
                  </a:lnTo>
                  <a:lnTo>
                    <a:pt x="1029886" y="375"/>
                  </a:lnTo>
                  <a:lnTo>
                    <a:pt x="1041723" y="309"/>
                  </a:lnTo>
                  <a:lnTo>
                    <a:pt x="1053561" y="254"/>
                  </a:lnTo>
                  <a:lnTo>
                    <a:pt x="1065399" y="207"/>
                  </a:lnTo>
                  <a:lnTo>
                    <a:pt x="1077237" y="166"/>
                  </a:lnTo>
                  <a:lnTo>
                    <a:pt x="1089074" y="132"/>
                  </a:lnTo>
                  <a:lnTo>
                    <a:pt x="1100912" y="103"/>
                  </a:lnTo>
                  <a:lnTo>
                    <a:pt x="1112750" y="78"/>
                  </a:lnTo>
                  <a:lnTo>
                    <a:pt x="1124588" y="57"/>
                  </a:lnTo>
                  <a:lnTo>
                    <a:pt x="1136426" y="39"/>
                  </a:lnTo>
                  <a:lnTo>
                    <a:pt x="1148263" y="24"/>
                  </a:lnTo>
                  <a:lnTo>
                    <a:pt x="1160101" y="11"/>
                  </a:lnTo>
                  <a:lnTo>
                    <a:pt x="1171939" y="0"/>
                  </a:lnTo>
                  <a:lnTo>
                    <a:pt x="1171939" y="63"/>
                  </a:lnTo>
                  <a:lnTo>
                    <a:pt x="1183777" y="85"/>
                  </a:lnTo>
                  <a:lnTo>
                    <a:pt x="1195614" y="111"/>
                  </a:lnTo>
                  <a:lnTo>
                    <a:pt x="1207452" y="141"/>
                  </a:lnTo>
                  <a:lnTo>
                    <a:pt x="1219290" y="177"/>
                  </a:lnTo>
                  <a:lnTo>
                    <a:pt x="1231128" y="220"/>
                  </a:lnTo>
                  <a:lnTo>
                    <a:pt x="1242965" y="269"/>
                  </a:lnTo>
                  <a:lnTo>
                    <a:pt x="1254803" y="328"/>
                  </a:lnTo>
                  <a:lnTo>
                    <a:pt x="1266641" y="396"/>
                  </a:lnTo>
                  <a:lnTo>
                    <a:pt x="1278479" y="477"/>
                  </a:lnTo>
                  <a:lnTo>
                    <a:pt x="1290317" y="571"/>
                  </a:lnTo>
                  <a:lnTo>
                    <a:pt x="1302154" y="683"/>
                  </a:lnTo>
                  <a:lnTo>
                    <a:pt x="1313992" y="813"/>
                  </a:lnTo>
                  <a:lnTo>
                    <a:pt x="1325830" y="966"/>
                  </a:lnTo>
                  <a:lnTo>
                    <a:pt x="1337668" y="1147"/>
                  </a:lnTo>
                  <a:lnTo>
                    <a:pt x="1349505" y="1358"/>
                  </a:lnTo>
                  <a:lnTo>
                    <a:pt x="1361343" y="1606"/>
                  </a:lnTo>
                  <a:lnTo>
                    <a:pt x="1373181" y="1898"/>
                  </a:lnTo>
                  <a:lnTo>
                    <a:pt x="1385019" y="2240"/>
                  </a:lnTo>
                  <a:lnTo>
                    <a:pt x="1396856" y="2641"/>
                  </a:lnTo>
                  <a:lnTo>
                    <a:pt x="1408694" y="3111"/>
                  </a:lnTo>
                  <a:lnTo>
                    <a:pt x="1420532" y="3663"/>
                  </a:lnTo>
                  <a:lnTo>
                    <a:pt x="1432370" y="4309"/>
                  </a:lnTo>
                  <a:lnTo>
                    <a:pt x="1444208" y="5065"/>
                  </a:lnTo>
                  <a:lnTo>
                    <a:pt x="1456045" y="5951"/>
                  </a:lnTo>
                  <a:lnTo>
                    <a:pt x="1467883" y="6986"/>
                  </a:lnTo>
                  <a:lnTo>
                    <a:pt x="1479721" y="8195"/>
                  </a:lnTo>
                  <a:lnTo>
                    <a:pt x="1491559" y="9607"/>
                  </a:lnTo>
                  <a:lnTo>
                    <a:pt x="1503396" y="11252"/>
                  </a:lnTo>
                  <a:lnTo>
                    <a:pt x="1515234" y="13167"/>
                  </a:lnTo>
                  <a:lnTo>
                    <a:pt x="1527072" y="15393"/>
                  </a:lnTo>
                  <a:lnTo>
                    <a:pt x="1538910" y="17974"/>
                  </a:lnTo>
                  <a:lnTo>
                    <a:pt x="1550748" y="20961"/>
                  </a:lnTo>
                  <a:lnTo>
                    <a:pt x="1562585" y="24410"/>
                  </a:lnTo>
                  <a:lnTo>
                    <a:pt x="1574423" y="28379"/>
                  </a:lnTo>
                  <a:lnTo>
                    <a:pt x="1586261" y="32931"/>
                  </a:lnTo>
                  <a:lnTo>
                    <a:pt x="1598099" y="38131"/>
                  </a:lnTo>
                  <a:lnTo>
                    <a:pt x="1609936" y="44046"/>
                  </a:lnTo>
                  <a:lnTo>
                    <a:pt x="1621774" y="50740"/>
                  </a:lnTo>
                  <a:lnTo>
                    <a:pt x="1633612" y="58272"/>
                  </a:lnTo>
                  <a:lnTo>
                    <a:pt x="1645450" y="66691"/>
                  </a:lnTo>
                  <a:lnTo>
                    <a:pt x="1657287" y="76035"/>
                  </a:lnTo>
                  <a:lnTo>
                    <a:pt x="1669125" y="86322"/>
                  </a:lnTo>
                  <a:lnTo>
                    <a:pt x="1680963" y="97548"/>
                  </a:lnTo>
                  <a:lnTo>
                    <a:pt x="1692801" y="109682"/>
                  </a:lnTo>
                  <a:lnTo>
                    <a:pt x="1704639" y="122661"/>
                  </a:lnTo>
                  <a:lnTo>
                    <a:pt x="1716476" y="136390"/>
                  </a:lnTo>
                  <a:lnTo>
                    <a:pt x="1728314" y="150743"/>
                  </a:lnTo>
                  <a:lnTo>
                    <a:pt x="1740152" y="165564"/>
                  </a:lnTo>
                  <a:lnTo>
                    <a:pt x="1751990" y="180677"/>
                  </a:lnTo>
                  <a:lnTo>
                    <a:pt x="1763827" y="195889"/>
                  </a:lnTo>
                  <a:lnTo>
                    <a:pt x="1775665" y="211002"/>
                  </a:lnTo>
                  <a:lnTo>
                    <a:pt x="1787503" y="225824"/>
                  </a:lnTo>
                  <a:lnTo>
                    <a:pt x="1799341" y="240177"/>
                  </a:lnTo>
                  <a:lnTo>
                    <a:pt x="1811178" y="253906"/>
                  </a:lnTo>
                  <a:lnTo>
                    <a:pt x="1823016" y="266884"/>
                  </a:lnTo>
                  <a:lnTo>
                    <a:pt x="1834854" y="279018"/>
                  </a:lnTo>
                  <a:lnTo>
                    <a:pt x="1846692" y="290244"/>
                  </a:lnTo>
                  <a:lnTo>
                    <a:pt x="1858530" y="300532"/>
                  </a:lnTo>
                  <a:lnTo>
                    <a:pt x="1870367" y="309875"/>
                  </a:lnTo>
                  <a:lnTo>
                    <a:pt x="1882205" y="318295"/>
                  </a:lnTo>
                  <a:lnTo>
                    <a:pt x="1894043" y="325826"/>
                  </a:lnTo>
                  <a:lnTo>
                    <a:pt x="1905881" y="332520"/>
                  </a:lnTo>
                  <a:lnTo>
                    <a:pt x="1917718" y="338435"/>
                  </a:lnTo>
                  <a:lnTo>
                    <a:pt x="1929556" y="343636"/>
                  </a:lnTo>
                  <a:lnTo>
                    <a:pt x="1941394" y="348188"/>
                  </a:lnTo>
                  <a:lnTo>
                    <a:pt x="1953232" y="352156"/>
                  </a:lnTo>
                  <a:lnTo>
                    <a:pt x="1965069" y="355605"/>
                  </a:lnTo>
                  <a:lnTo>
                    <a:pt x="1976907" y="358592"/>
                  </a:lnTo>
                  <a:lnTo>
                    <a:pt x="1988745" y="361174"/>
                  </a:lnTo>
                  <a:lnTo>
                    <a:pt x="2000583" y="363399"/>
                  </a:lnTo>
                  <a:lnTo>
                    <a:pt x="2012421" y="365314"/>
                  </a:lnTo>
                  <a:lnTo>
                    <a:pt x="2024258" y="366960"/>
                  </a:lnTo>
                  <a:lnTo>
                    <a:pt x="2036096" y="368371"/>
                  </a:lnTo>
                  <a:lnTo>
                    <a:pt x="2047934" y="369581"/>
                  </a:lnTo>
                  <a:lnTo>
                    <a:pt x="2059772" y="370616"/>
                  </a:lnTo>
                  <a:lnTo>
                    <a:pt x="2071609" y="371501"/>
                  </a:lnTo>
                  <a:lnTo>
                    <a:pt x="2083447" y="372258"/>
                  </a:lnTo>
                  <a:lnTo>
                    <a:pt x="2095285" y="372904"/>
                  </a:lnTo>
                  <a:lnTo>
                    <a:pt x="2107123" y="373455"/>
                  </a:lnTo>
                  <a:lnTo>
                    <a:pt x="2118961" y="373925"/>
                  </a:lnTo>
                  <a:lnTo>
                    <a:pt x="2130798" y="374327"/>
                  </a:lnTo>
                  <a:lnTo>
                    <a:pt x="2142636" y="374669"/>
                  </a:lnTo>
                  <a:lnTo>
                    <a:pt x="2154474" y="374960"/>
                  </a:lnTo>
                  <a:lnTo>
                    <a:pt x="2166312" y="375208"/>
                  </a:lnTo>
                  <a:lnTo>
                    <a:pt x="2178149" y="375420"/>
                  </a:lnTo>
                  <a:lnTo>
                    <a:pt x="2189987" y="375600"/>
                  </a:lnTo>
                  <a:lnTo>
                    <a:pt x="2201825" y="375753"/>
                  </a:lnTo>
                  <a:lnTo>
                    <a:pt x="2213663" y="375884"/>
                  </a:lnTo>
                  <a:lnTo>
                    <a:pt x="2225500" y="375995"/>
                  </a:lnTo>
                  <a:lnTo>
                    <a:pt x="2237338" y="376090"/>
                  </a:lnTo>
                  <a:lnTo>
                    <a:pt x="2249176" y="376170"/>
                  </a:lnTo>
                  <a:lnTo>
                    <a:pt x="2261014" y="376239"/>
                  </a:lnTo>
                  <a:lnTo>
                    <a:pt x="2272852" y="376297"/>
                  </a:lnTo>
                  <a:lnTo>
                    <a:pt x="2284689" y="376347"/>
                  </a:lnTo>
                  <a:lnTo>
                    <a:pt x="2296527" y="376389"/>
                  </a:lnTo>
                  <a:lnTo>
                    <a:pt x="2308365" y="376425"/>
                  </a:lnTo>
                  <a:lnTo>
                    <a:pt x="2320203" y="376455"/>
                  </a:lnTo>
                  <a:lnTo>
                    <a:pt x="2332040" y="376481"/>
                  </a:lnTo>
                  <a:lnTo>
                    <a:pt x="2343878" y="376504"/>
                  </a:lnTo>
                  <a:lnTo>
                    <a:pt x="2343878" y="376567"/>
                  </a:lnTo>
                  <a:lnTo>
                    <a:pt x="2355716" y="376556"/>
                  </a:lnTo>
                  <a:lnTo>
                    <a:pt x="2367554" y="376543"/>
                  </a:lnTo>
                  <a:lnTo>
                    <a:pt x="2379391" y="376527"/>
                  </a:lnTo>
                  <a:lnTo>
                    <a:pt x="2391229" y="376509"/>
                  </a:lnTo>
                  <a:lnTo>
                    <a:pt x="2403067" y="376488"/>
                  </a:lnTo>
                  <a:lnTo>
                    <a:pt x="2414905" y="376463"/>
                  </a:lnTo>
                  <a:lnTo>
                    <a:pt x="2426743" y="376434"/>
                  </a:lnTo>
                  <a:lnTo>
                    <a:pt x="2438580" y="376400"/>
                  </a:lnTo>
                  <a:lnTo>
                    <a:pt x="2450418" y="376360"/>
                  </a:lnTo>
                  <a:lnTo>
                    <a:pt x="2462256" y="376312"/>
                  </a:lnTo>
                  <a:lnTo>
                    <a:pt x="2474094" y="376257"/>
                  </a:lnTo>
                  <a:lnTo>
                    <a:pt x="2485931" y="376192"/>
                  </a:lnTo>
                  <a:lnTo>
                    <a:pt x="2497769" y="376115"/>
                  </a:lnTo>
                  <a:lnTo>
                    <a:pt x="2509607" y="376025"/>
                  </a:lnTo>
                  <a:lnTo>
                    <a:pt x="2521445" y="375919"/>
                  </a:lnTo>
                  <a:lnTo>
                    <a:pt x="2533283" y="375795"/>
                  </a:lnTo>
                  <a:lnTo>
                    <a:pt x="2545120" y="375649"/>
                  </a:lnTo>
                  <a:lnTo>
                    <a:pt x="2556958" y="375478"/>
                  </a:lnTo>
                  <a:lnTo>
                    <a:pt x="2568796" y="375278"/>
                  </a:lnTo>
                  <a:lnTo>
                    <a:pt x="2580634" y="375042"/>
                  </a:lnTo>
                  <a:lnTo>
                    <a:pt x="2592471" y="374767"/>
                  </a:lnTo>
                  <a:lnTo>
                    <a:pt x="2604309" y="374444"/>
                  </a:lnTo>
                  <a:lnTo>
                    <a:pt x="2616147" y="374066"/>
                  </a:lnTo>
                  <a:lnTo>
                    <a:pt x="2627985" y="373623"/>
                  </a:lnTo>
                  <a:lnTo>
                    <a:pt x="2639822" y="373105"/>
                  </a:lnTo>
                  <a:lnTo>
                    <a:pt x="2651660" y="372501"/>
                  </a:lnTo>
                  <a:lnTo>
                    <a:pt x="2663498" y="371795"/>
                  </a:lnTo>
                  <a:lnTo>
                    <a:pt x="2675336" y="370972"/>
                  </a:lnTo>
                  <a:lnTo>
                    <a:pt x="2687174" y="370015"/>
                  </a:lnTo>
                  <a:lnTo>
                    <a:pt x="2699011" y="368902"/>
                  </a:lnTo>
                  <a:lnTo>
                    <a:pt x="2710849" y="367611"/>
                  </a:lnTo>
                  <a:lnTo>
                    <a:pt x="2722687" y="366117"/>
                  </a:lnTo>
                  <a:lnTo>
                    <a:pt x="2734525" y="364393"/>
                  </a:lnTo>
                  <a:lnTo>
                    <a:pt x="2746362" y="362409"/>
                  </a:lnTo>
                  <a:lnTo>
                    <a:pt x="2758200" y="360133"/>
                  </a:lnTo>
                  <a:lnTo>
                    <a:pt x="2770038" y="357533"/>
                  </a:lnTo>
                  <a:lnTo>
                    <a:pt x="2781876" y="354575"/>
                  </a:lnTo>
                  <a:lnTo>
                    <a:pt x="2793713" y="351228"/>
                  </a:lnTo>
                  <a:lnTo>
                    <a:pt x="2805551" y="347462"/>
                  </a:lnTo>
                  <a:lnTo>
                    <a:pt x="2817389" y="343253"/>
                  </a:lnTo>
                  <a:lnTo>
                    <a:pt x="2829227" y="338581"/>
                  </a:lnTo>
                  <a:lnTo>
                    <a:pt x="2841065" y="333437"/>
                  </a:lnTo>
                  <a:lnTo>
                    <a:pt x="2852902" y="327824"/>
                  </a:lnTo>
                  <a:lnTo>
                    <a:pt x="2864740" y="321757"/>
                  </a:lnTo>
                  <a:lnTo>
                    <a:pt x="2876578" y="315268"/>
                  </a:lnTo>
                  <a:lnTo>
                    <a:pt x="2888416" y="308403"/>
                  </a:lnTo>
                  <a:lnTo>
                    <a:pt x="2900253" y="301227"/>
                  </a:lnTo>
                  <a:lnTo>
                    <a:pt x="2912091" y="293816"/>
                  </a:lnTo>
                  <a:lnTo>
                    <a:pt x="2923929" y="286259"/>
                  </a:lnTo>
                  <a:lnTo>
                    <a:pt x="2935767" y="278654"/>
                  </a:lnTo>
                  <a:lnTo>
                    <a:pt x="2947604" y="271097"/>
                  </a:lnTo>
                  <a:lnTo>
                    <a:pt x="2959442" y="263686"/>
                  </a:lnTo>
                  <a:lnTo>
                    <a:pt x="2971280" y="256510"/>
                  </a:lnTo>
                  <a:lnTo>
                    <a:pt x="2983118" y="249645"/>
                  </a:lnTo>
                  <a:lnTo>
                    <a:pt x="2994956" y="243156"/>
                  </a:lnTo>
                  <a:lnTo>
                    <a:pt x="3006793" y="237089"/>
                  </a:lnTo>
                  <a:lnTo>
                    <a:pt x="3018631" y="231476"/>
                  </a:lnTo>
                  <a:lnTo>
                    <a:pt x="3030469" y="226332"/>
                  </a:lnTo>
                  <a:lnTo>
                    <a:pt x="3042307" y="221660"/>
                  </a:lnTo>
                  <a:lnTo>
                    <a:pt x="3054144" y="217451"/>
                  </a:lnTo>
                  <a:lnTo>
                    <a:pt x="3065982" y="213685"/>
                  </a:lnTo>
                  <a:lnTo>
                    <a:pt x="3077820" y="210338"/>
                  </a:lnTo>
                  <a:lnTo>
                    <a:pt x="3089658" y="207381"/>
                  </a:lnTo>
                  <a:lnTo>
                    <a:pt x="3101496" y="204780"/>
                  </a:lnTo>
                  <a:lnTo>
                    <a:pt x="3113333" y="202504"/>
                  </a:lnTo>
                  <a:lnTo>
                    <a:pt x="3125171" y="200520"/>
                  </a:lnTo>
                  <a:lnTo>
                    <a:pt x="3137009" y="198796"/>
                  </a:lnTo>
                  <a:lnTo>
                    <a:pt x="3148847" y="197302"/>
                  </a:lnTo>
                  <a:lnTo>
                    <a:pt x="3160684" y="196011"/>
                  </a:lnTo>
                  <a:lnTo>
                    <a:pt x="3172522" y="194899"/>
                  </a:lnTo>
                  <a:lnTo>
                    <a:pt x="3184360" y="193941"/>
                  </a:lnTo>
                  <a:lnTo>
                    <a:pt x="3196198" y="193118"/>
                  </a:lnTo>
                  <a:lnTo>
                    <a:pt x="3208035" y="192413"/>
                  </a:lnTo>
                  <a:lnTo>
                    <a:pt x="3219873" y="191808"/>
                  </a:lnTo>
                  <a:lnTo>
                    <a:pt x="3231711" y="191290"/>
                  </a:lnTo>
                  <a:lnTo>
                    <a:pt x="3243549" y="190848"/>
                  </a:lnTo>
                  <a:lnTo>
                    <a:pt x="3255387" y="190469"/>
                  </a:lnTo>
                  <a:lnTo>
                    <a:pt x="3267224" y="190146"/>
                  </a:lnTo>
                  <a:lnTo>
                    <a:pt x="3279062" y="189871"/>
                  </a:lnTo>
                  <a:lnTo>
                    <a:pt x="3290900" y="189635"/>
                  </a:lnTo>
                  <a:lnTo>
                    <a:pt x="3302738" y="189435"/>
                  </a:lnTo>
                  <a:lnTo>
                    <a:pt x="3314575" y="189264"/>
                  </a:lnTo>
                  <a:lnTo>
                    <a:pt x="3326413" y="189118"/>
                  </a:lnTo>
                  <a:lnTo>
                    <a:pt x="3338251" y="188994"/>
                  </a:lnTo>
                  <a:lnTo>
                    <a:pt x="3350089" y="188888"/>
                  </a:lnTo>
                  <a:lnTo>
                    <a:pt x="3361926" y="188798"/>
                  </a:lnTo>
                  <a:lnTo>
                    <a:pt x="3373764" y="188722"/>
                  </a:lnTo>
                  <a:lnTo>
                    <a:pt x="3385602" y="188656"/>
                  </a:lnTo>
                  <a:lnTo>
                    <a:pt x="3397440" y="188601"/>
                  </a:lnTo>
                  <a:lnTo>
                    <a:pt x="3409278" y="188553"/>
                  </a:lnTo>
                  <a:lnTo>
                    <a:pt x="3421115" y="188513"/>
                  </a:lnTo>
                  <a:lnTo>
                    <a:pt x="3432953" y="188479"/>
                  </a:lnTo>
                  <a:lnTo>
                    <a:pt x="3444791" y="188450"/>
                  </a:lnTo>
                  <a:lnTo>
                    <a:pt x="3456629" y="188425"/>
                  </a:lnTo>
                  <a:lnTo>
                    <a:pt x="3468466" y="188404"/>
                  </a:lnTo>
                  <a:lnTo>
                    <a:pt x="3480304" y="188386"/>
                  </a:lnTo>
                  <a:lnTo>
                    <a:pt x="3492142" y="188370"/>
                  </a:lnTo>
                  <a:lnTo>
                    <a:pt x="3503980" y="188357"/>
                  </a:lnTo>
                  <a:lnTo>
                    <a:pt x="3515818" y="188346"/>
                  </a:lnTo>
                  <a:lnTo>
                    <a:pt x="3515818" y="188283"/>
                  </a:lnTo>
                  <a:lnTo>
                    <a:pt x="3527655" y="188283"/>
                  </a:lnTo>
                  <a:lnTo>
                    <a:pt x="3539493" y="188283"/>
                  </a:lnTo>
                  <a:lnTo>
                    <a:pt x="3551331" y="188283"/>
                  </a:lnTo>
                  <a:lnTo>
                    <a:pt x="3563169" y="188283"/>
                  </a:lnTo>
                  <a:lnTo>
                    <a:pt x="3575006" y="188283"/>
                  </a:lnTo>
                  <a:lnTo>
                    <a:pt x="3586844" y="188283"/>
                  </a:lnTo>
                  <a:lnTo>
                    <a:pt x="3598682" y="188283"/>
                  </a:lnTo>
                  <a:lnTo>
                    <a:pt x="3610520" y="188283"/>
                  </a:lnTo>
                  <a:lnTo>
                    <a:pt x="3622357" y="188283"/>
                  </a:lnTo>
                  <a:lnTo>
                    <a:pt x="3634195" y="188283"/>
                  </a:lnTo>
                  <a:lnTo>
                    <a:pt x="3646033" y="188283"/>
                  </a:lnTo>
                  <a:lnTo>
                    <a:pt x="3657871" y="188283"/>
                  </a:lnTo>
                  <a:lnTo>
                    <a:pt x="3669709" y="188283"/>
                  </a:lnTo>
                  <a:lnTo>
                    <a:pt x="3681546" y="188283"/>
                  </a:lnTo>
                  <a:lnTo>
                    <a:pt x="3693384" y="188283"/>
                  </a:lnTo>
                  <a:lnTo>
                    <a:pt x="3705222" y="188283"/>
                  </a:lnTo>
                  <a:lnTo>
                    <a:pt x="3717060" y="188283"/>
                  </a:lnTo>
                  <a:lnTo>
                    <a:pt x="3728897" y="188283"/>
                  </a:lnTo>
                  <a:lnTo>
                    <a:pt x="3740735" y="188283"/>
                  </a:lnTo>
                  <a:lnTo>
                    <a:pt x="3752573" y="188283"/>
                  </a:lnTo>
                  <a:lnTo>
                    <a:pt x="3764411" y="188283"/>
                  </a:lnTo>
                  <a:lnTo>
                    <a:pt x="3776248" y="188283"/>
                  </a:lnTo>
                  <a:lnTo>
                    <a:pt x="3788086" y="188283"/>
                  </a:lnTo>
                  <a:lnTo>
                    <a:pt x="3799924" y="188283"/>
                  </a:lnTo>
                  <a:lnTo>
                    <a:pt x="3811762" y="188283"/>
                  </a:lnTo>
                  <a:lnTo>
                    <a:pt x="3823600" y="188283"/>
                  </a:lnTo>
                  <a:lnTo>
                    <a:pt x="3835437" y="188283"/>
                  </a:lnTo>
                  <a:lnTo>
                    <a:pt x="3847275" y="188283"/>
                  </a:lnTo>
                  <a:lnTo>
                    <a:pt x="3859113" y="188283"/>
                  </a:lnTo>
                  <a:lnTo>
                    <a:pt x="3870951" y="188283"/>
                  </a:lnTo>
                  <a:lnTo>
                    <a:pt x="3882788" y="188283"/>
                  </a:lnTo>
                  <a:lnTo>
                    <a:pt x="3894626" y="188283"/>
                  </a:lnTo>
                  <a:lnTo>
                    <a:pt x="3906464" y="188283"/>
                  </a:lnTo>
                  <a:lnTo>
                    <a:pt x="3918302" y="188283"/>
                  </a:lnTo>
                  <a:lnTo>
                    <a:pt x="3930139" y="188283"/>
                  </a:lnTo>
                  <a:lnTo>
                    <a:pt x="3941977" y="188283"/>
                  </a:lnTo>
                  <a:lnTo>
                    <a:pt x="3953815" y="188283"/>
                  </a:lnTo>
                  <a:lnTo>
                    <a:pt x="3965653" y="188283"/>
                  </a:lnTo>
                  <a:lnTo>
                    <a:pt x="3977491" y="188283"/>
                  </a:lnTo>
                  <a:lnTo>
                    <a:pt x="3989328" y="188283"/>
                  </a:lnTo>
                  <a:lnTo>
                    <a:pt x="4001166" y="188283"/>
                  </a:lnTo>
                  <a:lnTo>
                    <a:pt x="4013004" y="188283"/>
                  </a:lnTo>
                  <a:lnTo>
                    <a:pt x="4024842" y="188283"/>
                  </a:lnTo>
                  <a:lnTo>
                    <a:pt x="4036679" y="188283"/>
                  </a:lnTo>
                  <a:lnTo>
                    <a:pt x="4048517" y="188283"/>
                  </a:lnTo>
                  <a:lnTo>
                    <a:pt x="4060355" y="188283"/>
                  </a:lnTo>
                  <a:lnTo>
                    <a:pt x="4072193" y="188283"/>
                  </a:lnTo>
                  <a:lnTo>
                    <a:pt x="4084031" y="188283"/>
                  </a:lnTo>
                  <a:lnTo>
                    <a:pt x="4095868" y="188283"/>
                  </a:lnTo>
                  <a:lnTo>
                    <a:pt x="4107706" y="188283"/>
                  </a:lnTo>
                  <a:lnTo>
                    <a:pt x="4119544" y="188283"/>
                  </a:lnTo>
                  <a:lnTo>
                    <a:pt x="4131382" y="188283"/>
                  </a:lnTo>
                  <a:lnTo>
                    <a:pt x="4143219" y="188283"/>
                  </a:lnTo>
                  <a:lnTo>
                    <a:pt x="4155057" y="188283"/>
                  </a:lnTo>
                  <a:lnTo>
                    <a:pt x="4166895" y="188283"/>
                  </a:lnTo>
                  <a:lnTo>
                    <a:pt x="4178733" y="188283"/>
                  </a:lnTo>
                  <a:lnTo>
                    <a:pt x="4190570" y="188283"/>
                  </a:lnTo>
                  <a:lnTo>
                    <a:pt x="4202408" y="188283"/>
                  </a:lnTo>
                  <a:lnTo>
                    <a:pt x="4214246" y="188283"/>
                  </a:lnTo>
                  <a:lnTo>
                    <a:pt x="4226084" y="188283"/>
                  </a:lnTo>
                  <a:lnTo>
                    <a:pt x="4237922" y="188283"/>
                  </a:lnTo>
                  <a:lnTo>
                    <a:pt x="4249759" y="188283"/>
                  </a:lnTo>
                  <a:lnTo>
                    <a:pt x="4261597" y="188283"/>
                  </a:lnTo>
                  <a:lnTo>
                    <a:pt x="4273435" y="188283"/>
                  </a:lnTo>
                  <a:lnTo>
                    <a:pt x="4285273" y="188283"/>
                  </a:lnTo>
                  <a:lnTo>
                    <a:pt x="4297110" y="188283"/>
                  </a:lnTo>
                  <a:lnTo>
                    <a:pt x="4308948" y="188283"/>
                  </a:lnTo>
                  <a:lnTo>
                    <a:pt x="4320786" y="188283"/>
                  </a:lnTo>
                  <a:lnTo>
                    <a:pt x="4332624" y="188283"/>
                  </a:lnTo>
                  <a:lnTo>
                    <a:pt x="4344461" y="188283"/>
                  </a:lnTo>
                  <a:lnTo>
                    <a:pt x="4356299" y="188283"/>
                  </a:lnTo>
                  <a:lnTo>
                    <a:pt x="4368137" y="188283"/>
                  </a:lnTo>
                  <a:lnTo>
                    <a:pt x="4379975" y="188283"/>
                  </a:lnTo>
                  <a:lnTo>
                    <a:pt x="4391813" y="188283"/>
                  </a:lnTo>
                  <a:lnTo>
                    <a:pt x="4403650" y="188283"/>
                  </a:lnTo>
                  <a:lnTo>
                    <a:pt x="4415488" y="188283"/>
                  </a:lnTo>
                  <a:lnTo>
                    <a:pt x="4427326" y="188283"/>
                  </a:lnTo>
                  <a:lnTo>
                    <a:pt x="4439164" y="188283"/>
                  </a:lnTo>
                  <a:lnTo>
                    <a:pt x="4451001" y="188283"/>
                  </a:lnTo>
                  <a:lnTo>
                    <a:pt x="4462839" y="188283"/>
                  </a:lnTo>
                  <a:lnTo>
                    <a:pt x="4474677" y="188283"/>
                  </a:lnTo>
                  <a:lnTo>
                    <a:pt x="4486515" y="188283"/>
                  </a:lnTo>
                  <a:lnTo>
                    <a:pt x="4498352" y="188283"/>
                  </a:lnTo>
                  <a:lnTo>
                    <a:pt x="4510190" y="188283"/>
                  </a:lnTo>
                  <a:lnTo>
                    <a:pt x="4522028" y="188283"/>
                  </a:lnTo>
                  <a:lnTo>
                    <a:pt x="4533866" y="188283"/>
                  </a:lnTo>
                  <a:lnTo>
                    <a:pt x="4545704" y="188283"/>
                  </a:lnTo>
                  <a:lnTo>
                    <a:pt x="4557541" y="188283"/>
                  </a:lnTo>
                  <a:lnTo>
                    <a:pt x="4569379" y="188283"/>
                  </a:lnTo>
                  <a:lnTo>
                    <a:pt x="4581217" y="188283"/>
                  </a:lnTo>
                  <a:lnTo>
                    <a:pt x="4593055" y="188283"/>
                  </a:lnTo>
                  <a:lnTo>
                    <a:pt x="4604892" y="188283"/>
                  </a:lnTo>
                  <a:lnTo>
                    <a:pt x="4616730" y="188283"/>
                  </a:lnTo>
                  <a:lnTo>
                    <a:pt x="4628568" y="188283"/>
                  </a:lnTo>
                  <a:lnTo>
                    <a:pt x="4640406" y="188283"/>
                  </a:lnTo>
                  <a:lnTo>
                    <a:pt x="4652244" y="188283"/>
                  </a:lnTo>
                  <a:lnTo>
                    <a:pt x="4664081" y="188283"/>
                  </a:lnTo>
                  <a:lnTo>
                    <a:pt x="4675919" y="188283"/>
                  </a:lnTo>
                  <a:lnTo>
                    <a:pt x="4687757" y="188283"/>
                  </a:lnTo>
                </a:path>
              </a:pathLst>
            </a:custGeom>
            <a:ln w="40651" cap="flat">
              <a:solidFill>
                <a:srgbClr val="E8E8E8">
                  <a:alpha val="100000"/>
                </a:srgbClr>
              </a:solidFill>
              <a:prstDash val="solid"/>
              <a:round/>
            </a:ln>
          </p:spPr>
          <p:txBody>
            <a:bodyPr/>
            <a:lstStyle/>
            <a:p/>
          </p:txBody>
        </p:sp>
        <p:sp>
          <p:nvSpPr>
            <p:cNvPr id="50" name="pl50"/>
            <p:cNvSpPr/>
            <p:nvPr/>
          </p:nvSpPr>
          <p:spPr>
            <a:xfrm>
              <a:off x="2482252" y="3730397"/>
              <a:ext cx="4687757" cy="941544"/>
            </a:xfrm>
            <a:custGeom>
              <a:avLst/>
              <a:pathLst>
                <a:path w="4687757" h="941544">
                  <a:moveTo>
                    <a:pt x="0" y="0"/>
                  </a:moveTo>
                  <a:lnTo>
                    <a:pt x="11837" y="22"/>
                  </a:lnTo>
                  <a:lnTo>
                    <a:pt x="23675" y="48"/>
                  </a:lnTo>
                  <a:lnTo>
                    <a:pt x="35513" y="78"/>
                  </a:lnTo>
                  <a:lnTo>
                    <a:pt x="47351" y="114"/>
                  </a:lnTo>
                  <a:lnTo>
                    <a:pt x="59188" y="156"/>
                  </a:lnTo>
                  <a:lnTo>
                    <a:pt x="71026" y="206"/>
                  </a:lnTo>
                  <a:lnTo>
                    <a:pt x="82864" y="264"/>
                  </a:lnTo>
                  <a:lnTo>
                    <a:pt x="94702" y="333"/>
                  </a:lnTo>
                  <a:lnTo>
                    <a:pt x="106539" y="414"/>
                  </a:lnTo>
                  <a:lnTo>
                    <a:pt x="118377" y="508"/>
                  </a:lnTo>
                  <a:lnTo>
                    <a:pt x="130215" y="619"/>
                  </a:lnTo>
                  <a:lnTo>
                    <a:pt x="142053" y="750"/>
                  </a:lnTo>
                  <a:lnTo>
                    <a:pt x="153891" y="903"/>
                  </a:lnTo>
                  <a:lnTo>
                    <a:pt x="165728" y="1083"/>
                  </a:lnTo>
                  <a:lnTo>
                    <a:pt x="177566" y="1295"/>
                  </a:lnTo>
                  <a:lnTo>
                    <a:pt x="189404" y="1543"/>
                  </a:lnTo>
                  <a:lnTo>
                    <a:pt x="201242" y="1835"/>
                  </a:lnTo>
                  <a:lnTo>
                    <a:pt x="213079" y="2177"/>
                  </a:lnTo>
                  <a:lnTo>
                    <a:pt x="224917" y="2578"/>
                  </a:lnTo>
                  <a:lnTo>
                    <a:pt x="236755" y="3048"/>
                  </a:lnTo>
                  <a:lnTo>
                    <a:pt x="248593" y="3600"/>
                  </a:lnTo>
                  <a:lnTo>
                    <a:pt x="260430" y="4246"/>
                  </a:lnTo>
                  <a:lnTo>
                    <a:pt x="272268" y="5002"/>
                  </a:lnTo>
                  <a:lnTo>
                    <a:pt x="284106" y="5887"/>
                  </a:lnTo>
                  <a:lnTo>
                    <a:pt x="295944" y="6923"/>
                  </a:lnTo>
                  <a:lnTo>
                    <a:pt x="307782" y="8132"/>
                  </a:lnTo>
                  <a:lnTo>
                    <a:pt x="319619" y="9543"/>
                  </a:lnTo>
                  <a:lnTo>
                    <a:pt x="331457" y="11189"/>
                  </a:lnTo>
                  <a:lnTo>
                    <a:pt x="343295" y="13104"/>
                  </a:lnTo>
                  <a:lnTo>
                    <a:pt x="355133" y="15330"/>
                  </a:lnTo>
                  <a:lnTo>
                    <a:pt x="366970" y="17911"/>
                  </a:lnTo>
                  <a:lnTo>
                    <a:pt x="378808" y="20898"/>
                  </a:lnTo>
                  <a:lnTo>
                    <a:pt x="390646" y="24347"/>
                  </a:lnTo>
                  <a:lnTo>
                    <a:pt x="402484" y="28315"/>
                  </a:lnTo>
                  <a:lnTo>
                    <a:pt x="414321" y="32867"/>
                  </a:lnTo>
                  <a:lnTo>
                    <a:pt x="426159" y="38068"/>
                  </a:lnTo>
                  <a:lnTo>
                    <a:pt x="437997" y="43983"/>
                  </a:lnTo>
                  <a:lnTo>
                    <a:pt x="449835" y="50677"/>
                  </a:lnTo>
                  <a:lnTo>
                    <a:pt x="461673" y="58208"/>
                  </a:lnTo>
                  <a:lnTo>
                    <a:pt x="473510" y="66628"/>
                  </a:lnTo>
                  <a:lnTo>
                    <a:pt x="485348" y="75972"/>
                  </a:lnTo>
                  <a:lnTo>
                    <a:pt x="497186" y="86259"/>
                  </a:lnTo>
                  <a:lnTo>
                    <a:pt x="509024" y="97485"/>
                  </a:lnTo>
                  <a:lnTo>
                    <a:pt x="520861" y="109619"/>
                  </a:lnTo>
                  <a:lnTo>
                    <a:pt x="532699" y="122598"/>
                  </a:lnTo>
                  <a:lnTo>
                    <a:pt x="544537" y="136327"/>
                  </a:lnTo>
                  <a:lnTo>
                    <a:pt x="556375" y="150679"/>
                  </a:lnTo>
                  <a:lnTo>
                    <a:pt x="568213" y="165501"/>
                  </a:lnTo>
                  <a:lnTo>
                    <a:pt x="580050" y="180614"/>
                  </a:lnTo>
                  <a:lnTo>
                    <a:pt x="591888" y="195826"/>
                  </a:lnTo>
                  <a:lnTo>
                    <a:pt x="603726" y="210939"/>
                  </a:lnTo>
                  <a:lnTo>
                    <a:pt x="615564" y="225761"/>
                  </a:lnTo>
                  <a:lnTo>
                    <a:pt x="627401" y="240113"/>
                  </a:lnTo>
                  <a:lnTo>
                    <a:pt x="639239" y="253842"/>
                  </a:lnTo>
                  <a:lnTo>
                    <a:pt x="651077" y="266821"/>
                  </a:lnTo>
                  <a:lnTo>
                    <a:pt x="662915" y="278955"/>
                  </a:lnTo>
                  <a:lnTo>
                    <a:pt x="674752" y="290181"/>
                  </a:lnTo>
                  <a:lnTo>
                    <a:pt x="686590" y="300468"/>
                  </a:lnTo>
                  <a:lnTo>
                    <a:pt x="698428" y="309812"/>
                  </a:lnTo>
                  <a:lnTo>
                    <a:pt x="710266" y="318231"/>
                  </a:lnTo>
                  <a:lnTo>
                    <a:pt x="722104" y="325763"/>
                  </a:lnTo>
                  <a:lnTo>
                    <a:pt x="733941" y="332457"/>
                  </a:lnTo>
                  <a:lnTo>
                    <a:pt x="745779" y="338372"/>
                  </a:lnTo>
                  <a:lnTo>
                    <a:pt x="757617" y="343573"/>
                  </a:lnTo>
                  <a:lnTo>
                    <a:pt x="769455" y="348125"/>
                  </a:lnTo>
                  <a:lnTo>
                    <a:pt x="781292" y="352093"/>
                  </a:lnTo>
                  <a:lnTo>
                    <a:pt x="793130" y="355542"/>
                  </a:lnTo>
                  <a:lnTo>
                    <a:pt x="804968" y="358529"/>
                  </a:lnTo>
                  <a:lnTo>
                    <a:pt x="816806" y="361110"/>
                  </a:lnTo>
                  <a:lnTo>
                    <a:pt x="828643" y="363336"/>
                  </a:lnTo>
                  <a:lnTo>
                    <a:pt x="840481" y="365251"/>
                  </a:lnTo>
                  <a:lnTo>
                    <a:pt x="852319" y="366896"/>
                  </a:lnTo>
                  <a:lnTo>
                    <a:pt x="864157" y="368308"/>
                  </a:lnTo>
                  <a:lnTo>
                    <a:pt x="875995" y="369517"/>
                  </a:lnTo>
                  <a:lnTo>
                    <a:pt x="887832" y="370553"/>
                  </a:lnTo>
                  <a:lnTo>
                    <a:pt x="899670" y="371438"/>
                  </a:lnTo>
                  <a:lnTo>
                    <a:pt x="911508" y="372194"/>
                  </a:lnTo>
                  <a:lnTo>
                    <a:pt x="923346" y="372840"/>
                  </a:lnTo>
                  <a:lnTo>
                    <a:pt x="935183" y="373392"/>
                  </a:lnTo>
                  <a:lnTo>
                    <a:pt x="947021" y="373862"/>
                  </a:lnTo>
                  <a:lnTo>
                    <a:pt x="958859" y="374263"/>
                  </a:lnTo>
                  <a:lnTo>
                    <a:pt x="970697" y="374605"/>
                  </a:lnTo>
                  <a:lnTo>
                    <a:pt x="982534" y="374897"/>
                  </a:lnTo>
                  <a:lnTo>
                    <a:pt x="994372" y="375145"/>
                  </a:lnTo>
                  <a:lnTo>
                    <a:pt x="1006210" y="375357"/>
                  </a:lnTo>
                  <a:lnTo>
                    <a:pt x="1018048" y="375537"/>
                  </a:lnTo>
                  <a:lnTo>
                    <a:pt x="1029886" y="375690"/>
                  </a:lnTo>
                  <a:lnTo>
                    <a:pt x="1041723" y="375821"/>
                  </a:lnTo>
                  <a:lnTo>
                    <a:pt x="1053561" y="375932"/>
                  </a:lnTo>
                  <a:lnTo>
                    <a:pt x="1065399" y="376026"/>
                  </a:lnTo>
                  <a:lnTo>
                    <a:pt x="1077237" y="376107"/>
                  </a:lnTo>
                  <a:lnTo>
                    <a:pt x="1089074" y="376176"/>
                  </a:lnTo>
                  <a:lnTo>
                    <a:pt x="1100912" y="376234"/>
                  </a:lnTo>
                  <a:lnTo>
                    <a:pt x="1112750" y="376284"/>
                  </a:lnTo>
                  <a:lnTo>
                    <a:pt x="1124588" y="376326"/>
                  </a:lnTo>
                  <a:lnTo>
                    <a:pt x="1136426" y="376362"/>
                  </a:lnTo>
                  <a:lnTo>
                    <a:pt x="1148263" y="376392"/>
                  </a:lnTo>
                  <a:lnTo>
                    <a:pt x="1160101" y="376418"/>
                  </a:lnTo>
                  <a:lnTo>
                    <a:pt x="1171939" y="376440"/>
                  </a:lnTo>
                  <a:lnTo>
                    <a:pt x="1171939" y="376567"/>
                  </a:lnTo>
                  <a:lnTo>
                    <a:pt x="1183777" y="376567"/>
                  </a:lnTo>
                  <a:lnTo>
                    <a:pt x="1195614" y="376567"/>
                  </a:lnTo>
                  <a:lnTo>
                    <a:pt x="1207452" y="376567"/>
                  </a:lnTo>
                  <a:lnTo>
                    <a:pt x="1219290" y="376567"/>
                  </a:lnTo>
                  <a:lnTo>
                    <a:pt x="1231128" y="376567"/>
                  </a:lnTo>
                  <a:lnTo>
                    <a:pt x="1242965" y="376567"/>
                  </a:lnTo>
                  <a:lnTo>
                    <a:pt x="1254803" y="376567"/>
                  </a:lnTo>
                  <a:lnTo>
                    <a:pt x="1266641" y="376567"/>
                  </a:lnTo>
                  <a:lnTo>
                    <a:pt x="1278479" y="376567"/>
                  </a:lnTo>
                  <a:lnTo>
                    <a:pt x="1290317" y="376567"/>
                  </a:lnTo>
                  <a:lnTo>
                    <a:pt x="1302154" y="376567"/>
                  </a:lnTo>
                  <a:lnTo>
                    <a:pt x="1313992" y="376567"/>
                  </a:lnTo>
                  <a:lnTo>
                    <a:pt x="1325830" y="376567"/>
                  </a:lnTo>
                  <a:lnTo>
                    <a:pt x="1337668" y="376567"/>
                  </a:lnTo>
                  <a:lnTo>
                    <a:pt x="1349505" y="376567"/>
                  </a:lnTo>
                  <a:lnTo>
                    <a:pt x="1361343" y="376567"/>
                  </a:lnTo>
                  <a:lnTo>
                    <a:pt x="1373181" y="376567"/>
                  </a:lnTo>
                  <a:lnTo>
                    <a:pt x="1385019" y="376567"/>
                  </a:lnTo>
                  <a:lnTo>
                    <a:pt x="1396856" y="376567"/>
                  </a:lnTo>
                  <a:lnTo>
                    <a:pt x="1408694" y="376567"/>
                  </a:lnTo>
                  <a:lnTo>
                    <a:pt x="1420532" y="376567"/>
                  </a:lnTo>
                  <a:lnTo>
                    <a:pt x="1432370" y="376567"/>
                  </a:lnTo>
                  <a:lnTo>
                    <a:pt x="1444208" y="376567"/>
                  </a:lnTo>
                  <a:lnTo>
                    <a:pt x="1456045" y="376567"/>
                  </a:lnTo>
                  <a:lnTo>
                    <a:pt x="1467883" y="376567"/>
                  </a:lnTo>
                  <a:lnTo>
                    <a:pt x="1479721" y="376567"/>
                  </a:lnTo>
                  <a:lnTo>
                    <a:pt x="1491559" y="376567"/>
                  </a:lnTo>
                  <a:lnTo>
                    <a:pt x="1503396" y="376567"/>
                  </a:lnTo>
                  <a:lnTo>
                    <a:pt x="1515234" y="376567"/>
                  </a:lnTo>
                  <a:lnTo>
                    <a:pt x="1527072" y="376567"/>
                  </a:lnTo>
                  <a:lnTo>
                    <a:pt x="1538910" y="376567"/>
                  </a:lnTo>
                  <a:lnTo>
                    <a:pt x="1550748" y="376567"/>
                  </a:lnTo>
                  <a:lnTo>
                    <a:pt x="1562585" y="376567"/>
                  </a:lnTo>
                  <a:lnTo>
                    <a:pt x="1574423" y="376567"/>
                  </a:lnTo>
                  <a:lnTo>
                    <a:pt x="1586261" y="376567"/>
                  </a:lnTo>
                  <a:lnTo>
                    <a:pt x="1598099" y="376567"/>
                  </a:lnTo>
                  <a:lnTo>
                    <a:pt x="1609936" y="376567"/>
                  </a:lnTo>
                  <a:lnTo>
                    <a:pt x="1621774" y="376567"/>
                  </a:lnTo>
                  <a:lnTo>
                    <a:pt x="1633612" y="376567"/>
                  </a:lnTo>
                  <a:lnTo>
                    <a:pt x="1645450" y="376567"/>
                  </a:lnTo>
                  <a:lnTo>
                    <a:pt x="1657287" y="376567"/>
                  </a:lnTo>
                  <a:lnTo>
                    <a:pt x="1669125" y="376567"/>
                  </a:lnTo>
                  <a:lnTo>
                    <a:pt x="1680963" y="376567"/>
                  </a:lnTo>
                  <a:lnTo>
                    <a:pt x="1692801" y="376567"/>
                  </a:lnTo>
                  <a:lnTo>
                    <a:pt x="1704639" y="376567"/>
                  </a:lnTo>
                  <a:lnTo>
                    <a:pt x="1716476" y="376567"/>
                  </a:lnTo>
                  <a:lnTo>
                    <a:pt x="1728314" y="376567"/>
                  </a:lnTo>
                  <a:lnTo>
                    <a:pt x="1740152" y="376567"/>
                  </a:lnTo>
                  <a:lnTo>
                    <a:pt x="1751990" y="376567"/>
                  </a:lnTo>
                  <a:lnTo>
                    <a:pt x="1763827" y="376567"/>
                  </a:lnTo>
                  <a:lnTo>
                    <a:pt x="1775665" y="376567"/>
                  </a:lnTo>
                  <a:lnTo>
                    <a:pt x="1787503" y="376567"/>
                  </a:lnTo>
                  <a:lnTo>
                    <a:pt x="1799341" y="376567"/>
                  </a:lnTo>
                  <a:lnTo>
                    <a:pt x="1811178" y="376567"/>
                  </a:lnTo>
                  <a:lnTo>
                    <a:pt x="1823016" y="376567"/>
                  </a:lnTo>
                  <a:lnTo>
                    <a:pt x="1834854" y="376567"/>
                  </a:lnTo>
                  <a:lnTo>
                    <a:pt x="1846692" y="376567"/>
                  </a:lnTo>
                  <a:lnTo>
                    <a:pt x="1858530" y="376567"/>
                  </a:lnTo>
                  <a:lnTo>
                    <a:pt x="1870367" y="376567"/>
                  </a:lnTo>
                  <a:lnTo>
                    <a:pt x="1882205" y="376567"/>
                  </a:lnTo>
                  <a:lnTo>
                    <a:pt x="1894043" y="376567"/>
                  </a:lnTo>
                  <a:lnTo>
                    <a:pt x="1905881" y="376567"/>
                  </a:lnTo>
                  <a:lnTo>
                    <a:pt x="1917718" y="376567"/>
                  </a:lnTo>
                  <a:lnTo>
                    <a:pt x="1929556" y="376567"/>
                  </a:lnTo>
                  <a:lnTo>
                    <a:pt x="1941394" y="376567"/>
                  </a:lnTo>
                  <a:lnTo>
                    <a:pt x="1953232" y="376567"/>
                  </a:lnTo>
                  <a:lnTo>
                    <a:pt x="1965069" y="376567"/>
                  </a:lnTo>
                  <a:lnTo>
                    <a:pt x="1976907" y="376567"/>
                  </a:lnTo>
                  <a:lnTo>
                    <a:pt x="1988745" y="376567"/>
                  </a:lnTo>
                  <a:lnTo>
                    <a:pt x="2000583" y="376567"/>
                  </a:lnTo>
                  <a:lnTo>
                    <a:pt x="2012421" y="376567"/>
                  </a:lnTo>
                  <a:lnTo>
                    <a:pt x="2024258" y="376567"/>
                  </a:lnTo>
                  <a:lnTo>
                    <a:pt x="2036096" y="376567"/>
                  </a:lnTo>
                  <a:lnTo>
                    <a:pt x="2047934" y="376567"/>
                  </a:lnTo>
                  <a:lnTo>
                    <a:pt x="2059772" y="376567"/>
                  </a:lnTo>
                  <a:lnTo>
                    <a:pt x="2071609" y="376567"/>
                  </a:lnTo>
                  <a:lnTo>
                    <a:pt x="2083447" y="376567"/>
                  </a:lnTo>
                  <a:lnTo>
                    <a:pt x="2095285" y="376567"/>
                  </a:lnTo>
                  <a:lnTo>
                    <a:pt x="2107123" y="376567"/>
                  </a:lnTo>
                  <a:lnTo>
                    <a:pt x="2118961" y="376567"/>
                  </a:lnTo>
                  <a:lnTo>
                    <a:pt x="2130798" y="376567"/>
                  </a:lnTo>
                  <a:lnTo>
                    <a:pt x="2142636" y="376567"/>
                  </a:lnTo>
                  <a:lnTo>
                    <a:pt x="2154474" y="376567"/>
                  </a:lnTo>
                  <a:lnTo>
                    <a:pt x="2166312" y="376567"/>
                  </a:lnTo>
                  <a:lnTo>
                    <a:pt x="2178149" y="376567"/>
                  </a:lnTo>
                  <a:lnTo>
                    <a:pt x="2189987" y="376567"/>
                  </a:lnTo>
                  <a:lnTo>
                    <a:pt x="2201825" y="376567"/>
                  </a:lnTo>
                  <a:lnTo>
                    <a:pt x="2213663" y="376567"/>
                  </a:lnTo>
                  <a:lnTo>
                    <a:pt x="2225500" y="376567"/>
                  </a:lnTo>
                  <a:lnTo>
                    <a:pt x="2237338" y="376567"/>
                  </a:lnTo>
                  <a:lnTo>
                    <a:pt x="2249176" y="376567"/>
                  </a:lnTo>
                  <a:lnTo>
                    <a:pt x="2261014" y="376567"/>
                  </a:lnTo>
                  <a:lnTo>
                    <a:pt x="2272852" y="376567"/>
                  </a:lnTo>
                  <a:lnTo>
                    <a:pt x="2284689" y="376567"/>
                  </a:lnTo>
                  <a:lnTo>
                    <a:pt x="2296527" y="376567"/>
                  </a:lnTo>
                  <a:lnTo>
                    <a:pt x="2308365" y="376567"/>
                  </a:lnTo>
                  <a:lnTo>
                    <a:pt x="2320203" y="376567"/>
                  </a:lnTo>
                  <a:lnTo>
                    <a:pt x="2332040" y="376567"/>
                  </a:lnTo>
                  <a:lnTo>
                    <a:pt x="2343878" y="376567"/>
                  </a:lnTo>
                  <a:lnTo>
                    <a:pt x="2343878" y="376693"/>
                  </a:lnTo>
                  <a:lnTo>
                    <a:pt x="2355716" y="376715"/>
                  </a:lnTo>
                  <a:lnTo>
                    <a:pt x="2367554" y="376741"/>
                  </a:lnTo>
                  <a:lnTo>
                    <a:pt x="2379391" y="376772"/>
                  </a:lnTo>
                  <a:lnTo>
                    <a:pt x="2391229" y="376808"/>
                  </a:lnTo>
                  <a:lnTo>
                    <a:pt x="2403067" y="376850"/>
                  </a:lnTo>
                  <a:lnTo>
                    <a:pt x="2414905" y="376900"/>
                  </a:lnTo>
                  <a:lnTo>
                    <a:pt x="2426743" y="376958"/>
                  </a:lnTo>
                  <a:lnTo>
                    <a:pt x="2438580" y="377027"/>
                  </a:lnTo>
                  <a:lnTo>
                    <a:pt x="2450418" y="377107"/>
                  </a:lnTo>
                  <a:lnTo>
                    <a:pt x="2462256" y="377202"/>
                  </a:lnTo>
                  <a:lnTo>
                    <a:pt x="2474094" y="377313"/>
                  </a:lnTo>
                  <a:lnTo>
                    <a:pt x="2485931" y="377444"/>
                  </a:lnTo>
                  <a:lnTo>
                    <a:pt x="2497769" y="377597"/>
                  </a:lnTo>
                  <a:lnTo>
                    <a:pt x="2509607" y="377777"/>
                  </a:lnTo>
                  <a:lnTo>
                    <a:pt x="2521445" y="377989"/>
                  </a:lnTo>
                  <a:lnTo>
                    <a:pt x="2533283" y="378237"/>
                  </a:lnTo>
                  <a:lnTo>
                    <a:pt x="2545120" y="378528"/>
                  </a:lnTo>
                  <a:lnTo>
                    <a:pt x="2556958" y="378870"/>
                  </a:lnTo>
                  <a:lnTo>
                    <a:pt x="2568796" y="379271"/>
                  </a:lnTo>
                  <a:lnTo>
                    <a:pt x="2580634" y="379742"/>
                  </a:lnTo>
                  <a:lnTo>
                    <a:pt x="2592471" y="380293"/>
                  </a:lnTo>
                  <a:lnTo>
                    <a:pt x="2604309" y="380939"/>
                  </a:lnTo>
                  <a:lnTo>
                    <a:pt x="2616147" y="381696"/>
                  </a:lnTo>
                  <a:lnTo>
                    <a:pt x="2627985" y="382581"/>
                  </a:lnTo>
                  <a:lnTo>
                    <a:pt x="2639822" y="383616"/>
                  </a:lnTo>
                  <a:lnTo>
                    <a:pt x="2651660" y="384826"/>
                  </a:lnTo>
                  <a:lnTo>
                    <a:pt x="2663498" y="386237"/>
                  </a:lnTo>
                  <a:lnTo>
                    <a:pt x="2675336" y="387882"/>
                  </a:lnTo>
                  <a:lnTo>
                    <a:pt x="2687174" y="389798"/>
                  </a:lnTo>
                  <a:lnTo>
                    <a:pt x="2699011" y="392023"/>
                  </a:lnTo>
                  <a:lnTo>
                    <a:pt x="2710849" y="394605"/>
                  </a:lnTo>
                  <a:lnTo>
                    <a:pt x="2722687" y="397592"/>
                  </a:lnTo>
                  <a:lnTo>
                    <a:pt x="2734525" y="401040"/>
                  </a:lnTo>
                  <a:lnTo>
                    <a:pt x="2746362" y="405009"/>
                  </a:lnTo>
                  <a:lnTo>
                    <a:pt x="2758200" y="409561"/>
                  </a:lnTo>
                  <a:lnTo>
                    <a:pt x="2770038" y="414762"/>
                  </a:lnTo>
                  <a:lnTo>
                    <a:pt x="2781876" y="420677"/>
                  </a:lnTo>
                  <a:lnTo>
                    <a:pt x="2793713" y="427371"/>
                  </a:lnTo>
                  <a:lnTo>
                    <a:pt x="2805551" y="434902"/>
                  </a:lnTo>
                  <a:lnTo>
                    <a:pt x="2817389" y="443321"/>
                  </a:lnTo>
                  <a:lnTo>
                    <a:pt x="2829227" y="452665"/>
                  </a:lnTo>
                  <a:lnTo>
                    <a:pt x="2841065" y="462952"/>
                  </a:lnTo>
                  <a:lnTo>
                    <a:pt x="2852902" y="474179"/>
                  </a:lnTo>
                  <a:lnTo>
                    <a:pt x="2864740" y="486312"/>
                  </a:lnTo>
                  <a:lnTo>
                    <a:pt x="2876578" y="499291"/>
                  </a:lnTo>
                  <a:lnTo>
                    <a:pt x="2888416" y="513020"/>
                  </a:lnTo>
                  <a:lnTo>
                    <a:pt x="2900253" y="527373"/>
                  </a:lnTo>
                  <a:lnTo>
                    <a:pt x="2912091" y="542195"/>
                  </a:lnTo>
                  <a:lnTo>
                    <a:pt x="2923929" y="557308"/>
                  </a:lnTo>
                  <a:lnTo>
                    <a:pt x="2935767" y="572519"/>
                  </a:lnTo>
                  <a:lnTo>
                    <a:pt x="2947604" y="587632"/>
                  </a:lnTo>
                  <a:lnTo>
                    <a:pt x="2959442" y="602454"/>
                  </a:lnTo>
                  <a:lnTo>
                    <a:pt x="2971280" y="616807"/>
                  </a:lnTo>
                  <a:lnTo>
                    <a:pt x="2983118" y="630536"/>
                  </a:lnTo>
                  <a:lnTo>
                    <a:pt x="2994956" y="643515"/>
                  </a:lnTo>
                  <a:lnTo>
                    <a:pt x="3006793" y="655649"/>
                  </a:lnTo>
                  <a:lnTo>
                    <a:pt x="3018631" y="666875"/>
                  </a:lnTo>
                  <a:lnTo>
                    <a:pt x="3030469" y="677162"/>
                  </a:lnTo>
                  <a:lnTo>
                    <a:pt x="3042307" y="686506"/>
                  </a:lnTo>
                  <a:lnTo>
                    <a:pt x="3054144" y="694925"/>
                  </a:lnTo>
                  <a:lnTo>
                    <a:pt x="3065982" y="702457"/>
                  </a:lnTo>
                  <a:lnTo>
                    <a:pt x="3077820" y="709150"/>
                  </a:lnTo>
                  <a:lnTo>
                    <a:pt x="3089658" y="715066"/>
                  </a:lnTo>
                  <a:lnTo>
                    <a:pt x="3101496" y="720266"/>
                  </a:lnTo>
                  <a:lnTo>
                    <a:pt x="3113333" y="724818"/>
                  </a:lnTo>
                  <a:lnTo>
                    <a:pt x="3125171" y="728787"/>
                  </a:lnTo>
                  <a:lnTo>
                    <a:pt x="3137009" y="732235"/>
                  </a:lnTo>
                  <a:lnTo>
                    <a:pt x="3148847" y="735223"/>
                  </a:lnTo>
                  <a:lnTo>
                    <a:pt x="3160684" y="737804"/>
                  </a:lnTo>
                  <a:lnTo>
                    <a:pt x="3172522" y="740030"/>
                  </a:lnTo>
                  <a:lnTo>
                    <a:pt x="3184360" y="741945"/>
                  </a:lnTo>
                  <a:lnTo>
                    <a:pt x="3196198" y="743590"/>
                  </a:lnTo>
                  <a:lnTo>
                    <a:pt x="3208035" y="745002"/>
                  </a:lnTo>
                  <a:lnTo>
                    <a:pt x="3219873" y="746211"/>
                  </a:lnTo>
                  <a:lnTo>
                    <a:pt x="3231711" y="747246"/>
                  </a:lnTo>
                  <a:lnTo>
                    <a:pt x="3243549" y="748132"/>
                  </a:lnTo>
                  <a:lnTo>
                    <a:pt x="3255387" y="748888"/>
                  </a:lnTo>
                  <a:lnTo>
                    <a:pt x="3267224" y="749534"/>
                  </a:lnTo>
                  <a:lnTo>
                    <a:pt x="3279062" y="750085"/>
                  </a:lnTo>
                  <a:lnTo>
                    <a:pt x="3290900" y="750556"/>
                  </a:lnTo>
                  <a:lnTo>
                    <a:pt x="3302738" y="750957"/>
                  </a:lnTo>
                  <a:lnTo>
                    <a:pt x="3314575" y="751299"/>
                  </a:lnTo>
                  <a:lnTo>
                    <a:pt x="3326413" y="751590"/>
                  </a:lnTo>
                  <a:lnTo>
                    <a:pt x="3338251" y="751839"/>
                  </a:lnTo>
                  <a:lnTo>
                    <a:pt x="3350089" y="752050"/>
                  </a:lnTo>
                  <a:lnTo>
                    <a:pt x="3361926" y="752230"/>
                  </a:lnTo>
                  <a:lnTo>
                    <a:pt x="3373764" y="752384"/>
                  </a:lnTo>
                  <a:lnTo>
                    <a:pt x="3385602" y="752514"/>
                  </a:lnTo>
                  <a:lnTo>
                    <a:pt x="3397440" y="752625"/>
                  </a:lnTo>
                  <a:lnTo>
                    <a:pt x="3409278" y="752720"/>
                  </a:lnTo>
                  <a:lnTo>
                    <a:pt x="3421115" y="752801"/>
                  </a:lnTo>
                  <a:lnTo>
                    <a:pt x="3432953" y="752869"/>
                  </a:lnTo>
                  <a:lnTo>
                    <a:pt x="3444791" y="752927"/>
                  </a:lnTo>
                  <a:lnTo>
                    <a:pt x="3456629" y="752977"/>
                  </a:lnTo>
                  <a:lnTo>
                    <a:pt x="3468466" y="753019"/>
                  </a:lnTo>
                  <a:lnTo>
                    <a:pt x="3480304" y="753055"/>
                  </a:lnTo>
                  <a:lnTo>
                    <a:pt x="3492142" y="753086"/>
                  </a:lnTo>
                  <a:lnTo>
                    <a:pt x="3503980" y="753112"/>
                  </a:lnTo>
                  <a:lnTo>
                    <a:pt x="3515818" y="753134"/>
                  </a:lnTo>
                  <a:lnTo>
                    <a:pt x="3515818" y="753324"/>
                  </a:lnTo>
                  <a:lnTo>
                    <a:pt x="3527655" y="753335"/>
                  </a:lnTo>
                  <a:lnTo>
                    <a:pt x="3539493" y="753348"/>
                  </a:lnTo>
                  <a:lnTo>
                    <a:pt x="3551331" y="753363"/>
                  </a:lnTo>
                  <a:lnTo>
                    <a:pt x="3563169" y="753381"/>
                  </a:lnTo>
                  <a:lnTo>
                    <a:pt x="3575006" y="753402"/>
                  </a:lnTo>
                  <a:lnTo>
                    <a:pt x="3586844" y="753427"/>
                  </a:lnTo>
                  <a:lnTo>
                    <a:pt x="3598682" y="753456"/>
                  </a:lnTo>
                  <a:lnTo>
                    <a:pt x="3610520" y="753490"/>
                  </a:lnTo>
                  <a:lnTo>
                    <a:pt x="3622357" y="753531"/>
                  </a:lnTo>
                  <a:lnTo>
                    <a:pt x="3634195" y="753578"/>
                  </a:lnTo>
                  <a:lnTo>
                    <a:pt x="3646033" y="753634"/>
                  </a:lnTo>
                  <a:lnTo>
                    <a:pt x="3657871" y="753699"/>
                  </a:lnTo>
                  <a:lnTo>
                    <a:pt x="3669709" y="753776"/>
                  </a:lnTo>
                  <a:lnTo>
                    <a:pt x="3681546" y="753866"/>
                  </a:lnTo>
                  <a:lnTo>
                    <a:pt x="3693384" y="753971"/>
                  </a:lnTo>
                  <a:lnTo>
                    <a:pt x="3705222" y="754095"/>
                  </a:lnTo>
                  <a:lnTo>
                    <a:pt x="3717060" y="754241"/>
                  </a:lnTo>
                  <a:lnTo>
                    <a:pt x="3728897" y="754412"/>
                  </a:lnTo>
                  <a:lnTo>
                    <a:pt x="3740735" y="754613"/>
                  </a:lnTo>
                  <a:lnTo>
                    <a:pt x="3752573" y="754848"/>
                  </a:lnTo>
                  <a:lnTo>
                    <a:pt x="3764411" y="755124"/>
                  </a:lnTo>
                  <a:lnTo>
                    <a:pt x="3776248" y="755447"/>
                  </a:lnTo>
                  <a:lnTo>
                    <a:pt x="3788086" y="755825"/>
                  </a:lnTo>
                  <a:lnTo>
                    <a:pt x="3799924" y="756268"/>
                  </a:lnTo>
                  <a:lnTo>
                    <a:pt x="3811762" y="756785"/>
                  </a:lnTo>
                  <a:lnTo>
                    <a:pt x="3823600" y="757390"/>
                  </a:lnTo>
                  <a:lnTo>
                    <a:pt x="3835437" y="758096"/>
                  </a:lnTo>
                  <a:lnTo>
                    <a:pt x="3847275" y="758918"/>
                  </a:lnTo>
                  <a:lnTo>
                    <a:pt x="3859113" y="759876"/>
                  </a:lnTo>
                  <a:lnTo>
                    <a:pt x="3870951" y="760989"/>
                  </a:lnTo>
                  <a:lnTo>
                    <a:pt x="3882788" y="762279"/>
                  </a:lnTo>
                  <a:lnTo>
                    <a:pt x="3894626" y="763773"/>
                  </a:lnTo>
                  <a:lnTo>
                    <a:pt x="3906464" y="765497"/>
                  </a:lnTo>
                  <a:lnTo>
                    <a:pt x="3918302" y="767482"/>
                  </a:lnTo>
                  <a:lnTo>
                    <a:pt x="3930139" y="769758"/>
                  </a:lnTo>
                  <a:lnTo>
                    <a:pt x="3941977" y="772358"/>
                  </a:lnTo>
                  <a:lnTo>
                    <a:pt x="3953815" y="775315"/>
                  </a:lnTo>
                  <a:lnTo>
                    <a:pt x="3965653" y="778662"/>
                  </a:lnTo>
                  <a:lnTo>
                    <a:pt x="3977491" y="782428"/>
                  </a:lnTo>
                  <a:lnTo>
                    <a:pt x="3989328" y="786638"/>
                  </a:lnTo>
                  <a:lnTo>
                    <a:pt x="4001166" y="791310"/>
                  </a:lnTo>
                  <a:lnTo>
                    <a:pt x="4013004" y="796453"/>
                  </a:lnTo>
                  <a:lnTo>
                    <a:pt x="4024842" y="802066"/>
                  </a:lnTo>
                  <a:lnTo>
                    <a:pt x="4036679" y="808133"/>
                  </a:lnTo>
                  <a:lnTo>
                    <a:pt x="4048517" y="814623"/>
                  </a:lnTo>
                  <a:lnTo>
                    <a:pt x="4060355" y="821487"/>
                  </a:lnTo>
                  <a:lnTo>
                    <a:pt x="4072193" y="828664"/>
                  </a:lnTo>
                  <a:lnTo>
                    <a:pt x="4084031" y="836074"/>
                  </a:lnTo>
                  <a:lnTo>
                    <a:pt x="4095868" y="843631"/>
                  </a:lnTo>
                  <a:lnTo>
                    <a:pt x="4107706" y="851237"/>
                  </a:lnTo>
                  <a:lnTo>
                    <a:pt x="4119544" y="858793"/>
                  </a:lnTo>
                  <a:lnTo>
                    <a:pt x="4131382" y="866204"/>
                  </a:lnTo>
                  <a:lnTo>
                    <a:pt x="4143219" y="873381"/>
                  </a:lnTo>
                  <a:lnTo>
                    <a:pt x="4155057" y="880245"/>
                  </a:lnTo>
                  <a:lnTo>
                    <a:pt x="4166895" y="886734"/>
                  </a:lnTo>
                  <a:lnTo>
                    <a:pt x="4178733" y="892801"/>
                  </a:lnTo>
                  <a:lnTo>
                    <a:pt x="4190570" y="898414"/>
                  </a:lnTo>
                  <a:lnTo>
                    <a:pt x="4202408" y="903558"/>
                  </a:lnTo>
                  <a:lnTo>
                    <a:pt x="4214246" y="908230"/>
                  </a:lnTo>
                  <a:lnTo>
                    <a:pt x="4226084" y="912440"/>
                  </a:lnTo>
                  <a:lnTo>
                    <a:pt x="4237922" y="916205"/>
                  </a:lnTo>
                  <a:lnTo>
                    <a:pt x="4249759" y="919552"/>
                  </a:lnTo>
                  <a:lnTo>
                    <a:pt x="4261597" y="922510"/>
                  </a:lnTo>
                  <a:lnTo>
                    <a:pt x="4273435" y="925110"/>
                  </a:lnTo>
                  <a:lnTo>
                    <a:pt x="4285273" y="927386"/>
                  </a:lnTo>
                  <a:lnTo>
                    <a:pt x="4297110" y="929371"/>
                  </a:lnTo>
                  <a:lnTo>
                    <a:pt x="4308948" y="931095"/>
                  </a:lnTo>
                  <a:lnTo>
                    <a:pt x="4320786" y="932588"/>
                  </a:lnTo>
                  <a:lnTo>
                    <a:pt x="4332624" y="933879"/>
                  </a:lnTo>
                  <a:lnTo>
                    <a:pt x="4344461" y="934992"/>
                  </a:lnTo>
                  <a:lnTo>
                    <a:pt x="4356299" y="935949"/>
                  </a:lnTo>
                  <a:lnTo>
                    <a:pt x="4368137" y="936772"/>
                  </a:lnTo>
                  <a:lnTo>
                    <a:pt x="4379975" y="937478"/>
                  </a:lnTo>
                  <a:lnTo>
                    <a:pt x="4391813" y="938083"/>
                  </a:lnTo>
                  <a:lnTo>
                    <a:pt x="4403650" y="938600"/>
                  </a:lnTo>
                  <a:lnTo>
                    <a:pt x="4415488" y="939043"/>
                  </a:lnTo>
                  <a:lnTo>
                    <a:pt x="4427326" y="939421"/>
                  </a:lnTo>
                  <a:lnTo>
                    <a:pt x="4439164" y="939744"/>
                  </a:lnTo>
                  <a:lnTo>
                    <a:pt x="4451001" y="940020"/>
                  </a:lnTo>
                  <a:lnTo>
                    <a:pt x="4462839" y="940255"/>
                  </a:lnTo>
                  <a:lnTo>
                    <a:pt x="4474677" y="940456"/>
                  </a:lnTo>
                  <a:lnTo>
                    <a:pt x="4486515" y="940627"/>
                  </a:lnTo>
                  <a:lnTo>
                    <a:pt x="4498352" y="940772"/>
                  </a:lnTo>
                  <a:lnTo>
                    <a:pt x="4510190" y="940896"/>
                  </a:lnTo>
                  <a:lnTo>
                    <a:pt x="4522028" y="941002"/>
                  </a:lnTo>
                  <a:lnTo>
                    <a:pt x="4533866" y="941092"/>
                  </a:lnTo>
                  <a:lnTo>
                    <a:pt x="4545704" y="941169"/>
                  </a:lnTo>
                  <a:lnTo>
                    <a:pt x="4557541" y="941234"/>
                  </a:lnTo>
                  <a:lnTo>
                    <a:pt x="4569379" y="941290"/>
                  </a:lnTo>
                  <a:lnTo>
                    <a:pt x="4581217" y="941337"/>
                  </a:lnTo>
                  <a:lnTo>
                    <a:pt x="4593055" y="941377"/>
                  </a:lnTo>
                  <a:lnTo>
                    <a:pt x="4604892" y="941412"/>
                  </a:lnTo>
                  <a:lnTo>
                    <a:pt x="4616730" y="941441"/>
                  </a:lnTo>
                  <a:lnTo>
                    <a:pt x="4628568" y="941466"/>
                  </a:lnTo>
                  <a:lnTo>
                    <a:pt x="4640406" y="941487"/>
                  </a:lnTo>
                  <a:lnTo>
                    <a:pt x="4652244" y="941505"/>
                  </a:lnTo>
                  <a:lnTo>
                    <a:pt x="4664081" y="941520"/>
                  </a:lnTo>
                  <a:lnTo>
                    <a:pt x="4675919" y="941533"/>
                  </a:lnTo>
                  <a:lnTo>
                    <a:pt x="4687757" y="941544"/>
                  </a:lnTo>
                </a:path>
              </a:pathLst>
            </a:custGeom>
            <a:ln w="40651" cap="flat">
              <a:solidFill>
                <a:srgbClr val="E8E8E8">
                  <a:alpha val="100000"/>
                </a:srgbClr>
              </a:solidFill>
              <a:prstDash val="solid"/>
              <a:round/>
            </a:ln>
          </p:spPr>
          <p:txBody>
            <a:bodyPr/>
            <a:lstStyle/>
            <a:p/>
          </p:txBody>
        </p:sp>
        <p:sp>
          <p:nvSpPr>
            <p:cNvPr id="51" name="pl51"/>
            <p:cNvSpPr/>
            <p:nvPr/>
          </p:nvSpPr>
          <p:spPr>
            <a:xfrm>
              <a:off x="2482252" y="3165230"/>
              <a:ext cx="4687757" cy="564977"/>
            </a:xfrm>
            <a:custGeom>
              <a:avLst/>
              <a:pathLst>
                <a:path w="4687757" h="564977">
                  <a:moveTo>
                    <a:pt x="0" y="376756"/>
                  </a:moveTo>
                  <a:lnTo>
                    <a:pt x="11837" y="376767"/>
                  </a:lnTo>
                  <a:lnTo>
                    <a:pt x="23675" y="376780"/>
                  </a:lnTo>
                  <a:lnTo>
                    <a:pt x="35513" y="376796"/>
                  </a:lnTo>
                  <a:lnTo>
                    <a:pt x="47351" y="376814"/>
                  </a:lnTo>
                  <a:lnTo>
                    <a:pt x="59188" y="376835"/>
                  </a:lnTo>
                  <a:lnTo>
                    <a:pt x="71026" y="376860"/>
                  </a:lnTo>
                  <a:lnTo>
                    <a:pt x="82864" y="376889"/>
                  </a:lnTo>
                  <a:lnTo>
                    <a:pt x="94702" y="376923"/>
                  </a:lnTo>
                  <a:lnTo>
                    <a:pt x="106539" y="376963"/>
                  </a:lnTo>
                  <a:lnTo>
                    <a:pt x="118377" y="377011"/>
                  </a:lnTo>
                  <a:lnTo>
                    <a:pt x="130215" y="377066"/>
                  </a:lnTo>
                  <a:lnTo>
                    <a:pt x="142053" y="377132"/>
                  </a:lnTo>
                  <a:lnTo>
                    <a:pt x="153891" y="377208"/>
                  </a:lnTo>
                  <a:lnTo>
                    <a:pt x="165728" y="377298"/>
                  </a:lnTo>
                  <a:lnTo>
                    <a:pt x="177566" y="377404"/>
                  </a:lnTo>
                  <a:lnTo>
                    <a:pt x="189404" y="377528"/>
                  </a:lnTo>
                  <a:lnTo>
                    <a:pt x="201242" y="377674"/>
                  </a:lnTo>
                  <a:lnTo>
                    <a:pt x="213079" y="377845"/>
                  </a:lnTo>
                  <a:lnTo>
                    <a:pt x="224917" y="378045"/>
                  </a:lnTo>
                  <a:lnTo>
                    <a:pt x="236755" y="378281"/>
                  </a:lnTo>
                  <a:lnTo>
                    <a:pt x="248593" y="378556"/>
                  </a:lnTo>
                  <a:lnTo>
                    <a:pt x="260430" y="378879"/>
                  </a:lnTo>
                  <a:lnTo>
                    <a:pt x="272268" y="379258"/>
                  </a:lnTo>
                  <a:lnTo>
                    <a:pt x="284106" y="379700"/>
                  </a:lnTo>
                  <a:lnTo>
                    <a:pt x="295944" y="380218"/>
                  </a:lnTo>
                  <a:lnTo>
                    <a:pt x="307782" y="380823"/>
                  </a:lnTo>
                  <a:lnTo>
                    <a:pt x="319619" y="381528"/>
                  </a:lnTo>
                  <a:lnTo>
                    <a:pt x="331457" y="382351"/>
                  </a:lnTo>
                  <a:lnTo>
                    <a:pt x="343295" y="383309"/>
                  </a:lnTo>
                  <a:lnTo>
                    <a:pt x="355133" y="384421"/>
                  </a:lnTo>
                  <a:lnTo>
                    <a:pt x="366970" y="385712"/>
                  </a:lnTo>
                  <a:lnTo>
                    <a:pt x="378808" y="387206"/>
                  </a:lnTo>
                  <a:lnTo>
                    <a:pt x="390646" y="388930"/>
                  </a:lnTo>
                  <a:lnTo>
                    <a:pt x="402484" y="390914"/>
                  </a:lnTo>
                  <a:lnTo>
                    <a:pt x="414321" y="393190"/>
                  </a:lnTo>
                  <a:lnTo>
                    <a:pt x="426159" y="395791"/>
                  </a:lnTo>
                  <a:lnTo>
                    <a:pt x="437997" y="398748"/>
                  </a:lnTo>
                  <a:lnTo>
                    <a:pt x="449835" y="402095"/>
                  </a:lnTo>
                  <a:lnTo>
                    <a:pt x="461673" y="405861"/>
                  </a:lnTo>
                  <a:lnTo>
                    <a:pt x="473510" y="410070"/>
                  </a:lnTo>
                  <a:lnTo>
                    <a:pt x="485348" y="414742"/>
                  </a:lnTo>
                  <a:lnTo>
                    <a:pt x="497186" y="419886"/>
                  </a:lnTo>
                  <a:lnTo>
                    <a:pt x="509024" y="425499"/>
                  </a:lnTo>
                  <a:lnTo>
                    <a:pt x="520861" y="431566"/>
                  </a:lnTo>
                  <a:lnTo>
                    <a:pt x="532699" y="438055"/>
                  </a:lnTo>
                  <a:lnTo>
                    <a:pt x="544537" y="444920"/>
                  </a:lnTo>
                  <a:lnTo>
                    <a:pt x="556375" y="452096"/>
                  </a:lnTo>
                  <a:lnTo>
                    <a:pt x="568213" y="459507"/>
                  </a:lnTo>
                  <a:lnTo>
                    <a:pt x="580050" y="467064"/>
                  </a:lnTo>
                  <a:lnTo>
                    <a:pt x="591888" y="474669"/>
                  </a:lnTo>
                  <a:lnTo>
                    <a:pt x="603726" y="482226"/>
                  </a:lnTo>
                  <a:lnTo>
                    <a:pt x="615564" y="489637"/>
                  </a:lnTo>
                  <a:lnTo>
                    <a:pt x="627401" y="496813"/>
                  </a:lnTo>
                  <a:lnTo>
                    <a:pt x="639239" y="503678"/>
                  </a:lnTo>
                  <a:lnTo>
                    <a:pt x="651077" y="510167"/>
                  </a:lnTo>
                  <a:lnTo>
                    <a:pt x="662915" y="516234"/>
                  </a:lnTo>
                  <a:lnTo>
                    <a:pt x="674752" y="521847"/>
                  </a:lnTo>
                  <a:lnTo>
                    <a:pt x="686590" y="526991"/>
                  </a:lnTo>
                  <a:lnTo>
                    <a:pt x="698428" y="531663"/>
                  </a:lnTo>
                  <a:lnTo>
                    <a:pt x="710266" y="535872"/>
                  </a:lnTo>
                  <a:lnTo>
                    <a:pt x="722104" y="539638"/>
                  </a:lnTo>
                  <a:lnTo>
                    <a:pt x="733941" y="542985"/>
                  </a:lnTo>
                  <a:lnTo>
                    <a:pt x="745779" y="545942"/>
                  </a:lnTo>
                  <a:lnTo>
                    <a:pt x="757617" y="548543"/>
                  </a:lnTo>
                  <a:lnTo>
                    <a:pt x="769455" y="550819"/>
                  </a:lnTo>
                  <a:lnTo>
                    <a:pt x="781292" y="552803"/>
                  </a:lnTo>
                  <a:lnTo>
                    <a:pt x="793130" y="554527"/>
                  </a:lnTo>
                  <a:lnTo>
                    <a:pt x="804968" y="556021"/>
                  </a:lnTo>
                  <a:lnTo>
                    <a:pt x="816806" y="557312"/>
                  </a:lnTo>
                  <a:lnTo>
                    <a:pt x="828643" y="558425"/>
                  </a:lnTo>
                  <a:lnTo>
                    <a:pt x="840481" y="559382"/>
                  </a:lnTo>
                  <a:lnTo>
                    <a:pt x="852319" y="560205"/>
                  </a:lnTo>
                  <a:lnTo>
                    <a:pt x="864157" y="560911"/>
                  </a:lnTo>
                  <a:lnTo>
                    <a:pt x="875995" y="561515"/>
                  </a:lnTo>
                  <a:lnTo>
                    <a:pt x="887832" y="562033"/>
                  </a:lnTo>
                  <a:lnTo>
                    <a:pt x="899670" y="562475"/>
                  </a:lnTo>
                  <a:lnTo>
                    <a:pt x="911508" y="562854"/>
                  </a:lnTo>
                  <a:lnTo>
                    <a:pt x="923346" y="563177"/>
                  </a:lnTo>
                  <a:lnTo>
                    <a:pt x="935183" y="563452"/>
                  </a:lnTo>
                  <a:lnTo>
                    <a:pt x="947021" y="563688"/>
                  </a:lnTo>
                  <a:lnTo>
                    <a:pt x="958859" y="563888"/>
                  </a:lnTo>
                  <a:lnTo>
                    <a:pt x="970697" y="564059"/>
                  </a:lnTo>
                  <a:lnTo>
                    <a:pt x="982534" y="564205"/>
                  </a:lnTo>
                  <a:lnTo>
                    <a:pt x="994372" y="564329"/>
                  </a:lnTo>
                  <a:lnTo>
                    <a:pt x="1006210" y="564435"/>
                  </a:lnTo>
                  <a:lnTo>
                    <a:pt x="1018048" y="564525"/>
                  </a:lnTo>
                  <a:lnTo>
                    <a:pt x="1029886" y="564602"/>
                  </a:lnTo>
                  <a:lnTo>
                    <a:pt x="1041723" y="564667"/>
                  </a:lnTo>
                  <a:lnTo>
                    <a:pt x="1053561" y="564722"/>
                  </a:lnTo>
                  <a:lnTo>
                    <a:pt x="1065399" y="564770"/>
                  </a:lnTo>
                  <a:lnTo>
                    <a:pt x="1077237" y="564810"/>
                  </a:lnTo>
                  <a:lnTo>
                    <a:pt x="1089074" y="564844"/>
                  </a:lnTo>
                  <a:lnTo>
                    <a:pt x="1100912" y="564873"/>
                  </a:lnTo>
                  <a:lnTo>
                    <a:pt x="1112750" y="564898"/>
                  </a:lnTo>
                  <a:lnTo>
                    <a:pt x="1124588" y="564919"/>
                  </a:lnTo>
                  <a:lnTo>
                    <a:pt x="1136426" y="564937"/>
                  </a:lnTo>
                  <a:lnTo>
                    <a:pt x="1148263" y="564953"/>
                  </a:lnTo>
                  <a:lnTo>
                    <a:pt x="1160101" y="564966"/>
                  </a:lnTo>
                  <a:lnTo>
                    <a:pt x="1171939" y="564977"/>
                  </a:lnTo>
                  <a:lnTo>
                    <a:pt x="1171939" y="564850"/>
                  </a:lnTo>
                  <a:lnTo>
                    <a:pt x="1183777" y="564817"/>
                  </a:lnTo>
                  <a:lnTo>
                    <a:pt x="1195614" y="564778"/>
                  </a:lnTo>
                  <a:lnTo>
                    <a:pt x="1207452" y="564732"/>
                  </a:lnTo>
                  <a:lnTo>
                    <a:pt x="1219290" y="564678"/>
                  </a:lnTo>
                  <a:lnTo>
                    <a:pt x="1231128" y="564615"/>
                  </a:lnTo>
                  <a:lnTo>
                    <a:pt x="1242965" y="564541"/>
                  </a:lnTo>
                  <a:lnTo>
                    <a:pt x="1254803" y="564453"/>
                  </a:lnTo>
                  <a:lnTo>
                    <a:pt x="1266641" y="564350"/>
                  </a:lnTo>
                  <a:lnTo>
                    <a:pt x="1278479" y="564229"/>
                  </a:lnTo>
                  <a:lnTo>
                    <a:pt x="1290317" y="564087"/>
                  </a:lnTo>
                  <a:lnTo>
                    <a:pt x="1302154" y="563921"/>
                  </a:lnTo>
                  <a:lnTo>
                    <a:pt x="1313992" y="563725"/>
                  </a:lnTo>
                  <a:lnTo>
                    <a:pt x="1325830" y="563495"/>
                  </a:lnTo>
                  <a:lnTo>
                    <a:pt x="1337668" y="563225"/>
                  </a:lnTo>
                  <a:lnTo>
                    <a:pt x="1349505" y="562907"/>
                  </a:lnTo>
                  <a:lnTo>
                    <a:pt x="1361343" y="562535"/>
                  </a:lnTo>
                  <a:lnTo>
                    <a:pt x="1373181" y="562098"/>
                  </a:lnTo>
                  <a:lnTo>
                    <a:pt x="1385019" y="561585"/>
                  </a:lnTo>
                  <a:lnTo>
                    <a:pt x="1396856" y="560983"/>
                  </a:lnTo>
                  <a:lnTo>
                    <a:pt x="1408694" y="560278"/>
                  </a:lnTo>
                  <a:lnTo>
                    <a:pt x="1420532" y="559450"/>
                  </a:lnTo>
                  <a:lnTo>
                    <a:pt x="1432370" y="558481"/>
                  </a:lnTo>
                  <a:lnTo>
                    <a:pt x="1444208" y="557347"/>
                  </a:lnTo>
                  <a:lnTo>
                    <a:pt x="1456045" y="556019"/>
                  </a:lnTo>
                  <a:lnTo>
                    <a:pt x="1467883" y="554466"/>
                  </a:lnTo>
                  <a:lnTo>
                    <a:pt x="1479721" y="552652"/>
                  </a:lnTo>
                  <a:lnTo>
                    <a:pt x="1491559" y="550534"/>
                  </a:lnTo>
                  <a:lnTo>
                    <a:pt x="1503396" y="548067"/>
                  </a:lnTo>
                  <a:lnTo>
                    <a:pt x="1515234" y="545194"/>
                  </a:lnTo>
                  <a:lnTo>
                    <a:pt x="1527072" y="541855"/>
                  </a:lnTo>
                  <a:lnTo>
                    <a:pt x="1538910" y="537983"/>
                  </a:lnTo>
                  <a:lnTo>
                    <a:pt x="1550748" y="533502"/>
                  </a:lnTo>
                  <a:lnTo>
                    <a:pt x="1562585" y="528330"/>
                  </a:lnTo>
                  <a:lnTo>
                    <a:pt x="1574423" y="522377"/>
                  </a:lnTo>
                  <a:lnTo>
                    <a:pt x="1586261" y="515549"/>
                  </a:lnTo>
                  <a:lnTo>
                    <a:pt x="1598099" y="507748"/>
                  </a:lnTo>
                  <a:lnTo>
                    <a:pt x="1609936" y="498875"/>
                  </a:lnTo>
                  <a:lnTo>
                    <a:pt x="1621774" y="488834"/>
                  </a:lnTo>
                  <a:lnTo>
                    <a:pt x="1633612" y="477537"/>
                  </a:lnTo>
                  <a:lnTo>
                    <a:pt x="1645450" y="464908"/>
                  </a:lnTo>
                  <a:lnTo>
                    <a:pt x="1657287" y="450892"/>
                  </a:lnTo>
                  <a:lnTo>
                    <a:pt x="1669125" y="435462"/>
                  </a:lnTo>
                  <a:lnTo>
                    <a:pt x="1680963" y="418622"/>
                  </a:lnTo>
                  <a:lnTo>
                    <a:pt x="1692801" y="400422"/>
                  </a:lnTo>
                  <a:lnTo>
                    <a:pt x="1704639" y="380953"/>
                  </a:lnTo>
                  <a:lnTo>
                    <a:pt x="1716476" y="360360"/>
                  </a:lnTo>
                  <a:lnTo>
                    <a:pt x="1728314" y="338831"/>
                  </a:lnTo>
                  <a:lnTo>
                    <a:pt x="1740152" y="316598"/>
                  </a:lnTo>
                  <a:lnTo>
                    <a:pt x="1751990" y="293928"/>
                  </a:lnTo>
                  <a:lnTo>
                    <a:pt x="1763827" y="271111"/>
                  </a:lnTo>
                  <a:lnTo>
                    <a:pt x="1775665" y="248442"/>
                  </a:lnTo>
                  <a:lnTo>
                    <a:pt x="1787503" y="226209"/>
                  </a:lnTo>
                  <a:lnTo>
                    <a:pt x="1799341" y="204680"/>
                  </a:lnTo>
                  <a:lnTo>
                    <a:pt x="1811178" y="184086"/>
                  </a:lnTo>
                  <a:lnTo>
                    <a:pt x="1823016" y="164618"/>
                  </a:lnTo>
                  <a:lnTo>
                    <a:pt x="1834854" y="146417"/>
                  </a:lnTo>
                  <a:lnTo>
                    <a:pt x="1846692" y="129578"/>
                  </a:lnTo>
                  <a:lnTo>
                    <a:pt x="1858530" y="114147"/>
                  </a:lnTo>
                  <a:lnTo>
                    <a:pt x="1870367" y="100131"/>
                  </a:lnTo>
                  <a:lnTo>
                    <a:pt x="1882205" y="87502"/>
                  </a:lnTo>
                  <a:lnTo>
                    <a:pt x="1894043" y="76205"/>
                  </a:lnTo>
                  <a:lnTo>
                    <a:pt x="1905881" y="66165"/>
                  </a:lnTo>
                  <a:lnTo>
                    <a:pt x="1917718" y="57292"/>
                  </a:lnTo>
                  <a:lnTo>
                    <a:pt x="1929556" y="49491"/>
                  </a:lnTo>
                  <a:lnTo>
                    <a:pt x="1941394" y="42663"/>
                  </a:lnTo>
                  <a:lnTo>
                    <a:pt x="1953232" y="36710"/>
                  </a:lnTo>
                  <a:lnTo>
                    <a:pt x="1965069" y="31537"/>
                  </a:lnTo>
                  <a:lnTo>
                    <a:pt x="1976907" y="27056"/>
                  </a:lnTo>
                  <a:lnTo>
                    <a:pt x="1988745" y="23184"/>
                  </a:lnTo>
                  <a:lnTo>
                    <a:pt x="2000583" y="19846"/>
                  </a:lnTo>
                  <a:lnTo>
                    <a:pt x="2012421" y="16973"/>
                  </a:lnTo>
                  <a:lnTo>
                    <a:pt x="2024258" y="14505"/>
                  </a:lnTo>
                  <a:lnTo>
                    <a:pt x="2036096" y="12388"/>
                  </a:lnTo>
                  <a:lnTo>
                    <a:pt x="2047934" y="10574"/>
                  </a:lnTo>
                  <a:lnTo>
                    <a:pt x="2059772" y="9021"/>
                  </a:lnTo>
                  <a:lnTo>
                    <a:pt x="2071609" y="7693"/>
                  </a:lnTo>
                  <a:lnTo>
                    <a:pt x="2083447" y="6558"/>
                  </a:lnTo>
                  <a:lnTo>
                    <a:pt x="2095285" y="5589"/>
                  </a:lnTo>
                  <a:lnTo>
                    <a:pt x="2107123" y="4762"/>
                  </a:lnTo>
                  <a:lnTo>
                    <a:pt x="2118961" y="4056"/>
                  </a:lnTo>
                  <a:lnTo>
                    <a:pt x="2130798" y="3455"/>
                  </a:lnTo>
                  <a:lnTo>
                    <a:pt x="2142636" y="2942"/>
                  </a:lnTo>
                  <a:lnTo>
                    <a:pt x="2154474" y="2505"/>
                  </a:lnTo>
                  <a:lnTo>
                    <a:pt x="2166312" y="2132"/>
                  </a:lnTo>
                  <a:lnTo>
                    <a:pt x="2178149" y="1815"/>
                  </a:lnTo>
                  <a:lnTo>
                    <a:pt x="2189987" y="1545"/>
                  </a:lnTo>
                  <a:lnTo>
                    <a:pt x="2201825" y="1315"/>
                  </a:lnTo>
                  <a:lnTo>
                    <a:pt x="2213663" y="1119"/>
                  </a:lnTo>
                  <a:lnTo>
                    <a:pt x="2225500" y="952"/>
                  </a:lnTo>
                  <a:lnTo>
                    <a:pt x="2237338" y="810"/>
                  </a:lnTo>
                  <a:lnTo>
                    <a:pt x="2249176" y="689"/>
                  </a:lnTo>
                  <a:lnTo>
                    <a:pt x="2261014" y="586"/>
                  </a:lnTo>
                  <a:lnTo>
                    <a:pt x="2272852" y="499"/>
                  </a:lnTo>
                  <a:lnTo>
                    <a:pt x="2284689" y="424"/>
                  </a:lnTo>
                  <a:lnTo>
                    <a:pt x="2296527" y="361"/>
                  </a:lnTo>
                  <a:lnTo>
                    <a:pt x="2308365" y="307"/>
                  </a:lnTo>
                  <a:lnTo>
                    <a:pt x="2320203" y="261"/>
                  </a:lnTo>
                  <a:lnTo>
                    <a:pt x="2332040" y="222"/>
                  </a:lnTo>
                  <a:lnTo>
                    <a:pt x="2343878" y="189"/>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2" name="pl52"/>
            <p:cNvSpPr/>
            <p:nvPr/>
          </p:nvSpPr>
          <p:spPr>
            <a:xfrm>
              <a:off x="2482252" y="2223559"/>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2976883"/>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295437"/>
              <a:ext cx="4687757" cy="564914"/>
            </a:xfrm>
            <a:custGeom>
              <a:avLst/>
              <a:pathLst>
                <a:path w="4687757" h="564914">
                  <a:moveTo>
                    <a:pt x="0" y="564914"/>
                  </a:moveTo>
                  <a:lnTo>
                    <a:pt x="11837" y="564914"/>
                  </a:lnTo>
                  <a:lnTo>
                    <a:pt x="23675" y="564914"/>
                  </a:lnTo>
                  <a:lnTo>
                    <a:pt x="35513" y="564914"/>
                  </a:lnTo>
                  <a:lnTo>
                    <a:pt x="47351" y="564914"/>
                  </a:lnTo>
                  <a:lnTo>
                    <a:pt x="59188" y="564914"/>
                  </a:lnTo>
                  <a:lnTo>
                    <a:pt x="71026" y="564914"/>
                  </a:lnTo>
                  <a:lnTo>
                    <a:pt x="82864" y="564914"/>
                  </a:lnTo>
                  <a:lnTo>
                    <a:pt x="94702" y="564914"/>
                  </a:lnTo>
                  <a:lnTo>
                    <a:pt x="106539" y="564914"/>
                  </a:lnTo>
                  <a:lnTo>
                    <a:pt x="118377" y="564914"/>
                  </a:lnTo>
                  <a:lnTo>
                    <a:pt x="130215" y="564914"/>
                  </a:lnTo>
                  <a:lnTo>
                    <a:pt x="142053" y="564914"/>
                  </a:lnTo>
                  <a:lnTo>
                    <a:pt x="153891" y="564914"/>
                  </a:lnTo>
                  <a:lnTo>
                    <a:pt x="165728" y="564914"/>
                  </a:lnTo>
                  <a:lnTo>
                    <a:pt x="177566" y="564914"/>
                  </a:lnTo>
                  <a:lnTo>
                    <a:pt x="189404" y="564914"/>
                  </a:lnTo>
                  <a:lnTo>
                    <a:pt x="201242" y="564914"/>
                  </a:lnTo>
                  <a:lnTo>
                    <a:pt x="213079" y="564914"/>
                  </a:lnTo>
                  <a:lnTo>
                    <a:pt x="224917" y="564914"/>
                  </a:lnTo>
                  <a:lnTo>
                    <a:pt x="236755" y="564914"/>
                  </a:lnTo>
                  <a:lnTo>
                    <a:pt x="248593" y="564914"/>
                  </a:lnTo>
                  <a:lnTo>
                    <a:pt x="260430" y="564914"/>
                  </a:lnTo>
                  <a:lnTo>
                    <a:pt x="272268" y="564914"/>
                  </a:lnTo>
                  <a:lnTo>
                    <a:pt x="284106" y="564914"/>
                  </a:lnTo>
                  <a:lnTo>
                    <a:pt x="295944" y="564914"/>
                  </a:lnTo>
                  <a:lnTo>
                    <a:pt x="307782" y="564914"/>
                  </a:lnTo>
                  <a:lnTo>
                    <a:pt x="319619" y="564914"/>
                  </a:lnTo>
                  <a:lnTo>
                    <a:pt x="331457" y="564914"/>
                  </a:lnTo>
                  <a:lnTo>
                    <a:pt x="343295" y="564914"/>
                  </a:lnTo>
                  <a:lnTo>
                    <a:pt x="355133" y="564914"/>
                  </a:lnTo>
                  <a:lnTo>
                    <a:pt x="366970" y="564914"/>
                  </a:lnTo>
                  <a:lnTo>
                    <a:pt x="378808" y="564914"/>
                  </a:lnTo>
                  <a:lnTo>
                    <a:pt x="390646" y="564914"/>
                  </a:lnTo>
                  <a:lnTo>
                    <a:pt x="402484" y="564914"/>
                  </a:lnTo>
                  <a:lnTo>
                    <a:pt x="414321" y="564914"/>
                  </a:lnTo>
                  <a:lnTo>
                    <a:pt x="426159" y="564914"/>
                  </a:lnTo>
                  <a:lnTo>
                    <a:pt x="437997" y="564914"/>
                  </a:lnTo>
                  <a:lnTo>
                    <a:pt x="449835" y="564914"/>
                  </a:lnTo>
                  <a:lnTo>
                    <a:pt x="461673" y="564914"/>
                  </a:lnTo>
                  <a:lnTo>
                    <a:pt x="473510" y="564914"/>
                  </a:lnTo>
                  <a:lnTo>
                    <a:pt x="485348" y="564914"/>
                  </a:lnTo>
                  <a:lnTo>
                    <a:pt x="497186" y="564914"/>
                  </a:lnTo>
                  <a:lnTo>
                    <a:pt x="509024" y="564914"/>
                  </a:lnTo>
                  <a:lnTo>
                    <a:pt x="520861" y="564914"/>
                  </a:lnTo>
                  <a:lnTo>
                    <a:pt x="532699" y="564914"/>
                  </a:lnTo>
                  <a:lnTo>
                    <a:pt x="544537" y="564914"/>
                  </a:lnTo>
                  <a:lnTo>
                    <a:pt x="556375" y="564914"/>
                  </a:lnTo>
                  <a:lnTo>
                    <a:pt x="568213" y="564914"/>
                  </a:lnTo>
                  <a:lnTo>
                    <a:pt x="580050" y="564914"/>
                  </a:lnTo>
                  <a:lnTo>
                    <a:pt x="591888" y="564914"/>
                  </a:lnTo>
                  <a:lnTo>
                    <a:pt x="603726" y="564914"/>
                  </a:lnTo>
                  <a:lnTo>
                    <a:pt x="615564" y="564914"/>
                  </a:lnTo>
                  <a:lnTo>
                    <a:pt x="627401" y="564914"/>
                  </a:lnTo>
                  <a:lnTo>
                    <a:pt x="639239" y="564914"/>
                  </a:lnTo>
                  <a:lnTo>
                    <a:pt x="651077" y="564914"/>
                  </a:lnTo>
                  <a:lnTo>
                    <a:pt x="662915" y="564914"/>
                  </a:lnTo>
                  <a:lnTo>
                    <a:pt x="674752" y="564914"/>
                  </a:lnTo>
                  <a:lnTo>
                    <a:pt x="686590" y="564914"/>
                  </a:lnTo>
                  <a:lnTo>
                    <a:pt x="698428" y="564914"/>
                  </a:lnTo>
                  <a:lnTo>
                    <a:pt x="710266" y="564914"/>
                  </a:lnTo>
                  <a:lnTo>
                    <a:pt x="722104" y="564914"/>
                  </a:lnTo>
                  <a:lnTo>
                    <a:pt x="733941" y="564914"/>
                  </a:lnTo>
                  <a:lnTo>
                    <a:pt x="745779" y="564914"/>
                  </a:lnTo>
                  <a:lnTo>
                    <a:pt x="757617" y="564914"/>
                  </a:lnTo>
                  <a:lnTo>
                    <a:pt x="769455" y="564914"/>
                  </a:lnTo>
                  <a:lnTo>
                    <a:pt x="781292" y="564914"/>
                  </a:lnTo>
                  <a:lnTo>
                    <a:pt x="793130" y="564914"/>
                  </a:lnTo>
                  <a:lnTo>
                    <a:pt x="804968" y="564914"/>
                  </a:lnTo>
                  <a:lnTo>
                    <a:pt x="816806" y="564914"/>
                  </a:lnTo>
                  <a:lnTo>
                    <a:pt x="828643" y="564914"/>
                  </a:lnTo>
                  <a:lnTo>
                    <a:pt x="840481" y="564914"/>
                  </a:lnTo>
                  <a:lnTo>
                    <a:pt x="852319" y="564914"/>
                  </a:lnTo>
                  <a:lnTo>
                    <a:pt x="864157" y="564914"/>
                  </a:lnTo>
                  <a:lnTo>
                    <a:pt x="875995" y="564914"/>
                  </a:lnTo>
                  <a:lnTo>
                    <a:pt x="887832" y="564914"/>
                  </a:lnTo>
                  <a:lnTo>
                    <a:pt x="899670" y="564914"/>
                  </a:lnTo>
                  <a:lnTo>
                    <a:pt x="911508" y="564914"/>
                  </a:lnTo>
                  <a:lnTo>
                    <a:pt x="923346" y="564914"/>
                  </a:lnTo>
                  <a:lnTo>
                    <a:pt x="935183" y="564914"/>
                  </a:lnTo>
                  <a:lnTo>
                    <a:pt x="947021" y="564914"/>
                  </a:lnTo>
                  <a:lnTo>
                    <a:pt x="958859" y="564914"/>
                  </a:lnTo>
                  <a:lnTo>
                    <a:pt x="970697" y="564914"/>
                  </a:lnTo>
                  <a:lnTo>
                    <a:pt x="982534" y="564914"/>
                  </a:lnTo>
                  <a:lnTo>
                    <a:pt x="994372" y="564914"/>
                  </a:lnTo>
                  <a:lnTo>
                    <a:pt x="1006210" y="564914"/>
                  </a:lnTo>
                  <a:lnTo>
                    <a:pt x="1018048" y="564914"/>
                  </a:lnTo>
                  <a:lnTo>
                    <a:pt x="1029886" y="564914"/>
                  </a:lnTo>
                  <a:lnTo>
                    <a:pt x="1041723" y="564914"/>
                  </a:lnTo>
                  <a:lnTo>
                    <a:pt x="1053561" y="564914"/>
                  </a:lnTo>
                  <a:lnTo>
                    <a:pt x="1065399" y="564914"/>
                  </a:lnTo>
                  <a:lnTo>
                    <a:pt x="1077237" y="564914"/>
                  </a:lnTo>
                  <a:lnTo>
                    <a:pt x="1089074" y="564914"/>
                  </a:lnTo>
                  <a:lnTo>
                    <a:pt x="1100912" y="564914"/>
                  </a:lnTo>
                  <a:lnTo>
                    <a:pt x="1112750" y="564914"/>
                  </a:lnTo>
                  <a:lnTo>
                    <a:pt x="1124588" y="564914"/>
                  </a:lnTo>
                  <a:lnTo>
                    <a:pt x="1136426" y="564914"/>
                  </a:lnTo>
                  <a:lnTo>
                    <a:pt x="1148263" y="564914"/>
                  </a:lnTo>
                  <a:lnTo>
                    <a:pt x="1160101" y="564914"/>
                  </a:lnTo>
                  <a:lnTo>
                    <a:pt x="1171939" y="564914"/>
                  </a:lnTo>
                  <a:lnTo>
                    <a:pt x="1171939" y="564850"/>
                  </a:lnTo>
                  <a:lnTo>
                    <a:pt x="1183777" y="564839"/>
                  </a:lnTo>
                  <a:lnTo>
                    <a:pt x="1195614" y="564826"/>
                  </a:lnTo>
                  <a:lnTo>
                    <a:pt x="1207452" y="564811"/>
                  </a:lnTo>
                  <a:lnTo>
                    <a:pt x="1219290" y="564793"/>
                  </a:lnTo>
                  <a:lnTo>
                    <a:pt x="1231128" y="564772"/>
                  </a:lnTo>
                  <a:lnTo>
                    <a:pt x="1242965" y="564747"/>
                  </a:lnTo>
                  <a:lnTo>
                    <a:pt x="1254803" y="564718"/>
                  </a:lnTo>
                  <a:lnTo>
                    <a:pt x="1266641" y="564684"/>
                  </a:lnTo>
                  <a:lnTo>
                    <a:pt x="1278479" y="564643"/>
                  </a:lnTo>
                  <a:lnTo>
                    <a:pt x="1290317" y="564596"/>
                  </a:lnTo>
                  <a:lnTo>
                    <a:pt x="1302154" y="564541"/>
                  </a:lnTo>
                  <a:lnTo>
                    <a:pt x="1313992" y="564475"/>
                  </a:lnTo>
                  <a:lnTo>
                    <a:pt x="1325830" y="564399"/>
                  </a:lnTo>
                  <a:lnTo>
                    <a:pt x="1337668" y="564308"/>
                  </a:lnTo>
                  <a:lnTo>
                    <a:pt x="1349505" y="564203"/>
                  </a:lnTo>
                  <a:lnTo>
                    <a:pt x="1361343" y="564079"/>
                  </a:lnTo>
                  <a:lnTo>
                    <a:pt x="1373181" y="563933"/>
                  </a:lnTo>
                  <a:lnTo>
                    <a:pt x="1385019" y="563762"/>
                  </a:lnTo>
                  <a:lnTo>
                    <a:pt x="1396856" y="563561"/>
                  </a:lnTo>
                  <a:lnTo>
                    <a:pt x="1408694" y="563326"/>
                  </a:lnTo>
                  <a:lnTo>
                    <a:pt x="1420532" y="563050"/>
                  </a:lnTo>
                  <a:lnTo>
                    <a:pt x="1432370" y="562727"/>
                  </a:lnTo>
                  <a:lnTo>
                    <a:pt x="1444208" y="562349"/>
                  </a:lnTo>
                  <a:lnTo>
                    <a:pt x="1456045" y="561907"/>
                  </a:lnTo>
                  <a:lnTo>
                    <a:pt x="1467883" y="561389"/>
                  </a:lnTo>
                  <a:lnTo>
                    <a:pt x="1479721" y="560784"/>
                  </a:lnTo>
                  <a:lnTo>
                    <a:pt x="1491559" y="560078"/>
                  </a:lnTo>
                  <a:lnTo>
                    <a:pt x="1503396" y="559256"/>
                  </a:lnTo>
                  <a:lnTo>
                    <a:pt x="1515234" y="558298"/>
                  </a:lnTo>
                  <a:lnTo>
                    <a:pt x="1527072" y="557185"/>
                  </a:lnTo>
                  <a:lnTo>
                    <a:pt x="1538910" y="555895"/>
                  </a:lnTo>
                  <a:lnTo>
                    <a:pt x="1550748" y="554401"/>
                  </a:lnTo>
                  <a:lnTo>
                    <a:pt x="1562585" y="552677"/>
                  </a:lnTo>
                  <a:lnTo>
                    <a:pt x="1574423" y="550693"/>
                  </a:lnTo>
                  <a:lnTo>
                    <a:pt x="1586261" y="548417"/>
                  </a:lnTo>
                  <a:lnTo>
                    <a:pt x="1598099" y="545816"/>
                  </a:lnTo>
                  <a:lnTo>
                    <a:pt x="1609936" y="542859"/>
                  </a:lnTo>
                  <a:lnTo>
                    <a:pt x="1621774" y="539512"/>
                  </a:lnTo>
                  <a:lnTo>
                    <a:pt x="1633612" y="535746"/>
                  </a:lnTo>
                  <a:lnTo>
                    <a:pt x="1645450" y="531536"/>
                  </a:lnTo>
                  <a:lnTo>
                    <a:pt x="1657287" y="526864"/>
                  </a:lnTo>
                  <a:lnTo>
                    <a:pt x="1669125" y="521721"/>
                  </a:lnTo>
                  <a:lnTo>
                    <a:pt x="1680963" y="516108"/>
                  </a:lnTo>
                  <a:lnTo>
                    <a:pt x="1692801" y="510041"/>
                  </a:lnTo>
                  <a:lnTo>
                    <a:pt x="1704639" y="503551"/>
                  </a:lnTo>
                  <a:lnTo>
                    <a:pt x="1716476" y="496687"/>
                  </a:lnTo>
                  <a:lnTo>
                    <a:pt x="1728314" y="489510"/>
                  </a:lnTo>
                  <a:lnTo>
                    <a:pt x="1740152" y="482100"/>
                  </a:lnTo>
                  <a:lnTo>
                    <a:pt x="1751990" y="474543"/>
                  </a:lnTo>
                  <a:lnTo>
                    <a:pt x="1763827" y="466937"/>
                  </a:lnTo>
                  <a:lnTo>
                    <a:pt x="1775665" y="459381"/>
                  </a:lnTo>
                  <a:lnTo>
                    <a:pt x="1787503" y="451970"/>
                  </a:lnTo>
                  <a:lnTo>
                    <a:pt x="1799341" y="444793"/>
                  </a:lnTo>
                  <a:lnTo>
                    <a:pt x="1811178" y="437929"/>
                  </a:lnTo>
                  <a:lnTo>
                    <a:pt x="1823016" y="431440"/>
                  </a:lnTo>
                  <a:lnTo>
                    <a:pt x="1834854" y="425373"/>
                  </a:lnTo>
                  <a:lnTo>
                    <a:pt x="1846692" y="419760"/>
                  </a:lnTo>
                  <a:lnTo>
                    <a:pt x="1858530" y="414616"/>
                  </a:lnTo>
                  <a:lnTo>
                    <a:pt x="1870367" y="409944"/>
                  </a:lnTo>
                  <a:lnTo>
                    <a:pt x="1882205" y="405734"/>
                  </a:lnTo>
                  <a:lnTo>
                    <a:pt x="1894043" y="401969"/>
                  </a:lnTo>
                  <a:lnTo>
                    <a:pt x="1905881" y="398622"/>
                  </a:lnTo>
                  <a:lnTo>
                    <a:pt x="1917718" y="395664"/>
                  </a:lnTo>
                  <a:lnTo>
                    <a:pt x="1929556" y="393064"/>
                  </a:lnTo>
                  <a:lnTo>
                    <a:pt x="1941394" y="390788"/>
                  </a:lnTo>
                  <a:lnTo>
                    <a:pt x="1953232" y="388804"/>
                  </a:lnTo>
                  <a:lnTo>
                    <a:pt x="1965069" y="387079"/>
                  </a:lnTo>
                  <a:lnTo>
                    <a:pt x="1976907" y="385586"/>
                  </a:lnTo>
                  <a:lnTo>
                    <a:pt x="1988745" y="384295"/>
                  </a:lnTo>
                  <a:lnTo>
                    <a:pt x="2000583" y="383182"/>
                  </a:lnTo>
                  <a:lnTo>
                    <a:pt x="2012421" y="382225"/>
                  </a:lnTo>
                  <a:lnTo>
                    <a:pt x="2024258" y="381402"/>
                  </a:lnTo>
                  <a:lnTo>
                    <a:pt x="2036096" y="380696"/>
                  </a:lnTo>
                  <a:lnTo>
                    <a:pt x="2047934" y="380092"/>
                  </a:lnTo>
                  <a:lnTo>
                    <a:pt x="2059772" y="379574"/>
                  </a:lnTo>
                  <a:lnTo>
                    <a:pt x="2071609" y="379131"/>
                  </a:lnTo>
                  <a:lnTo>
                    <a:pt x="2083447" y="378753"/>
                  </a:lnTo>
                  <a:lnTo>
                    <a:pt x="2095285" y="378430"/>
                  </a:lnTo>
                  <a:lnTo>
                    <a:pt x="2107123" y="378154"/>
                  </a:lnTo>
                  <a:lnTo>
                    <a:pt x="2118961" y="377919"/>
                  </a:lnTo>
                  <a:lnTo>
                    <a:pt x="2130798" y="377719"/>
                  </a:lnTo>
                  <a:lnTo>
                    <a:pt x="2142636" y="377548"/>
                  </a:lnTo>
                  <a:lnTo>
                    <a:pt x="2154474" y="377402"/>
                  </a:lnTo>
                  <a:lnTo>
                    <a:pt x="2166312" y="377278"/>
                  </a:lnTo>
                  <a:lnTo>
                    <a:pt x="2178149" y="377172"/>
                  </a:lnTo>
                  <a:lnTo>
                    <a:pt x="2189987" y="377082"/>
                  </a:lnTo>
                  <a:lnTo>
                    <a:pt x="2201825" y="377005"/>
                  </a:lnTo>
                  <a:lnTo>
                    <a:pt x="2213663" y="376940"/>
                  </a:lnTo>
                  <a:lnTo>
                    <a:pt x="2225500" y="376884"/>
                  </a:lnTo>
                  <a:lnTo>
                    <a:pt x="2237338" y="376837"/>
                  </a:lnTo>
                  <a:lnTo>
                    <a:pt x="2249176" y="376797"/>
                  </a:lnTo>
                  <a:lnTo>
                    <a:pt x="2261014" y="376762"/>
                  </a:lnTo>
                  <a:lnTo>
                    <a:pt x="2272852" y="376733"/>
                  </a:lnTo>
                  <a:lnTo>
                    <a:pt x="2284689" y="376708"/>
                  </a:lnTo>
                  <a:lnTo>
                    <a:pt x="2296527" y="376687"/>
                  </a:lnTo>
                  <a:lnTo>
                    <a:pt x="2308365" y="376669"/>
                  </a:lnTo>
                  <a:lnTo>
                    <a:pt x="2320203" y="376654"/>
                  </a:lnTo>
                  <a:lnTo>
                    <a:pt x="2332040" y="376641"/>
                  </a:lnTo>
                  <a:lnTo>
                    <a:pt x="2343878" y="376630"/>
                  </a:lnTo>
                  <a:lnTo>
                    <a:pt x="2343878" y="376567"/>
                  </a:lnTo>
                  <a:lnTo>
                    <a:pt x="2355716" y="376567"/>
                  </a:lnTo>
                  <a:lnTo>
                    <a:pt x="2367554" y="376567"/>
                  </a:lnTo>
                  <a:lnTo>
                    <a:pt x="2379391" y="376567"/>
                  </a:lnTo>
                  <a:lnTo>
                    <a:pt x="2391229" y="376567"/>
                  </a:lnTo>
                  <a:lnTo>
                    <a:pt x="2403067" y="376567"/>
                  </a:lnTo>
                  <a:lnTo>
                    <a:pt x="2414905" y="376567"/>
                  </a:lnTo>
                  <a:lnTo>
                    <a:pt x="2426743" y="376567"/>
                  </a:lnTo>
                  <a:lnTo>
                    <a:pt x="2438580" y="376567"/>
                  </a:lnTo>
                  <a:lnTo>
                    <a:pt x="2450418" y="376567"/>
                  </a:lnTo>
                  <a:lnTo>
                    <a:pt x="2462256" y="376567"/>
                  </a:lnTo>
                  <a:lnTo>
                    <a:pt x="2474094" y="376567"/>
                  </a:lnTo>
                  <a:lnTo>
                    <a:pt x="2485931" y="376567"/>
                  </a:lnTo>
                  <a:lnTo>
                    <a:pt x="2497769" y="376567"/>
                  </a:lnTo>
                  <a:lnTo>
                    <a:pt x="2509607" y="376567"/>
                  </a:lnTo>
                  <a:lnTo>
                    <a:pt x="2521445" y="376567"/>
                  </a:lnTo>
                  <a:lnTo>
                    <a:pt x="2533283" y="376567"/>
                  </a:lnTo>
                  <a:lnTo>
                    <a:pt x="2545120" y="376567"/>
                  </a:lnTo>
                  <a:lnTo>
                    <a:pt x="2556958" y="376567"/>
                  </a:lnTo>
                  <a:lnTo>
                    <a:pt x="2568796" y="376567"/>
                  </a:lnTo>
                  <a:lnTo>
                    <a:pt x="2580634" y="376567"/>
                  </a:lnTo>
                  <a:lnTo>
                    <a:pt x="2592471" y="376567"/>
                  </a:lnTo>
                  <a:lnTo>
                    <a:pt x="2604309" y="376567"/>
                  </a:lnTo>
                  <a:lnTo>
                    <a:pt x="2616147" y="376567"/>
                  </a:lnTo>
                  <a:lnTo>
                    <a:pt x="2627985" y="376567"/>
                  </a:lnTo>
                  <a:lnTo>
                    <a:pt x="2639822" y="376567"/>
                  </a:lnTo>
                  <a:lnTo>
                    <a:pt x="2651660" y="376567"/>
                  </a:lnTo>
                  <a:lnTo>
                    <a:pt x="2663498" y="376567"/>
                  </a:lnTo>
                  <a:lnTo>
                    <a:pt x="2675336" y="376567"/>
                  </a:lnTo>
                  <a:lnTo>
                    <a:pt x="2687174" y="376567"/>
                  </a:lnTo>
                  <a:lnTo>
                    <a:pt x="2699011" y="376567"/>
                  </a:lnTo>
                  <a:lnTo>
                    <a:pt x="2710849" y="376567"/>
                  </a:lnTo>
                  <a:lnTo>
                    <a:pt x="2722687" y="376567"/>
                  </a:lnTo>
                  <a:lnTo>
                    <a:pt x="2734525" y="376567"/>
                  </a:lnTo>
                  <a:lnTo>
                    <a:pt x="2746362" y="376567"/>
                  </a:lnTo>
                  <a:lnTo>
                    <a:pt x="2758200" y="376567"/>
                  </a:lnTo>
                  <a:lnTo>
                    <a:pt x="2770038" y="376567"/>
                  </a:lnTo>
                  <a:lnTo>
                    <a:pt x="2781876" y="376567"/>
                  </a:lnTo>
                  <a:lnTo>
                    <a:pt x="2793713" y="376567"/>
                  </a:lnTo>
                  <a:lnTo>
                    <a:pt x="2805551" y="376567"/>
                  </a:lnTo>
                  <a:lnTo>
                    <a:pt x="2817389" y="376567"/>
                  </a:lnTo>
                  <a:lnTo>
                    <a:pt x="2829227" y="376567"/>
                  </a:lnTo>
                  <a:lnTo>
                    <a:pt x="2841065" y="376567"/>
                  </a:lnTo>
                  <a:lnTo>
                    <a:pt x="2852902" y="376567"/>
                  </a:lnTo>
                  <a:lnTo>
                    <a:pt x="2864740" y="376567"/>
                  </a:lnTo>
                  <a:lnTo>
                    <a:pt x="2876578" y="376567"/>
                  </a:lnTo>
                  <a:lnTo>
                    <a:pt x="2888416" y="376567"/>
                  </a:lnTo>
                  <a:lnTo>
                    <a:pt x="2900253" y="376567"/>
                  </a:lnTo>
                  <a:lnTo>
                    <a:pt x="2912091" y="376567"/>
                  </a:lnTo>
                  <a:lnTo>
                    <a:pt x="2923929" y="376567"/>
                  </a:lnTo>
                  <a:lnTo>
                    <a:pt x="2935767" y="376567"/>
                  </a:lnTo>
                  <a:lnTo>
                    <a:pt x="2947604" y="376567"/>
                  </a:lnTo>
                  <a:lnTo>
                    <a:pt x="2959442" y="376567"/>
                  </a:lnTo>
                  <a:lnTo>
                    <a:pt x="2971280" y="376567"/>
                  </a:lnTo>
                  <a:lnTo>
                    <a:pt x="2983118" y="376567"/>
                  </a:lnTo>
                  <a:lnTo>
                    <a:pt x="2994956" y="376567"/>
                  </a:lnTo>
                  <a:lnTo>
                    <a:pt x="3006793" y="376567"/>
                  </a:lnTo>
                  <a:lnTo>
                    <a:pt x="3018631" y="376567"/>
                  </a:lnTo>
                  <a:lnTo>
                    <a:pt x="3030469" y="376567"/>
                  </a:lnTo>
                  <a:lnTo>
                    <a:pt x="3042307" y="376567"/>
                  </a:lnTo>
                  <a:lnTo>
                    <a:pt x="3054144" y="376567"/>
                  </a:lnTo>
                  <a:lnTo>
                    <a:pt x="3065982" y="376567"/>
                  </a:lnTo>
                  <a:lnTo>
                    <a:pt x="3077820" y="376567"/>
                  </a:lnTo>
                  <a:lnTo>
                    <a:pt x="3089658" y="376567"/>
                  </a:lnTo>
                  <a:lnTo>
                    <a:pt x="3101496" y="376567"/>
                  </a:lnTo>
                  <a:lnTo>
                    <a:pt x="3113333" y="376567"/>
                  </a:lnTo>
                  <a:lnTo>
                    <a:pt x="3125171" y="376567"/>
                  </a:lnTo>
                  <a:lnTo>
                    <a:pt x="3137009" y="376567"/>
                  </a:lnTo>
                  <a:lnTo>
                    <a:pt x="3148847" y="376567"/>
                  </a:lnTo>
                  <a:lnTo>
                    <a:pt x="3160684" y="376567"/>
                  </a:lnTo>
                  <a:lnTo>
                    <a:pt x="3172522" y="376567"/>
                  </a:lnTo>
                  <a:lnTo>
                    <a:pt x="3184360" y="376567"/>
                  </a:lnTo>
                  <a:lnTo>
                    <a:pt x="3196198" y="376567"/>
                  </a:lnTo>
                  <a:lnTo>
                    <a:pt x="3208035" y="376567"/>
                  </a:lnTo>
                  <a:lnTo>
                    <a:pt x="3219873" y="376567"/>
                  </a:lnTo>
                  <a:lnTo>
                    <a:pt x="3231711" y="376567"/>
                  </a:lnTo>
                  <a:lnTo>
                    <a:pt x="3243549" y="376567"/>
                  </a:lnTo>
                  <a:lnTo>
                    <a:pt x="3255387" y="376567"/>
                  </a:lnTo>
                  <a:lnTo>
                    <a:pt x="3267224" y="376567"/>
                  </a:lnTo>
                  <a:lnTo>
                    <a:pt x="3279062" y="376567"/>
                  </a:lnTo>
                  <a:lnTo>
                    <a:pt x="3290900" y="376567"/>
                  </a:lnTo>
                  <a:lnTo>
                    <a:pt x="3302738" y="376567"/>
                  </a:lnTo>
                  <a:lnTo>
                    <a:pt x="3314575" y="376567"/>
                  </a:lnTo>
                  <a:lnTo>
                    <a:pt x="3326413" y="376567"/>
                  </a:lnTo>
                  <a:lnTo>
                    <a:pt x="3338251" y="376567"/>
                  </a:lnTo>
                  <a:lnTo>
                    <a:pt x="3350089" y="376567"/>
                  </a:lnTo>
                  <a:lnTo>
                    <a:pt x="3361926" y="376567"/>
                  </a:lnTo>
                  <a:lnTo>
                    <a:pt x="3373764" y="376567"/>
                  </a:lnTo>
                  <a:lnTo>
                    <a:pt x="3385602" y="376567"/>
                  </a:lnTo>
                  <a:lnTo>
                    <a:pt x="3397440" y="376567"/>
                  </a:lnTo>
                  <a:lnTo>
                    <a:pt x="3409278" y="376567"/>
                  </a:lnTo>
                  <a:lnTo>
                    <a:pt x="3421115" y="376567"/>
                  </a:lnTo>
                  <a:lnTo>
                    <a:pt x="3432953" y="376567"/>
                  </a:lnTo>
                  <a:lnTo>
                    <a:pt x="3444791" y="376567"/>
                  </a:lnTo>
                  <a:lnTo>
                    <a:pt x="3456629" y="376567"/>
                  </a:lnTo>
                  <a:lnTo>
                    <a:pt x="3468466" y="376567"/>
                  </a:lnTo>
                  <a:lnTo>
                    <a:pt x="3480304" y="376567"/>
                  </a:lnTo>
                  <a:lnTo>
                    <a:pt x="3492142" y="376567"/>
                  </a:lnTo>
                  <a:lnTo>
                    <a:pt x="3503980" y="376567"/>
                  </a:lnTo>
                  <a:lnTo>
                    <a:pt x="3515818" y="376567"/>
                  </a:lnTo>
                  <a:lnTo>
                    <a:pt x="3515818" y="376440"/>
                  </a:lnTo>
                  <a:lnTo>
                    <a:pt x="3527655" y="376418"/>
                  </a:lnTo>
                  <a:lnTo>
                    <a:pt x="3539493" y="376392"/>
                  </a:lnTo>
                  <a:lnTo>
                    <a:pt x="3551331" y="376362"/>
                  </a:lnTo>
                  <a:lnTo>
                    <a:pt x="3563169" y="376326"/>
                  </a:lnTo>
                  <a:lnTo>
                    <a:pt x="3575006" y="376284"/>
                  </a:lnTo>
                  <a:lnTo>
                    <a:pt x="3586844" y="376234"/>
                  </a:lnTo>
                  <a:lnTo>
                    <a:pt x="3598682" y="376176"/>
                  </a:lnTo>
                  <a:lnTo>
                    <a:pt x="3610520" y="376107"/>
                  </a:lnTo>
                  <a:lnTo>
                    <a:pt x="3622357" y="376026"/>
                  </a:lnTo>
                  <a:lnTo>
                    <a:pt x="3634195" y="375932"/>
                  </a:lnTo>
                  <a:lnTo>
                    <a:pt x="3646033" y="375821"/>
                  </a:lnTo>
                  <a:lnTo>
                    <a:pt x="3657871" y="375690"/>
                  </a:lnTo>
                  <a:lnTo>
                    <a:pt x="3669709" y="375537"/>
                  </a:lnTo>
                  <a:lnTo>
                    <a:pt x="3681546" y="375357"/>
                  </a:lnTo>
                  <a:lnTo>
                    <a:pt x="3693384" y="375145"/>
                  </a:lnTo>
                  <a:lnTo>
                    <a:pt x="3705222" y="374897"/>
                  </a:lnTo>
                  <a:lnTo>
                    <a:pt x="3717060" y="374605"/>
                  </a:lnTo>
                  <a:lnTo>
                    <a:pt x="3728897" y="374263"/>
                  </a:lnTo>
                  <a:lnTo>
                    <a:pt x="3740735" y="373862"/>
                  </a:lnTo>
                  <a:lnTo>
                    <a:pt x="3752573" y="373392"/>
                  </a:lnTo>
                  <a:lnTo>
                    <a:pt x="3764411" y="372840"/>
                  </a:lnTo>
                  <a:lnTo>
                    <a:pt x="3776248" y="372194"/>
                  </a:lnTo>
                  <a:lnTo>
                    <a:pt x="3788086" y="371438"/>
                  </a:lnTo>
                  <a:lnTo>
                    <a:pt x="3799924" y="370553"/>
                  </a:lnTo>
                  <a:lnTo>
                    <a:pt x="3811762" y="369517"/>
                  </a:lnTo>
                  <a:lnTo>
                    <a:pt x="3823600" y="368308"/>
                  </a:lnTo>
                  <a:lnTo>
                    <a:pt x="3835437" y="366896"/>
                  </a:lnTo>
                  <a:lnTo>
                    <a:pt x="3847275" y="365251"/>
                  </a:lnTo>
                  <a:lnTo>
                    <a:pt x="3859113" y="363336"/>
                  </a:lnTo>
                  <a:lnTo>
                    <a:pt x="3870951" y="361110"/>
                  </a:lnTo>
                  <a:lnTo>
                    <a:pt x="3882788" y="358529"/>
                  </a:lnTo>
                  <a:lnTo>
                    <a:pt x="3894626" y="355542"/>
                  </a:lnTo>
                  <a:lnTo>
                    <a:pt x="3906464" y="352093"/>
                  </a:lnTo>
                  <a:lnTo>
                    <a:pt x="3918302" y="348125"/>
                  </a:lnTo>
                  <a:lnTo>
                    <a:pt x="3930139" y="343573"/>
                  </a:lnTo>
                  <a:lnTo>
                    <a:pt x="3941977" y="338372"/>
                  </a:lnTo>
                  <a:lnTo>
                    <a:pt x="3953815" y="332457"/>
                  </a:lnTo>
                  <a:lnTo>
                    <a:pt x="3965653" y="325763"/>
                  </a:lnTo>
                  <a:lnTo>
                    <a:pt x="3977491" y="318231"/>
                  </a:lnTo>
                  <a:lnTo>
                    <a:pt x="3989328" y="309812"/>
                  </a:lnTo>
                  <a:lnTo>
                    <a:pt x="4001166" y="300468"/>
                  </a:lnTo>
                  <a:lnTo>
                    <a:pt x="4013004" y="290181"/>
                  </a:lnTo>
                  <a:lnTo>
                    <a:pt x="4024842" y="278955"/>
                  </a:lnTo>
                  <a:lnTo>
                    <a:pt x="4036679" y="266821"/>
                  </a:lnTo>
                  <a:lnTo>
                    <a:pt x="4048517" y="253842"/>
                  </a:lnTo>
                  <a:lnTo>
                    <a:pt x="4060355" y="240113"/>
                  </a:lnTo>
                  <a:lnTo>
                    <a:pt x="4072193" y="225761"/>
                  </a:lnTo>
                  <a:lnTo>
                    <a:pt x="4084031" y="210939"/>
                  </a:lnTo>
                  <a:lnTo>
                    <a:pt x="4095868" y="195826"/>
                  </a:lnTo>
                  <a:lnTo>
                    <a:pt x="4107706" y="180614"/>
                  </a:lnTo>
                  <a:lnTo>
                    <a:pt x="4119544" y="165501"/>
                  </a:lnTo>
                  <a:lnTo>
                    <a:pt x="4131382" y="150679"/>
                  </a:lnTo>
                  <a:lnTo>
                    <a:pt x="4143219" y="136327"/>
                  </a:lnTo>
                  <a:lnTo>
                    <a:pt x="4155057" y="122598"/>
                  </a:lnTo>
                  <a:lnTo>
                    <a:pt x="4166895" y="109619"/>
                  </a:lnTo>
                  <a:lnTo>
                    <a:pt x="4178733" y="97485"/>
                  </a:lnTo>
                  <a:lnTo>
                    <a:pt x="4190570" y="86259"/>
                  </a:lnTo>
                  <a:lnTo>
                    <a:pt x="4202408" y="75972"/>
                  </a:lnTo>
                  <a:lnTo>
                    <a:pt x="4214246" y="66628"/>
                  </a:lnTo>
                  <a:lnTo>
                    <a:pt x="4226084" y="58208"/>
                  </a:lnTo>
                  <a:lnTo>
                    <a:pt x="4237922" y="50677"/>
                  </a:lnTo>
                  <a:lnTo>
                    <a:pt x="4249759" y="43983"/>
                  </a:lnTo>
                  <a:lnTo>
                    <a:pt x="4261597" y="38068"/>
                  </a:lnTo>
                  <a:lnTo>
                    <a:pt x="4273435" y="32867"/>
                  </a:lnTo>
                  <a:lnTo>
                    <a:pt x="4285273" y="28315"/>
                  </a:lnTo>
                  <a:lnTo>
                    <a:pt x="4297110" y="24347"/>
                  </a:lnTo>
                  <a:lnTo>
                    <a:pt x="4308948" y="20898"/>
                  </a:lnTo>
                  <a:lnTo>
                    <a:pt x="4320786" y="17911"/>
                  </a:lnTo>
                  <a:lnTo>
                    <a:pt x="4332624" y="15330"/>
                  </a:lnTo>
                  <a:lnTo>
                    <a:pt x="4344461" y="13104"/>
                  </a:lnTo>
                  <a:lnTo>
                    <a:pt x="4356299" y="11189"/>
                  </a:lnTo>
                  <a:lnTo>
                    <a:pt x="4368137" y="9543"/>
                  </a:lnTo>
                  <a:lnTo>
                    <a:pt x="4379975" y="8132"/>
                  </a:lnTo>
                  <a:lnTo>
                    <a:pt x="4391813" y="6923"/>
                  </a:lnTo>
                  <a:lnTo>
                    <a:pt x="4403650" y="5887"/>
                  </a:lnTo>
                  <a:lnTo>
                    <a:pt x="4415488" y="5002"/>
                  </a:lnTo>
                  <a:lnTo>
                    <a:pt x="4427326" y="4246"/>
                  </a:lnTo>
                  <a:lnTo>
                    <a:pt x="4439164" y="3600"/>
                  </a:lnTo>
                  <a:lnTo>
                    <a:pt x="4451001" y="3048"/>
                  </a:lnTo>
                  <a:lnTo>
                    <a:pt x="4462839" y="2578"/>
                  </a:lnTo>
                  <a:lnTo>
                    <a:pt x="4474677" y="2177"/>
                  </a:lnTo>
                  <a:lnTo>
                    <a:pt x="4486515" y="1835"/>
                  </a:lnTo>
                  <a:lnTo>
                    <a:pt x="4498352" y="1543"/>
                  </a:lnTo>
                  <a:lnTo>
                    <a:pt x="4510190" y="1295"/>
                  </a:lnTo>
                  <a:lnTo>
                    <a:pt x="4522028" y="1083"/>
                  </a:lnTo>
                  <a:lnTo>
                    <a:pt x="4533866" y="903"/>
                  </a:lnTo>
                  <a:lnTo>
                    <a:pt x="4545704" y="750"/>
                  </a:lnTo>
                  <a:lnTo>
                    <a:pt x="4557541" y="619"/>
                  </a:lnTo>
                  <a:lnTo>
                    <a:pt x="4569379" y="508"/>
                  </a:lnTo>
                  <a:lnTo>
                    <a:pt x="4581217" y="414"/>
                  </a:lnTo>
                  <a:lnTo>
                    <a:pt x="4593055" y="333"/>
                  </a:lnTo>
                  <a:lnTo>
                    <a:pt x="4604892" y="264"/>
                  </a:lnTo>
                  <a:lnTo>
                    <a:pt x="4616730" y="206"/>
                  </a:lnTo>
                  <a:lnTo>
                    <a:pt x="4628568" y="156"/>
                  </a:lnTo>
                  <a:lnTo>
                    <a:pt x="4640406" y="114"/>
                  </a:lnTo>
                  <a:lnTo>
                    <a:pt x="4652244" y="78"/>
                  </a:lnTo>
                  <a:lnTo>
                    <a:pt x="4664081" y="48"/>
                  </a:lnTo>
                  <a:lnTo>
                    <a:pt x="4675919" y="22"/>
                  </a:lnTo>
                  <a:lnTo>
                    <a:pt x="4687757" y="0"/>
                  </a:lnTo>
                </a:path>
              </a:pathLst>
            </a:custGeom>
            <a:ln w="40651" cap="flat">
              <a:solidFill>
                <a:srgbClr val="E8E8E8">
                  <a:alpha val="100000"/>
                </a:srgbClr>
              </a:solidFill>
              <a:prstDash val="solid"/>
              <a:round/>
            </a:ln>
          </p:spPr>
          <p:txBody>
            <a:bodyPr/>
            <a:lstStyle/>
            <a:p/>
          </p:txBody>
        </p:sp>
        <p:sp>
          <p:nvSpPr>
            <p:cNvPr id="55" name="pl55"/>
            <p:cNvSpPr/>
            <p:nvPr/>
          </p:nvSpPr>
          <p:spPr>
            <a:xfrm>
              <a:off x="2482252" y="5425455"/>
              <a:ext cx="4687757" cy="188283"/>
            </a:xfrm>
            <a:custGeom>
              <a:avLst/>
              <a:pathLst>
                <a:path w="4687757" h="188283">
                  <a:moveTo>
                    <a:pt x="0" y="188283"/>
                  </a:moveTo>
                  <a:lnTo>
                    <a:pt x="11837" y="188283"/>
                  </a:lnTo>
                  <a:lnTo>
                    <a:pt x="23675" y="188283"/>
                  </a:lnTo>
                  <a:lnTo>
                    <a:pt x="35513" y="188283"/>
                  </a:lnTo>
                  <a:lnTo>
                    <a:pt x="47351" y="188283"/>
                  </a:lnTo>
                  <a:lnTo>
                    <a:pt x="59188" y="188283"/>
                  </a:lnTo>
                  <a:lnTo>
                    <a:pt x="71026" y="188283"/>
                  </a:lnTo>
                  <a:lnTo>
                    <a:pt x="82864" y="188283"/>
                  </a:lnTo>
                  <a:lnTo>
                    <a:pt x="94702" y="188283"/>
                  </a:lnTo>
                  <a:lnTo>
                    <a:pt x="106539" y="188283"/>
                  </a:lnTo>
                  <a:lnTo>
                    <a:pt x="118377" y="188283"/>
                  </a:lnTo>
                  <a:lnTo>
                    <a:pt x="130215" y="188283"/>
                  </a:lnTo>
                  <a:lnTo>
                    <a:pt x="142053" y="188283"/>
                  </a:lnTo>
                  <a:lnTo>
                    <a:pt x="153891" y="188283"/>
                  </a:lnTo>
                  <a:lnTo>
                    <a:pt x="165728" y="188283"/>
                  </a:lnTo>
                  <a:lnTo>
                    <a:pt x="177566" y="188283"/>
                  </a:lnTo>
                  <a:lnTo>
                    <a:pt x="189404" y="188283"/>
                  </a:lnTo>
                  <a:lnTo>
                    <a:pt x="201242" y="188283"/>
                  </a:lnTo>
                  <a:lnTo>
                    <a:pt x="213079" y="188283"/>
                  </a:lnTo>
                  <a:lnTo>
                    <a:pt x="224917" y="188283"/>
                  </a:lnTo>
                  <a:lnTo>
                    <a:pt x="236755" y="188283"/>
                  </a:lnTo>
                  <a:lnTo>
                    <a:pt x="248593" y="188283"/>
                  </a:lnTo>
                  <a:lnTo>
                    <a:pt x="260430" y="188283"/>
                  </a:lnTo>
                  <a:lnTo>
                    <a:pt x="272268" y="188283"/>
                  </a:lnTo>
                  <a:lnTo>
                    <a:pt x="284106" y="188283"/>
                  </a:lnTo>
                  <a:lnTo>
                    <a:pt x="295944" y="188283"/>
                  </a:lnTo>
                  <a:lnTo>
                    <a:pt x="307782" y="188283"/>
                  </a:lnTo>
                  <a:lnTo>
                    <a:pt x="319619" y="188283"/>
                  </a:lnTo>
                  <a:lnTo>
                    <a:pt x="331457" y="188283"/>
                  </a:lnTo>
                  <a:lnTo>
                    <a:pt x="343295" y="188283"/>
                  </a:lnTo>
                  <a:lnTo>
                    <a:pt x="355133" y="188283"/>
                  </a:lnTo>
                  <a:lnTo>
                    <a:pt x="366970" y="188283"/>
                  </a:lnTo>
                  <a:lnTo>
                    <a:pt x="378808" y="188283"/>
                  </a:lnTo>
                  <a:lnTo>
                    <a:pt x="390646" y="188283"/>
                  </a:lnTo>
                  <a:lnTo>
                    <a:pt x="402484" y="188283"/>
                  </a:lnTo>
                  <a:lnTo>
                    <a:pt x="414321" y="188283"/>
                  </a:lnTo>
                  <a:lnTo>
                    <a:pt x="426159" y="188283"/>
                  </a:lnTo>
                  <a:lnTo>
                    <a:pt x="437997" y="188283"/>
                  </a:lnTo>
                  <a:lnTo>
                    <a:pt x="449835" y="188283"/>
                  </a:lnTo>
                  <a:lnTo>
                    <a:pt x="461673" y="188283"/>
                  </a:lnTo>
                  <a:lnTo>
                    <a:pt x="473510" y="188283"/>
                  </a:lnTo>
                  <a:lnTo>
                    <a:pt x="485348" y="188283"/>
                  </a:lnTo>
                  <a:lnTo>
                    <a:pt x="497186" y="188283"/>
                  </a:lnTo>
                  <a:lnTo>
                    <a:pt x="509024" y="188283"/>
                  </a:lnTo>
                  <a:lnTo>
                    <a:pt x="520861" y="188283"/>
                  </a:lnTo>
                  <a:lnTo>
                    <a:pt x="532699" y="188283"/>
                  </a:lnTo>
                  <a:lnTo>
                    <a:pt x="544537" y="188283"/>
                  </a:lnTo>
                  <a:lnTo>
                    <a:pt x="556375" y="188283"/>
                  </a:lnTo>
                  <a:lnTo>
                    <a:pt x="568213" y="188283"/>
                  </a:lnTo>
                  <a:lnTo>
                    <a:pt x="580050" y="188283"/>
                  </a:lnTo>
                  <a:lnTo>
                    <a:pt x="591888" y="188283"/>
                  </a:lnTo>
                  <a:lnTo>
                    <a:pt x="603726" y="188283"/>
                  </a:lnTo>
                  <a:lnTo>
                    <a:pt x="615564" y="188283"/>
                  </a:lnTo>
                  <a:lnTo>
                    <a:pt x="627401" y="188283"/>
                  </a:lnTo>
                  <a:lnTo>
                    <a:pt x="639239" y="188283"/>
                  </a:lnTo>
                  <a:lnTo>
                    <a:pt x="651077" y="188283"/>
                  </a:lnTo>
                  <a:lnTo>
                    <a:pt x="662915" y="188283"/>
                  </a:lnTo>
                  <a:lnTo>
                    <a:pt x="674752" y="188283"/>
                  </a:lnTo>
                  <a:lnTo>
                    <a:pt x="686590" y="188283"/>
                  </a:lnTo>
                  <a:lnTo>
                    <a:pt x="698428" y="188283"/>
                  </a:lnTo>
                  <a:lnTo>
                    <a:pt x="710266" y="188283"/>
                  </a:lnTo>
                  <a:lnTo>
                    <a:pt x="722104" y="188283"/>
                  </a:lnTo>
                  <a:lnTo>
                    <a:pt x="733941" y="188283"/>
                  </a:lnTo>
                  <a:lnTo>
                    <a:pt x="745779" y="188283"/>
                  </a:lnTo>
                  <a:lnTo>
                    <a:pt x="757617" y="188283"/>
                  </a:lnTo>
                  <a:lnTo>
                    <a:pt x="769455" y="188283"/>
                  </a:lnTo>
                  <a:lnTo>
                    <a:pt x="781292" y="188283"/>
                  </a:lnTo>
                  <a:lnTo>
                    <a:pt x="793130" y="188283"/>
                  </a:lnTo>
                  <a:lnTo>
                    <a:pt x="804968" y="188283"/>
                  </a:lnTo>
                  <a:lnTo>
                    <a:pt x="816806" y="188283"/>
                  </a:lnTo>
                  <a:lnTo>
                    <a:pt x="828643" y="188283"/>
                  </a:lnTo>
                  <a:lnTo>
                    <a:pt x="840481" y="188283"/>
                  </a:lnTo>
                  <a:lnTo>
                    <a:pt x="852319" y="188283"/>
                  </a:lnTo>
                  <a:lnTo>
                    <a:pt x="864157" y="188283"/>
                  </a:lnTo>
                  <a:lnTo>
                    <a:pt x="875995" y="188283"/>
                  </a:lnTo>
                  <a:lnTo>
                    <a:pt x="887832" y="188283"/>
                  </a:lnTo>
                  <a:lnTo>
                    <a:pt x="899670" y="188283"/>
                  </a:lnTo>
                  <a:lnTo>
                    <a:pt x="911508" y="188283"/>
                  </a:lnTo>
                  <a:lnTo>
                    <a:pt x="923346" y="188283"/>
                  </a:lnTo>
                  <a:lnTo>
                    <a:pt x="935183" y="188283"/>
                  </a:lnTo>
                  <a:lnTo>
                    <a:pt x="947021" y="188283"/>
                  </a:lnTo>
                  <a:lnTo>
                    <a:pt x="958859" y="188283"/>
                  </a:lnTo>
                  <a:lnTo>
                    <a:pt x="970697" y="188283"/>
                  </a:lnTo>
                  <a:lnTo>
                    <a:pt x="982534" y="188283"/>
                  </a:lnTo>
                  <a:lnTo>
                    <a:pt x="994372" y="188283"/>
                  </a:lnTo>
                  <a:lnTo>
                    <a:pt x="1006210" y="188283"/>
                  </a:lnTo>
                  <a:lnTo>
                    <a:pt x="1018048" y="188283"/>
                  </a:lnTo>
                  <a:lnTo>
                    <a:pt x="1029886" y="188283"/>
                  </a:lnTo>
                  <a:lnTo>
                    <a:pt x="1041723" y="188283"/>
                  </a:lnTo>
                  <a:lnTo>
                    <a:pt x="1053561" y="188283"/>
                  </a:lnTo>
                  <a:lnTo>
                    <a:pt x="1065399" y="188283"/>
                  </a:lnTo>
                  <a:lnTo>
                    <a:pt x="1077237" y="188283"/>
                  </a:lnTo>
                  <a:lnTo>
                    <a:pt x="1089074" y="188283"/>
                  </a:lnTo>
                  <a:lnTo>
                    <a:pt x="1100912" y="188283"/>
                  </a:lnTo>
                  <a:lnTo>
                    <a:pt x="1112750" y="188283"/>
                  </a:lnTo>
                  <a:lnTo>
                    <a:pt x="1124588" y="188283"/>
                  </a:lnTo>
                  <a:lnTo>
                    <a:pt x="1136426" y="188283"/>
                  </a:lnTo>
                  <a:lnTo>
                    <a:pt x="1148263" y="188283"/>
                  </a:lnTo>
                  <a:lnTo>
                    <a:pt x="1160101" y="188283"/>
                  </a:lnTo>
                  <a:lnTo>
                    <a:pt x="1171939" y="188283"/>
                  </a:lnTo>
                  <a:lnTo>
                    <a:pt x="1171939" y="188283"/>
                  </a:lnTo>
                  <a:lnTo>
                    <a:pt x="1183777" y="188283"/>
                  </a:lnTo>
                  <a:lnTo>
                    <a:pt x="1195614" y="188283"/>
                  </a:lnTo>
                  <a:lnTo>
                    <a:pt x="1207452" y="188283"/>
                  </a:lnTo>
                  <a:lnTo>
                    <a:pt x="1219290" y="188283"/>
                  </a:lnTo>
                  <a:lnTo>
                    <a:pt x="1231128" y="188283"/>
                  </a:lnTo>
                  <a:lnTo>
                    <a:pt x="1242965" y="188283"/>
                  </a:lnTo>
                  <a:lnTo>
                    <a:pt x="1254803" y="188283"/>
                  </a:lnTo>
                  <a:lnTo>
                    <a:pt x="1266641" y="188283"/>
                  </a:lnTo>
                  <a:lnTo>
                    <a:pt x="1278479" y="188283"/>
                  </a:lnTo>
                  <a:lnTo>
                    <a:pt x="1290317" y="188283"/>
                  </a:lnTo>
                  <a:lnTo>
                    <a:pt x="1302154" y="188283"/>
                  </a:lnTo>
                  <a:lnTo>
                    <a:pt x="1313992" y="188283"/>
                  </a:lnTo>
                  <a:lnTo>
                    <a:pt x="1325830" y="188283"/>
                  </a:lnTo>
                  <a:lnTo>
                    <a:pt x="1337668" y="188283"/>
                  </a:lnTo>
                  <a:lnTo>
                    <a:pt x="1349505" y="188283"/>
                  </a:lnTo>
                  <a:lnTo>
                    <a:pt x="1361343" y="188283"/>
                  </a:lnTo>
                  <a:lnTo>
                    <a:pt x="1373181" y="188283"/>
                  </a:lnTo>
                  <a:lnTo>
                    <a:pt x="1385019" y="188283"/>
                  </a:lnTo>
                  <a:lnTo>
                    <a:pt x="1396856" y="188283"/>
                  </a:lnTo>
                  <a:lnTo>
                    <a:pt x="1408694" y="188283"/>
                  </a:lnTo>
                  <a:lnTo>
                    <a:pt x="1420532" y="188283"/>
                  </a:lnTo>
                  <a:lnTo>
                    <a:pt x="1432370" y="188283"/>
                  </a:lnTo>
                  <a:lnTo>
                    <a:pt x="1444208" y="188283"/>
                  </a:lnTo>
                  <a:lnTo>
                    <a:pt x="1456045" y="188283"/>
                  </a:lnTo>
                  <a:lnTo>
                    <a:pt x="1467883" y="188283"/>
                  </a:lnTo>
                  <a:lnTo>
                    <a:pt x="1479721" y="188283"/>
                  </a:lnTo>
                  <a:lnTo>
                    <a:pt x="1491559" y="188283"/>
                  </a:lnTo>
                  <a:lnTo>
                    <a:pt x="1503396" y="188283"/>
                  </a:lnTo>
                  <a:lnTo>
                    <a:pt x="1515234" y="188283"/>
                  </a:lnTo>
                  <a:lnTo>
                    <a:pt x="1527072" y="188283"/>
                  </a:lnTo>
                  <a:lnTo>
                    <a:pt x="1538910" y="188283"/>
                  </a:lnTo>
                  <a:lnTo>
                    <a:pt x="1550748" y="188283"/>
                  </a:lnTo>
                  <a:lnTo>
                    <a:pt x="1562585" y="188283"/>
                  </a:lnTo>
                  <a:lnTo>
                    <a:pt x="1574423" y="188283"/>
                  </a:lnTo>
                  <a:lnTo>
                    <a:pt x="1586261" y="188283"/>
                  </a:lnTo>
                  <a:lnTo>
                    <a:pt x="1598099" y="188283"/>
                  </a:lnTo>
                  <a:lnTo>
                    <a:pt x="1609936" y="188283"/>
                  </a:lnTo>
                  <a:lnTo>
                    <a:pt x="1621774" y="188283"/>
                  </a:lnTo>
                  <a:lnTo>
                    <a:pt x="1633612" y="188283"/>
                  </a:lnTo>
                  <a:lnTo>
                    <a:pt x="1645450" y="188283"/>
                  </a:lnTo>
                  <a:lnTo>
                    <a:pt x="1657287" y="188283"/>
                  </a:lnTo>
                  <a:lnTo>
                    <a:pt x="1669125" y="188283"/>
                  </a:lnTo>
                  <a:lnTo>
                    <a:pt x="1680963" y="188283"/>
                  </a:lnTo>
                  <a:lnTo>
                    <a:pt x="1692801" y="188283"/>
                  </a:lnTo>
                  <a:lnTo>
                    <a:pt x="1704639" y="188283"/>
                  </a:lnTo>
                  <a:lnTo>
                    <a:pt x="1716476" y="188283"/>
                  </a:lnTo>
                  <a:lnTo>
                    <a:pt x="1728314" y="188283"/>
                  </a:lnTo>
                  <a:lnTo>
                    <a:pt x="1740152" y="188283"/>
                  </a:lnTo>
                  <a:lnTo>
                    <a:pt x="1751990" y="188283"/>
                  </a:lnTo>
                  <a:lnTo>
                    <a:pt x="1763827" y="188283"/>
                  </a:lnTo>
                  <a:lnTo>
                    <a:pt x="1775665" y="188283"/>
                  </a:lnTo>
                  <a:lnTo>
                    <a:pt x="1787503" y="188283"/>
                  </a:lnTo>
                  <a:lnTo>
                    <a:pt x="1799341" y="188283"/>
                  </a:lnTo>
                  <a:lnTo>
                    <a:pt x="1811178" y="188283"/>
                  </a:lnTo>
                  <a:lnTo>
                    <a:pt x="1823016" y="188283"/>
                  </a:lnTo>
                  <a:lnTo>
                    <a:pt x="1834854" y="188283"/>
                  </a:lnTo>
                  <a:lnTo>
                    <a:pt x="1846692" y="188283"/>
                  </a:lnTo>
                  <a:lnTo>
                    <a:pt x="1858530" y="188283"/>
                  </a:lnTo>
                  <a:lnTo>
                    <a:pt x="1870367" y="188283"/>
                  </a:lnTo>
                  <a:lnTo>
                    <a:pt x="1882205" y="188283"/>
                  </a:lnTo>
                  <a:lnTo>
                    <a:pt x="1894043" y="188283"/>
                  </a:lnTo>
                  <a:lnTo>
                    <a:pt x="1905881" y="188283"/>
                  </a:lnTo>
                  <a:lnTo>
                    <a:pt x="1917718" y="188283"/>
                  </a:lnTo>
                  <a:lnTo>
                    <a:pt x="1929556" y="188283"/>
                  </a:lnTo>
                  <a:lnTo>
                    <a:pt x="1941394" y="188283"/>
                  </a:lnTo>
                  <a:lnTo>
                    <a:pt x="1953232" y="188283"/>
                  </a:lnTo>
                  <a:lnTo>
                    <a:pt x="1965069" y="188283"/>
                  </a:lnTo>
                  <a:lnTo>
                    <a:pt x="1976907" y="188283"/>
                  </a:lnTo>
                  <a:lnTo>
                    <a:pt x="1988745" y="188283"/>
                  </a:lnTo>
                  <a:lnTo>
                    <a:pt x="2000583" y="188283"/>
                  </a:lnTo>
                  <a:lnTo>
                    <a:pt x="2012421" y="188283"/>
                  </a:lnTo>
                  <a:lnTo>
                    <a:pt x="2024258" y="188283"/>
                  </a:lnTo>
                  <a:lnTo>
                    <a:pt x="2036096" y="188283"/>
                  </a:lnTo>
                  <a:lnTo>
                    <a:pt x="2047934" y="188283"/>
                  </a:lnTo>
                  <a:lnTo>
                    <a:pt x="2059772" y="188283"/>
                  </a:lnTo>
                  <a:lnTo>
                    <a:pt x="2071609" y="188283"/>
                  </a:lnTo>
                  <a:lnTo>
                    <a:pt x="2083447" y="188283"/>
                  </a:lnTo>
                  <a:lnTo>
                    <a:pt x="2095285" y="188283"/>
                  </a:lnTo>
                  <a:lnTo>
                    <a:pt x="2107123" y="188283"/>
                  </a:lnTo>
                  <a:lnTo>
                    <a:pt x="2118961" y="188283"/>
                  </a:lnTo>
                  <a:lnTo>
                    <a:pt x="2130798" y="188283"/>
                  </a:lnTo>
                  <a:lnTo>
                    <a:pt x="2142636" y="188283"/>
                  </a:lnTo>
                  <a:lnTo>
                    <a:pt x="2154474" y="188283"/>
                  </a:lnTo>
                  <a:lnTo>
                    <a:pt x="2166312" y="188283"/>
                  </a:lnTo>
                  <a:lnTo>
                    <a:pt x="2178149" y="188283"/>
                  </a:lnTo>
                  <a:lnTo>
                    <a:pt x="2189987" y="188283"/>
                  </a:lnTo>
                  <a:lnTo>
                    <a:pt x="2201825" y="188283"/>
                  </a:lnTo>
                  <a:lnTo>
                    <a:pt x="2213663" y="188283"/>
                  </a:lnTo>
                  <a:lnTo>
                    <a:pt x="2225500" y="188283"/>
                  </a:lnTo>
                  <a:lnTo>
                    <a:pt x="2237338" y="188283"/>
                  </a:lnTo>
                  <a:lnTo>
                    <a:pt x="2249176" y="188283"/>
                  </a:lnTo>
                  <a:lnTo>
                    <a:pt x="2261014" y="188283"/>
                  </a:lnTo>
                  <a:lnTo>
                    <a:pt x="2272852" y="188283"/>
                  </a:lnTo>
                  <a:lnTo>
                    <a:pt x="2284689" y="188283"/>
                  </a:lnTo>
                  <a:lnTo>
                    <a:pt x="2296527" y="188283"/>
                  </a:lnTo>
                  <a:lnTo>
                    <a:pt x="2308365" y="188283"/>
                  </a:lnTo>
                  <a:lnTo>
                    <a:pt x="2320203" y="188283"/>
                  </a:lnTo>
                  <a:lnTo>
                    <a:pt x="2332040" y="188283"/>
                  </a:lnTo>
                  <a:lnTo>
                    <a:pt x="2343878" y="188283"/>
                  </a:lnTo>
                  <a:lnTo>
                    <a:pt x="2343878" y="188283"/>
                  </a:lnTo>
                  <a:lnTo>
                    <a:pt x="2355716" y="188283"/>
                  </a:lnTo>
                  <a:lnTo>
                    <a:pt x="2367554" y="188283"/>
                  </a:lnTo>
                  <a:lnTo>
                    <a:pt x="2379391" y="188283"/>
                  </a:lnTo>
                  <a:lnTo>
                    <a:pt x="2391229" y="188283"/>
                  </a:lnTo>
                  <a:lnTo>
                    <a:pt x="2403067" y="188283"/>
                  </a:lnTo>
                  <a:lnTo>
                    <a:pt x="2414905" y="188283"/>
                  </a:lnTo>
                  <a:lnTo>
                    <a:pt x="2426743" y="188283"/>
                  </a:lnTo>
                  <a:lnTo>
                    <a:pt x="2438580" y="188283"/>
                  </a:lnTo>
                  <a:lnTo>
                    <a:pt x="2450418" y="188283"/>
                  </a:lnTo>
                  <a:lnTo>
                    <a:pt x="2462256" y="188283"/>
                  </a:lnTo>
                  <a:lnTo>
                    <a:pt x="2474094" y="188283"/>
                  </a:lnTo>
                  <a:lnTo>
                    <a:pt x="2485931" y="188283"/>
                  </a:lnTo>
                  <a:lnTo>
                    <a:pt x="2497769" y="188283"/>
                  </a:lnTo>
                  <a:lnTo>
                    <a:pt x="2509607" y="188283"/>
                  </a:lnTo>
                  <a:lnTo>
                    <a:pt x="2521445" y="188283"/>
                  </a:lnTo>
                  <a:lnTo>
                    <a:pt x="2533283" y="188283"/>
                  </a:lnTo>
                  <a:lnTo>
                    <a:pt x="2545120" y="188283"/>
                  </a:lnTo>
                  <a:lnTo>
                    <a:pt x="2556958" y="188283"/>
                  </a:lnTo>
                  <a:lnTo>
                    <a:pt x="2568796" y="188283"/>
                  </a:lnTo>
                  <a:lnTo>
                    <a:pt x="2580634" y="188283"/>
                  </a:lnTo>
                  <a:lnTo>
                    <a:pt x="2592471" y="188283"/>
                  </a:lnTo>
                  <a:lnTo>
                    <a:pt x="2604309" y="188283"/>
                  </a:lnTo>
                  <a:lnTo>
                    <a:pt x="2616147" y="188283"/>
                  </a:lnTo>
                  <a:lnTo>
                    <a:pt x="2627985" y="188283"/>
                  </a:lnTo>
                  <a:lnTo>
                    <a:pt x="2639822" y="188283"/>
                  </a:lnTo>
                  <a:lnTo>
                    <a:pt x="2651660" y="188283"/>
                  </a:lnTo>
                  <a:lnTo>
                    <a:pt x="2663498" y="188283"/>
                  </a:lnTo>
                  <a:lnTo>
                    <a:pt x="2675336" y="188283"/>
                  </a:lnTo>
                  <a:lnTo>
                    <a:pt x="2687174" y="188283"/>
                  </a:lnTo>
                  <a:lnTo>
                    <a:pt x="2699011" y="188283"/>
                  </a:lnTo>
                  <a:lnTo>
                    <a:pt x="2710849" y="188283"/>
                  </a:lnTo>
                  <a:lnTo>
                    <a:pt x="2722687" y="188283"/>
                  </a:lnTo>
                  <a:lnTo>
                    <a:pt x="2734525" y="188283"/>
                  </a:lnTo>
                  <a:lnTo>
                    <a:pt x="2746362" y="188283"/>
                  </a:lnTo>
                  <a:lnTo>
                    <a:pt x="2758200" y="188283"/>
                  </a:lnTo>
                  <a:lnTo>
                    <a:pt x="2770038" y="188283"/>
                  </a:lnTo>
                  <a:lnTo>
                    <a:pt x="2781876" y="188283"/>
                  </a:lnTo>
                  <a:lnTo>
                    <a:pt x="2793713" y="188283"/>
                  </a:lnTo>
                  <a:lnTo>
                    <a:pt x="2805551" y="188283"/>
                  </a:lnTo>
                  <a:lnTo>
                    <a:pt x="2817389" y="188283"/>
                  </a:lnTo>
                  <a:lnTo>
                    <a:pt x="2829227" y="188283"/>
                  </a:lnTo>
                  <a:lnTo>
                    <a:pt x="2841065" y="188283"/>
                  </a:lnTo>
                  <a:lnTo>
                    <a:pt x="2852902" y="188283"/>
                  </a:lnTo>
                  <a:lnTo>
                    <a:pt x="2864740" y="188283"/>
                  </a:lnTo>
                  <a:lnTo>
                    <a:pt x="2876578" y="188283"/>
                  </a:lnTo>
                  <a:lnTo>
                    <a:pt x="2888416" y="188283"/>
                  </a:lnTo>
                  <a:lnTo>
                    <a:pt x="2900253" y="188283"/>
                  </a:lnTo>
                  <a:lnTo>
                    <a:pt x="2912091" y="188283"/>
                  </a:lnTo>
                  <a:lnTo>
                    <a:pt x="2923929" y="188283"/>
                  </a:lnTo>
                  <a:lnTo>
                    <a:pt x="2935767" y="188283"/>
                  </a:lnTo>
                  <a:lnTo>
                    <a:pt x="2947604" y="188283"/>
                  </a:lnTo>
                  <a:lnTo>
                    <a:pt x="2959442" y="188283"/>
                  </a:lnTo>
                  <a:lnTo>
                    <a:pt x="2971280" y="188283"/>
                  </a:lnTo>
                  <a:lnTo>
                    <a:pt x="2983118" y="188283"/>
                  </a:lnTo>
                  <a:lnTo>
                    <a:pt x="2994956" y="188283"/>
                  </a:lnTo>
                  <a:lnTo>
                    <a:pt x="3006793" y="188283"/>
                  </a:lnTo>
                  <a:lnTo>
                    <a:pt x="3018631" y="188283"/>
                  </a:lnTo>
                  <a:lnTo>
                    <a:pt x="3030469" y="188283"/>
                  </a:lnTo>
                  <a:lnTo>
                    <a:pt x="3042307" y="188283"/>
                  </a:lnTo>
                  <a:lnTo>
                    <a:pt x="3054144" y="188283"/>
                  </a:lnTo>
                  <a:lnTo>
                    <a:pt x="3065982" y="188283"/>
                  </a:lnTo>
                  <a:lnTo>
                    <a:pt x="3077820" y="188283"/>
                  </a:lnTo>
                  <a:lnTo>
                    <a:pt x="3089658" y="188283"/>
                  </a:lnTo>
                  <a:lnTo>
                    <a:pt x="3101496" y="188283"/>
                  </a:lnTo>
                  <a:lnTo>
                    <a:pt x="3113333" y="188283"/>
                  </a:lnTo>
                  <a:lnTo>
                    <a:pt x="3125171" y="188283"/>
                  </a:lnTo>
                  <a:lnTo>
                    <a:pt x="3137009" y="188283"/>
                  </a:lnTo>
                  <a:lnTo>
                    <a:pt x="3148847" y="188283"/>
                  </a:lnTo>
                  <a:lnTo>
                    <a:pt x="3160684" y="188283"/>
                  </a:lnTo>
                  <a:lnTo>
                    <a:pt x="3172522" y="188283"/>
                  </a:lnTo>
                  <a:lnTo>
                    <a:pt x="3184360" y="188283"/>
                  </a:lnTo>
                  <a:lnTo>
                    <a:pt x="3196198" y="188283"/>
                  </a:lnTo>
                  <a:lnTo>
                    <a:pt x="3208035" y="188283"/>
                  </a:lnTo>
                  <a:lnTo>
                    <a:pt x="3219873" y="188283"/>
                  </a:lnTo>
                  <a:lnTo>
                    <a:pt x="3231711" y="188283"/>
                  </a:lnTo>
                  <a:lnTo>
                    <a:pt x="3243549" y="188283"/>
                  </a:lnTo>
                  <a:lnTo>
                    <a:pt x="3255387" y="188283"/>
                  </a:lnTo>
                  <a:lnTo>
                    <a:pt x="3267224" y="188283"/>
                  </a:lnTo>
                  <a:lnTo>
                    <a:pt x="3279062" y="188283"/>
                  </a:lnTo>
                  <a:lnTo>
                    <a:pt x="3290900" y="188283"/>
                  </a:lnTo>
                  <a:lnTo>
                    <a:pt x="3302738" y="188283"/>
                  </a:lnTo>
                  <a:lnTo>
                    <a:pt x="3314575" y="188283"/>
                  </a:lnTo>
                  <a:lnTo>
                    <a:pt x="3326413" y="188283"/>
                  </a:lnTo>
                  <a:lnTo>
                    <a:pt x="3338251" y="188283"/>
                  </a:lnTo>
                  <a:lnTo>
                    <a:pt x="3350089" y="188283"/>
                  </a:lnTo>
                  <a:lnTo>
                    <a:pt x="3361926" y="188283"/>
                  </a:lnTo>
                  <a:lnTo>
                    <a:pt x="3373764" y="188283"/>
                  </a:lnTo>
                  <a:lnTo>
                    <a:pt x="3385602" y="188283"/>
                  </a:lnTo>
                  <a:lnTo>
                    <a:pt x="3397440" y="188283"/>
                  </a:lnTo>
                  <a:lnTo>
                    <a:pt x="3409278" y="188283"/>
                  </a:lnTo>
                  <a:lnTo>
                    <a:pt x="3421115" y="188283"/>
                  </a:lnTo>
                  <a:lnTo>
                    <a:pt x="3432953" y="188283"/>
                  </a:lnTo>
                  <a:lnTo>
                    <a:pt x="3444791" y="188283"/>
                  </a:lnTo>
                  <a:lnTo>
                    <a:pt x="3456629" y="188283"/>
                  </a:lnTo>
                  <a:lnTo>
                    <a:pt x="3468466" y="188283"/>
                  </a:lnTo>
                  <a:lnTo>
                    <a:pt x="3480304" y="188283"/>
                  </a:lnTo>
                  <a:lnTo>
                    <a:pt x="3492142" y="188283"/>
                  </a:lnTo>
                  <a:lnTo>
                    <a:pt x="3503980" y="188283"/>
                  </a:lnTo>
                  <a:lnTo>
                    <a:pt x="3515818" y="188283"/>
                  </a:lnTo>
                  <a:lnTo>
                    <a:pt x="3515818" y="188220"/>
                  </a:lnTo>
                  <a:lnTo>
                    <a:pt x="3527655" y="188209"/>
                  </a:lnTo>
                  <a:lnTo>
                    <a:pt x="3539493" y="188196"/>
                  </a:lnTo>
                  <a:lnTo>
                    <a:pt x="3551331" y="188181"/>
                  </a:lnTo>
                  <a:lnTo>
                    <a:pt x="3563169" y="188163"/>
                  </a:lnTo>
                  <a:lnTo>
                    <a:pt x="3575006" y="188142"/>
                  </a:lnTo>
                  <a:lnTo>
                    <a:pt x="3586844" y="188117"/>
                  </a:lnTo>
                  <a:lnTo>
                    <a:pt x="3598682" y="188088"/>
                  </a:lnTo>
                  <a:lnTo>
                    <a:pt x="3610520" y="188053"/>
                  </a:lnTo>
                  <a:lnTo>
                    <a:pt x="3622357" y="188013"/>
                  </a:lnTo>
                  <a:lnTo>
                    <a:pt x="3634195" y="187966"/>
                  </a:lnTo>
                  <a:lnTo>
                    <a:pt x="3646033" y="187910"/>
                  </a:lnTo>
                  <a:lnTo>
                    <a:pt x="3657871" y="187845"/>
                  </a:lnTo>
                  <a:lnTo>
                    <a:pt x="3669709" y="187768"/>
                  </a:lnTo>
                  <a:lnTo>
                    <a:pt x="3681546" y="187678"/>
                  </a:lnTo>
                  <a:lnTo>
                    <a:pt x="3693384" y="187572"/>
                  </a:lnTo>
                  <a:lnTo>
                    <a:pt x="3705222" y="187448"/>
                  </a:lnTo>
                  <a:lnTo>
                    <a:pt x="3717060" y="187302"/>
                  </a:lnTo>
                  <a:lnTo>
                    <a:pt x="3728897" y="187131"/>
                  </a:lnTo>
                  <a:lnTo>
                    <a:pt x="3740735" y="186931"/>
                  </a:lnTo>
                  <a:lnTo>
                    <a:pt x="3752573" y="186696"/>
                  </a:lnTo>
                  <a:lnTo>
                    <a:pt x="3764411" y="186420"/>
                  </a:lnTo>
                  <a:lnTo>
                    <a:pt x="3776248" y="186097"/>
                  </a:lnTo>
                  <a:lnTo>
                    <a:pt x="3788086" y="185719"/>
                  </a:lnTo>
                  <a:lnTo>
                    <a:pt x="3799924" y="185276"/>
                  </a:lnTo>
                  <a:lnTo>
                    <a:pt x="3811762" y="184758"/>
                  </a:lnTo>
                  <a:lnTo>
                    <a:pt x="3823600" y="184154"/>
                  </a:lnTo>
                  <a:lnTo>
                    <a:pt x="3835437" y="183448"/>
                  </a:lnTo>
                  <a:lnTo>
                    <a:pt x="3847275" y="182625"/>
                  </a:lnTo>
                  <a:lnTo>
                    <a:pt x="3859113" y="181668"/>
                  </a:lnTo>
                  <a:lnTo>
                    <a:pt x="3870951" y="180555"/>
                  </a:lnTo>
                  <a:lnTo>
                    <a:pt x="3882788" y="179264"/>
                  </a:lnTo>
                  <a:lnTo>
                    <a:pt x="3894626" y="177771"/>
                  </a:lnTo>
                  <a:lnTo>
                    <a:pt x="3906464" y="176046"/>
                  </a:lnTo>
                  <a:lnTo>
                    <a:pt x="3918302" y="174062"/>
                  </a:lnTo>
                  <a:lnTo>
                    <a:pt x="3930139" y="171786"/>
                  </a:lnTo>
                  <a:lnTo>
                    <a:pt x="3941977" y="169186"/>
                  </a:lnTo>
                  <a:lnTo>
                    <a:pt x="3953815" y="166228"/>
                  </a:lnTo>
                  <a:lnTo>
                    <a:pt x="3965653" y="162881"/>
                  </a:lnTo>
                  <a:lnTo>
                    <a:pt x="3977491" y="159115"/>
                  </a:lnTo>
                  <a:lnTo>
                    <a:pt x="3989328" y="154906"/>
                  </a:lnTo>
                  <a:lnTo>
                    <a:pt x="4001166" y="150234"/>
                  </a:lnTo>
                  <a:lnTo>
                    <a:pt x="4013004" y="145090"/>
                  </a:lnTo>
                  <a:lnTo>
                    <a:pt x="4024842" y="139477"/>
                  </a:lnTo>
                  <a:lnTo>
                    <a:pt x="4036679" y="133410"/>
                  </a:lnTo>
                  <a:lnTo>
                    <a:pt x="4048517" y="126921"/>
                  </a:lnTo>
                  <a:lnTo>
                    <a:pt x="4060355" y="120056"/>
                  </a:lnTo>
                  <a:lnTo>
                    <a:pt x="4072193" y="112880"/>
                  </a:lnTo>
                  <a:lnTo>
                    <a:pt x="4084031" y="105469"/>
                  </a:lnTo>
                  <a:lnTo>
                    <a:pt x="4095868" y="97913"/>
                  </a:lnTo>
                  <a:lnTo>
                    <a:pt x="4107706" y="90307"/>
                  </a:lnTo>
                  <a:lnTo>
                    <a:pt x="4119544" y="82750"/>
                  </a:lnTo>
                  <a:lnTo>
                    <a:pt x="4131382" y="75339"/>
                  </a:lnTo>
                  <a:lnTo>
                    <a:pt x="4143219" y="68163"/>
                  </a:lnTo>
                  <a:lnTo>
                    <a:pt x="4155057" y="61299"/>
                  </a:lnTo>
                  <a:lnTo>
                    <a:pt x="4166895" y="54809"/>
                  </a:lnTo>
                  <a:lnTo>
                    <a:pt x="4178733" y="48742"/>
                  </a:lnTo>
                  <a:lnTo>
                    <a:pt x="4190570" y="43129"/>
                  </a:lnTo>
                  <a:lnTo>
                    <a:pt x="4202408" y="37986"/>
                  </a:lnTo>
                  <a:lnTo>
                    <a:pt x="4214246" y="33314"/>
                  </a:lnTo>
                  <a:lnTo>
                    <a:pt x="4226084" y="29104"/>
                  </a:lnTo>
                  <a:lnTo>
                    <a:pt x="4237922" y="25338"/>
                  </a:lnTo>
                  <a:lnTo>
                    <a:pt x="4249759" y="21991"/>
                  </a:lnTo>
                  <a:lnTo>
                    <a:pt x="4261597" y="19034"/>
                  </a:lnTo>
                  <a:lnTo>
                    <a:pt x="4273435" y="16433"/>
                  </a:lnTo>
                  <a:lnTo>
                    <a:pt x="4285273" y="14157"/>
                  </a:lnTo>
                  <a:lnTo>
                    <a:pt x="4297110" y="12173"/>
                  </a:lnTo>
                  <a:lnTo>
                    <a:pt x="4308948" y="10449"/>
                  </a:lnTo>
                  <a:lnTo>
                    <a:pt x="4320786" y="8955"/>
                  </a:lnTo>
                  <a:lnTo>
                    <a:pt x="4332624" y="7665"/>
                  </a:lnTo>
                  <a:lnTo>
                    <a:pt x="4344461" y="6552"/>
                  </a:lnTo>
                  <a:lnTo>
                    <a:pt x="4356299" y="5594"/>
                  </a:lnTo>
                  <a:lnTo>
                    <a:pt x="4368137" y="4771"/>
                  </a:lnTo>
                  <a:lnTo>
                    <a:pt x="4379975" y="4066"/>
                  </a:lnTo>
                  <a:lnTo>
                    <a:pt x="4391813" y="3461"/>
                  </a:lnTo>
                  <a:lnTo>
                    <a:pt x="4403650" y="2943"/>
                  </a:lnTo>
                  <a:lnTo>
                    <a:pt x="4415488" y="2501"/>
                  </a:lnTo>
                  <a:lnTo>
                    <a:pt x="4427326" y="2123"/>
                  </a:lnTo>
                  <a:lnTo>
                    <a:pt x="4439164" y="1800"/>
                  </a:lnTo>
                  <a:lnTo>
                    <a:pt x="4451001" y="1524"/>
                  </a:lnTo>
                  <a:lnTo>
                    <a:pt x="4462839" y="1289"/>
                  </a:lnTo>
                  <a:lnTo>
                    <a:pt x="4474677" y="1088"/>
                  </a:lnTo>
                  <a:lnTo>
                    <a:pt x="4486515" y="917"/>
                  </a:lnTo>
                  <a:lnTo>
                    <a:pt x="4498352" y="771"/>
                  </a:lnTo>
                  <a:lnTo>
                    <a:pt x="4510190" y="647"/>
                  </a:lnTo>
                  <a:lnTo>
                    <a:pt x="4522028" y="541"/>
                  </a:lnTo>
                  <a:lnTo>
                    <a:pt x="4533866" y="451"/>
                  </a:lnTo>
                  <a:lnTo>
                    <a:pt x="4545704" y="375"/>
                  </a:lnTo>
                  <a:lnTo>
                    <a:pt x="4557541" y="309"/>
                  </a:lnTo>
                  <a:lnTo>
                    <a:pt x="4569379" y="254"/>
                  </a:lnTo>
                  <a:lnTo>
                    <a:pt x="4581217" y="207"/>
                  </a:lnTo>
                  <a:lnTo>
                    <a:pt x="4593055" y="166"/>
                  </a:lnTo>
                  <a:lnTo>
                    <a:pt x="4604892" y="132"/>
                  </a:lnTo>
                  <a:lnTo>
                    <a:pt x="4616730" y="103"/>
                  </a:lnTo>
                  <a:lnTo>
                    <a:pt x="4628568" y="78"/>
                  </a:lnTo>
                  <a:lnTo>
                    <a:pt x="4640406" y="57"/>
                  </a:lnTo>
                  <a:lnTo>
                    <a:pt x="4652244" y="39"/>
                  </a:lnTo>
                  <a:lnTo>
                    <a:pt x="4664081" y="24"/>
                  </a:lnTo>
                  <a:lnTo>
                    <a:pt x="4675919" y="11"/>
                  </a:lnTo>
                  <a:lnTo>
                    <a:pt x="4687757" y="0"/>
                  </a:lnTo>
                </a:path>
              </a:pathLst>
            </a:custGeom>
            <a:ln w="40651" cap="flat">
              <a:solidFill>
                <a:srgbClr val="E8E8E8">
                  <a:alpha val="100000"/>
                </a:srgbClr>
              </a:solidFill>
              <a:prstDash val="solid"/>
              <a:round/>
            </a:ln>
          </p:spPr>
          <p:txBody>
            <a:bodyPr/>
            <a:lstStyle/>
            <a:p/>
          </p:txBody>
        </p:sp>
        <p:sp>
          <p:nvSpPr>
            <p:cNvPr id="56" name="pl56"/>
            <p:cNvSpPr/>
            <p:nvPr/>
          </p:nvSpPr>
          <p:spPr>
            <a:xfrm>
              <a:off x="2482252" y="3165293"/>
              <a:ext cx="4687757" cy="564914"/>
            </a:xfrm>
            <a:custGeom>
              <a:avLst/>
              <a:pathLst>
                <a:path w="4687757" h="564914">
                  <a:moveTo>
                    <a:pt x="0" y="0"/>
                  </a:moveTo>
                  <a:lnTo>
                    <a:pt x="11837" y="11"/>
                  </a:lnTo>
                  <a:lnTo>
                    <a:pt x="23675" y="24"/>
                  </a:lnTo>
                  <a:lnTo>
                    <a:pt x="35513" y="39"/>
                  </a:lnTo>
                  <a:lnTo>
                    <a:pt x="47351" y="57"/>
                  </a:lnTo>
                  <a:lnTo>
                    <a:pt x="59188" y="78"/>
                  </a:lnTo>
                  <a:lnTo>
                    <a:pt x="71026" y="103"/>
                  </a:lnTo>
                  <a:lnTo>
                    <a:pt x="82864" y="132"/>
                  </a:lnTo>
                  <a:lnTo>
                    <a:pt x="94702" y="166"/>
                  </a:lnTo>
                  <a:lnTo>
                    <a:pt x="106539" y="207"/>
                  </a:lnTo>
                  <a:lnTo>
                    <a:pt x="118377" y="254"/>
                  </a:lnTo>
                  <a:lnTo>
                    <a:pt x="130215" y="309"/>
                  </a:lnTo>
                  <a:lnTo>
                    <a:pt x="142053" y="375"/>
                  </a:lnTo>
                  <a:lnTo>
                    <a:pt x="153891" y="451"/>
                  </a:lnTo>
                  <a:lnTo>
                    <a:pt x="165728" y="541"/>
                  </a:lnTo>
                  <a:lnTo>
                    <a:pt x="177566" y="647"/>
                  </a:lnTo>
                  <a:lnTo>
                    <a:pt x="189404" y="771"/>
                  </a:lnTo>
                  <a:lnTo>
                    <a:pt x="201242" y="917"/>
                  </a:lnTo>
                  <a:lnTo>
                    <a:pt x="213079" y="1088"/>
                  </a:lnTo>
                  <a:lnTo>
                    <a:pt x="224917" y="1289"/>
                  </a:lnTo>
                  <a:lnTo>
                    <a:pt x="236755" y="1524"/>
                  </a:lnTo>
                  <a:lnTo>
                    <a:pt x="248593" y="1800"/>
                  </a:lnTo>
                  <a:lnTo>
                    <a:pt x="260430" y="2123"/>
                  </a:lnTo>
                  <a:lnTo>
                    <a:pt x="272268" y="2501"/>
                  </a:lnTo>
                  <a:lnTo>
                    <a:pt x="284106" y="2943"/>
                  </a:lnTo>
                  <a:lnTo>
                    <a:pt x="295944" y="3461"/>
                  </a:lnTo>
                  <a:lnTo>
                    <a:pt x="307782" y="4066"/>
                  </a:lnTo>
                  <a:lnTo>
                    <a:pt x="319619" y="4771"/>
                  </a:lnTo>
                  <a:lnTo>
                    <a:pt x="331457" y="5594"/>
                  </a:lnTo>
                  <a:lnTo>
                    <a:pt x="343295" y="6552"/>
                  </a:lnTo>
                  <a:lnTo>
                    <a:pt x="355133" y="7665"/>
                  </a:lnTo>
                  <a:lnTo>
                    <a:pt x="366970" y="8955"/>
                  </a:lnTo>
                  <a:lnTo>
                    <a:pt x="378808" y="10449"/>
                  </a:lnTo>
                  <a:lnTo>
                    <a:pt x="390646" y="12173"/>
                  </a:lnTo>
                  <a:lnTo>
                    <a:pt x="402484" y="14157"/>
                  </a:lnTo>
                  <a:lnTo>
                    <a:pt x="414321" y="16433"/>
                  </a:lnTo>
                  <a:lnTo>
                    <a:pt x="426159" y="19034"/>
                  </a:lnTo>
                  <a:lnTo>
                    <a:pt x="437997" y="21991"/>
                  </a:lnTo>
                  <a:lnTo>
                    <a:pt x="449835" y="25338"/>
                  </a:lnTo>
                  <a:lnTo>
                    <a:pt x="461673" y="29104"/>
                  </a:lnTo>
                  <a:lnTo>
                    <a:pt x="473510" y="33314"/>
                  </a:lnTo>
                  <a:lnTo>
                    <a:pt x="485348" y="37986"/>
                  </a:lnTo>
                  <a:lnTo>
                    <a:pt x="497186" y="43129"/>
                  </a:lnTo>
                  <a:lnTo>
                    <a:pt x="509024" y="48742"/>
                  </a:lnTo>
                  <a:lnTo>
                    <a:pt x="520861" y="54809"/>
                  </a:lnTo>
                  <a:lnTo>
                    <a:pt x="532699" y="61299"/>
                  </a:lnTo>
                  <a:lnTo>
                    <a:pt x="544537" y="68163"/>
                  </a:lnTo>
                  <a:lnTo>
                    <a:pt x="556375" y="75339"/>
                  </a:lnTo>
                  <a:lnTo>
                    <a:pt x="568213" y="82750"/>
                  </a:lnTo>
                  <a:lnTo>
                    <a:pt x="580050" y="90307"/>
                  </a:lnTo>
                  <a:lnTo>
                    <a:pt x="591888" y="97913"/>
                  </a:lnTo>
                  <a:lnTo>
                    <a:pt x="603726" y="105469"/>
                  </a:lnTo>
                  <a:lnTo>
                    <a:pt x="615564" y="112880"/>
                  </a:lnTo>
                  <a:lnTo>
                    <a:pt x="627401" y="120056"/>
                  </a:lnTo>
                  <a:lnTo>
                    <a:pt x="639239" y="126921"/>
                  </a:lnTo>
                  <a:lnTo>
                    <a:pt x="651077" y="133410"/>
                  </a:lnTo>
                  <a:lnTo>
                    <a:pt x="662915" y="139477"/>
                  </a:lnTo>
                  <a:lnTo>
                    <a:pt x="674752" y="145090"/>
                  </a:lnTo>
                  <a:lnTo>
                    <a:pt x="686590" y="150234"/>
                  </a:lnTo>
                  <a:lnTo>
                    <a:pt x="698428" y="154906"/>
                  </a:lnTo>
                  <a:lnTo>
                    <a:pt x="710266" y="159115"/>
                  </a:lnTo>
                  <a:lnTo>
                    <a:pt x="722104" y="162881"/>
                  </a:lnTo>
                  <a:lnTo>
                    <a:pt x="733941" y="166228"/>
                  </a:lnTo>
                  <a:lnTo>
                    <a:pt x="745779" y="169186"/>
                  </a:lnTo>
                  <a:lnTo>
                    <a:pt x="757617" y="171786"/>
                  </a:lnTo>
                  <a:lnTo>
                    <a:pt x="769455" y="174062"/>
                  </a:lnTo>
                  <a:lnTo>
                    <a:pt x="781292" y="176046"/>
                  </a:lnTo>
                  <a:lnTo>
                    <a:pt x="793130" y="177771"/>
                  </a:lnTo>
                  <a:lnTo>
                    <a:pt x="804968" y="179264"/>
                  </a:lnTo>
                  <a:lnTo>
                    <a:pt x="816806" y="180555"/>
                  </a:lnTo>
                  <a:lnTo>
                    <a:pt x="828643" y="181668"/>
                  </a:lnTo>
                  <a:lnTo>
                    <a:pt x="840481" y="182625"/>
                  </a:lnTo>
                  <a:lnTo>
                    <a:pt x="852319" y="183448"/>
                  </a:lnTo>
                  <a:lnTo>
                    <a:pt x="864157" y="184154"/>
                  </a:lnTo>
                  <a:lnTo>
                    <a:pt x="875995" y="184758"/>
                  </a:lnTo>
                  <a:lnTo>
                    <a:pt x="887832" y="185276"/>
                  </a:lnTo>
                  <a:lnTo>
                    <a:pt x="899670" y="185719"/>
                  </a:lnTo>
                  <a:lnTo>
                    <a:pt x="911508" y="186097"/>
                  </a:lnTo>
                  <a:lnTo>
                    <a:pt x="923346" y="186420"/>
                  </a:lnTo>
                  <a:lnTo>
                    <a:pt x="935183" y="186696"/>
                  </a:lnTo>
                  <a:lnTo>
                    <a:pt x="947021" y="186931"/>
                  </a:lnTo>
                  <a:lnTo>
                    <a:pt x="958859" y="187131"/>
                  </a:lnTo>
                  <a:lnTo>
                    <a:pt x="970697" y="187302"/>
                  </a:lnTo>
                  <a:lnTo>
                    <a:pt x="982534" y="187448"/>
                  </a:lnTo>
                  <a:lnTo>
                    <a:pt x="994372" y="187572"/>
                  </a:lnTo>
                  <a:lnTo>
                    <a:pt x="1006210" y="187678"/>
                  </a:lnTo>
                  <a:lnTo>
                    <a:pt x="1018048" y="187768"/>
                  </a:lnTo>
                  <a:lnTo>
                    <a:pt x="1029886" y="187845"/>
                  </a:lnTo>
                  <a:lnTo>
                    <a:pt x="1041723" y="187910"/>
                  </a:lnTo>
                  <a:lnTo>
                    <a:pt x="1053561" y="187966"/>
                  </a:lnTo>
                  <a:lnTo>
                    <a:pt x="1065399" y="188013"/>
                  </a:lnTo>
                  <a:lnTo>
                    <a:pt x="1077237" y="188053"/>
                  </a:lnTo>
                  <a:lnTo>
                    <a:pt x="1089074" y="188088"/>
                  </a:lnTo>
                  <a:lnTo>
                    <a:pt x="1100912" y="188117"/>
                  </a:lnTo>
                  <a:lnTo>
                    <a:pt x="1112750" y="188142"/>
                  </a:lnTo>
                  <a:lnTo>
                    <a:pt x="1124588" y="188163"/>
                  </a:lnTo>
                  <a:lnTo>
                    <a:pt x="1136426" y="188181"/>
                  </a:lnTo>
                  <a:lnTo>
                    <a:pt x="1148263" y="188196"/>
                  </a:lnTo>
                  <a:lnTo>
                    <a:pt x="1160101" y="188209"/>
                  </a:lnTo>
                  <a:lnTo>
                    <a:pt x="1171939" y="188220"/>
                  </a:lnTo>
                  <a:lnTo>
                    <a:pt x="1171939" y="188346"/>
                  </a:lnTo>
                  <a:lnTo>
                    <a:pt x="1183777" y="188357"/>
                  </a:lnTo>
                  <a:lnTo>
                    <a:pt x="1195614" y="188370"/>
                  </a:lnTo>
                  <a:lnTo>
                    <a:pt x="1207452" y="188386"/>
                  </a:lnTo>
                  <a:lnTo>
                    <a:pt x="1219290" y="188404"/>
                  </a:lnTo>
                  <a:lnTo>
                    <a:pt x="1231128" y="188425"/>
                  </a:lnTo>
                  <a:lnTo>
                    <a:pt x="1242965" y="188450"/>
                  </a:lnTo>
                  <a:lnTo>
                    <a:pt x="1254803" y="188479"/>
                  </a:lnTo>
                  <a:lnTo>
                    <a:pt x="1266641" y="188513"/>
                  </a:lnTo>
                  <a:lnTo>
                    <a:pt x="1278479" y="188553"/>
                  </a:lnTo>
                  <a:lnTo>
                    <a:pt x="1290317" y="188601"/>
                  </a:lnTo>
                  <a:lnTo>
                    <a:pt x="1302154" y="188656"/>
                  </a:lnTo>
                  <a:lnTo>
                    <a:pt x="1313992" y="188722"/>
                  </a:lnTo>
                  <a:lnTo>
                    <a:pt x="1325830" y="188798"/>
                  </a:lnTo>
                  <a:lnTo>
                    <a:pt x="1337668" y="188888"/>
                  </a:lnTo>
                  <a:lnTo>
                    <a:pt x="1349505" y="188994"/>
                  </a:lnTo>
                  <a:lnTo>
                    <a:pt x="1361343" y="189118"/>
                  </a:lnTo>
                  <a:lnTo>
                    <a:pt x="1373181" y="189264"/>
                  </a:lnTo>
                  <a:lnTo>
                    <a:pt x="1385019" y="189435"/>
                  </a:lnTo>
                  <a:lnTo>
                    <a:pt x="1396856" y="189635"/>
                  </a:lnTo>
                  <a:lnTo>
                    <a:pt x="1408694" y="189871"/>
                  </a:lnTo>
                  <a:lnTo>
                    <a:pt x="1420532" y="190146"/>
                  </a:lnTo>
                  <a:lnTo>
                    <a:pt x="1432370" y="190469"/>
                  </a:lnTo>
                  <a:lnTo>
                    <a:pt x="1444208" y="190848"/>
                  </a:lnTo>
                  <a:lnTo>
                    <a:pt x="1456045" y="191290"/>
                  </a:lnTo>
                  <a:lnTo>
                    <a:pt x="1467883" y="191808"/>
                  </a:lnTo>
                  <a:lnTo>
                    <a:pt x="1479721" y="192413"/>
                  </a:lnTo>
                  <a:lnTo>
                    <a:pt x="1491559" y="193118"/>
                  </a:lnTo>
                  <a:lnTo>
                    <a:pt x="1503396" y="193941"/>
                  </a:lnTo>
                  <a:lnTo>
                    <a:pt x="1515234" y="194899"/>
                  </a:lnTo>
                  <a:lnTo>
                    <a:pt x="1527072" y="196011"/>
                  </a:lnTo>
                  <a:lnTo>
                    <a:pt x="1538910" y="197302"/>
                  </a:lnTo>
                  <a:lnTo>
                    <a:pt x="1550748" y="198796"/>
                  </a:lnTo>
                  <a:lnTo>
                    <a:pt x="1562585" y="200520"/>
                  </a:lnTo>
                  <a:lnTo>
                    <a:pt x="1574423" y="202504"/>
                  </a:lnTo>
                  <a:lnTo>
                    <a:pt x="1586261" y="204780"/>
                  </a:lnTo>
                  <a:lnTo>
                    <a:pt x="1598099" y="207381"/>
                  </a:lnTo>
                  <a:lnTo>
                    <a:pt x="1609936" y="210338"/>
                  </a:lnTo>
                  <a:lnTo>
                    <a:pt x="1621774" y="213685"/>
                  </a:lnTo>
                  <a:lnTo>
                    <a:pt x="1633612" y="217451"/>
                  </a:lnTo>
                  <a:lnTo>
                    <a:pt x="1645450" y="221660"/>
                  </a:lnTo>
                  <a:lnTo>
                    <a:pt x="1657287" y="226332"/>
                  </a:lnTo>
                  <a:lnTo>
                    <a:pt x="1669125" y="231476"/>
                  </a:lnTo>
                  <a:lnTo>
                    <a:pt x="1680963" y="237089"/>
                  </a:lnTo>
                  <a:lnTo>
                    <a:pt x="1692801" y="243156"/>
                  </a:lnTo>
                  <a:lnTo>
                    <a:pt x="1704639" y="249645"/>
                  </a:lnTo>
                  <a:lnTo>
                    <a:pt x="1716476" y="256510"/>
                  </a:lnTo>
                  <a:lnTo>
                    <a:pt x="1728314" y="263686"/>
                  </a:lnTo>
                  <a:lnTo>
                    <a:pt x="1740152" y="271097"/>
                  </a:lnTo>
                  <a:lnTo>
                    <a:pt x="1751990" y="278654"/>
                  </a:lnTo>
                  <a:lnTo>
                    <a:pt x="1763827" y="286259"/>
                  </a:lnTo>
                  <a:lnTo>
                    <a:pt x="1775665" y="293816"/>
                  </a:lnTo>
                  <a:lnTo>
                    <a:pt x="1787503" y="301227"/>
                  </a:lnTo>
                  <a:lnTo>
                    <a:pt x="1799341" y="308403"/>
                  </a:lnTo>
                  <a:lnTo>
                    <a:pt x="1811178" y="315268"/>
                  </a:lnTo>
                  <a:lnTo>
                    <a:pt x="1823016" y="321757"/>
                  </a:lnTo>
                  <a:lnTo>
                    <a:pt x="1834854" y="327824"/>
                  </a:lnTo>
                  <a:lnTo>
                    <a:pt x="1846692" y="333437"/>
                  </a:lnTo>
                  <a:lnTo>
                    <a:pt x="1858530" y="338581"/>
                  </a:lnTo>
                  <a:lnTo>
                    <a:pt x="1870367" y="343253"/>
                  </a:lnTo>
                  <a:lnTo>
                    <a:pt x="1882205" y="347462"/>
                  </a:lnTo>
                  <a:lnTo>
                    <a:pt x="1894043" y="351228"/>
                  </a:lnTo>
                  <a:lnTo>
                    <a:pt x="1905881" y="354575"/>
                  </a:lnTo>
                  <a:lnTo>
                    <a:pt x="1917718" y="357533"/>
                  </a:lnTo>
                  <a:lnTo>
                    <a:pt x="1929556" y="360133"/>
                  </a:lnTo>
                  <a:lnTo>
                    <a:pt x="1941394" y="362409"/>
                  </a:lnTo>
                  <a:lnTo>
                    <a:pt x="1953232" y="364393"/>
                  </a:lnTo>
                  <a:lnTo>
                    <a:pt x="1965069" y="366117"/>
                  </a:lnTo>
                  <a:lnTo>
                    <a:pt x="1976907" y="367611"/>
                  </a:lnTo>
                  <a:lnTo>
                    <a:pt x="1988745" y="368902"/>
                  </a:lnTo>
                  <a:lnTo>
                    <a:pt x="2000583" y="370015"/>
                  </a:lnTo>
                  <a:lnTo>
                    <a:pt x="2012421" y="370972"/>
                  </a:lnTo>
                  <a:lnTo>
                    <a:pt x="2024258" y="371795"/>
                  </a:lnTo>
                  <a:lnTo>
                    <a:pt x="2036096" y="372501"/>
                  </a:lnTo>
                  <a:lnTo>
                    <a:pt x="2047934" y="373105"/>
                  </a:lnTo>
                  <a:lnTo>
                    <a:pt x="2059772" y="373623"/>
                  </a:lnTo>
                  <a:lnTo>
                    <a:pt x="2071609" y="374066"/>
                  </a:lnTo>
                  <a:lnTo>
                    <a:pt x="2083447" y="374444"/>
                  </a:lnTo>
                  <a:lnTo>
                    <a:pt x="2095285" y="374767"/>
                  </a:lnTo>
                  <a:lnTo>
                    <a:pt x="2107123" y="375042"/>
                  </a:lnTo>
                  <a:lnTo>
                    <a:pt x="2118961" y="375278"/>
                  </a:lnTo>
                  <a:lnTo>
                    <a:pt x="2130798" y="375478"/>
                  </a:lnTo>
                  <a:lnTo>
                    <a:pt x="2142636" y="375649"/>
                  </a:lnTo>
                  <a:lnTo>
                    <a:pt x="2154474" y="375795"/>
                  </a:lnTo>
                  <a:lnTo>
                    <a:pt x="2166312" y="375919"/>
                  </a:lnTo>
                  <a:lnTo>
                    <a:pt x="2178149" y="376025"/>
                  </a:lnTo>
                  <a:lnTo>
                    <a:pt x="2189987" y="376115"/>
                  </a:lnTo>
                  <a:lnTo>
                    <a:pt x="2201825" y="376192"/>
                  </a:lnTo>
                  <a:lnTo>
                    <a:pt x="2213663" y="376257"/>
                  </a:lnTo>
                  <a:lnTo>
                    <a:pt x="2225500" y="376312"/>
                  </a:lnTo>
                  <a:lnTo>
                    <a:pt x="2237338" y="376360"/>
                  </a:lnTo>
                  <a:lnTo>
                    <a:pt x="2249176" y="376400"/>
                  </a:lnTo>
                  <a:lnTo>
                    <a:pt x="2261014" y="376434"/>
                  </a:lnTo>
                  <a:lnTo>
                    <a:pt x="2272852" y="376463"/>
                  </a:lnTo>
                  <a:lnTo>
                    <a:pt x="2284689" y="376488"/>
                  </a:lnTo>
                  <a:lnTo>
                    <a:pt x="2296527" y="376509"/>
                  </a:lnTo>
                  <a:lnTo>
                    <a:pt x="2308365" y="376527"/>
                  </a:lnTo>
                  <a:lnTo>
                    <a:pt x="2320203" y="376543"/>
                  </a:lnTo>
                  <a:lnTo>
                    <a:pt x="2332040" y="376556"/>
                  </a:lnTo>
                  <a:lnTo>
                    <a:pt x="2343878" y="376567"/>
                  </a:lnTo>
                  <a:lnTo>
                    <a:pt x="2343878" y="376630"/>
                  </a:lnTo>
                  <a:lnTo>
                    <a:pt x="2355716" y="376630"/>
                  </a:lnTo>
                  <a:lnTo>
                    <a:pt x="2367554" y="376630"/>
                  </a:lnTo>
                  <a:lnTo>
                    <a:pt x="2379391" y="376630"/>
                  </a:lnTo>
                  <a:lnTo>
                    <a:pt x="2391229" y="376630"/>
                  </a:lnTo>
                  <a:lnTo>
                    <a:pt x="2403067" y="376630"/>
                  </a:lnTo>
                  <a:lnTo>
                    <a:pt x="2414905" y="376630"/>
                  </a:lnTo>
                  <a:lnTo>
                    <a:pt x="2426743" y="376630"/>
                  </a:lnTo>
                  <a:lnTo>
                    <a:pt x="2438580" y="376630"/>
                  </a:lnTo>
                  <a:lnTo>
                    <a:pt x="2450418" y="376630"/>
                  </a:lnTo>
                  <a:lnTo>
                    <a:pt x="2462256" y="376630"/>
                  </a:lnTo>
                  <a:lnTo>
                    <a:pt x="2474094" y="376630"/>
                  </a:lnTo>
                  <a:lnTo>
                    <a:pt x="2485931" y="376630"/>
                  </a:lnTo>
                  <a:lnTo>
                    <a:pt x="2497769" y="376630"/>
                  </a:lnTo>
                  <a:lnTo>
                    <a:pt x="2509607" y="376630"/>
                  </a:lnTo>
                  <a:lnTo>
                    <a:pt x="2521445" y="376630"/>
                  </a:lnTo>
                  <a:lnTo>
                    <a:pt x="2533283" y="376630"/>
                  </a:lnTo>
                  <a:lnTo>
                    <a:pt x="2545120" y="376630"/>
                  </a:lnTo>
                  <a:lnTo>
                    <a:pt x="2556958" y="376630"/>
                  </a:lnTo>
                  <a:lnTo>
                    <a:pt x="2568796" y="376630"/>
                  </a:lnTo>
                  <a:lnTo>
                    <a:pt x="2580634" y="376630"/>
                  </a:lnTo>
                  <a:lnTo>
                    <a:pt x="2592471" y="376630"/>
                  </a:lnTo>
                  <a:lnTo>
                    <a:pt x="2604309" y="376630"/>
                  </a:lnTo>
                  <a:lnTo>
                    <a:pt x="2616147" y="376630"/>
                  </a:lnTo>
                  <a:lnTo>
                    <a:pt x="2627985" y="376630"/>
                  </a:lnTo>
                  <a:lnTo>
                    <a:pt x="2639822" y="376630"/>
                  </a:lnTo>
                  <a:lnTo>
                    <a:pt x="2651660" y="376630"/>
                  </a:lnTo>
                  <a:lnTo>
                    <a:pt x="2663498" y="376630"/>
                  </a:lnTo>
                  <a:lnTo>
                    <a:pt x="2675336" y="376630"/>
                  </a:lnTo>
                  <a:lnTo>
                    <a:pt x="2687174" y="376630"/>
                  </a:lnTo>
                  <a:lnTo>
                    <a:pt x="2699011" y="376630"/>
                  </a:lnTo>
                  <a:lnTo>
                    <a:pt x="2710849" y="376630"/>
                  </a:lnTo>
                  <a:lnTo>
                    <a:pt x="2722687" y="376630"/>
                  </a:lnTo>
                  <a:lnTo>
                    <a:pt x="2734525" y="376630"/>
                  </a:lnTo>
                  <a:lnTo>
                    <a:pt x="2746362" y="376630"/>
                  </a:lnTo>
                  <a:lnTo>
                    <a:pt x="2758200" y="376630"/>
                  </a:lnTo>
                  <a:lnTo>
                    <a:pt x="2770038" y="376630"/>
                  </a:lnTo>
                  <a:lnTo>
                    <a:pt x="2781876" y="376630"/>
                  </a:lnTo>
                  <a:lnTo>
                    <a:pt x="2793713" y="376630"/>
                  </a:lnTo>
                  <a:lnTo>
                    <a:pt x="2805551" y="376630"/>
                  </a:lnTo>
                  <a:lnTo>
                    <a:pt x="2817389" y="376630"/>
                  </a:lnTo>
                  <a:lnTo>
                    <a:pt x="2829227" y="376630"/>
                  </a:lnTo>
                  <a:lnTo>
                    <a:pt x="2841065" y="376630"/>
                  </a:lnTo>
                  <a:lnTo>
                    <a:pt x="2852902" y="376630"/>
                  </a:lnTo>
                  <a:lnTo>
                    <a:pt x="2864740" y="376630"/>
                  </a:lnTo>
                  <a:lnTo>
                    <a:pt x="2876578" y="376630"/>
                  </a:lnTo>
                  <a:lnTo>
                    <a:pt x="2888416" y="376630"/>
                  </a:lnTo>
                  <a:lnTo>
                    <a:pt x="2900253" y="376630"/>
                  </a:lnTo>
                  <a:lnTo>
                    <a:pt x="2912091" y="376630"/>
                  </a:lnTo>
                  <a:lnTo>
                    <a:pt x="2923929" y="376630"/>
                  </a:lnTo>
                  <a:lnTo>
                    <a:pt x="2935767" y="376630"/>
                  </a:lnTo>
                  <a:lnTo>
                    <a:pt x="2947604" y="376630"/>
                  </a:lnTo>
                  <a:lnTo>
                    <a:pt x="2959442" y="376630"/>
                  </a:lnTo>
                  <a:lnTo>
                    <a:pt x="2971280" y="376630"/>
                  </a:lnTo>
                  <a:lnTo>
                    <a:pt x="2983118" y="376630"/>
                  </a:lnTo>
                  <a:lnTo>
                    <a:pt x="2994956" y="376630"/>
                  </a:lnTo>
                  <a:lnTo>
                    <a:pt x="3006793" y="376630"/>
                  </a:lnTo>
                  <a:lnTo>
                    <a:pt x="3018631" y="376630"/>
                  </a:lnTo>
                  <a:lnTo>
                    <a:pt x="3030469" y="376630"/>
                  </a:lnTo>
                  <a:lnTo>
                    <a:pt x="3042307" y="376630"/>
                  </a:lnTo>
                  <a:lnTo>
                    <a:pt x="3054144" y="376630"/>
                  </a:lnTo>
                  <a:lnTo>
                    <a:pt x="3065982" y="376630"/>
                  </a:lnTo>
                  <a:lnTo>
                    <a:pt x="3077820" y="376630"/>
                  </a:lnTo>
                  <a:lnTo>
                    <a:pt x="3089658" y="376630"/>
                  </a:lnTo>
                  <a:lnTo>
                    <a:pt x="3101496" y="376630"/>
                  </a:lnTo>
                  <a:lnTo>
                    <a:pt x="3113333" y="376630"/>
                  </a:lnTo>
                  <a:lnTo>
                    <a:pt x="3125171" y="376630"/>
                  </a:lnTo>
                  <a:lnTo>
                    <a:pt x="3137009" y="376630"/>
                  </a:lnTo>
                  <a:lnTo>
                    <a:pt x="3148847" y="376630"/>
                  </a:lnTo>
                  <a:lnTo>
                    <a:pt x="3160684" y="376630"/>
                  </a:lnTo>
                  <a:lnTo>
                    <a:pt x="3172522" y="376630"/>
                  </a:lnTo>
                  <a:lnTo>
                    <a:pt x="3184360" y="376630"/>
                  </a:lnTo>
                  <a:lnTo>
                    <a:pt x="3196198" y="376630"/>
                  </a:lnTo>
                  <a:lnTo>
                    <a:pt x="3208035" y="376630"/>
                  </a:lnTo>
                  <a:lnTo>
                    <a:pt x="3219873" y="376630"/>
                  </a:lnTo>
                  <a:lnTo>
                    <a:pt x="3231711" y="376630"/>
                  </a:lnTo>
                  <a:lnTo>
                    <a:pt x="3243549" y="376630"/>
                  </a:lnTo>
                  <a:lnTo>
                    <a:pt x="3255387" y="376630"/>
                  </a:lnTo>
                  <a:lnTo>
                    <a:pt x="3267224" y="376630"/>
                  </a:lnTo>
                  <a:lnTo>
                    <a:pt x="3279062" y="376630"/>
                  </a:lnTo>
                  <a:lnTo>
                    <a:pt x="3290900" y="376630"/>
                  </a:lnTo>
                  <a:lnTo>
                    <a:pt x="3302738" y="376630"/>
                  </a:lnTo>
                  <a:lnTo>
                    <a:pt x="3314575" y="376630"/>
                  </a:lnTo>
                  <a:lnTo>
                    <a:pt x="3326413" y="376630"/>
                  </a:lnTo>
                  <a:lnTo>
                    <a:pt x="3338251" y="376630"/>
                  </a:lnTo>
                  <a:lnTo>
                    <a:pt x="3350089" y="376630"/>
                  </a:lnTo>
                  <a:lnTo>
                    <a:pt x="3361926" y="376630"/>
                  </a:lnTo>
                  <a:lnTo>
                    <a:pt x="3373764" y="376630"/>
                  </a:lnTo>
                  <a:lnTo>
                    <a:pt x="3385602" y="376630"/>
                  </a:lnTo>
                  <a:lnTo>
                    <a:pt x="3397440" y="376630"/>
                  </a:lnTo>
                  <a:lnTo>
                    <a:pt x="3409278" y="376630"/>
                  </a:lnTo>
                  <a:lnTo>
                    <a:pt x="3421115" y="376630"/>
                  </a:lnTo>
                  <a:lnTo>
                    <a:pt x="3432953" y="376630"/>
                  </a:lnTo>
                  <a:lnTo>
                    <a:pt x="3444791" y="376630"/>
                  </a:lnTo>
                  <a:lnTo>
                    <a:pt x="3456629" y="376630"/>
                  </a:lnTo>
                  <a:lnTo>
                    <a:pt x="3468466" y="376630"/>
                  </a:lnTo>
                  <a:lnTo>
                    <a:pt x="3480304" y="376630"/>
                  </a:lnTo>
                  <a:lnTo>
                    <a:pt x="3492142" y="376630"/>
                  </a:lnTo>
                  <a:lnTo>
                    <a:pt x="3503980" y="376630"/>
                  </a:lnTo>
                  <a:lnTo>
                    <a:pt x="3515818" y="376630"/>
                  </a:lnTo>
                  <a:lnTo>
                    <a:pt x="3515818" y="376693"/>
                  </a:lnTo>
                  <a:lnTo>
                    <a:pt x="3527655" y="376704"/>
                  </a:lnTo>
                  <a:lnTo>
                    <a:pt x="3539493" y="376717"/>
                  </a:lnTo>
                  <a:lnTo>
                    <a:pt x="3551331" y="376733"/>
                  </a:lnTo>
                  <a:lnTo>
                    <a:pt x="3563169" y="376750"/>
                  </a:lnTo>
                  <a:lnTo>
                    <a:pt x="3575006" y="376772"/>
                  </a:lnTo>
                  <a:lnTo>
                    <a:pt x="3586844" y="376796"/>
                  </a:lnTo>
                  <a:lnTo>
                    <a:pt x="3598682" y="376826"/>
                  </a:lnTo>
                  <a:lnTo>
                    <a:pt x="3610520" y="376860"/>
                  </a:lnTo>
                  <a:lnTo>
                    <a:pt x="3622357" y="376900"/>
                  </a:lnTo>
                  <a:lnTo>
                    <a:pt x="3634195" y="376947"/>
                  </a:lnTo>
                  <a:lnTo>
                    <a:pt x="3646033" y="377003"/>
                  </a:lnTo>
                  <a:lnTo>
                    <a:pt x="3657871" y="377068"/>
                  </a:lnTo>
                  <a:lnTo>
                    <a:pt x="3669709" y="377145"/>
                  </a:lnTo>
                  <a:lnTo>
                    <a:pt x="3681546" y="377235"/>
                  </a:lnTo>
                  <a:lnTo>
                    <a:pt x="3693384" y="377341"/>
                  </a:lnTo>
                  <a:lnTo>
                    <a:pt x="3705222" y="377465"/>
                  </a:lnTo>
                  <a:lnTo>
                    <a:pt x="3717060" y="377611"/>
                  </a:lnTo>
                  <a:lnTo>
                    <a:pt x="3728897" y="377782"/>
                  </a:lnTo>
                  <a:lnTo>
                    <a:pt x="3740735" y="377982"/>
                  </a:lnTo>
                  <a:lnTo>
                    <a:pt x="3752573" y="378217"/>
                  </a:lnTo>
                  <a:lnTo>
                    <a:pt x="3764411" y="378493"/>
                  </a:lnTo>
                  <a:lnTo>
                    <a:pt x="3776248" y="378816"/>
                  </a:lnTo>
                  <a:lnTo>
                    <a:pt x="3788086" y="379194"/>
                  </a:lnTo>
                  <a:lnTo>
                    <a:pt x="3799924" y="379637"/>
                  </a:lnTo>
                  <a:lnTo>
                    <a:pt x="3811762" y="380155"/>
                  </a:lnTo>
                  <a:lnTo>
                    <a:pt x="3823600" y="380759"/>
                  </a:lnTo>
                  <a:lnTo>
                    <a:pt x="3835437" y="381465"/>
                  </a:lnTo>
                  <a:lnTo>
                    <a:pt x="3847275" y="382288"/>
                  </a:lnTo>
                  <a:lnTo>
                    <a:pt x="3859113" y="383245"/>
                  </a:lnTo>
                  <a:lnTo>
                    <a:pt x="3870951" y="384358"/>
                  </a:lnTo>
                  <a:lnTo>
                    <a:pt x="3882788" y="385649"/>
                  </a:lnTo>
                  <a:lnTo>
                    <a:pt x="3894626" y="387143"/>
                  </a:lnTo>
                  <a:lnTo>
                    <a:pt x="3906464" y="388867"/>
                  </a:lnTo>
                  <a:lnTo>
                    <a:pt x="3918302" y="390851"/>
                  </a:lnTo>
                  <a:lnTo>
                    <a:pt x="3930139" y="393127"/>
                  </a:lnTo>
                  <a:lnTo>
                    <a:pt x="3941977" y="395727"/>
                  </a:lnTo>
                  <a:lnTo>
                    <a:pt x="3953815" y="398685"/>
                  </a:lnTo>
                  <a:lnTo>
                    <a:pt x="3965653" y="402032"/>
                  </a:lnTo>
                  <a:lnTo>
                    <a:pt x="3977491" y="405798"/>
                  </a:lnTo>
                  <a:lnTo>
                    <a:pt x="3989328" y="410007"/>
                  </a:lnTo>
                  <a:lnTo>
                    <a:pt x="4001166" y="414679"/>
                  </a:lnTo>
                  <a:lnTo>
                    <a:pt x="4013004" y="419823"/>
                  </a:lnTo>
                  <a:lnTo>
                    <a:pt x="4024842" y="425436"/>
                  </a:lnTo>
                  <a:lnTo>
                    <a:pt x="4036679" y="431503"/>
                  </a:lnTo>
                  <a:lnTo>
                    <a:pt x="4048517" y="437992"/>
                  </a:lnTo>
                  <a:lnTo>
                    <a:pt x="4060355" y="444857"/>
                  </a:lnTo>
                  <a:lnTo>
                    <a:pt x="4072193" y="452033"/>
                  </a:lnTo>
                  <a:lnTo>
                    <a:pt x="4084031" y="459444"/>
                  </a:lnTo>
                  <a:lnTo>
                    <a:pt x="4095868" y="467000"/>
                  </a:lnTo>
                  <a:lnTo>
                    <a:pt x="4107706" y="474606"/>
                  </a:lnTo>
                  <a:lnTo>
                    <a:pt x="4119544" y="482163"/>
                  </a:lnTo>
                  <a:lnTo>
                    <a:pt x="4131382" y="489574"/>
                  </a:lnTo>
                  <a:lnTo>
                    <a:pt x="4143219" y="496750"/>
                  </a:lnTo>
                  <a:lnTo>
                    <a:pt x="4155057" y="503615"/>
                  </a:lnTo>
                  <a:lnTo>
                    <a:pt x="4166895" y="510104"/>
                  </a:lnTo>
                  <a:lnTo>
                    <a:pt x="4178733" y="516171"/>
                  </a:lnTo>
                  <a:lnTo>
                    <a:pt x="4190570" y="521784"/>
                  </a:lnTo>
                  <a:lnTo>
                    <a:pt x="4202408" y="526928"/>
                  </a:lnTo>
                  <a:lnTo>
                    <a:pt x="4214246" y="531600"/>
                  </a:lnTo>
                  <a:lnTo>
                    <a:pt x="4226084" y="535809"/>
                  </a:lnTo>
                  <a:lnTo>
                    <a:pt x="4237922" y="539575"/>
                  </a:lnTo>
                  <a:lnTo>
                    <a:pt x="4249759" y="542922"/>
                  </a:lnTo>
                  <a:lnTo>
                    <a:pt x="4261597" y="545879"/>
                  </a:lnTo>
                  <a:lnTo>
                    <a:pt x="4273435" y="548480"/>
                  </a:lnTo>
                  <a:lnTo>
                    <a:pt x="4285273" y="550756"/>
                  </a:lnTo>
                  <a:lnTo>
                    <a:pt x="4297110" y="552740"/>
                  </a:lnTo>
                  <a:lnTo>
                    <a:pt x="4308948" y="554464"/>
                  </a:lnTo>
                  <a:lnTo>
                    <a:pt x="4320786" y="555958"/>
                  </a:lnTo>
                  <a:lnTo>
                    <a:pt x="4332624" y="557249"/>
                  </a:lnTo>
                  <a:lnTo>
                    <a:pt x="4344461" y="558361"/>
                  </a:lnTo>
                  <a:lnTo>
                    <a:pt x="4356299" y="559319"/>
                  </a:lnTo>
                  <a:lnTo>
                    <a:pt x="4368137" y="560142"/>
                  </a:lnTo>
                  <a:lnTo>
                    <a:pt x="4379975" y="560847"/>
                  </a:lnTo>
                  <a:lnTo>
                    <a:pt x="4391813" y="561452"/>
                  </a:lnTo>
                  <a:lnTo>
                    <a:pt x="4403650" y="561970"/>
                  </a:lnTo>
                  <a:lnTo>
                    <a:pt x="4415488" y="562412"/>
                  </a:lnTo>
                  <a:lnTo>
                    <a:pt x="4427326" y="562791"/>
                  </a:lnTo>
                  <a:lnTo>
                    <a:pt x="4439164" y="563114"/>
                  </a:lnTo>
                  <a:lnTo>
                    <a:pt x="4451001" y="563389"/>
                  </a:lnTo>
                  <a:lnTo>
                    <a:pt x="4462839" y="563625"/>
                  </a:lnTo>
                  <a:lnTo>
                    <a:pt x="4474677" y="563825"/>
                  </a:lnTo>
                  <a:lnTo>
                    <a:pt x="4486515" y="563996"/>
                  </a:lnTo>
                  <a:lnTo>
                    <a:pt x="4498352" y="564142"/>
                  </a:lnTo>
                  <a:lnTo>
                    <a:pt x="4510190" y="564266"/>
                  </a:lnTo>
                  <a:lnTo>
                    <a:pt x="4522028" y="564372"/>
                  </a:lnTo>
                  <a:lnTo>
                    <a:pt x="4533866" y="564462"/>
                  </a:lnTo>
                  <a:lnTo>
                    <a:pt x="4545704" y="564538"/>
                  </a:lnTo>
                  <a:lnTo>
                    <a:pt x="4557541" y="564604"/>
                  </a:lnTo>
                  <a:lnTo>
                    <a:pt x="4569379" y="564659"/>
                  </a:lnTo>
                  <a:lnTo>
                    <a:pt x="4581217" y="564707"/>
                  </a:lnTo>
                  <a:lnTo>
                    <a:pt x="4593055" y="564747"/>
                  </a:lnTo>
                  <a:lnTo>
                    <a:pt x="4604892" y="564781"/>
                  </a:lnTo>
                  <a:lnTo>
                    <a:pt x="4616730" y="564810"/>
                  </a:lnTo>
                  <a:lnTo>
                    <a:pt x="4628568" y="564835"/>
                  </a:lnTo>
                  <a:lnTo>
                    <a:pt x="4640406" y="564856"/>
                  </a:lnTo>
                  <a:lnTo>
                    <a:pt x="4652244" y="564874"/>
                  </a:lnTo>
                  <a:lnTo>
                    <a:pt x="4664081" y="564890"/>
                  </a:lnTo>
                  <a:lnTo>
                    <a:pt x="4675919" y="564903"/>
                  </a:lnTo>
                  <a:lnTo>
                    <a:pt x="4687757" y="564914"/>
                  </a:lnTo>
                </a:path>
              </a:pathLst>
            </a:custGeom>
            <a:ln w="40651" cap="flat">
              <a:solidFill>
                <a:srgbClr val="E8E8E8">
                  <a:alpha val="100000"/>
                </a:srgbClr>
              </a:solidFill>
              <a:prstDash val="solid"/>
              <a:round/>
            </a:ln>
          </p:spPr>
          <p:txBody>
            <a:bodyPr/>
            <a:lstStyle/>
            <a:p/>
          </p:txBody>
        </p:sp>
        <p:sp>
          <p:nvSpPr>
            <p:cNvPr id="57" name="pl57"/>
            <p:cNvSpPr/>
            <p:nvPr/>
          </p:nvSpPr>
          <p:spPr>
            <a:xfrm>
              <a:off x="2482252" y="1093605"/>
              <a:ext cx="4687757" cy="1506585"/>
            </a:xfrm>
            <a:custGeom>
              <a:avLst/>
              <a:pathLst>
                <a:path w="4687757" h="1506585">
                  <a:moveTo>
                    <a:pt x="0" y="376567"/>
                  </a:moveTo>
                  <a:lnTo>
                    <a:pt x="11837" y="376578"/>
                  </a:lnTo>
                  <a:lnTo>
                    <a:pt x="23675" y="376591"/>
                  </a:lnTo>
                  <a:lnTo>
                    <a:pt x="35513" y="376606"/>
                  </a:lnTo>
                  <a:lnTo>
                    <a:pt x="47351" y="376624"/>
                  </a:lnTo>
                  <a:lnTo>
                    <a:pt x="59188" y="376645"/>
                  </a:lnTo>
                  <a:lnTo>
                    <a:pt x="71026" y="376670"/>
                  </a:lnTo>
                  <a:lnTo>
                    <a:pt x="82864" y="376699"/>
                  </a:lnTo>
                  <a:lnTo>
                    <a:pt x="94702" y="376734"/>
                  </a:lnTo>
                  <a:lnTo>
                    <a:pt x="106539" y="376774"/>
                  </a:lnTo>
                  <a:lnTo>
                    <a:pt x="118377" y="376821"/>
                  </a:lnTo>
                  <a:lnTo>
                    <a:pt x="130215" y="376877"/>
                  </a:lnTo>
                  <a:lnTo>
                    <a:pt x="142053" y="376942"/>
                  </a:lnTo>
                  <a:lnTo>
                    <a:pt x="153891" y="377019"/>
                  </a:lnTo>
                  <a:lnTo>
                    <a:pt x="165728" y="377109"/>
                  </a:lnTo>
                  <a:lnTo>
                    <a:pt x="177566" y="377215"/>
                  </a:lnTo>
                  <a:lnTo>
                    <a:pt x="189404" y="377339"/>
                  </a:lnTo>
                  <a:lnTo>
                    <a:pt x="201242" y="377484"/>
                  </a:lnTo>
                  <a:lnTo>
                    <a:pt x="213079" y="377655"/>
                  </a:lnTo>
                  <a:lnTo>
                    <a:pt x="224917" y="377856"/>
                  </a:lnTo>
                  <a:lnTo>
                    <a:pt x="236755" y="378091"/>
                  </a:lnTo>
                  <a:lnTo>
                    <a:pt x="248593" y="378367"/>
                  </a:lnTo>
                  <a:lnTo>
                    <a:pt x="260430" y="378690"/>
                  </a:lnTo>
                  <a:lnTo>
                    <a:pt x="272268" y="379068"/>
                  </a:lnTo>
                  <a:lnTo>
                    <a:pt x="284106" y="379511"/>
                  </a:lnTo>
                  <a:lnTo>
                    <a:pt x="295944" y="380028"/>
                  </a:lnTo>
                  <a:lnTo>
                    <a:pt x="307782" y="380633"/>
                  </a:lnTo>
                  <a:lnTo>
                    <a:pt x="319619" y="381339"/>
                  </a:lnTo>
                  <a:lnTo>
                    <a:pt x="331457" y="382161"/>
                  </a:lnTo>
                  <a:lnTo>
                    <a:pt x="343295" y="383119"/>
                  </a:lnTo>
                  <a:lnTo>
                    <a:pt x="355133" y="384232"/>
                  </a:lnTo>
                  <a:lnTo>
                    <a:pt x="366970" y="385523"/>
                  </a:lnTo>
                  <a:lnTo>
                    <a:pt x="378808" y="387016"/>
                  </a:lnTo>
                  <a:lnTo>
                    <a:pt x="390646" y="388740"/>
                  </a:lnTo>
                  <a:lnTo>
                    <a:pt x="402484" y="390725"/>
                  </a:lnTo>
                  <a:lnTo>
                    <a:pt x="414321" y="393001"/>
                  </a:lnTo>
                  <a:lnTo>
                    <a:pt x="426159" y="395601"/>
                  </a:lnTo>
                  <a:lnTo>
                    <a:pt x="437997" y="398559"/>
                  </a:lnTo>
                  <a:lnTo>
                    <a:pt x="449835" y="401906"/>
                  </a:lnTo>
                  <a:lnTo>
                    <a:pt x="461673" y="405671"/>
                  </a:lnTo>
                  <a:lnTo>
                    <a:pt x="473510" y="409881"/>
                  </a:lnTo>
                  <a:lnTo>
                    <a:pt x="485348" y="414553"/>
                  </a:lnTo>
                  <a:lnTo>
                    <a:pt x="497186" y="419696"/>
                  </a:lnTo>
                  <a:lnTo>
                    <a:pt x="509024" y="425310"/>
                  </a:lnTo>
                  <a:lnTo>
                    <a:pt x="520861" y="431376"/>
                  </a:lnTo>
                  <a:lnTo>
                    <a:pt x="532699" y="437866"/>
                  </a:lnTo>
                  <a:lnTo>
                    <a:pt x="544537" y="444730"/>
                  </a:lnTo>
                  <a:lnTo>
                    <a:pt x="556375" y="451907"/>
                  </a:lnTo>
                  <a:lnTo>
                    <a:pt x="568213" y="459318"/>
                  </a:lnTo>
                  <a:lnTo>
                    <a:pt x="580050" y="466874"/>
                  </a:lnTo>
                  <a:lnTo>
                    <a:pt x="591888" y="474480"/>
                  </a:lnTo>
                  <a:lnTo>
                    <a:pt x="603726" y="482036"/>
                  </a:lnTo>
                  <a:lnTo>
                    <a:pt x="615564" y="489447"/>
                  </a:lnTo>
                  <a:lnTo>
                    <a:pt x="627401" y="496624"/>
                  </a:lnTo>
                  <a:lnTo>
                    <a:pt x="639239" y="503488"/>
                  </a:lnTo>
                  <a:lnTo>
                    <a:pt x="651077" y="509978"/>
                  </a:lnTo>
                  <a:lnTo>
                    <a:pt x="662915" y="516045"/>
                  </a:lnTo>
                  <a:lnTo>
                    <a:pt x="674752" y="521658"/>
                  </a:lnTo>
                  <a:lnTo>
                    <a:pt x="686590" y="526801"/>
                  </a:lnTo>
                  <a:lnTo>
                    <a:pt x="698428" y="531473"/>
                  </a:lnTo>
                  <a:lnTo>
                    <a:pt x="710266" y="535683"/>
                  </a:lnTo>
                  <a:lnTo>
                    <a:pt x="722104" y="539449"/>
                  </a:lnTo>
                  <a:lnTo>
                    <a:pt x="733941" y="542795"/>
                  </a:lnTo>
                  <a:lnTo>
                    <a:pt x="745779" y="545753"/>
                  </a:lnTo>
                  <a:lnTo>
                    <a:pt x="757617" y="548353"/>
                  </a:lnTo>
                  <a:lnTo>
                    <a:pt x="769455" y="550629"/>
                  </a:lnTo>
                  <a:lnTo>
                    <a:pt x="781292" y="552614"/>
                  </a:lnTo>
                  <a:lnTo>
                    <a:pt x="793130" y="554338"/>
                  </a:lnTo>
                  <a:lnTo>
                    <a:pt x="804968" y="555832"/>
                  </a:lnTo>
                  <a:lnTo>
                    <a:pt x="816806" y="557122"/>
                  </a:lnTo>
                  <a:lnTo>
                    <a:pt x="828643" y="558235"/>
                  </a:lnTo>
                  <a:lnTo>
                    <a:pt x="840481" y="559193"/>
                  </a:lnTo>
                  <a:lnTo>
                    <a:pt x="852319" y="560015"/>
                  </a:lnTo>
                  <a:lnTo>
                    <a:pt x="864157" y="560721"/>
                  </a:lnTo>
                  <a:lnTo>
                    <a:pt x="875995" y="561326"/>
                  </a:lnTo>
                  <a:lnTo>
                    <a:pt x="887832" y="561843"/>
                  </a:lnTo>
                  <a:lnTo>
                    <a:pt x="899670" y="562286"/>
                  </a:lnTo>
                  <a:lnTo>
                    <a:pt x="911508" y="562664"/>
                  </a:lnTo>
                  <a:lnTo>
                    <a:pt x="923346" y="562987"/>
                  </a:lnTo>
                  <a:lnTo>
                    <a:pt x="935183" y="563263"/>
                  </a:lnTo>
                  <a:lnTo>
                    <a:pt x="947021" y="563498"/>
                  </a:lnTo>
                  <a:lnTo>
                    <a:pt x="958859" y="563699"/>
                  </a:lnTo>
                  <a:lnTo>
                    <a:pt x="970697" y="563870"/>
                  </a:lnTo>
                  <a:lnTo>
                    <a:pt x="982534" y="564015"/>
                  </a:lnTo>
                  <a:lnTo>
                    <a:pt x="994372" y="564140"/>
                  </a:lnTo>
                  <a:lnTo>
                    <a:pt x="1006210" y="564245"/>
                  </a:lnTo>
                  <a:lnTo>
                    <a:pt x="1018048" y="564335"/>
                  </a:lnTo>
                  <a:lnTo>
                    <a:pt x="1029886" y="564412"/>
                  </a:lnTo>
                  <a:lnTo>
                    <a:pt x="1041723" y="564477"/>
                  </a:lnTo>
                  <a:lnTo>
                    <a:pt x="1053561" y="564533"/>
                  </a:lnTo>
                  <a:lnTo>
                    <a:pt x="1065399" y="564580"/>
                  </a:lnTo>
                  <a:lnTo>
                    <a:pt x="1077237" y="564621"/>
                  </a:lnTo>
                  <a:lnTo>
                    <a:pt x="1089074" y="564655"/>
                  </a:lnTo>
                  <a:lnTo>
                    <a:pt x="1100912" y="564684"/>
                  </a:lnTo>
                  <a:lnTo>
                    <a:pt x="1112750" y="564709"/>
                  </a:lnTo>
                  <a:lnTo>
                    <a:pt x="1124588" y="564730"/>
                  </a:lnTo>
                  <a:lnTo>
                    <a:pt x="1136426" y="564748"/>
                  </a:lnTo>
                  <a:lnTo>
                    <a:pt x="1148263" y="564763"/>
                  </a:lnTo>
                  <a:lnTo>
                    <a:pt x="1160101" y="564776"/>
                  </a:lnTo>
                  <a:lnTo>
                    <a:pt x="1171939" y="564787"/>
                  </a:lnTo>
                  <a:lnTo>
                    <a:pt x="1171939" y="564661"/>
                  </a:lnTo>
                  <a:lnTo>
                    <a:pt x="1183777" y="564628"/>
                  </a:lnTo>
                  <a:lnTo>
                    <a:pt x="1195614" y="564589"/>
                  </a:lnTo>
                  <a:lnTo>
                    <a:pt x="1207452" y="564543"/>
                  </a:lnTo>
                  <a:lnTo>
                    <a:pt x="1219290" y="564489"/>
                  </a:lnTo>
                  <a:lnTo>
                    <a:pt x="1231128" y="564426"/>
                  </a:lnTo>
                  <a:lnTo>
                    <a:pt x="1242965" y="564351"/>
                  </a:lnTo>
                  <a:lnTo>
                    <a:pt x="1254803" y="564264"/>
                  </a:lnTo>
                  <a:lnTo>
                    <a:pt x="1266641" y="564161"/>
                  </a:lnTo>
                  <a:lnTo>
                    <a:pt x="1278479" y="564040"/>
                  </a:lnTo>
                  <a:lnTo>
                    <a:pt x="1290317" y="563898"/>
                  </a:lnTo>
                  <a:lnTo>
                    <a:pt x="1302154" y="563731"/>
                  </a:lnTo>
                  <a:lnTo>
                    <a:pt x="1313992" y="563535"/>
                  </a:lnTo>
                  <a:lnTo>
                    <a:pt x="1325830" y="563305"/>
                  </a:lnTo>
                  <a:lnTo>
                    <a:pt x="1337668" y="563035"/>
                  </a:lnTo>
                  <a:lnTo>
                    <a:pt x="1349505" y="562718"/>
                  </a:lnTo>
                  <a:lnTo>
                    <a:pt x="1361343" y="562345"/>
                  </a:lnTo>
                  <a:lnTo>
                    <a:pt x="1373181" y="561908"/>
                  </a:lnTo>
                  <a:lnTo>
                    <a:pt x="1385019" y="561395"/>
                  </a:lnTo>
                  <a:lnTo>
                    <a:pt x="1396856" y="560794"/>
                  </a:lnTo>
                  <a:lnTo>
                    <a:pt x="1408694" y="560088"/>
                  </a:lnTo>
                  <a:lnTo>
                    <a:pt x="1420532" y="559261"/>
                  </a:lnTo>
                  <a:lnTo>
                    <a:pt x="1432370" y="558292"/>
                  </a:lnTo>
                  <a:lnTo>
                    <a:pt x="1444208" y="557157"/>
                  </a:lnTo>
                  <a:lnTo>
                    <a:pt x="1456045" y="555829"/>
                  </a:lnTo>
                  <a:lnTo>
                    <a:pt x="1467883" y="554276"/>
                  </a:lnTo>
                  <a:lnTo>
                    <a:pt x="1479721" y="552462"/>
                  </a:lnTo>
                  <a:lnTo>
                    <a:pt x="1491559" y="550345"/>
                  </a:lnTo>
                  <a:lnTo>
                    <a:pt x="1503396" y="547877"/>
                  </a:lnTo>
                  <a:lnTo>
                    <a:pt x="1515234" y="545004"/>
                  </a:lnTo>
                  <a:lnTo>
                    <a:pt x="1527072" y="541666"/>
                  </a:lnTo>
                  <a:lnTo>
                    <a:pt x="1538910" y="537794"/>
                  </a:lnTo>
                  <a:lnTo>
                    <a:pt x="1550748" y="533313"/>
                  </a:lnTo>
                  <a:lnTo>
                    <a:pt x="1562585" y="528140"/>
                  </a:lnTo>
                  <a:lnTo>
                    <a:pt x="1574423" y="522187"/>
                  </a:lnTo>
                  <a:lnTo>
                    <a:pt x="1586261" y="515359"/>
                  </a:lnTo>
                  <a:lnTo>
                    <a:pt x="1598099" y="507558"/>
                  </a:lnTo>
                  <a:lnTo>
                    <a:pt x="1609936" y="498685"/>
                  </a:lnTo>
                  <a:lnTo>
                    <a:pt x="1621774" y="488645"/>
                  </a:lnTo>
                  <a:lnTo>
                    <a:pt x="1633612" y="477347"/>
                  </a:lnTo>
                  <a:lnTo>
                    <a:pt x="1645450" y="464719"/>
                  </a:lnTo>
                  <a:lnTo>
                    <a:pt x="1657287" y="450703"/>
                  </a:lnTo>
                  <a:lnTo>
                    <a:pt x="1669125" y="435272"/>
                  </a:lnTo>
                  <a:lnTo>
                    <a:pt x="1680963" y="418433"/>
                  </a:lnTo>
                  <a:lnTo>
                    <a:pt x="1692801" y="400232"/>
                  </a:lnTo>
                  <a:lnTo>
                    <a:pt x="1704639" y="380764"/>
                  </a:lnTo>
                  <a:lnTo>
                    <a:pt x="1716476" y="360170"/>
                  </a:lnTo>
                  <a:lnTo>
                    <a:pt x="1728314" y="338641"/>
                  </a:lnTo>
                  <a:lnTo>
                    <a:pt x="1740152" y="316408"/>
                  </a:lnTo>
                  <a:lnTo>
                    <a:pt x="1751990" y="293739"/>
                  </a:lnTo>
                  <a:lnTo>
                    <a:pt x="1763827" y="270921"/>
                  </a:lnTo>
                  <a:lnTo>
                    <a:pt x="1775665" y="248252"/>
                  </a:lnTo>
                  <a:lnTo>
                    <a:pt x="1787503" y="226019"/>
                  </a:lnTo>
                  <a:lnTo>
                    <a:pt x="1799341" y="204490"/>
                  </a:lnTo>
                  <a:lnTo>
                    <a:pt x="1811178" y="183897"/>
                  </a:lnTo>
                  <a:lnTo>
                    <a:pt x="1823016" y="164428"/>
                  </a:lnTo>
                  <a:lnTo>
                    <a:pt x="1834854" y="146228"/>
                  </a:lnTo>
                  <a:lnTo>
                    <a:pt x="1846692" y="129388"/>
                  </a:lnTo>
                  <a:lnTo>
                    <a:pt x="1858530" y="113958"/>
                  </a:lnTo>
                  <a:lnTo>
                    <a:pt x="1870367" y="99942"/>
                  </a:lnTo>
                  <a:lnTo>
                    <a:pt x="1882205" y="87313"/>
                  </a:lnTo>
                  <a:lnTo>
                    <a:pt x="1894043" y="76016"/>
                  </a:lnTo>
                  <a:lnTo>
                    <a:pt x="1905881" y="65975"/>
                  </a:lnTo>
                  <a:lnTo>
                    <a:pt x="1917718" y="57102"/>
                  </a:lnTo>
                  <a:lnTo>
                    <a:pt x="1929556" y="49301"/>
                  </a:lnTo>
                  <a:lnTo>
                    <a:pt x="1941394" y="42473"/>
                  </a:lnTo>
                  <a:lnTo>
                    <a:pt x="1953232" y="36520"/>
                  </a:lnTo>
                  <a:lnTo>
                    <a:pt x="1965069" y="31348"/>
                  </a:lnTo>
                  <a:lnTo>
                    <a:pt x="1976907" y="26867"/>
                  </a:lnTo>
                  <a:lnTo>
                    <a:pt x="1988745" y="22995"/>
                  </a:lnTo>
                  <a:lnTo>
                    <a:pt x="2000583" y="19656"/>
                  </a:lnTo>
                  <a:lnTo>
                    <a:pt x="2012421" y="16783"/>
                  </a:lnTo>
                  <a:lnTo>
                    <a:pt x="2024258" y="14315"/>
                  </a:lnTo>
                  <a:lnTo>
                    <a:pt x="2036096" y="12198"/>
                  </a:lnTo>
                  <a:lnTo>
                    <a:pt x="2047934" y="10384"/>
                  </a:lnTo>
                  <a:lnTo>
                    <a:pt x="2059772" y="8831"/>
                  </a:lnTo>
                  <a:lnTo>
                    <a:pt x="2071609" y="7503"/>
                  </a:lnTo>
                  <a:lnTo>
                    <a:pt x="2083447" y="6369"/>
                  </a:lnTo>
                  <a:lnTo>
                    <a:pt x="2095285" y="5400"/>
                  </a:lnTo>
                  <a:lnTo>
                    <a:pt x="2107123" y="4572"/>
                  </a:lnTo>
                  <a:lnTo>
                    <a:pt x="2118961" y="3867"/>
                  </a:lnTo>
                  <a:lnTo>
                    <a:pt x="2130798" y="3265"/>
                  </a:lnTo>
                  <a:lnTo>
                    <a:pt x="2142636" y="2752"/>
                  </a:lnTo>
                  <a:lnTo>
                    <a:pt x="2154474" y="2315"/>
                  </a:lnTo>
                  <a:lnTo>
                    <a:pt x="2166312" y="1943"/>
                  </a:lnTo>
                  <a:lnTo>
                    <a:pt x="2178149" y="1625"/>
                  </a:lnTo>
                  <a:lnTo>
                    <a:pt x="2189987" y="1355"/>
                  </a:lnTo>
                  <a:lnTo>
                    <a:pt x="2201825" y="1125"/>
                  </a:lnTo>
                  <a:lnTo>
                    <a:pt x="2213663" y="929"/>
                  </a:lnTo>
                  <a:lnTo>
                    <a:pt x="2225500" y="763"/>
                  </a:lnTo>
                  <a:lnTo>
                    <a:pt x="2237338" y="621"/>
                  </a:lnTo>
                  <a:lnTo>
                    <a:pt x="2249176" y="500"/>
                  </a:lnTo>
                  <a:lnTo>
                    <a:pt x="2261014" y="397"/>
                  </a:lnTo>
                  <a:lnTo>
                    <a:pt x="2272852" y="309"/>
                  </a:lnTo>
                  <a:lnTo>
                    <a:pt x="2284689" y="235"/>
                  </a:lnTo>
                  <a:lnTo>
                    <a:pt x="2296527" y="172"/>
                  </a:lnTo>
                  <a:lnTo>
                    <a:pt x="2308365" y="118"/>
                  </a:lnTo>
                  <a:lnTo>
                    <a:pt x="2320203" y="72"/>
                  </a:lnTo>
                  <a:lnTo>
                    <a:pt x="2332040" y="33"/>
                  </a:lnTo>
                  <a:lnTo>
                    <a:pt x="2343878" y="0"/>
                  </a:lnTo>
                  <a:lnTo>
                    <a:pt x="2343878" y="315"/>
                  </a:lnTo>
                  <a:lnTo>
                    <a:pt x="2355716" y="404"/>
                  </a:lnTo>
                  <a:lnTo>
                    <a:pt x="2367554" y="508"/>
                  </a:lnTo>
                  <a:lnTo>
                    <a:pt x="2379391" y="630"/>
                  </a:lnTo>
                  <a:lnTo>
                    <a:pt x="2391229" y="774"/>
                  </a:lnTo>
                  <a:lnTo>
                    <a:pt x="2403067" y="943"/>
                  </a:lnTo>
                  <a:lnTo>
                    <a:pt x="2414905" y="1142"/>
                  </a:lnTo>
                  <a:lnTo>
                    <a:pt x="2426743" y="1375"/>
                  </a:lnTo>
                  <a:lnTo>
                    <a:pt x="2438580" y="1649"/>
                  </a:lnTo>
                  <a:lnTo>
                    <a:pt x="2450418" y="1972"/>
                  </a:lnTo>
                  <a:lnTo>
                    <a:pt x="2462256" y="2350"/>
                  </a:lnTo>
                  <a:lnTo>
                    <a:pt x="2474094" y="2795"/>
                  </a:lnTo>
                  <a:lnTo>
                    <a:pt x="2485931" y="3317"/>
                  </a:lnTo>
                  <a:lnTo>
                    <a:pt x="2497769" y="3931"/>
                  </a:lnTo>
                  <a:lnTo>
                    <a:pt x="2509607" y="4651"/>
                  </a:lnTo>
                  <a:lnTo>
                    <a:pt x="2521445" y="5497"/>
                  </a:lnTo>
                  <a:lnTo>
                    <a:pt x="2533283" y="6490"/>
                  </a:lnTo>
                  <a:lnTo>
                    <a:pt x="2545120" y="7656"/>
                  </a:lnTo>
                  <a:lnTo>
                    <a:pt x="2556958" y="9024"/>
                  </a:lnTo>
                  <a:lnTo>
                    <a:pt x="2568796" y="10628"/>
                  </a:lnTo>
                  <a:lnTo>
                    <a:pt x="2580634" y="12510"/>
                  </a:lnTo>
                  <a:lnTo>
                    <a:pt x="2592471" y="14715"/>
                  </a:lnTo>
                  <a:lnTo>
                    <a:pt x="2604309" y="17300"/>
                  </a:lnTo>
                  <a:lnTo>
                    <a:pt x="2616147" y="20326"/>
                  </a:lnTo>
                  <a:lnTo>
                    <a:pt x="2627985" y="23867"/>
                  </a:lnTo>
                  <a:lnTo>
                    <a:pt x="2639822" y="28008"/>
                  </a:lnTo>
                  <a:lnTo>
                    <a:pt x="2651660" y="32845"/>
                  </a:lnTo>
                  <a:lnTo>
                    <a:pt x="2663498" y="38491"/>
                  </a:lnTo>
                  <a:lnTo>
                    <a:pt x="2675336" y="45073"/>
                  </a:lnTo>
                  <a:lnTo>
                    <a:pt x="2687174" y="52733"/>
                  </a:lnTo>
                  <a:lnTo>
                    <a:pt x="2699011" y="61635"/>
                  </a:lnTo>
                  <a:lnTo>
                    <a:pt x="2710849" y="71961"/>
                  </a:lnTo>
                  <a:lnTo>
                    <a:pt x="2722687" y="83910"/>
                  </a:lnTo>
                  <a:lnTo>
                    <a:pt x="2734525" y="97704"/>
                  </a:lnTo>
                  <a:lnTo>
                    <a:pt x="2746362" y="113579"/>
                  </a:lnTo>
                  <a:lnTo>
                    <a:pt x="2758200" y="131787"/>
                  </a:lnTo>
                  <a:lnTo>
                    <a:pt x="2770038" y="152590"/>
                  </a:lnTo>
                  <a:lnTo>
                    <a:pt x="2781876" y="176250"/>
                  </a:lnTo>
                  <a:lnTo>
                    <a:pt x="2793713" y="203026"/>
                  </a:lnTo>
                  <a:lnTo>
                    <a:pt x="2805551" y="233151"/>
                  </a:lnTo>
                  <a:lnTo>
                    <a:pt x="2817389" y="266828"/>
                  </a:lnTo>
                  <a:lnTo>
                    <a:pt x="2829227" y="304204"/>
                  </a:lnTo>
                  <a:lnTo>
                    <a:pt x="2841065" y="345353"/>
                  </a:lnTo>
                  <a:lnTo>
                    <a:pt x="2852902" y="390258"/>
                  </a:lnTo>
                  <a:lnTo>
                    <a:pt x="2864740" y="438792"/>
                  </a:lnTo>
                  <a:lnTo>
                    <a:pt x="2876578" y="490707"/>
                  </a:lnTo>
                  <a:lnTo>
                    <a:pt x="2888416" y="545623"/>
                  </a:lnTo>
                  <a:lnTo>
                    <a:pt x="2900253" y="603035"/>
                  </a:lnTo>
                  <a:lnTo>
                    <a:pt x="2912091" y="662322"/>
                  </a:lnTo>
                  <a:lnTo>
                    <a:pt x="2923929" y="722774"/>
                  </a:lnTo>
                  <a:lnTo>
                    <a:pt x="2935767" y="783621"/>
                  </a:lnTo>
                  <a:lnTo>
                    <a:pt x="2947604" y="844072"/>
                  </a:lnTo>
                  <a:lnTo>
                    <a:pt x="2959442" y="903359"/>
                  </a:lnTo>
                  <a:lnTo>
                    <a:pt x="2971280" y="960771"/>
                  </a:lnTo>
                  <a:lnTo>
                    <a:pt x="2983118" y="1015687"/>
                  </a:lnTo>
                  <a:lnTo>
                    <a:pt x="2994956" y="1067602"/>
                  </a:lnTo>
                  <a:lnTo>
                    <a:pt x="3006793" y="1116137"/>
                  </a:lnTo>
                  <a:lnTo>
                    <a:pt x="3018631" y="1161042"/>
                  </a:lnTo>
                  <a:lnTo>
                    <a:pt x="3030469" y="1202191"/>
                  </a:lnTo>
                  <a:lnTo>
                    <a:pt x="3042307" y="1239566"/>
                  </a:lnTo>
                  <a:lnTo>
                    <a:pt x="3054144" y="1273243"/>
                  </a:lnTo>
                  <a:lnTo>
                    <a:pt x="3065982" y="1303369"/>
                  </a:lnTo>
                  <a:lnTo>
                    <a:pt x="3077820" y="1330144"/>
                  </a:lnTo>
                  <a:lnTo>
                    <a:pt x="3089658" y="1353805"/>
                  </a:lnTo>
                  <a:lnTo>
                    <a:pt x="3101496" y="1374608"/>
                  </a:lnTo>
                  <a:lnTo>
                    <a:pt x="3113333" y="1392816"/>
                  </a:lnTo>
                  <a:lnTo>
                    <a:pt x="3125171" y="1408691"/>
                  </a:lnTo>
                  <a:lnTo>
                    <a:pt x="3137009" y="1422484"/>
                  </a:lnTo>
                  <a:lnTo>
                    <a:pt x="3148847" y="1434434"/>
                  </a:lnTo>
                  <a:lnTo>
                    <a:pt x="3160684" y="1444759"/>
                  </a:lnTo>
                  <a:lnTo>
                    <a:pt x="3172522" y="1453661"/>
                  </a:lnTo>
                  <a:lnTo>
                    <a:pt x="3184360" y="1461322"/>
                  </a:lnTo>
                  <a:lnTo>
                    <a:pt x="3196198" y="1467903"/>
                  </a:lnTo>
                  <a:lnTo>
                    <a:pt x="3208035" y="1473549"/>
                  </a:lnTo>
                  <a:lnTo>
                    <a:pt x="3219873" y="1478387"/>
                  </a:lnTo>
                  <a:lnTo>
                    <a:pt x="3231711" y="1482528"/>
                  </a:lnTo>
                  <a:lnTo>
                    <a:pt x="3243549" y="1486069"/>
                  </a:lnTo>
                  <a:lnTo>
                    <a:pt x="3255387" y="1489095"/>
                  </a:lnTo>
                  <a:lnTo>
                    <a:pt x="3267224" y="1491679"/>
                  </a:lnTo>
                  <a:lnTo>
                    <a:pt x="3279062" y="1493885"/>
                  </a:lnTo>
                  <a:lnTo>
                    <a:pt x="3290900" y="1495766"/>
                  </a:lnTo>
                  <a:lnTo>
                    <a:pt x="3302738" y="1497371"/>
                  </a:lnTo>
                  <a:lnTo>
                    <a:pt x="3314575" y="1498739"/>
                  </a:lnTo>
                  <a:lnTo>
                    <a:pt x="3326413" y="1499904"/>
                  </a:lnTo>
                  <a:lnTo>
                    <a:pt x="3338251" y="1500898"/>
                  </a:lnTo>
                  <a:lnTo>
                    <a:pt x="3350089" y="1501743"/>
                  </a:lnTo>
                  <a:lnTo>
                    <a:pt x="3361926" y="1502464"/>
                  </a:lnTo>
                  <a:lnTo>
                    <a:pt x="3373764" y="1503077"/>
                  </a:lnTo>
                  <a:lnTo>
                    <a:pt x="3385602" y="1503600"/>
                  </a:lnTo>
                  <a:lnTo>
                    <a:pt x="3397440" y="1504044"/>
                  </a:lnTo>
                  <a:lnTo>
                    <a:pt x="3409278" y="1504423"/>
                  </a:lnTo>
                  <a:lnTo>
                    <a:pt x="3421115" y="1504745"/>
                  </a:lnTo>
                  <a:lnTo>
                    <a:pt x="3432953" y="1505019"/>
                  </a:lnTo>
                  <a:lnTo>
                    <a:pt x="3444791" y="1505253"/>
                  </a:lnTo>
                  <a:lnTo>
                    <a:pt x="3456629" y="1505451"/>
                  </a:lnTo>
                  <a:lnTo>
                    <a:pt x="3468466" y="1505620"/>
                  </a:lnTo>
                  <a:lnTo>
                    <a:pt x="3480304" y="1505764"/>
                  </a:lnTo>
                  <a:lnTo>
                    <a:pt x="3492142" y="1505887"/>
                  </a:lnTo>
                  <a:lnTo>
                    <a:pt x="3503980" y="1505991"/>
                  </a:lnTo>
                  <a:lnTo>
                    <a:pt x="3515818" y="1506079"/>
                  </a:lnTo>
                  <a:lnTo>
                    <a:pt x="3515818" y="1506585"/>
                  </a:lnTo>
                  <a:lnTo>
                    <a:pt x="3527655" y="1506585"/>
                  </a:lnTo>
                  <a:lnTo>
                    <a:pt x="3539493" y="1506585"/>
                  </a:lnTo>
                  <a:lnTo>
                    <a:pt x="3551331" y="1506585"/>
                  </a:lnTo>
                  <a:lnTo>
                    <a:pt x="3563169" y="1506585"/>
                  </a:lnTo>
                  <a:lnTo>
                    <a:pt x="3575006" y="1506585"/>
                  </a:lnTo>
                  <a:lnTo>
                    <a:pt x="3586844" y="1506585"/>
                  </a:lnTo>
                  <a:lnTo>
                    <a:pt x="3598682" y="1506585"/>
                  </a:lnTo>
                  <a:lnTo>
                    <a:pt x="3610520" y="1506585"/>
                  </a:lnTo>
                  <a:lnTo>
                    <a:pt x="3622357" y="1506585"/>
                  </a:lnTo>
                  <a:lnTo>
                    <a:pt x="3634195" y="1506585"/>
                  </a:lnTo>
                  <a:lnTo>
                    <a:pt x="3646033" y="1506585"/>
                  </a:lnTo>
                  <a:lnTo>
                    <a:pt x="3657871" y="1506585"/>
                  </a:lnTo>
                  <a:lnTo>
                    <a:pt x="3669709" y="1506585"/>
                  </a:lnTo>
                  <a:lnTo>
                    <a:pt x="3681546" y="1506585"/>
                  </a:lnTo>
                  <a:lnTo>
                    <a:pt x="3693384" y="1506585"/>
                  </a:lnTo>
                  <a:lnTo>
                    <a:pt x="3705222" y="1506585"/>
                  </a:lnTo>
                  <a:lnTo>
                    <a:pt x="3717060" y="1506585"/>
                  </a:lnTo>
                  <a:lnTo>
                    <a:pt x="3728897" y="1506585"/>
                  </a:lnTo>
                  <a:lnTo>
                    <a:pt x="3740735" y="1506585"/>
                  </a:lnTo>
                  <a:lnTo>
                    <a:pt x="3752573" y="1506585"/>
                  </a:lnTo>
                  <a:lnTo>
                    <a:pt x="3764411" y="1506585"/>
                  </a:lnTo>
                  <a:lnTo>
                    <a:pt x="3776248" y="1506585"/>
                  </a:lnTo>
                  <a:lnTo>
                    <a:pt x="3788086" y="1506585"/>
                  </a:lnTo>
                  <a:lnTo>
                    <a:pt x="3799924" y="1506585"/>
                  </a:lnTo>
                  <a:lnTo>
                    <a:pt x="3811762" y="1506585"/>
                  </a:lnTo>
                  <a:lnTo>
                    <a:pt x="3823600" y="1506585"/>
                  </a:lnTo>
                  <a:lnTo>
                    <a:pt x="3835437" y="1506585"/>
                  </a:lnTo>
                  <a:lnTo>
                    <a:pt x="3847275" y="1506585"/>
                  </a:lnTo>
                  <a:lnTo>
                    <a:pt x="3859113" y="1506585"/>
                  </a:lnTo>
                  <a:lnTo>
                    <a:pt x="3870951" y="1506585"/>
                  </a:lnTo>
                  <a:lnTo>
                    <a:pt x="3882788" y="1506585"/>
                  </a:lnTo>
                  <a:lnTo>
                    <a:pt x="3894626" y="1506585"/>
                  </a:lnTo>
                  <a:lnTo>
                    <a:pt x="3906464" y="1506585"/>
                  </a:lnTo>
                  <a:lnTo>
                    <a:pt x="3918302" y="1506585"/>
                  </a:lnTo>
                  <a:lnTo>
                    <a:pt x="3930139" y="1506585"/>
                  </a:lnTo>
                  <a:lnTo>
                    <a:pt x="3941977" y="1506585"/>
                  </a:lnTo>
                  <a:lnTo>
                    <a:pt x="3953815" y="1506585"/>
                  </a:lnTo>
                  <a:lnTo>
                    <a:pt x="3965653" y="1506585"/>
                  </a:lnTo>
                  <a:lnTo>
                    <a:pt x="3977491" y="1506585"/>
                  </a:lnTo>
                  <a:lnTo>
                    <a:pt x="3989328" y="1506585"/>
                  </a:lnTo>
                  <a:lnTo>
                    <a:pt x="4001166" y="1506585"/>
                  </a:lnTo>
                  <a:lnTo>
                    <a:pt x="4013004" y="1506585"/>
                  </a:lnTo>
                  <a:lnTo>
                    <a:pt x="4024842" y="1506585"/>
                  </a:lnTo>
                  <a:lnTo>
                    <a:pt x="4036679" y="1506585"/>
                  </a:lnTo>
                  <a:lnTo>
                    <a:pt x="4048517" y="1506585"/>
                  </a:lnTo>
                  <a:lnTo>
                    <a:pt x="4060355" y="1506585"/>
                  </a:lnTo>
                  <a:lnTo>
                    <a:pt x="4072193" y="1506585"/>
                  </a:lnTo>
                  <a:lnTo>
                    <a:pt x="4084031" y="1506585"/>
                  </a:lnTo>
                  <a:lnTo>
                    <a:pt x="4095868" y="1506585"/>
                  </a:lnTo>
                  <a:lnTo>
                    <a:pt x="4107706" y="1506585"/>
                  </a:lnTo>
                  <a:lnTo>
                    <a:pt x="4119544" y="1506585"/>
                  </a:lnTo>
                  <a:lnTo>
                    <a:pt x="4131382" y="1506585"/>
                  </a:lnTo>
                  <a:lnTo>
                    <a:pt x="4143219" y="1506585"/>
                  </a:lnTo>
                  <a:lnTo>
                    <a:pt x="4155057" y="1506585"/>
                  </a:lnTo>
                  <a:lnTo>
                    <a:pt x="4166895" y="1506585"/>
                  </a:lnTo>
                  <a:lnTo>
                    <a:pt x="4178733" y="1506585"/>
                  </a:lnTo>
                  <a:lnTo>
                    <a:pt x="4190570" y="1506585"/>
                  </a:lnTo>
                  <a:lnTo>
                    <a:pt x="4202408" y="1506585"/>
                  </a:lnTo>
                  <a:lnTo>
                    <a:pt x="4214246" y="1506585"/>
                  </a:lnTo>
                  <a:lnTo>
                    <a:pt x="4226084" y="1506585"/>
                  </a:lnTo>
                  <a:lnTo>
                    <a:pt x="4237922" y="1506585"/>
                  </a:lnTo>
                  <a:lnTo>
                    <a:pt x="4249759" y="1506585"/>
                  </a:lnTo>
                  <a:lnTo>
                    <a:pt x="4261597" y="1506585"/>
                  </a:lnTo>
                  <a:lnTo>
                    <a:pt x="4273435" y="1506585"/>
                  </a:lnTo>
                  <a:lnTo>
                    <a:pt x="4285273" y="1506585"/>
                  </a:lnTo>
                  <a:lnTo>
                    <a:pt x="4297110" y="1506585"/>
                  </a:lnTo>
                  <a:lnTo>
                    <a:pt x="4308948" y="1506585"/>
                  </a:lnTo>
                  <a:lnTo>
                    <a:pt x="4320786" y="1506585"/>
                  </a:lnTo>
                  <a:lnTo>
                    <a:pt x="4332624" y="1506585"/>
                  </a:lnTo>
                  <a:lnTo>
                    <a:pt x="4344461" y="1506585"/>
                  </a:lnTo>
                  <a:lnTo>
                    <a:pt x="4356299" y="1506585"/>
                  </a:lnTo>
                  <a:lnTo>
                    <a:pt x="4368137" y="1506585"/>
                  </a:lnTo>
                  <a:lnTo>
                    <a:pt x="4379975" y="1506585"/>
                  </a:lnTo>
                  <a:lnTo>
                    <a:pt x="4391813" y="1506585"/>
                  </a:lnTo>
                  <a:lnTo>
                    <a:pt x="4403650" y="1506585"/>
                  </a:lnTo>
                  <a:lnTo>
                    <a:pt x="4415488" y="1506585"/>
                  </a:lnTo>
                  <a:lnTo>
                    <a:pt x="4427326" y="1506585"/>
                  </a:lnTo>
                  <a:lnTo>
                    <a:pt x="4439164" y="1506585"/>
                  </a:lnTo>
                  <a:lnTo>
                    <a:pt x="4451001" y="1506585"/>
                  </a:lnTo>
                  <a:lnTo>
                    <a:pt x="4462839" y="1506585"/>
                  </a:lnTo>
                  <a:lnTo>
                    <a:pt x="4474677" y="1506585"/>
                  </a:lnTo>
                  <a:lnTo>
                    <a:pt x="4486515" y="1506585"/>
                  </a:lnTo>
                  <a:lnTo>
                    <a:pt x="4498352" y="1506585"/>
                  </a:lnTo>
                  <a:lnTo>
                    <a:pt x="4510190" y="1506585"/>
                  </a:lnTo>
                  <a:lnTo>
                    <a:pt x="4522028" y="1506585"/>
                  </a:lnTo>
                  <a:lnTo>
                    <a:pt x="4533866" y="1506585"/>
                  </a:lnTo>
                  <a:lnTo>
                    <a:pt x="4545704" y="1506585"/>
                  </a:lnTo>
                  <a:lnTo>
                    <a:pt x="4557541" y="1506585"/>
                  </a:lnTo>
                  <a:lnTo>
                    <a:pt x="4569379" y="1506585"/>
                  </a:lnTo>
                  <a:lnTo>
                    <a:pt x="4581217" y="1506585"/>
                  </a:lnTo>
                  <a:lnTo>
                    <a:pt x="4593055" y="1506585"/>
                  </a:lnTo>
                  <a:lnTo>
                    <a:pt x="4604892" y="1506585"/>
                  </a:lnTo>
                  <a:lnTo>
                    <a:pt x="4616730" y="1506585"/>
                  </a:lnTo>
                  <a:lnTo>
                    <a:pt x="4628568" y="1506585"/>
                  </a:lnTo>
                  <a:lnTo>
                    <a:pt x="4640406" y="1506585"/>
                  </a:lnTo>
                  <a:lnTo>
                    <a:pt x="4652244" y="1506585"/>
                  </a:lnTo>
                  <a:lnTo>
                    <a:pt x="4664081" y="1506585"/>
                  </a:lnTo>
                  <a:lnTo>
                    <a:pt x="4675919" y="1506585"/>
                  </a:lnTo>
                  <a:lnTo>
                    <a:pt x="4687757" y="1506585"/>
                  </a:lnTo>
                </a:path>
              </a:pathLst>
            </a:custGeom>
            <a:ln w="40651" cap="flat">
              <a:solidFill>
                <a:srgbClr val="E8E8E8">
                  <a:alpha val="100000"/>
                </a:srgbClr>
              </a:solidFill>
              <a:prstDash val="solid"/>
              <a:round/>
            </a:ln>
          </p:spPr>
          <p:txBody>
            <a:bodyPr/>
            <a:lstStyle/>
            <a:p/>
          </p:txBody>
        </p:sp>
        <p:sp>
          <p:nvSpPr>
            <p:cNvPr id="58" name="pt58"/>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42354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242354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1130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939367"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767428"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67428"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5939367"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111307"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1" name="pt71"/>
            <p:cNvSpPr/>
            <p:nvPr/>
          </p:nvSpPr>
          <p:spPr>
            <a:xfrm>
              <a:off x="3595489" y="10347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93936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11307"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242354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67428"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3595489" y="122305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767428"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242354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767428"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3595489" y="14114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1130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595489" y="159975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3595489"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242354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3595489"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11130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767428"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939367" y="17881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939367" y="19764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3936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242354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595489"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767428"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21647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11307" y="235314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4767428"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593936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3595489" y="254148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242354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767428"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93936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72983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423549"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939367" y="29181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42354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3595489"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11130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4767428" y="310652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3595489" y="34832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11307"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242354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359548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2423549"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359548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767428" y="367156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359548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2423549"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111307"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3595489"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8599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5939367"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1130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404826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423660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44249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46133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48016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11130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2423549"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4767428" y="49899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4767428"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936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242354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3595489"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93936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11307" y="51783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3595489"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4767428"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93936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111307" y="536668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555503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tx193"/>
            <p:cNvSpPr/>
            <p:nvPr/>
          </p:nvSpPr>
          <p:spPr>
            <a:xfrm>
              <a:off x="1134545"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94" name="tx194"/>
            <p:cNvSpPr/>
            <p:nvPr/>
          </p:nvSpPr>
          <p:spPr>
            <a:xfrm>
              <a:off x="1176846"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95" name="tx195"/>
            <p:cNvSpPr/>
            <p:nvPr/>
          </p:nvSpPr>
          <p:spPr>
            <a:xfrm>
              <a:off x="1261449"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96" name="tx196"/>
            <p:cNvSpPr/>
            <p:nvPr/>
          </p:nvSpPr>
          <p:spPr>
            <a:xfrm>
              <a:off x="1268428"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97" name="tx197"/>
            <p:cNvSpPr/>
            <p:nvPr/>
          </p:nvSpPr>
          <p:spPr>
            <a:xfrm>
              <a:off x="1514456"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98" name="tx198"/>
            <p:cNvSpPr/>
            <p:nvPr/>
          </p:nvSpPr>
          <p:spPr>
            <a:xfrm>
              <a:off x="1458075"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99" name="tx199"/>
            <p:cNvSpPr/>
            <p:nvPr/>
          </p:nvSpPr>
          <p:spPr>
            <a:xfrm>
              <a:off x="158460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200" name="tx200"/>
            <p:cNvSpPr/>
            <p:nvPr/>
          </p:nvSpPr>
          <p:spPr>
            <a:xfrm>
              <a:off x="1282384"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201" name="tx201"/>
            <p:cNvSpPr/>
            <p:nvPr/>
          </p:nvSpPr>
          <p:spPr>
            <a:xfrm>
              <a:off x="1373718"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202" name="tx202"/>
            <p:cNvSpPr/>
            <p:nvPr/>
          </p:nvSpPr>
          <p:spPr>
            <a:xfrm>
              <a:off x="1359824"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203" name="tx203"/>
            <p:cNvSpPr/>
            <p:nvPr/>
          </p:nvSpPr>
          <p:spPr>
            <a:xfrm>
              <a:off x="1577816"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125453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1458013"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206" name="tx206"/>
            <p:cNvSpPr/>
            <p:nvPr/>
          </p:nvSpPr>
          <p:spPr>
            <a:xfrm>
              <a:off x="1415958"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994177"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208" name="tx208"/>
            <p:cNvSpPr/>
            <p:nvPr/>
          </p:nvSpPr>
          <p:spPr>
            <a:xfrm>
              <a:off x="1560092"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209" name="tx209"/>
            <p:cNvSpPr/>
            <p:nvPr/>
          </p:nvSpPr>
          <p:spPr>
            <a:xfrm>
              <a:off x="1799266"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210" name="tx210"/>
            <p:cNvSpPr/>
            <p:nvPr/>
          </p:nvSpPr>
          <p:spPr>
            <a:xfrm>
              <a:off x="1349326"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11" name="tx211"/>
            <p:cNvSpPr/>
            <p:nvPr/>
          </p:nvSpPr>
          <p:spPr>
            <a:xfrm>
              <a:off x="1574234"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12" name="tx212"/>
            <p:cNvSpPr/>
            <p:nvPr/>
          </p:nvSpPr>
          <p:spPr>
            <a:xfrm>
              <a:off x="885367"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3" name="tx213"/>
            <p:cNvSpPr/>
            <p:nvPr/>
          </p:nvSpPr>
          <p:spPr>
            <a:xfrm>
              <a:off x="1047039"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4" name="tx214"/>
            <p:cNvSpPr/>
            <p:nvPr/>
          </p:nvSpPr>
          <p:spPr>
            <a:xfrm>
              <a:off x="1602209"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5" name="tx215"/>
            <p:cNvSpPr/>
            <p:nvPr/>
          </p:nvSpPr>
          <p:spPr>
            <a:xfrm>
              <a:off x="1229708"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1616350"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163734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1581212"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17007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7287203"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(657,000)</a:t>
              </a:r>
            </a:p>
          </p:txBody>
        </p:sp>
        <p:sp>
          <p:nvSpPr>
            <p:cNvPr id="221" name="tx221"/>
            <p:cNvSpPr/>
            <p:nvPr/>
          </p:nvSpPr>
          <p:spPr>
            <a:xfrm>
              <a:off x="7287203"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(381,000)</a:t>
              </a:r>
            </a:p>
          </p:txBody>
        </p:sp>
        <p:sp>
          <p:nvSpPr>
            <p:cNvPr id="222" name="tx222"/>
            <p:cNvSpPr/>
            <p:nvPr/>
          </p:nvSpPr>
          <p:spPr>
            <a:xfrm>
              <a:off x="7287203"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(260,000)</a:t>
              </a:r>
            </a:p>
          </p:txBody>
        </p:sp>
        <p:sp>
          <p:nvSpPr>
            <p:cNvPr id="223" name="tx223"/>
            <p:cNvSpPr/>
            <p:nvPr/>
          </p:nvSpPr>
          <p:spPr>
            <a:xfrm>
              <a:off x="7287203"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(207,000)</a:t>
              </a:r>
            </a:p>
          </p:txBody>
        </p:sp>
        <p:sp>
          <p:nvSpPr>
            <p:cNvPr id="224" name="tx224"/>
            <p:cNvSpPr/>
            <p:nvPr/>
          </p:nvSpPr>
          <p:spPr>
            <a:xfrm>
              <a:off x="7287203"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(128,000)</a:t>
              </a:r>
            </a:p>
          </p:txBody>
        </p:sp>
        <p:sp>
          <p:nvSpPr>
            <p:cNvPr id="225" name="tx225"/>
            <p:cNvSpPr/>
            <p:nvPr/>
          </p:nvSpPr>
          <p:spPr>
            <a:xfrm>
              <a:off x="7287203" y="1773377"/>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(45,000)</a:t>
              </a:r>
            </a:p>
          </p:txBody>
        </p:sp>
        <p:sp>
          <p:nvSpPr>
            <p:cNvPr id="226" name="tx226"/>
            <p:cNvSpPr/>
            <p:nvPr/>
          </p:nvSpPr>
          <p:spPr>
            <a:xfrm>
              <a:off x="7287203"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(41,000)</a:t>
              </a:r>
            </a:p>
          </p:txBody>
        </p:sp>
        <p:sp>
          <p:nvSpPr>
            <p:cNvPr id="227" name="tx227"/>
            <p:cNvSpPr/>
            <p:nvPr/>
          </p:nvSpPr>
          <p:spPr>
            <a:xfrm>
              <a:off x="7287203" y="2150070"/>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28" name="tx228"/>
            <p:cNvSpPr/>
            <p:nvPr/>
          </p:nvSpPr>
          <p:spPr>
            <a:xfrm>
              <a:off x="7287203" y="2338417"/>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(22,000)</a:t>
              </a:r>
            </a:p>
          </p:txBody>
        </p:sp>
        <p:sp>
          <p:nvSpPr>
            <p:cNvPr id="229" name="tx229"/>
            <p:cNvSpPr/>
            <p:nvPr/>
          </p:nvSpPr>
          <p:spPr>
            <a:xfrm>
              <a:off x="7287203"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30" name="tx230"/>
            <p:cNvSpPr/>
            <p:nvPr/>
          </p:nvSpPr>
          <p:spPr>
            <a:xfrm>
              <a:off x="7287203"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31" name="tx231"/>
            <p:cNvSpPr/>
            <p:nvPr/>
          </p:nvSpPr>
          <p:spPr>
            <a:xfrm>
              <a:off x="7287203"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32" name="tx232"/>
            <p:cNvSpPr/>
            <p:nvPr/>
          </p:nvSpPr>
          <p:spPr>
            <a:xfrm>
              <a:off x="7287203"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33" name="tx233"/>
            <p:cNvSpPr/>
            <p:nvPr/>
          </p:nvSpPr>
          <p:spPr>
            <a:xfrm>
              <a:off x="7287203"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34" name="tx234"/>
            <p:cNvSpPr/>
            <p:nvPr/>
          </p:nvSpPr>
          <p:spPr>
            <a:xfrm>
              <a:off x="7287203" y="3468498"/>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35" name="tx235"/>
            <p:cNvSpPr/>
            <p:nvPr/>
          </p:nvSpPr>
          <p:spPr>
            <a:xfrm>
              <a:off x="7287203" y="3656845"/>
              <a:ext cx="87542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(&lt;500)</a:t>
              </a:r>
            </a:p>
          </p:txBody>
        </p:sp>
        <p:sp>
          <p:nvSpPr>
            <p:cNvPr id="236" name="tx236"/>
            <p:cNvSpPr/>
            <p:nvPr/>
          </p:nvSpPr>
          <p:spPr>
            <a:xfrm>
              <a:off x="728720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237" name="tx237"/>
            <p:cNvSpPr/>
            <p:nvPr/>
          </p:nvSpPr>
          <p:spPr>
            <a:xfrm>
              <a:off x="7287203"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238" name="tx238"/>
            <p:cNvSpPr/>
            <p:nvPr/>
          </p:nvSpPr>
          <p:spPr>
            <a:xfrm>
              <a:off x="7287203" y="4221885"/>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39" name="tx239"/>
            <p:cNvSpPr/>
            <p:nvPr/>
          </p:nvSpPr>
          <p:spPr>
            <a:xfrm>
              <a:off x="7287203"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40" name="tx240"/>
            <p:cNvSpPr/>
            <p:nvPr/>
          </p:nvSpPr>
          <p:spPr>
            <a:xfrm>
              <a:off x="7287203" y="4598579"/>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41" name="tx241"/>
            <p:cNvSpPr/>
            <p:nvPr/>
          </p:nvSpPr>
          <p:spPr>
            <a:xfrm>
              <a:off x="7287203"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42" name="tx242"/>
            <p:cNvSpPr/>
            <p:nvPr/>
          </p:nvSpPr>
          <p:spPr>
            <a:xfrm>
              <a:off x="7287203" y="4975273"/>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43" name="tx243"/>
            <p:cNvSpPr/>
            <p:nvPr/>
          </p:nvSpPr>
          <p:spPr>
            <a:xfrm>
              <a:off x="7287203" y="5163619"/>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44" name="tx244"/>
            <p:cNvSpPr/>
            <p:nvPr/>
          </p:nvSpPr>
          <p:spPr>
            <a:xfrm>
              <a:off x="7287203" y="5351966"/>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45" name="tx245"/>
            <p:cNvSpPr/>
            <p:nvPr/>
          </p:nvSpPr>
          <p:spPr>
            <a:xfrm>
              <a:off x="7287203" y="554031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46" name="tx246"/>
            <p:cNvSpPr/>
            <p:nvPr/>
          </p:nvSpPr>
          <p:spPr>
            <a:xfrm>
              <a:off x="7287203"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47" name="tx247"/>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48" name="tx248"/>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49" name="tx249"/>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50" name="tx250"/>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51" name="tx251"/>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52" name="tx252"/>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53" name="tx253"/>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54" name="tx254"/>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55" name="tx255"/>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56" name="tx256"/>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57" name="tx257"/>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58" name="tx258"/>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59" name="tx259"/>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60" name="tx260"/>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61" name="tx261"/>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62" name="tx262"/>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63" name="tx263"/>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64" name="tx264"/>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65" name="tx265"/>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66" name="tx266"/>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7" name="tx267"/>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68" name="tx268"/>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69" name="tx269"/>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70" name="tx270"/>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71" name="tx271"/>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72" name="tx272"/>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73" name="tx27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74" name="tx27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75" name="tx27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76" name="tx27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77" name="tx27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78" name="tx27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279" name="tx279"/>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2021-2025</a:t>
              </a:r>
            </a:p>
          </p:txBody>
        </p:sp>
        <p:sp>
          <p:nvSpPr>
            <p:cNvPr id="280" name="tx28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China ranked number 6 out of 27 countries with 104,000 zero-dose children.
In 2025, China ranked number 3 out of 27 countries with 260,000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33558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635984"/>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2936383"/>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2236781"/>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8" name="pl8"/>
            <p:cNvSpPr/>
            <p:nvPr/>
          </p:nvSpPr>
          <p:spPr>
            <a:xfrm>
              <a:off x="1142791" y="4685387"/>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398578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142791" y="3286184"/>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1" name="pl11"/>
            <p:cNvSpPr/>
            <p:nvPr/>
          </p:nvSpPr>
          <p:spPr>
            <a:xfrm>
              <a:off x="1142791" y="2586582"/>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2" name="pl12"/>
            <p:cNvSpPr/>
            <p:nvPr/>
          </p:nvSpPr>
          <p:spPr>
            <a:xfrm>
              <a:off x="1142791" y="1886981"/>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3" name="pl13"/>
            <p:cNvSpPr/>
            <p:nvPr/>
          </p:nvSpPr>
          <p:spPr>
            <a:xfrm>
              <a:off x="158382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16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9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8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5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10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7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2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31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44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1051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341" y="3667297"/>
              <a:ext cx="198960" cy="1018090"/>
            </a:xfrm>
            <a:prstGeom prst="rect">
              <a:avLst/>
            </a:prstGeom>
            <a:solidFill>
              <a:srgbClr val="80BD41">
                <a:alpha val="100000"/>
              </a:srgbClr>
            </a:solidFill>
          </p:spPr>
          <p:txBody>
            <a:bodyPr/>
            <a:lstStyle/>
            <a:p/>
          </p:txBody>
        </p:sp>
        <p:sp>
          <p:nvSpPr>
            <p:cNvPr id="28" name="rc28"/>
            <p:cNvSpPr/>
            <p:nvPr/>
          </p:nvSpPr>
          <p:spPr>
            <a:xfrm>
              <a:off x="1484341" y="3487634"/>
              <a:ext cx="198960" cy="71865"/>
            </a:xfrm>
            <a:prstGeom prst="rect">
              <a:avLst/>
            </a:prstGeom>
            <a:solidFill>
              <a:srgbClr val="0058AB">
                <a:alpha val="100000"/>
              </a:srgbClr>
            </a:solidFill>
          </p:spPr>
          <p:txBody>
            <a:bodyPr/>
            <a:lstStyle/>
            <a:p/>
          </p:txBody>
        </p:sp>
        <p:sp>
          <p:nvSpPr>
            <p:cNvPr id="29" name="rc29"/>
            <p:cNvSpPr/>
            <p:nvPr/>
          </p:nvSpPr>
          <p:spPr>
            <a:xfrm>
              <a:off x="1484341" y="3559499"/>
              <a:ext cx="198960" cy="107797"/>
            </a:xfrm>
            <a:prstGeom prst="rect">
              <a:avLst/>
            </a:prstGeom>
            <a:solidFill>
              <a:srgbClr val="1CABE2">
                <a:alpha val="100000"/>
              </a:srgbClr>
            </a:solidFill>
          </p:spPr>
          <p:txBody>
            <a:bodyPr/>
            <a:lstStyle/>
            <a:p/>
          </p:txBody>
        </p:sp>
        <p:sp>
          <p:nvSpPr>
            <p:cNvPr id="30" name="rc30"/>
            <p:cNvSpPr/>
            <p:nvPr/>
          </p:nvSpPr>
          <p:spPr>
            <a:xfrm>
              <a:off x="1705408" y="3710512"/>
              <a:ext cx="198960" cy="974874"/>
            </a:xfrm>
            <a:prstGeom prst="rect">
              <a:avLst/>
            </a:prstGeom>
            <a:solidFill>
              <a:srgbClr val="80BD41">
                <a:alpha val="100000"/>
              </a:srgbClr>
            </a:solidFill>
          </p:spPr>
          <p:txBody>
            <a:bodyPr/>
            <a:lstStyle/>
            <a:p/>
          </p:txBody>
        </p:sp>
        <p:sp>
          <p:nvSpPr>
            <p:cNvPr id="31" name="rc31"/>
            <p:cNvSpPr/>
            <p:nvPr/>
          </p:nvSpPr>
          <p:spPr>
            <a:xfrm>
              <a:off x="1705408" y="3551812"/>
              <a:ext cx="198960" cy="56678"/>
            </a:xfrm>
            <a:prstGeom prst="rect">
              <a:avLst/>
            </a:prstGeom>
            <a:solidFill>
              <a:srgbClr val="0058AB">
                <a:alpha val="100000"/>
              </a:srgbClr>
            </a:solidFill>
          </p:spPr>
          <p:txBody>
            <a:bodyPr/>
            <a:lstStyle/>
            <a:p/>
          </p:txBody>
        </p:sp>
        <p:sp>
          <p:nvSpPr>
            <p:cNvPr id="32" name="rc32"/>
            <p:cNvSpPr/>
            <p:nvPr/>
          </p:nvSpPr>
          <p:spPr>
            <a:xfrm>
              <a:off x="1705408" y="3608491"/>
              <a:ext cx="198960" cy="102021"/>
            </a:xfrm>
            <a:prstGeom prst="rect">
              <a:avLst/>
            </a:prstGeom>
            <a:solidFill>
              <a:srgbClr val="1CABE2">
                <a:alpha val="100000"/>
              </a:srgbClr>
            </a:solidFill>
          </p:spPr>
          <p:txBody>
            <a:bodyPr/>
            <a:lstStyle/>
            <a:p/>
          </p:txBody>
        </p:sp>
        <p:sp>
          <p:nvSpPr>
            <p:cNvPr id="33" name="rc33"/>
            <p:cNvSpPr/>
            <p:nvPr/>
          </p:nvSpPr>
          <p:spPr>
            <a:xfrm>
              <a:off x="1926476" y="3721078"/>
              <a:ext cx="198960" cy="964308"/>
            </a:xfrm>
            <a:prstGeom prst="rect">
              <a:avLst/>
            </a:prstGeom>
            <a:solidFill>
              <a:srgbClr val="80BD41">
                <a:alpha val="100000"/>
              </a:srgbClr>
            </a:solidFill>
          </p:spPr>
          <p:txBody>
            <a:bodyPr/>
            <a:lstStyle/>
            <a:p/>
          </p:txBody>
        </p:sp>
        <p:sp>
          <p:nvSpPr>
            <p:cNvPr id="34" name="rc34"/>
            <p:cNvSpPr/>
            <p:nvPr/>
          </p:nvSpPr>
          <p:spPr>
            <a:xfrm>
              <a:off x="1926476" y="3564098"/>
              <a:ext cx="198960" cy="56064"/>
            </a:xfrm>
            <a:prstGeom prst="rect">
              <a:avLst/>
            </a:prstGeom>
            <a:solidFill>
              <a:srgbClr val="0058AB">
                <a:alpha val="100000"/>
              </a:srgbClr>
            </a:solidFill>
          </p:spPr>
          <p:txBody>
            <a:bodyPr/>
            <a:lstStyle/>
            <a:p/>
          </p:txBody>
        </p:sp>
        <p:sp>
          <p:nvSpPr>
            <p:cNvPr id="35" name="rc35"/>
            <p:cNvSpPr/>
            <p:nvPr/>
          </p:nvSpPr>
          <p:spPr>
            <a:xfrm>
              <a:off x="1926476" y="3620162"/>
              <a:ext cx="198960" cy="100916"/>
            </a:xfrm>
            <a:prstGeom prst="rect">
              <a:avLst/>
            </a:prstGeom>
            <a:solidFill>
              <a:srgbClr val="1CABE2">
                <a:alpha val="100000"/>
              </a:srgbClr>
            </a:solidFill>
          </p:spPr>
          <p:txBody>
            <a:bodyPr/>
            <a:lstStyle/>
            <a:p/>
          </p:txBody>
        </p:sp>
        <p:sp>
          <p:nvSpPr>
            <p:cNvPr id="36" name="rc36"/>
            <p:cNvSpPr/>
            <p:nvPr/>
          </p:nvSpPr>
          <p:spPr>
            <a:xfrm>
              <a:off x="2147544" y="3729103"/>
              <a:ext cx="198960" cy="956284"/>
            </a:xfrm>
            <a:prstGeom prst="rect">
              <a:avLst/>
            </a:prstGeom>
            <a:solidFill>
              <a:srgbClr val="80BD41">
                <a:alpha val="100000"/>
              </a:srgbClr>
            </a:solidFill>
          </p:spPr>
          <p:txBody>
            <a:bodyPr/>
            <a:lstStyle/>
            <a:p/>
          </p:txBody>
        </p:sp>
        <p:sp>
          <p:nvSpPr>
            <p:cNvPr id="37" name="rc37"/>
            <p:cNvSpPr/>
            <p:nvPr/>
          </p:nvSpPr>
          <p:spPr>
            <a:xfrm>
              <a:off x="2147544" y="3573429"/>
              <a:ext cx="198960" cy="55597"/>
            </a:xfrm>
            <a:prstGeom prst="rect">
              <a:avLst/>
            </a:prstGeom>
            <a:solidFill>
              <a:srgbClr val="0058AB">
                <a:alpha val="100000"/>
              </a:srgbClr>
            </a:solidFill>
          </p:spPr>
          <p:txBody>
            <a:bodyPr/>
            <a:lstStyle/>
            <a:p/>
          </p:txBody>
        </p:sp>
        <p:sp>
          <p:nvSpPr>
            <p:cNvPr id="38" name="rc38"/>
            <p:cNvSpPr/>
            <p:nvPr/>
          </p:nvSpPr>
          <p:spPr>
            <a:xfrm>
              <a:off x="2147544" y="3629026"/>
              <a:ext cx="198960" cy="100076"/>
            </a:xfrm>
            <a:prstGeom prst="rect">
              <a:avLst/>
            </a:prstGeom>
            <a:solidFill>
              <a:srgbClr val="1CABE2">
                <a:alpha val="100000"/>
              </a:srgbClr>
            </a:solidFill>
          </p:spPr>
          <p:txBody>
            <a:bodyPr/>
            <a:lstStyle/>
            <a:p/>
          </p:txBody>
        </p:sp>
        <p:sp>
          <p:nvSpPr>
            <p:cNvPr id="39" name="rc39"/>
            <p:cNvSpPr/>
            <p:nvPr/>
          </p:nvSpPr>
          <p:spPr>
            <a:xfrm>
              <a:off x="2368611" y="3702062"/>
              <a:ext cx="198960" cy="983325"/>
            </a:xfrm>
            <a:prstGeom prst="rect">
              <a:avLst/>
            </a:prstGeom>
            <a:solidFill>
              <a:srgbClr val="80BD41">
                <a:alpha val="100000"/>
              </a:srgbClr>
            </a:solidFill>
          </p:spPr>
          <p:txBody>
            <a:bodyPr/>
            <a:lstStyle/>
            <a:p/>
          </p:txBody>
        </p:sp>
        <p:sp>
          <p:nvSpPr>
            <p:cNvPr id="40" name="rc40"/>
            <p:cNvSpPr/>
            <p:nvPr/>
          </p:nvSpPr>
          <p:spPr>
            <a:xfrm>
              <a:off x="2368611" y="3555128"/>
              <a:ext cx="198960" cy="56512"/>
            </a:xfrm>
            <a:prstGeom prst="rect">
              <a:avLst/>
            </a:prstGeom>
            <a:solidFill>
              <a:srgbClr val="0058AB">
                <a:alpha val="100000"/>
              </a:srgbClr>
            </a:solidFill>
          </p:spPr>
          <p:txBody>
            <a:bodyPr/>
            <a:lstStyle/>
            <a:p/>
          </p:txBody>
        </p:sp>
        <p:sp>
          <p:nvSpPr>
            <p:cNvPr id="41" name="rc41"/>
            <p:cNvSpPr/>
            <p:nvPr/>
          </p:nvSpPr>
          <p:spPr>
            <a:xfrm>
              <a:off x="2368611" y="3611641"/>
              <a:ext cx="198960" cy="90420"/>
            </a:xfrm>
            <a:prstGeom prst="rect">
              <a:avLst/>
            </a:prstGeom>
            <a:solidFill>
              <a:srgbClr val="1CABE2">
                <a:alpha val="100000"/>
              </a:srgbClr>
            </a:solidFill>
          </p:spPr>
          <p:txBody>
            <a:bodyPr/>
            <a:lstStyle/>
            <a:p/>
          </p:txBody>
        </p:sp>
        <p:sp>
          <p:nvSpPr>
            <p:cNvPr id="42" name="rc42"/>
            <p:cNvSpPr/>
            <p:nvPr/>
          </p:nvSpPr>
          <p:spPr>
            <a:xfrm>
              <a:off x="2589679" y="3692079"/>
              <a:ext cx="198960" cy="993307"/>
            </a:xfrm>
            <a:prstGeom prst="rect">
              <a:avLst/>
            </a:prstGeom>
            <a:solidFill>
              <a:srgbClr val="80BD41">
                <a:alpha val="100000"/>
              </a:srgbClr>
            </a:solidFill>
          </p:spPr>
          <p:txBody>
            <a:bodyPr/>
            <a:lstStyle/>
            <a:p/>
          </p:txBody>
        </p:sp>
        <p:sp>
          <p:nvSpPr>
            <p:cNvPr id="43" name="rc43"/>
            <p:cNvSpPr/>
            <p:nvPr/>
          </p:nvSpPr>
          <p:spPr>
            <a:xfrm>
              <a:off x="2589679" y="3543654"/>
              <a:ext cx="198960" cy="57086"/>
            </a:xfrm>
            <a:prstGeom prst="rect">
              <a:avLst/>
            </a:prstGeom>
            <a:solidFill>
              <a:srgbClr val="0058AB">
                <a:alpha val="100000"/>
              </a:srgbClr>
            </a:solidFill>
          </p:spPr>
          <p:txBody>
            <a:bodyPr/>
            <a:lstStyle/>
            <a:p/>
          </p:txBody>
        </p:sp>
        <p:sp>
          <p:nvSpPr>
            <p:cNvPr id="44" name="rc44"/>
            <p:cNvSpPr/>
            <p:nvPr/>
          </p:nvSpPr>
          <p:spPr>
            <a:xfrm>
              <a:off x="2589679" y="3600740"/>
              <a:ext cx="198960" cy="91338"/>
            </a:xfrm>
            <a:prstGeom prst="rect">
              <a:avLst/>
            </a:prstGeom>
            <a:solidFill>
              <a:srgbClr val="1CABE2">
                <a:alpha val="100000"/>
              </a:srgbClr>
            </a:solidFill>
          </p:spPr>
          <p:txBody>
            <a:bodyPr/>
            <a:lstStyle/>
            <a:p/>
          </p:txBody>
        </p:sp>
        <p:sp>
          <p:nvSpPr>
            <p:cNvPr id="45" name="rc45"/>
            <p:cNvSpPr/>
            <p:nvPr/>
          </p:nvSpPr>
          <p:spPr>
            <a:xfrm>
              <a:off x="2810747" y="3605058"/>
              <a:ext cx="198960" cy="1080328"/>
            </a:xfrm>
            <a:prstGeom prst="rect">
              <a:avLst/>
            </a:prstGeom>
            <a:solidFill>
              <a:srgbClr val="80BD41">
                <a:alpha val="100000"/>
              </a:srgbClr>
            </a:solidFill>
          </p:spPr>
          <p:txBody>
            <a:bodyPr/>
            <a:lstStyle/>
            <a:p/>
          </p:txBody>
        </p:sp>
        <p:sp>
          <p:nvSpPr>
            <p:cNvPr id="46" name="rc46"/>
            <p:cNvSpPr/>
            <p:nvPr/>
          </p:nvSpPr>
          <p:spPr>
            <a:xfrm>
              <a:off x="2810747" y="3523743"/>
              <a:ext cx="198960" cy="11616"/>
            </a:xfrm>
            <a:prstGeom prst="rect">
              <a:avLst/>
            </a:prstGeom>
            <a:solidFill>
              <a:srgbClr val="0058AB">
                <a:alpha val="100000"/>
              </a:srgbClr>
            </a:solidFill>
          </p:spPr>
          <p:txBody>
            <a:bodyPr/>
            <a:lstStyle/>
            <a:p/>
          </p:txBody>
        </p:sp>
        <p:sp>
          <p:nvSpPr>
            <p:cNvPr id="47" name="rc47"/>
            <p:cNvSpPr/>
            <p:nvPr/>
          </p:nvSpPr>
          <p:spPr>
            <a:xfrm>
              <a:off x="2810747" y="3535359"/>
              <a:ext cx="198960" cy="69698"/>
            </a:xfrm>
            <a:prstGeom prst="rect">
              <a:avLst/>
            </a:prstGeom>
            <a:solidFill>
              <a:srgbClr val="1CABE2">
                <a:alpha val="100000"/>
              </a:srgbClr>
            </a:solidFill>
          </p:spPr>
          <p:txBody>
            <a:bodyPr/>
            <a:lstStyle/>
            <a:p/>
          </p:txBody>
        </p:sp>
        <p:sp>
          <p:nvSpPr>
            <p:cNvPr id="48" name="rc48"/>
            <p:cNvSpPr/>
            <p:nvPr/>
          </p:nvSpPr>
          <p:spPr>
            <a:xfrm>
              <a:off x="3031814" y="3582199"/>
              <a:ext cx="198960" cy="1103188"/>
            </a:xfrm>
            <a:prstGeom prst="rect">
              <a:avLst/>
            </a:prstGeom>
            <a:solidFill>
              <a:srgbClr val="80BD41">
                <a:alpha val="100000"/>
              </a:srgbClr>
            </a:solidFill>
          </p:spPr>
          <p:txBody>
            <a:bodyPr/>
            <a:lstStyle/>
            <a:p/>
          </p:txBody>
        </p:sp>
        <p:sp>
          <p:nvSpPr>
            <p:cNvPr id="49" name="rc49"/>
            <p:cNvSpPr/>
            <p:nvPr/>
          </p:nvSpPr>
          <p:spPr>
            <a:xfrm>
              <a:off x="3031814" y="3499163"/>
              <a:ext cx="198960" cy="11862"/>
            </a:xfrm>
            <a:prstGeom prst="rect">
              <a:avLst/>
            </a:prstGeom>
            <a:solidFill>
              <a:srgbClr val="0058AB">
                <a:alpha val="100000"/>
              </a:srgbClr>
            </a:solidFill>
          </p:spPr>
          <p:txBody>
            <a:bodyPr/>
            <a:lstStyle/>
            <a:p/>
          </p:txBody>
        </p:sp>
        <p:sp>
          <p:nvSpPr>
            <p:cNvPr id="50" name="rc50"/>
            <p:cNvSpPr/>
            <p:nvPr/>
          </p:nvSpPr>
          <p:spPr>
            <a:xfrm>
              <a:off x="3031814" y="3511025"/>
              <a:ext cx="198960" cy="71173"/>
            </a:xfrm>
            <a:prstGeom prst="rect">
              <a:avLst/>
            </a:prstGeom>
            <a:solidFill>
              <a:srgbClr val="1CABE2">
                <a:alpha val="100000"/>
              </a:srgbClr>
            </a:solidFill>
          </p:spPr>
          <p:txBody>
            <a:bodyPr/>
            <a:lstStyle/>
            <a:p/>
          </p:txBody>
        </p:sp>
        <p:sp>
          <p:nvSpPr>
            <p:cNvPr id="51" name="rc51"/>
            <p:cNvSpPr/>
            <p:nvPr/>
          </p:nvSpPr>
          <p:spPr>
            <a:xfrm>
              <a:off x="3252882" y="3499348"/>
              <a:ext cx="198960" cy="1186038"/>
            </a:xfrm>
            <a:prstGeom prst="rect">
              <a:avLst/>
            </a:prstGeom>
            <a:solidFill>
              <a:srgbClr val="80BD41">
                <a:alpha val="100000"/>
              </a:srgbClr>
            </a:solidFill>
          </p:spPr>
          <p:txBody>
            <a:bodyPr/>
            <a:lstStyle/>
            <a:p/>
          </p:txBody>
        </p:sp>
        <p:sp>
          <p:nvSpPr>
            <p:cNvPr id="52" name="rc52"/>
            <p:cNvSpPr/>
            <p:nvPr/>
          </p:nvSpPr>
          <p:spPr>
            <a:xfrm>
              <a:off x="3252882" y="3462666"/>
              <a:ext cx="198960" cy="12227"/>
            </a:xfrm>
            <a:prstGeom prst="rect">
              <a:avLst/>
            </a:prstGeom>
            <a:solidFill>
              <a:srgbClr val="0058AB">
                <a:alpha val="100000"/>
              </a:srgbClr>
            </a:solidFill>
          </p:spPr>
          <p:txBody>
            <a:bodyPr/>
            <a:lstStyle/>
            <a:p/>
          </p:txBody>
        </p:sp>
        <p:sp>
          <p:nvSpPr>
            <p:cNvPr id="53" name="rc53"/>
            <p:cNvSpPr/>
            <p:nvPr/>
          </p:nvSpPr>
          <p:spPr>
            <a:xfrm>
              <a:off x="3252882" y="3474893"/>
              <a:ext cx="198960" cy="24454"/>
            </a:xfrm>
            <a:prstGeom prst="rect">
              <a:avLst/>
            </a:prstGeom>
            <a:solidFill>
              <a:srgbClr val="1CABE2">
                <a:alpha val="100000"/>
              </a:srgbClr>
            </a:solidFill>
          </p:spPr>
          <p:txBody>
            <a:bodyPr/>
            <a:lstStyle/>
            <a:p/>
          </p:txBody>
        </p:sp>
        <p:sp>
          <p:nvSpPr>
            <p:cNvPr id="54" name="rc54"/>
            <p:cNvSpPr/>
            <p:nvPr/>
          </p:nvSpPr>
          <p:spPr>
            <a:xfrm>
              <a:off x="3473950" y="3451646"/>
              <a:ext cx="198960" cy="1233741"/>
            </a:xfrm>
            <a:prstGeom prst="rect">
              <a:avLst/>
            </a:prstGeom>
            <a:solidFill>
              <a:srgbClr val="80BD41">
                <a:alpha val="100000"/>
              </a:srgbClr>
            </a:solidFill>
          </p:spPr>
          <p:txBody>
            <a:bodyPr/>
            <a:lstStyle/>
            <a:p/>
          </p:txBody>
        </p:sp>
        <p:sp>
          <p:nvSpPr>
            <p:cNvPr id="55" name="rc55"/>
            <p:cNvSpPr/>
            <p:nvPr/>
          </p:nvSpPr>
          <p:spPr>
            <a:xfrm>
              <a:off x="3473950" y="3439184"/>
              <a:ext cx="198960" cy="12462"/>
            </a:xfrm>
            <a:prstGeom prst="rect">
              <a:avLst/>
            </a:prstGeom>
            <a:solidFill>
              <a:srgbClr val="0058AB">
                <a:alpha val="100000"/>
              </a:srgbClr>
            </a:solidFill>
          </p:spPr>
          <p:txBody>
            <a:bodyPr/>
            <a:lstStyle/>
            <a:p/>
          </p:txBody>
        </p:sp>
        <p:sp>
          <p:nvSpPr>
            <p:cNvPr id="56" name="rc56"/>
            <p:cNvSpPr/>
            <p:nvPr/>
          </p:nvSpPr>
          <p:spPr>
            <a:xfrm>
              <a:off x="3473950" y="3451646"/>
              <a:ext cx="198960" cy="0"/>
            </a:xfrm>
            <a:prstGeom prst="rect">
              <a:avLst/>
            </a:prstGeom>
            <a:solidFill>
              <a:srgbClr val="1CABE2">
                <a:alpha val="100000"/>
              </a:srgbClr>
            </a:solidFill>
          </p:spPr>
          <p:txBody>
            <a:bodyPr/>
            <a:lstStyle/>
            <a:p/>
          </p:txBody>
        </p:sp>
        <p:sp>
          <p:nvSpPr>
            <p:cNvPr id="57" name="rc57"/>
            <p:cNvSpPr/>
            <p:nvPr/>
          </p:nvSpPr>
          <p:spPr>
            <a:xfrm>
              <a:off x="3695017" y="3458610"/>
              <a:ext cx="198960" cy="1226776"/>
            </a:xfrm>
            <a:prstGeom prst="rect">
              <a:avLst/>
            </a:prstGeom>
            <a:solidFill>
              <a:srgbClr val="80BD41">
                <a:alpha val="100000"/>
              </a:srgbClr>
            </a:solidFill>
          </p:spPr>
          <p:txBody>
            <a:bodyPr/>
            <a:lstStyle/>
            <a:p/>
          </p:txBody>
        </p:sp>
        <p:sp>
          <p:nvSpPr>
            <p:cNvPr id="58" name="rc58"/>
            <p:cNvSpPr/>
            <p:nvPr/>
          </p:nvSpPr>
          <p:spPr>
            <a:xfrm>
              <a:off x="3695017" y="3446219"/>
              <a:ext cx="198960" cy="12391"/>
            </a:xfrm>
            <a:prstGeom prst="rect">
              <a:avLst/>
            </a:prstGeom>
            <a:solidFill>
              <a:srgbClr val="0058AB">
                <a:alpha val="100000"/>
              </a:srgbClr>
            </a:solidFill>
          </p:spPr>
          <p:txBody>
            <a:bodyPr/>
            <a:lstStyle/>
            <a:p/>
          </p:txBody>
        </p:sp>
        <p:sp>
          <p:nvSpPr>
            <p:cNvPr id="59" name="rc59"/>
            <p:cNvSpPr/>
            <p:nvPr/>
          </p:nvSpPr>
          <p:spPr>
            <a:xfrm>
              <a:off x="3695017" y="3458610"/>
              <a:ext cx="198960" cy="0"/>
            </a:xfrm>
            <a:prstGeom prst="rect">
              <a:avLst/>
            </a:prstGeom>
            <a:solidFill>
              <a:srgbClr val="1CABE2">
                <a:alpha val="100000"/>
              </a:srgbClr>
            </a:solidFill>
          </p:spPr>
          <p:txBody>
            <a:bodyPr/>
            <a:lstStyle/>
            <a:p/>
          </p:txBody>
        </p:sp>
        <p:sp>
          <p:nvSpPr>
            <p:cNvPr id="60" name="rc60"/>
            <p:cNvSpPr/>
            <p:nvPr/>
          </p:nvSpPr>
          <p:spPr>
            <a:xfrm>
              <a:off x="3916085" y="3463541"/>
              <a:ext cx="198960" cy="1221845"/>
            </a:xfrm>
            <a:prstGeom prst="rect">
              <a:avLst/>
            </a:prstGeom>
            <a:solidFill>
              <a:srgbClr val="80BD41">
                <a:alpha val="100000"/>
              </a:srgbClr>
            </a:solidFill>
          </p:spPr>
          <p:txBody>
            <a:bodyPr/>
            <a:lstStyle/>
            <a:p/>
          </p:txBody>
        </p:sp>
        <p:sp>
          <p:nvSpPr>
            <p:cNvPr id="61" name="rc61"/>
            <p:cNvSpPr/>
            <p:nvPr/>
          </p:nvSpPr>
          <p:spPr>
            <a:xfrm>
              <a:off x="3916085" y="3451199"/>
              <a:ext cx="198960" cy="12341"/>
            </a:xfrm>
            <a:prstGeom prst="rect">
              <a:avLst/>
            </a:prstGeom>
            <a:solidFill>
              <a:srgbClr val="0058AB">
                <a:alpha val="100000"/>
              </a:srgbClr>
            </a:solidFill>
          </p:spPr>
          <p:txBody>
            <a:bodyPr/>
            <a:lstStyle/>
            <a:p/>
          </p:txBody>
        </p:sp>
        <p:sp>
          <p:nvSpPr>
            <p:cNvPr id="62" name="rc62"/>
            <p:cNvSpPr/>
            <p:nvPr/>
          </p:nvSpPr>
          <p:spPr>
            <a:xfrm>
              <a:off x="3916085" y="3463541"/>
              <a:ext cx="198960" cy="0"/>
            </a:xfrm>
            <a:prstGeom prst="rect">
              <a:avLst/>
            </a:prstGeom>
            <a:solidFill>
              <a:srgbClr val="1CABE2">
                <a:alpha val="100000"/>
              </a:srgbClr>
            </a:solidFill>
          </p:spPr>
          <p:txBody>
            <a:bodyPr/>
            <a:lstStyle/>
            <a:p/>
          </p:txBody>
        </p:sp>
        <p:sp>
          <p:nvSpPr>
            <p:cNvPr id="63" name="rc63"/>
            <p:cNvSpPr/>
            <p:nvPr/>
          </p:nvSpPr>
          <p:spPr>
            <a:xfrm>
              <a:off x="4137153" y="3365010"/>
              <a:ext cx="198960" cy="1320376"/>
            </a:xfrm>
            <a:prstGeom prst="rect">
              <a:avLst/>
            </a:prstGeom>
            <a:solidFill>
              <a:srgbClr val="80BD41">
                <a:alpha val="100000"/>
              </a:srgbClr>
            </a:solidFill>
          </p:spPr>
          <p:txBody>
            <a:bodyPr/>
            <a:lstStyle/>
            <a:p/>
          </p:txBody>
        </p:sp>
        <p:sp>
          <p:nvSpPr>
            <p:cNvPr id="64" name="rc64"/>
            <p:cNvSpPr/>
            <p:nvPr/>
          </p:nvSpPr>
          <p:spPr>
            <a:xfrm>
              <a:off x="4137153" y="3351673"/>
              <a:ext cx="198960" cy="13337"/>
            </a:xfrm>
            <a:prstGeom prst="rect">
              <a:avLst/>
            </a:prstGeom>
            <a:solidFill>
              <a:srgbClr val="0058AB">
                <a:alpha val="100000"/>
              </a:srgbClr>
            </a:solidFill>
          </p:spPr>
          <p:txBody>
            <a:bodyPr/>
            <a:lstStyle/>
            <a:p/>
          </p:txBody>
        </p:sp>
        <p:sp>
          <p:nvSpPr>
            <p:cNvPr id="65" name="rc65"/>
            <p:cNvSpPr/>
            <p:nvPr/>
          </p:nvSpPr>
          <p:spPr>
            <a:xfrm>
              <a:off x="4137153" y="3365010"/>
              <a:ext cx="198960" cy="0"/>
            </a:xfrm>
            <a:prstGeom prst="rect">
              <a:avLst/>
            </a:prstGeom>
            <a:solidFill>
              <a:srgbClr val="1CABE2">
                <a:alpha val="100000"/>
              </a:srgbClr>
            </a:solidFill>
          </p:spPr>
          <p:txBody>
            <a:bodyPr/>
            <a:lstStyle/>
            <a:p/>
          </p:txBody>
        </p:sp>
        <p:sp>
          <p:nvSpPr>
            <p:cNvPr id="66" name="rc66"/>
            <p:cNvSpPr/>
            <p:nvPr/>
          </p:nvSpPr>
          <p:spPr>
            <a:xfrm>
              <a:off x="4358220" y="3429230"/>
              <a:ext cx="198960" cy="1256156"/>
            </a:xfrm>
            <a:prstGeom prst="rect">
              <a:avLst/>
            </a:prstGeom>
            <a:solidFill>
              <a:srgbClr val="80BD41">
                <a:alpha val="100000"/>
              </a:srgbClr>
            </a:solidFill>
          </p:spPr>
          <p:txBody>
            <a:bodyPr/>
            <a:lstStyle/>
            <a:p/>
          </p:txBody>
        </p:sp>
        <p:sp>
          <p:nvSpPr>
            <p:cNvPr id="67" name="rc67"/>
            <p:cNvSpPr/>
            <p:nvPr/>
          </p:nvSpPr>
          <p:spPr>
            <a:xfrm>
              <a:off x="4358220" y="3416541"/>
              <a:ext cx="198960" cy="12688"/>
            </a:xfrm>
            <a:prstGeom prst="rect">
              <a:avLst/>
            </a:prstGeom>
            <a:solidFill>
              <a:srgbClr val="0058AB">
                <a:alpha val="100000"/>
              </a:srgbClr>
            </a:solidFill>
          </p:spPr>
          <p:txBody>
            <a:bodyPr/>
            <a:lstStyle/>
            <a:p/>
          </p:txBody>
        </p:sp>
        <p:sp>
          <p:nvSpPr>
            <p:cNvPr id="68" name="rc68"/>
            <p:cNvSpPr/>
            <p:nvPr/>
          </p:nvSpPr>
          <p:spPr>
            <a:xfrm>
              <a:off x="4358220" y="3429230"/>
              <a:ext cx="198960" cy="0"/>
            </a:xfrm>
            <a:prstGeom prst="rect">
              <a:avLst/>
            </a:prstGeom>
            <a:solidFill>
              <a:srgbClr val="1CABE2">
                <a:alpha val="100000"/>
              </a:srgbClr>
            </a:solidFill>
          </p:spPr>
          <p:txBody>
            <a:bodyPr/>
            <a:lstStyle/>
            <a:p/>
          </p:txBody>
        </p:sp>
        <p:sp>
          <p:nvSpPr>
            <p:cNvPr id="69" name="rc69"/>
            <p:cNvSpPr/>
            <p:nvPr/>
          </p:nvSpPr>
          <p:spPr>
            <a:xfrm>
              <a:off x="4579288" y="3395952"/>
              <a:ext cx="198960" cy="1289434"/>
            </a:xfrm>
            <a:prstGeom prst="rect">
              <a:avLst/>
            </a:prstGeom>
            <a:solidFill>
              <a:srgbClr val="80BD41">
                <a:alpha val="100000"/>
              </a:srgbClr>
            </a:solidFill>
          </p:spPr>
          <p:txBody>
            <a:bodyPr/>
            <a:lstStyle/>
            <a:p/>
          </p:txBody>
        </p:sp>
        <p:sp>
          <p:nvSpPr>
            <p:cNvPr id="70" name="rc70"/>
            <p:cNvSpPr/>
            <p:nvPr/>
          </p:nvSpPr>
          <p:spPr>
            <a:xfrm>
              <a:off x="4579288" y="3382927"/>
              <a:ext cx="198960" cy="13024"/>
            </a:xfrm>
            <a:prstGeom prst="rect">
              <a:avLst/>
            </a:prstGeom>
            <a:solidFill>
              <a:srgbClr val="0058AB">
                <a:alpha val="100000"/>
              </a:srgbClr>
            </a:solidFill>
          </p:spPr>
          <p:txBody>
            <a:bodyPr/>
            <a:lstStyle/>
            <a:p/>
          </p:txBody>
        </p:sp>
        <p:sp>
          <p:nvSpPr>
            <p:cNvPr id="71" name="rc71"/>
            <p:cNvSpPr/>
            <p:nvPr/>
          </p:nvSpPr>
          <p:spPr>
            <a:xfrm>
              <a:off x="4579288" y="3395952"/>
              <a:ext cx="198960" cy="0"/>
            </a:xfrm>
            <a:prstGeom prst="rect">
              <a:avLst/>
            </a:prstGeom>
            <a:solidFill>
              <a:srgbClr val="1CABE2">
                <a:alpha val="100000"/>
              </a:srgbClr>
            </a:solidFill>
          </p:spPr>
          <p:txBody>
            <a:bodyPr/>
            <a:lstStyle/>
            <a:p/>
          </p:txBody>
        </p:sp>
        <p:sp>
          <p:nvSpPr>
            <p:cNvPr id="72" name="rc72"/>
            <p:cNvSpPr/>
            <p:nvPr/>
          </p:nvSpPr>
          <p:spPr>
            <a:xfrm>
              <a:off x="4800356" y="3481182"/>
              <a:ext cx="198960" cy="1204204"/>
            </a:xfrm>
            <a:prstGeom prst="rect">
              <a:avLst/>
            </a:prstGeom>
            <a:solidFill>
              <a:srgbClr val="80BD41">
                <a:alpha val="100000"/>
              </a:srgbClr>
            </a:solidFill>
          </p:spPr>
          <p:txBody>
            <a:bodyPr/>
            <a:lstStyle/>
            <a:p/>
          </p:txBody>
        </p:sp>
        <p:sp>
          <p:nvSpPr>
            <p:cNvPr id="73" name="rc73"/>
            <p:cNvSpPr/>
            <p:nvPr/>
          </p:nvSpPr>
          <p:spPr>
            <a:xfrm>
              <a:off x="4800356" y="3469019"/>
              <a:ext cx="198960" cy="12163"/>
            </a:xfrm>
            <a:prstGeom prst="rect">
              <a:avLst/>
            </a:prstGeom>
            <a:solidFill>
              <a:srgbClr val="0058AB">
                <a:alpha val="100000"/>
              </a:srgbClr>
            </a:solidFill>
          </p:spPr>
          <p:txBody>
            <a:bodyPr/>
            <a:lstStyle/>
            <a:p/>
          </p:txBody>
        </p:sp>
        <p:sp>
          <p:nvSpPr>
            <p:cNvPr id="74" name="rc74"/>
            <p:cNvSpPr/>
            <p:nvPr/>
          </p:nvSpPr>
          <p:spPr>
            <a:xfrm>
              <a:off x="4800356" y="3481182"/>
              <a:ext cx="198960" cy="0"/>
            </a:xfrm>
            <a:prstGeom prst="rect">
              <a:avLst/>
            </a:prstGeom>
            <a:solidFill>
              <a:srgbClr val="1CABE2">
                <a:alpha val="100000"/>
              </a:srgbClr>
            </a:solidFill>
          </p:spPr>
          <p:txBody>
            <a:bodyPr/>
            <a:lstStyle/>
            <a:p/>
          </p:txBody>
        </p:sp>
        <p:sp>
          <p:nvSpPr>
            <p:cNvPr id="75" name="rc75"/>
            <p:cNvSpPr/>
            <p:nvPr/>
          </p:nvSpPr>
          <p:spPr>
            <a:xfrm>
              <a:off x="5021423" y="3424740"/>
              <a:ext cx="198960" cy="1260647"/>
            </a:xfrm>
            <a:prstGeom prst="rect">
              <a:avLst/>
            </a:prstGeom>
            <a:solidFill>
              <a:srgbClr val="80BD41">
                <a:alpha val="100000"/>
              </a:srgbClr>
            </a:solidFill>
          </p:spPr>
          <p:txBody>
            <a:bodyPr/>
            <a:lstStyle/>
            <a:p/>
          </p:txBody>
        </p:sp>
        <p:sp>
          <p:nvSpPr>
            <p:cNvPr id="76" name="rc76"/>
            <p:cNvSpPr/>
            <p:nvPr/>
          </p:nvSpPr>
          <p:spPr>
            <a:xfrm>
              <a:off x="5021423" y="3412006"/>
              <a:ext cx="198960" cy="12733"/>
            </a:xfrm>
            <a:prstGeom prst="rect">
              <a:avLst/>
            </a:prstGeom>
            <a:solidFill>
              <a:srgbClr val="0058AB">
                <a:alpha val="100000"/>
              </a:srgbClr>
            </a:solidFill>
          </p:spPr>
          <p:txBody>
            <a:bodyPr/>
            <a:lstStyle/>
            <a:p/>
          </p:txBody>
        </p:sp>
        <p:sp>
          <p:nvSpPr>
            <p:cNvPr id="77" name="rc77"/>
            <p:cNvSpPr/>
            <p:nvPr/>
          </p:nvSpPr>
          <p:spPr>
            <a:xfrm>
              <a:off x="5021423" y="3424740"/>
              <a:ext cx="198960" cy="0"/>
            </a:xfrm>
            <a:prstGeom prst="rect">
              <a:avLst/>
            </a:prstGeom>
            <a:solidFill>
              <a:srgbClr val="1CABE2">
                <a:alpha val="100000"/>
              </a:srgbClr>
            </a:solidFill>
          </p:spPr>
          <p:txBody>
            <a:bodyPr/>
            <a:lstStyle/>
            <a:p/>
          </p:txBody>
        </p:sp>
        <p:sp>
          <p:nvSpPr>
            <p:cNvPr id="78" name="rc78"/>
            <p:cNvSpPr/>
            <p:nvPr/>
          </p:nvSpPr>
          <p:spPr>
            <a:xfrm>
              <a:off x="5242491" y="3428835"/>
              <a:ext cx="198960" cy="1256551"/>
            </a:xfrm>
            <a:prstGeom prst="rect">
              <a:avLst/>
            </a:prstGeom>
            <a:solidFill>
              <a:srgbClr val="80BD41">
                <a:alpha val="100000"/>
              </a:srgbClr>
            </a:solidFill>
          </p:spPr>
          <p:txBody>
            <a:bodyPr/>
            <a:lstStyle/>
            <a:p/>
          </p:txBody>
        </p:sp>
        <p:sp>
          <p:nvSpPr>
            <p:cNvPr id="79" name="rc79"/>
            <p:cNvSpPr/>
            <p:nvPr/>
          </p:nvSpPr>
          <p:spPr>
            <a:xfrm>
              <a:off x="5242491" y="3416143"/>
              <a:ext cx="198960" cy="12692"/>
            </a:xfrm>
            <a:prstGeom prst="rect">
              <a:avLst/>
            </a:prstGeom>
            <a:solidFill>
              <a:srgbClr val="0058AB">
                <a:alpha val="100000"/>
              </a:srgbClr>
            </a:solidFill>
          </p:spPr>
          <p:txBody>
            <a:bodyPr/>
            <a:lstStyle/>
            <a:p/>
          </p:txBody>
        </p:sp>
        <p:sp>
          <p:nvSpPr>
            <p:cNvPr id="80" name="rc80"/>
            <p:cNvSpPr/>
            <p:nvPr/>
          </p:nvSpPr>
          <p:spPr>
            <a:xfrm>
              <a:off x="5242491" y="3428835"/>
              <a:ext cx="198960" cy="0"/>
            </a:xfrm>
            <a:prstGeom prst="rect">
              <a:avLst/>
            </a:prstGeom>
            <a:solidFill>
              <a:srgbClr val="1CABE2">
                <a:alpha val="100000"/>
              </a:srgbClr>
            </a:solidFill>
          </p:spPr>
          <p:txBody>
            <a:bodyPr/>
            <a:lstStyle/>
            <a:p/>
          </p:txBody>
        </p:sp>
        <p:sp>
          <p:nvSpPr>
            <p:cNvPr id="81" name="rc81"/>
            <p:cNvSpPr/>
            <p:nvPr/>
          </p:nvSpPr>
          <p:spPr>
            <a:xfrm>
              <a:off x="5463559" y="3628147"/>
              <a:ext cx="198960" cy="1057240"/>
            </a:xfrm>
            <a:prstGeom prst="rect">
              <a:avLst/>
            </a:prstGeom>
            <a:solidFill>
              <a:srgbClr val="80BD41">
                <a:alpha val="100000"/>
              </a:srgbClr>
            </a:solidFill>
          </p:spPr>
          <p:txBody>
            <a:bodyPr/>
            <a:lstStyle/>
            <a:p/>
          </p:txBody>
        </p:sp>
        <p:sp>
          <p:nvSpPr>
            <p:cNvPr id="82" name="rc82"/>
            <p:cNvSpPr/>
            <p:nvPr/>
          </p:nvSpPr>
          <p:spPr>
            <a:xfrm>
              <a:off x="5463559" y="3617467"/>
              <a:ext cx="198960" cy="10679"/>
            </a:xfrm>
            <a:prstGeom prst="rect">
              <a:avLst/>
            </a:prstGeom>
            <a:solidFill>
              <a:srgbClr val="0058AB">
                <a:alpha val="100000"/>
              </a:srgbClr>
            </a:solidFill>
          </p:spPr>
          <p:txBody>
            <a:bodyPr/>
            <a:lstStyle/>
            <a:p/>
          </p:txBody>
        </p:sp>
        <p:sp>
          <p:nvSpPr>
            <p:cNvPr id="83" name="rc83"/>
            <p:cNvSpPr/>
            <p:nvPr/>
          </p:nvSpPr>
          <p:spPr>
            <a:xfrm>
              <a:off x="5463559" y="3628147"/>
              <a:ext cx="198960" cy="0"/>
            </a:xfrm>
            <a:prstGeom prst="rect">
              <a:avLst/>
            </a:prstGeom>
            <a:solidFill>
              <a:srgbClr val="1CABE2">
                <a:alpha val="100000"/>
              </a:srgbClr>
            </a:solidFill>
          </p:spPr>
          <p:txBody>
            <a:bodyPr/>
            <a:lstStyle/>
            <a:p/>
          </p:txBody>
        </p:sp>
        <p:sp>
          <p:nvSpPr>
            <p:cNvPr id="84" name="rc84"/>
            <p:cNvSpPr/>
            <p:nvPr/>
          </p:nvSpPr>
          <p:spPr>
            <a:xfrm>
              <a:off x="5684626" y="3678757"/>
              <a:ext cx="198960" cy="1006629"/>
            </a:xfrm>
            <a:prstGeom prst="rect">
              <a:avLst/>
            </a:prstGeom>
            <a:solidFill>
              <a:srgbClr val="80BD41">
                <a:alpha val="100000"/>
              </a:srgbClr>
            </a:solidFill>
          </p:spPr>
          <p:txBody>
            <a:bodyPr/>
            <a:lstStyle/>
            <a:p/>
          </p:txBody>
        </p:sp>
        <p:sp>
          <p:nvSpPr>
            <p:cNvPr id="85" name="rc85"/>
            <p:cNvSpPr/>
            <p:nvPr/>
          </p:nvSpPr>
          <p:spPr>
            <a:xfrm>
              <a:off x="5684626" y="3668589"/>
              <a:ext cx="198960" cy="10168"/>
            </a:xfrm>
            <a:prstGeom prst="rect">
              <a:avLst/>
            </a:prstGeom>
            <a:solidFill>
              <a:srgbClr val="0058AB">
                <a:alpha val="100000"/>
              </a:srgbClr>
            </a:solidFill>
          </p:spPr>
          <p:txBody>
            <a:bodyPr/>
            <a:lstStyle/>
            <a:p/>
          </p:txBody>
        </p:sp>
        <p:sp>
          <p:nvSpPr>
            <p:cNvPr id="86" name="rc86"/>
            <p:cNvSpPr/>
            <p:nvPr/>
          </p:nvSpPr>
          <p:spPr>
            <a:xfrm>
              <a:off x="5684626" y="3678757"/>
              <a:ext cx="198960" cy="0"/>
            </a:xfrm>
            <a:prstGeom prst="rect">
              <a:avLst/>
            </a:prstGeom>
            <a:solidFill>
              <a:srgbClr val="1CABE2">
                <a:alpha val="100000"/>
              </a:srgbClr>
            </a:solidFill>
          </p:spPr>
          <p:txBody>
            <a:bodyPr/>
            <a:lstStyle/>
            <a:p/>
          </p:txBody>
        </p:sp>
        <p:sp>
          <p:nvSpPr>
            <p:cNvPr id="87" name="rc87"/>
            <p:cNvSpPr/>
            <p:nvPr/>
          </p:nvSpPr>
          <p:spPr>
            <a:xfrm>
              <a:off x="5905694" y="3869385"/>
              <a:ext cx="198960" cy="816002"/>
            </a:xfrm>
            <a:prstGeom prst="rect">
              <a:avLst/>
            </a:prstGeom>
            <a:solidFill>
              <a:srgbClr val="80BD41">
                <a:alpha val="100000"/>
              </a:srgbClr>
            </a:solidFill>
          </p:spPr>
          <p:txBody>
            <a:bodyPr/>
            <a:lstStyle/>
            <a:p/>
          </p:txBody>
        </p:sp>
        <p:sp>
          <p:nvSpPr>
            <p:cNvPr id="88" name="rc88"/>
            <p:cNvSpPr/>
            <p:nvPr/>
          </p:nvSpPr>
          <p:spPr>
            <a:xfrm>
              <a:off x="5905694" y="3861142"/>
              <a:ext cx="198960" cy="8242"/>
            </a:xfrm>
            <a:prstGeom prst="rect">
              <a:avLst/>
            </a:prstGeom>
            <a:solidFill>
              <a:srgbClr val="0058AB">
                <a:alpha val="100000"/>
              </a:srgbClr>
            </a:solidFill>
          </p:spPr>
          <p:txBody>
            <a:bodyPr/>
            <a:lstStyle/>
            <a:p/>
          </p:txBody>
        </p:sp>
        <p:sp>
          <p:nvSpPr>
            <p:cNvPr id="89" name="rc89"/>
            <p:cNvSpPr/>
            <p:nvPr/>
          </p:nvSpPr>
          <p:spPr>
            <a:xfrm>
              <a:off x="5905694" y="3869385"/>
              <a:ext cx="198960" cy="0"/>
            </a:xfrm>
            <a:prstGeom prst="rect">
              <a:avLst/>
            </a:prstGeom>
            <a:solidFill>
              <a:srgbClr val="1CABE2">
                <a:alpha val="100000"/>
              </a:srgbClr>
            </a:solidFill>
          </p:spPr>
          <p:txBody>
            <a:bodyPr/>
            <a:lstStyle/>
            <a:p/>
          </p:txBody>
        </p:sp>
        <p:sp>
          <p:nvSpPr>
            <p:cNvPr id="90" name="rc90"/>
            <p:cNvSpPr/>
            <p:nvPr/>
          </p:nvSpPr>
          <p:spPr>
            <a:xfrm>
              <a:off x="6126762" y="3964373"/>
              <a:ext cx="198960" cy="721013"/>
            </a:xfrm>
            <a:prstGeom prst="rect">
              <a:avLst/>
            </a:prstGeom>
            <a:solidFill>
              <a:srgbClr val="80BD41">
                <a:alpha val="100000"/>
              </a:srgbClr>
            </a:solidFill>
          </p:spPr>
          <p:txBody>
            <a:bodyPr/>
            <a:lstStyle/>
            <a:p/>
          </p:txBody>
        </p:sp>
        <p:sp>
          <p:nvSpPr>
            <p:cNvPr id="91" name="rc91"/>
            <p:cNvSpPr/>
            <p:nvPr/>
          </p:nvSpPr>
          <p:spPr>
            <a:xfrm>
              <a:off x="6126762" y="3957090"/>
              <a:ext cx="198960" cy="7282"/>
            </a:xfrm>
            <a:prstGeom prst="rect">
              <a:avLst/>
            </a:prstGeom>
            <a:solidFill>
              <a:srgbClr val="0058AB">
                <a:alpha val="100000"/>
              </a:srgbClr>
            </a:solidFill>
          </p:spPr>
          <p:txBody>
            <a:bodyPr/>
            <a:lstStyle/>
            <a:p/>
          </p:txBody>
        </p:sp>
        <p:sp>
          <p:nvSpPr>
            <p:cNvPr id="92" name="rc92"/>
            <p:cNvSpPr/>
            <p:nvPr/>
          </p:nvSpPr>
          <p:spPr>
            <a:xfrm>
              <a:off x="6126762" y="3964373"/>
              <a:ext cx="198960" cy="0"/>
            </a:xfrm>
            <a:prstGeom prst="rect">
              <a:avLst/>
            </a:prstGeom>
            <a:solidFill>
              <a:srgbClr val="1CABE2">
                <a:alpha val="100000"/>
              </a:srgbClr>
            </a:solidFill>
          </p:spPr>
          <p:txBody>
            <a:bodyPr/>
            <a:lstStyle/>
            <a:p/>
          </p:txBody>
        </p:sp>
        <p:sp>
          <p:nvSpPr>
            <p:cNvPr id="93" name="rc93"/>
            <p:cNvSpPr/>
            <p:nvPr/>
          </p:nvSpPr>
          <p:spPr>
            <a:xfrm>
              <a:off x="6347829" y="4033510"/>
              <a:ext cx="198960" cy="651876"/>
            </a:xfrm>
            <a:prstGeom prst="rect">
              <a:avLst/>
            </a:prstGeom>
            <a:solidFill>
              <a:srgbClr val="80BD41">
                <a:alpha val="100000"/>
              </a:srgbClr>
            </a:solidFill>
          </p:spPr>
          <p:txBody>
            <a:bodyPr/>
            <a:lstStyle/>
            <a:p/>
          </p:txBody>
        </p:sp>
        <p:sp>
          <p:nvSpPr>
            <p:cNvPr id="94" name="rc94"/>
            <p:cNvSpPr/>
            <p:nvPr/>
          </p:nvSpPr>
          <p:spPr>
            <a:xfrm>
              <a:off x="6347829" y="4026926"/>
              <a:ext cx="198960" cy="6584"/>
            </a:xfrm>
            <a:prstGeom prst="rect">
              <a:avLst/>
            </a:prstGeom>
            <a:solidFill>
              <a:srgbClr val="0058AB">
                <a:alpha val="100000"/>
              </a:srgbClr>
            </a:solidFill>
          </p:spPr>
          <p:txBody>
            <a:bodyPr/>
            <a:lstStyle/>
            <a:p/>
          </p:txBody>
        </p:sp>
        <p:sp>
          <p:nvSpPr>
            <p:cNvPr id="95" name="rc95"/>
            <p:cNvSpPr/>
            <p:nvPr/>
          </p:nvSpPr>
          <p:spPr>
            <a:xfrm>
              <a:off x="6347829" y="4033510"/>
              <a:ext cx="198960" cy="0"/>
            </a:xfrm>
            <a:prstGeom prst="rect">
              <a:avLst/>
            </a:prstGeom>
            <a:solidFill>
              <a:srgbClr val="1CABE2">
                <a:alpha val="100000"/>
              </a:srgbClr>
            </a:solidFill>
          </p:spPr>
          <p:txBody>
            <a:bodyPr/>
            <a:lstStyle/>
            <a:p/>
          </p:txBody>
        </p:sp>
        <p:sp>
          <p:nvSpPr>
            <p:cNvPr id="96" name="rc96"/>
            <p:cNvSpPr/>
            <p:nvPr/>
          </p:nvSpPr>
          <p:spPr>
            <a:xfrm>
              <a:off x="6568897" y="4090280"/>
              <a:ext cx="198960" cy="595106"/>
            </a:xfrm>
            <a:prstGeom prst="rect">
              <a:avLst/>
            </a:prstGeom>
            <a:solidFill>
              <a:srgbClr val="80BD41">
                <a:alpha val="100000"/>
              </a:srgbClr>
            </a:solidFill>
          </p:spPr>
          <p:txBody>
            <a:bodyPr/>
            <a:lstStyle/>
            <a:p/>
          </p:txBody>
        </p:sp>
        <p:sp>
          <p:nvSpPr>
            <p:cNvPr id="97" name="rc97"/>
            <p:cNvSpPr/>
            <p:nvPr/>
          </p:nvSpPr>
          <p:spPr>
            <a:xfrm>
              <a:off x="6568897" y="4065484"/>
              <a:ext cx="198960" cy="18597"/>
            </a:xfrm>
            <a:prstGeom prst="rect">
              <a:avLst/>
            </a:prstGeom>
            <a:solidFill>
              <a:srgbClr val="0058AB">
                <a:alpha val="100000"/>
              </a:srgbClr>
            </a:solidFill>
          </p:spPr>
          <p:txBody>
            <a:bodyPr/>
            <a:lstStyle/>
            <a:p/>
          </p:txBody>
        </p:sp>
        <p:sp>
          <p:nvSpPr>
            <p:cNvPr id="98" name="rc98"/>
            <p:cNvSpPr/>
            <p:nvPr/>
          </p:nvSpPr>
          <p:spPr>
            <a:xfrm>
              <a:off x="6568897" y="4084081"/>
              <a:ext cx="198960" cy="6199"/>
            </a:xfrm>
            <a:prstGeom prst="rect">
              <a:avLst/>
            </a:prstGeom>
            <a:solidFill>
              <a:srgbClr val="1CABE2">
                <a:alpha val="100000"/>
              </a:srgbClr>
            </a:solidFill>
          </p:spPr>
          <p:txBody>
            <a:bodyPr/>
            <a:lstStyle/>
            <a:p/>
          </p:txBody>
        </p:sp>
        <p:sp>
          <p:nvSpPr>
            <p:cNvPr id="99" name="rc99"/>
            <p:cNvSpPr/>
            <p:nvPr/>
          </p:nvSpPr>
          <p:spPr>
            <a:xfrm>
              <a:off x="6789965" y="4090008"/>
              <a:ext cx="198960" cy="595378"/>
            </a:xfrm>
            <a:prstGeom prst="rect">
              <a:avLst/>
            </a:prstGeom>
            <a:solidFill>
              <a:srgbClr val="80BD41">
                <a:alpha val="100000"/>
              </a:srgbClr>
            </a:solidFill>
          </p:spPr>
          <p:txBody>
            <a:bodyPr/>
            <a:lstStyle/>
            <a:p/>
          </p:txBody>
        </p:sp>
        <p:sp>
          <p:nvSpPr>
            <p:cNvPr id="100" name="rc100"/>
            <p:cNvSpPr/>
            <p:nvPr/>
          </p:nvSpPr>
          <p:spPr>
            <a:xfrm>
              <a:off x="6789965" y="4071594"/>
              <a:ext cx="198960" cy="18413"/>
            </a:xfrm>
            <a:prstGeom prst="rect">
              <a:avLst/>
            </a:prstGeom>
            <a:solidFill>
              <a:srgbClr val="0058AB">
                <a:alpha val="100000"/>
              </a:srgbClr>
            </a:solidFill>
          </p:spPr>
          <p:txBody>
            <a:bodyPr/>
            <a:lstStyle/>
            <a:p/>
          </p:txBody>
        </p:sp>
        <p:sp>
          <p:nvSpPr>
            <p:cNvPr id="101" name="rc101"/>
            <p:cNvSpPr/>
            <p:nvPr/>
          </p:nvSpPr>
          <p:spPr>
            <a:xfrm>
              <a:off x="6789965" y="4090008"/>
              <a:ext cx="198960" cy="0"/>
            </a:xfrm>
            <a:prstGeom prst="rect">
              <a:avLst/>
            </a:prstGeom>
            <a:solidFill>
              <a:srgbClr val="1CABE2">
                <a:alpha val="100000"/>
              </a:srgbClr>
            </a:solidFill>
          </p:spPr>
          <p:txBody>
            <a:bodyPr/>
            <a:lstStyle/>
            <a:p/>
          </p:txBody>
        </p:sp>
        <p:sp>
          <p:nvSpPr>
            <p:cNvPr id="102" name="rc102"/>
            <p:cNvSpPr/>
            <p:nvPr/>
          </p:nvSpPr>
          <p:spPr>
            <a:xfrm>
              <a:off x="7011032" y="4097436"/>
              <a:ext cx="198960" cy="587950"/>
            </a:xfrm>
            <a:prstGeom prst="rect">
              <a:avLst/>
            </a:prstGeom>
            <a:solidFill>
              <a:srgbClr val="80BD41">
                <a:alpha val="100000"/>
              </a:srgbClr>
            </a:solidFill>
          </p:spPr>
          <p:txBody>
            <a:bodyPr/>
            <a:lstStyle/>
            <a:p/>
          </p:txBody>
        </p:sp>
        <p:sp>
          <p:nvSpPr>
            <p:cNvPr id="103" name="rc103"/>
            <p:cNvSpPr/>
            <p:nvPr/>
          </p:nvSpPr>
          <p:spPr>
            <a:xfrm>
              <a:off x="7011032" y="4079252"/>
              <a:ext cx="198960" cy="18184"/>
            </a:xfrm>
            <a:prstGeom prst="rect">
              <a:avLst/>
            </a:prstGeom>
            <a:solidFill>
              <a:srgbClr val="0058AB">
                <a:alpha val="100000"/>
              </a:srgbClr>
            </a:solidFill>
          </p:spPr>
          <p:txBody>
            <a:bodyPr/>
            <a:lstStyle/>
            <a:p/>
          </p:txBody>
        </p:sp>
        <p:sp>
          <p:nvSpPr>
            <p:cNvPr id="104" name="rc104"/>
            <p:cNvSpPr/>
            <p:nvPr/>
          </p:nvSpPr>
          <p:spPr>
            <a:xfrm>
              <a:off x="7011032" y="4097436"/>
              <a:ext cx="198960" cy="0"/>
            </a:xfrm>
            <a:prstGeom prst="rect">
              <a:avLst/>
            </a:prstGeom>
            <a:solidFill>
              <a:srgbClr val="1CABE2">
                <a:alpha val="100000"/>
              </a:srgbClr>
            </a:solidFill>
          </p:spPr>
          <p:txBody>
            <a:bodyPr/>
            <a:lstStyle/>
            <a:p/>
          </p:txBody>
        </p:sp>
        <p:sp>
          <p:nvSpPr>
            <p:cNvPr id="105" name="rc105"/>
            <p:cNvSpPr/>
            <p:nvPr/>
          </p:nvSpPr>
          <p:spPr>
            <a:xfrm>
              <a:off x="7232100" y="4084769"/>
              <a:ext cx="198960" cy="14092"/>
            </a:xfrm>
            <a:prstGeom prst="rect">
              <a:avLst/>
            </a:prstGeom>
            <a:solidFill>
              <a:srgbClr val="F26A21">
                <a:alpha val="100000"/>
              </a:srgbClr>
            </a:solidFill>
          </p:spPr>
          <p:txBody>
            <a:bodyPr/>
            <a:lstStyle/>
            <a:p/>
          </p:txBody>
        </p:sp>
        <p:sp>
          <p:nvSpPr>
            <p:cNvPr id="106" name="rc106"/>
            <p:cNvSpPr/>
            <p:nvPr/>
          </p:nvSpPr>
          <p:spPr>
            <a:xfrm>
              <a:off x="7232100" y="4098862"/>
              <a:ext cx="198960" cy="586524"/>
            </a:xfrm>
            <a:prstGeom prst="rect">
              <a:avLst/>
            </a:prstGeom>
            <a:solidFill>
              <a:srgbClr val="FFC20E">
                <a:alpha val="100000"/>
              </a:srgbClr>
            </a:solidFill>
          </p:spPr>
          <p:txBody>
            <a:bodyPr/>
            <a:lstStyle/>
            <a:p/>
          </p:txBody>
        </p:sp>
        <p:sp>
          <p:nvSpPr>
            <p:cNvPr id="107" name="rc107"/>
            <p:cNvSpPr/>
            <p:nvPr/>
          </p:nvSpPr>
          <p:spPr>
            <a:xfrm>
              <a:off x="7453168" y="4091304"/>
              <a:ext cx="198960" cy="10921"/>
            </a:xfrm>
            <a:prstGeom prst="rect">
              <a:avLst/>
            </a:prstGeom>
            <a:solidFill>
              <a:srgbClr val="F26A21">
                <a:alpha val="100000"/>
              </a:srgbClr>
            </a:solidFill>
          </p:spPr>
          <p:txBody>
            <a:bodyPr/>
            <a:lstStyle/>
            <a:p/>
          </p:txBody>
        </p:sp>
        <p:sp>
          <p:nvSpPr>
            <p:cNvPr id="108" name="rc108"/>
            <p:cNvSpPr/>
            <p:nvPr/>
          </p:nvSpPr>
          <p:spPr>
            <a:xfrm>
              <a:off x="7453168" y="4102226"/>
              <a:ext cx="198960" cy="583160"/>
            </a:xfrm>
            <a:prstGeom prst="rect">
              <a:avLst/>
            </a:prstGeom>
            <a:solidFill>
              <a:srgbClr val="FFC20E">
                <a:alpha val="100000"/>
              </a:srgbClr>
            </a:solidFill>
          </p:spPr>
          <p:txBody>
            <a:bodyPr/>
            <a:lstStyle/>
            <a:p/>
          </p:txBody>
        </p:sp>
        <p:sp>
          <p:nvSpPr>
            <p:cNvPr id="109" name="rc109"/>
            <p:cNvSpPr/>
            <p:nvPr/>
          </p:nvSpPr>
          <p:spPr>
            <a:xfrm>
              <a:off x="7674236" y="4096155"/>
              <a:ext cx="198960" cy="8464"/>
            </a:xfrm>
            <a:prstGeom prst="rect">
              <a:avLst/>
            </a:prstGeom>
            <a:solidFill>
              <a:srgbClr val="F26A21">
                <a:alpha val="100000"/>
              </a:srgbClr>
            </a:solidFill>
          </p:spPr>
          <p:txBody>
            <a:bodyPr/>
            <a:lstStyle/>
            <a:p/>
          </p:txBody>
        </p:sp>
        <p:sp>
          <p:nvSpPr>
            <p:cNvPr id="110" name="rc110"/>
            <p:cNvSpPr/>
            <p:nvPr/>
          </p:nvSpPr>
          <p:spPr>
            <a:xfrm>
              <a:off x="7674236" y="4104619"/>
              <a:ext cx="198960" cy="580767"/>
            </a:xfrm>
            <a:prstGeom prst="rect">
              <a:avLst/>
            </a:prstGeom>
            <a:solidFill>
              <a:srgbClr val="FFC20E">
                <a:alpha val="100000"/>
              </a:srgbClr>
            </a:solidFill>
          </p:spPr>
          <p:txBody>
            <a:bodyPr/>
            <a:lstStyle/>
            <a:p/>
          </p:txBody>
        </p:sp>
        <p:sp>
          <p:nvSpPr>
            <p:cNvPr id="111" name="rc111"/>
            <p:cNvSpPr/>
            <p:nvPr/>
          </p:nvSpPr>
          <p:spPr>
            <a:xfrm>
              <a:off x="7895303" y="4101100"/>
              <a:ext cx="198960" cy="6559"/>
            </a:xfrm>
            <a:prstGeom prst="rect">
              <a:avLst/>
            </a:prstGeom>
            <a:solidFill>
              <a:srgbClr val="F26A21">
                <a:alpha val="100000"/>
              </a:srgbClr>
            </a:solidFill>
          </p:spPr>
          <p:txBody>
            <a:bodyPr/>
            <a:lstStyle/>
            <a:p/>
          </p:txBody>
        </p:sp>
        <p:sp>
          <p:nvSpPr>
            <p:cNvPr id="112" name="rc112"/>
            <p:cNvSpPr/>
            <p:nvPr/>
          </p:nvSpPr>
          <p:spPr>
            <a:xfrm>
              <a:off x="7895303" y="4107660"/>
              <a:ext cx="198960" cy="577726"/>
            </a:xfrm>
            <a:prstGeom prst="rect">
              <a:avLst/>
            </a:prstGeom>
            <a:solidFill>
              <a:srgbClr val="FFC20E">
                <a:alpha val="100000"/>
              </a:srgbClr>
            </a:solidFill>
          </p:spPr>
          <p:txBody>
            <a:bodyPr/>
            <a:lstStyle/>
            <a:p/>
          </p:txBody>
        </p:sp>
        <p:sp>
          <p:nvSpPr>
            <p:cNvPr id="113" name="rc113"/>
            <p:cNvSpPr/>
            <p:nvPr/>
          </p:nvSpPr>
          <p:spPr>
            <a:xfrm>
              <a:off x="8116371" y="4102948"/>
              <a:ext cx="198960" cy="5084"/>
            </a:xfrm>
            <a:prstGeom prst="rect">
              <a:avLst/>
            </a:prstGeom>
            <a:solidFill>
              <a:srgbClr val="F26A21">
                <a:alpha val="100000"/>
              </a:srgbClr>
            </a:solidFill>
          </p:spPr>
          <p:txBody>
            <a:bodyPr/>
            <a:lstStyle/>
            <a:p/>
          </p:txBody>
        </p:sp>
        <p:sp>
          <p:nvSpPr>
            <p:cNvPr id="114" name="rc114"/>
            <p:cNvSpPr/>
            <p:nvPr/>
          </p:nvSpPr>
          <p:spPr>
            <a:xfrm>
              <a:off x="8116371" y="4108032"/>
              <a:ext cx="198960" cy="577354"/>
            </a:xfrm>
            <a:prstGeom prst="rect">
              <a:avLst/>
            </a:prstGeom>
            <a:solidFill>
              <a:srgbClr val="FFC20E">
                <a:alpha val="100000"/>
              </a:srgbClr>
            </a:solidFill>
          </p:spPr>
          <p:txBody>
            <a:bodyPr/>
            <a:lstStyle/>
            <a:p/>
          </p:txBody>
        </p:sp>
        <p:sp>
          <p:nvSpPr>
            <p:cNvPr id="115" name="pl115"/>
            <p:cNvSpPr/>
            <p:nvPr/>
          </p:nvSpPr>
          <p:spPr>
            <a:xfrm>
              <a:off x="1583821" y="2071041"/>
              <a:ext cx="5526691" cy="132037"/>
            </a:xfrm>
            <a:custGeom>
              <a:avLst/>
              <a:pathLst>
                <a:path w="5526691" h="132037">
                  <a:moveTo>
                    <a:pt x="0" y="132037"/>
                  </a:moveTo>
                  <a:lnTo>
                    <a:pt x="221067" y="105630"/>
                  </a:lnTo>
                  <a:lnTo>
                    <a:pt x="442135" y="105630"/>
                  </a:lnTo>
                  <a:lnTo>
                    <a:pt x="663203" y="105630"/>
                  </a:lnTo>
                  <a:lnTo>
                    <a:pt x="884270" y="105630"/>
                  </a:lnTo>
                  <a:lnTo>
                    <a:pt x="1105338" y="105630"/>
                  </a:lnTo>
                  <a:lnTo>
                    <a:pt x="1326406" y="0"/>
                  </a:lnTo>
                  <a:lnTo>
                    <a:pt x="1547473" y="0"/>
                  </a:lnTo>
                  <a:lnTo>
                    <a:pt x="1768541" y="0"/>
                  </a:lnTo>
                  <a:lnTo>
                    <a:pt x="1989609" y="0"/>
                  </a:lnTo>
                  <a:lnTo>
                    <a:pt x="2210676" y="0"/>
                  </a:lnTo>
                  <a:lnTo>
                    <a:pt x="2431744" y="0"/>
                  </a:lnTo>
                  <a:lnTo>
                    <a:pt x="2652812" y="0"/>
                  </a:lnTo>
                  <a:lnTo>
                    <a:pt x="2873879" y="0"/>
                  </a:lnTo>
                  <a:lnTo>
                    <a:pt x="3094947" y="0"/>
                  </a:lnTo>
                  <a:lnTo>
                    <a:pt x="3316015" y="0"/>
                  </a:lnTo>
                  <a:lnTo>
                    <a:pt x="3537082" y="0"/>
                  </a:lnTo>
                  <a:lnTo>
                    <a:pt x="3758150" y="0"/>
                  </a:lnTo>
                  <a:lnTo>
                    <a:pt x="3979218" y="0"/>
                  </a:lnTo>
                  <a:lnTo>
                    <a:pt x="4200285" y="0"/>
                  </a:lnTo>
                  <a:lnTo>
                    <a:pt x="4421353" y="0"/>
                  </a:lnTo>
                  <a:lnTo>
                    <a:pt x="4642421" y="0"/>
                  </a:lnTo>
                  <a:lnTo>
                    <a:pt x="4863488" y="0"/>
                  </a:lnTo>
                  <a:lnTo>
                    <a:pt x="5084556" y="52815"/>
                  </a:lnTo>
                  <a:lnTo>
                    <a:pt x="5305624" y="52815"/>
                  </a:lnTo>
                  <a:lnTo>
                    <a:pt x="5526691" y="52815"/>
                  </a:lnTo>
                </a:path>
              </a:pathLst>
            </a:custGeom>
            <a:ln w="27101" cap="flat">
              <a:solidFill>
                <a:srgbClr val="0058AB">
                  <a:alpha val="100000"/>
                </a:srgbClr>
              </a:solidFill>
              <a:prstDash val="solid"/>
              <a:round/>
            </a:ln>
          </p:spPr>
          <p:txBody>
            <a:bodyPr/>
            <a:lstStyle/>
            <a:p/>
          </p:txBody>
        </p:sp>
        <p:sp>
          <p:nvSpPr>
            <p:cNvPr id="116" name="pl116"/>
            <p:cNvSpPr/>
            <p:nvPr/>
          </p:nvSpPr>
          <p:spPr>
            <a:xfrm>
              <a:off x="1583821" y="2071041"/>
              <a:ext cx="5526691" cy="369705"/>
            </a:xfrm>
            <a:custGeom>
              <a:avLst/>
              <a:pathLst>
                <a:path w="5526691" h="369705">
                  <a:moveTo>
                    <a:pt x="0" y="369705"/>
                  </a:moveTo>
                  <a:lnTo>
                    <a:pt x="221067" y="343297"/>
                  </a:lnTo>
                  <a:lnTo>
                    <a:pt x="442135" y="343297"/>
                  </a:lnTo>
                  <a:lnTo>
                    <a:pt x="663203" y="343297"/>
                  </a:lnTo>
                  <a:lnTo>
                    <a:pt x="884270" y="316890"/>
                  </a:lnTo>
                  <a:lnTo>
                    <a:pt x="1105338" y="316890"/>
                  </a:lnTo>
                  <a:lnTo>
                    <a:pt x="1326406" y="158445"/>
                  </a:lnTo>
                  <a:lnTo>
                    <a:pt x="1547473" y="158445"/>
                  </a:lnTo>
                  <a:lnTo>
                    <a:pt x="1768541" y="52815"/>
                  </a:lnTo>
                  <a:lnTo>
                    <a:pt x="1989609" y="0"/>
                  </a:lnTo>
                  <a:lnTo>
                    <a:pt x="2210676" y="0"/>
                  </a:lnTo>
                  <a:lnTo>
                    <a:pt x="2431744" y="0"/>
                  </a:lnTo>
                  <a:lnTo>
                    <a:pt x="2652812" y="0"/>
                  </a:lnTo>
                  <a:lnTo>
                    <a:pt x="2873879" y="0"/>
                  </a:lnTo>
                  <a:lnTo>
                    <a:pt x="3094947" y="0"/>
                  </a:lnTo>
                  <a:lnTo>
                    <a:pt x="3316015" y="0"/>
                  </a:lnTo>
                  <a:lnTo>
                    <a:pt x="3537082" y="0"/>
                  </a:lnTo>
                  <a:lnTo>
                    <a:pt x="3758150" y="0"/>
                  </a:lnTo>
                  <a:lnTo>
                    <a:pt x="3979218" y="0"/>
                  </a:lnTo>
                  <a:lnTo>
                    <a:pt x="4200285" y="0"/>
                  </a:lnTo>
                  <a:lnTo>
                    <a:pt x="4421353" y="0"/>
                  </a:lnTo>
                  <a:lnTo>
                    <a:pt x="4642421" y="0"/>
                  </a:lnTo>
                  <a:lnTo>
                    <a:pt x="4863488" y="0"/>
                  </a:lnTo>
                  <a:lnTo>
                    <a:pt x="5084556" y="79222"/>
                  </a:lnTo>
                  <a:lnTo>
                    <a:pt x="5305624" y="52815"/>
                  </a:lnTo>
                  <a:lnTo>
                    <a:pt x="5526691" y="52815"/>
                  </a:lnTo>
                </a:path>
              </a:pathLst>
            </a:custGeom>
            <a:ln w="27101" cap="flat">
              <a:solidFill>
                <a:srgbClr val="80BD41">
                  <a:alpha val="100000"/>
                </a:srgbClr>
              </a:solidFill>
              <a:prstDash val="solid"/>
              <a:round/>
            </a:ln>
          </p:spPr>
          <p:txBody>
            <a:bodyPr/>
            <a:lstStyle/>
            <a:p/>
          </p:txBody>
        </p:sp>
        <p:sp>
          <p:nvSpPr>
            <p:cNvPr id="117" name="tx117"/>
            <p:cNvSpPr/>
            <p:nvPr/>
          </p:nvSpPr>
          <p:spPr>
            <a:xfrm>
              <a:off x="151549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2620831"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372617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483150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715779"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93684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15791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7898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600049"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821117"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421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515493"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9" name="tx129"/>
            <p:cNvSpPr/>
            <p:nvPr/>
          </p:nvSpPr>
          <p:spPr>
            <a:xfrm>
              <a:off x="2620831"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72617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4831508"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5715779"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5936846"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157914"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5" name="tx135"/>
            <p:cNvSpPr/>
            <p:nvPr/>
          </p:nvSpPr>
          <p:spPr>
            <a:xfrm>
              <a:off x="6378982"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6" name="tx136"/>
            <p:cNvSpPr/>
            <p:nvPr/>
          </p:nvSpPr>
          <p:spPr>
            <a:xfrm>
              <a:off x="6600049" y="22187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7" name="tx137"/>
            <p:cNvSpPr/>
            <p:nvPr/>
          </p:nvSpPr>
          <p:spPr>
            <a:xfrm>
              <a:off x="6821117"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8" name="tx138"/>
            <p:cNvSpPr/>
            <p:nvPr/>
          </p:nvSpPr>
          <p:spPr>
            <a:xfrm>
              <a:off x="7042185"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9" name="tx139"/>
            <p:cNvSpPr/>
            <p:nvPr/>
          </p:nvSpPr>
          <p:spPr>
            <a:xfrm>
              <a:off x="1016593"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28356"/>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41" name="tx141"/>
            <p:cNvSpPr/>
            <p:nvPr/>
          </p:nvSpPr>
          <p:spPr>
            <a:xfrm>
              <a:off x="508103" y="322875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142" name="tx142"/>
            <p:cNvSpPr/>
            <p:nvPr/>
          </p:nvSpPr>
          <p:spPr>
            <a:xfrm>
              <a:off x="508103" y="252915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143" name="tx143"/>
            <p:cNvSpPr/>
            <p:nvPr/>
          </p:nvSpPr>
          <p:spPr>
            <a:xfrm>
              <a:off x="508103" y="1829551"/>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455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5611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66649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77183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87822"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65610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7717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9824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31930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540348"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6144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8251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4" name="tx164"/>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rc165"/>
            <p:cNvSpPr/>
            <p:nvPr/>
          </p:nvSpPr>
          <p:spPr>
            <a:xfrm>
              <a:off x="1795270" y="5522891"/>
              <a:ext cx="201456" cy="201456"/>
            </a:xfrm>
            <a:prstGeom prst="rect">
              <a:avLst/>
            </a:prstGeom>
            <a:solidFill>
              <a:srgbClr val="80BD41">
                <a:alpha val="100000"/>
              </a:srgbClr>
            </a:solidFill>
          </p:spPr>
          <p:txBody>
            <a:bodyPr/>
            <a:lstStyle/>
            <a:p/>
          </p:txBody>
        </p:sp>
        <p:sp>
          <p:nvSpPr>
            <p:cNvPr id="166" name="rc166"/>
            <p:cNvSpPr/>
            <p:nvPr/>
          </p:nvSpPr>
          <p:spPr>
            <a:xfrm>
              <a:off x="2697220" y="5522891"/>
              <a:ext cx="201456" cy="201456"/>
            </a:xfrm>
            <a:prstGeom prst="rect">
              <a:avLst/>
            </a:prstGeom>
            <a:solidFill>
              <a:srgbClr val="1CABE2">
                <a:alpha val="100000"/>
              </a:srgbClr>
            </a:solidFill>
          </p:spPr>
          <p:txBody>
            <a:bodyPr/>
            <a:lstStyle/>
            <a:p/>
          </p:txBody>
        </p:sp>
        <p:sp>
          <p:nvSpPr>
            <p:cNvPr id="167" name="rc167"/>
            <p:cNvSpPr/>
            <p:nvPr/>
          </p:nvSpPr>
          <p:spPr>
            <a:xfrm>
              <a:off x="3770043" y="5522891"/>
              <a:ext cx="201456" cy="201456"/>
            </a:xfrm>
            <a:prstGeom prst="rect">
              <a:avLst/>
            </a:prstGeom>
            <a:solidFill>
              <a:srgbClr val="0058AB">
                <a:alpha val="100000"/>
              </a:srgbClr>
            </a:solidFill>
          </p:spPr>
          <p:txBody>
            <a:bodyPr/>
            <a:lstStyle/>
            <a:p/>
          </p:txBody>
        </p:sp>
        <p:sp>
          <p:nvSpPr>
            <p:cNvPr id="168" name="rc168"/>
            <p:cNvSpPr/>
            <p:nvPr/>
          </p:nvSpPr>
          <p:spPr>
            <a:xfrm>
              <a:off x="4765376" y="5522891"/>
              <a:ext cx="201456" cy="201456"/>
            </a:xfrm>
            <a:prstGeom prst="rect">
              <a:avLst/>
            </a:prstGeom>
            <a:solidFill>
              <a:srgbClr val="FFC20E">
                <a:alpha val="100000"/>
              </a:srgbClr>
            </a:solidFill>
          </p:spPr>
          <p:txBody>
            <a:bodyPr/>
            <a:lstStyle/>
            <a:p/>
          </p:txBody>
        </p:sp>
        <p:sp>
          <p:nvSpPr>
            <p:cNvPr id="169" name="rc169"/>
            <p:cNvSpPr/>
            <p:nvPr/>
          </p:nvSpPr>
          <p:spPr>
            <a:xfrm>
              <a:off x="6669509" y="5522891"/>
              <a:ext cx="201455" cy="201456"/>
            </a:xfrm>
            <a:prstGeom prst="rect">
              <a:avLst/>
            </a:prstGeom>
            <a:solidFill>
              <a:srgbClr val="F26A21">
                <a:alpha val="100000"/>
              </a:srgbClr>
            </a:solidFill>
          </p:spPr>
          <p:txBody>
            <a:bodyPr/>
            <a:lstStyle/>
            <a:p/>
          </p:txBody>
        </p:sp>
        <p:sp>
          <p:nvSpPr>
            <p:cNvPr id="170" name="tx170"/>
            <p:cNvSpPr/>
            <p:nvPr/>
          </p:nvSpPr>
          <p:spPr>
            <a:xfrm>
              <a:off x="2075315"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1" name="tx171"/>
            <p:cNvSpPr/>
            <p:nvPr/>
          </p:nvSpPr>
          <p:spPr>
            <a:xfrm>
              <a:off x="2977265"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2" name="tx172"/>
            <p:cNvSpPr/>
            <p:nvPr/>
          </p:nvSpPr>
          <p:spPr>
            <a:xfrm>
              <a:off x="4050088"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3" name="tx173"/>
            <p:cNvSpPr/>
            <p:nvPr/>
          </p:nvSpPr>
          <p:spPr>
            <a:xfrm>
              <a:off x="5045421"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4" name="tx174"/>
            <p:cNvSpPr/>
            <p:nvPr/>
          </p:nvSpPr>
          <p:spPr>
            <a:xfrm>
              <a:off x="6949554"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5" name="pl175"/>
            <p:cNvSpPr/>
            <p:nvPr/>
          </p:nvSpPr>
          <p:spPr>
            <a:xfrm>
              <a:off x="3627341"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956576"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894440"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8" name="tx178"/>
            <p:cNvSpPr/>
            <p:nvPr/>
          </p:nvSpPr>
          <p:spPr>
            <a:xfrm>
              <a:off x="522367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9" name="tx179"/>
            <p:cNvSpPr/>
            <p:nvPr/>
          </p:nvSpPr>
          <p:spPr>
            <a:xfrm>
              <a:off x="1142791"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0" name="tx180"/>
            <p:cNvSpPr/>
            <p:nvPr/>
          </p:nvSpPr>
          <p:spPr>
            <a:xfrm>
              <a:off x="1142791" y="1511762"/>
              <a:ext cx="41101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China</a:t>
              </a:r>
            </a:p>
          </p:txBody>
        </p:sp>
        <p:sp>
          <p:nvSpPr>
            <p:cNvPr id="181" name="tx181"/>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2" name="tx182"/>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3" name="tx183"/>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China is projected to have a  decline in the number of surviving infants by 2030. To achieve the IA2030 ZD target, current efforts would be sufficient, however, countries must strengthen beyond the targets.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China is on track to halve zero-dose children by 2030, but sustaining progress will require continued strengthening of immunization systems.</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64989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4845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304701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224557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50506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24917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44773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64629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84485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2903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0514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442641" y="1757558"/>
              <a:ext cx="211699" cy="3293053"/>
            </a:xfrm>
            <a:prstGeom prst="rect">
              <a:avLst/>
            </a:prstGeom>
            <a:solidFill>
              <a:srgbClr val="0058AB">
                <a:alpha val="100000"/>
              </a:srgbClr>
            </a:solidFill>
          </p:spPr>
          <p:txBody>
            <a:bodyPr/>
            <a:lstStyle/>
            <a:p/>
          </p:txBody>
        </p:sp>
        <p:sp>
          <p:nvSpPr>
            <p:cNvPr id="42" name="rc42"/>
            <p:cNvSpPr/>
            <p:nvPr/>
          </p:nvSpPr>
          <p:spPr>
            <a:xfrm>
              <a:off x="1677862" y="2453442"/>
              <a:ext cx="211699" cy="2597169"/>
            </a:xfrm>
            <a:prstGeom prst="rect">
              <a:avLst/>
            </a:prstGeom>
            <a:solidFill>
              <a:srgbClr val="0058AB">
                <a:alpha val="100000"/>
              </a:srgbClr>
            </a:solidFill>
          </p:spPr>
          <p:txBody>
            <a:bodyPr/>
            <a:lstStyle/>
            <a:p/>
          </p:txBody>
        </p:sp>
        <p:sp>
          <p:nvSpPr>
            <p:cNvPr id="43" name="rc43"/>
            <p:cNvSpPr/>
            <p:nvPr/>
          </p:nvSpPr>
          <p:spPr>
            <a:xfrm>
              <a:off x="1913084" y="2481589"/>
              <a:ext cx="211699" cy="2569022"/>
            </a:xfrm>
            <a:prstGeom prst="rect">
              <a:avLst/>
            </a:prstGeom>
            <a:solidFill>
              <a:srgbClr val="0058AB">
                <a:alpha val="100000"/>
              </a:srgbClr>
            </a:solidFill>
          </p:spPr>
          <p:txBody>
            <a:bodyPr/>
            <a:lstStyle/>
            <a:p/>
          </p:txBody>
        </p:sp>
        <p:sp>
          <p:nvSpPr>
            <p:cNvPr id="44" name="rc44"/>
            <p:cNvSpPr/>
            <p:nvPr/>
          </p:nvSpPr>
          <p:spPr>
            <a:xfrm>
              <a:off x="2148306" y="2502968"/>
              <a:ext cx="211699" cy="2547643"/>
            </a:xfrm>
            <a:prstGeom prst="rect">
              <a:avLst/>
            </a:prstGeom>
            <a:solidFill>
              <a:srgbClr val="0058AB">
                <a:alpha val="100000"/>
              </a:srgbClr>
            </a:solidFill>
          </p:spPr>
          <p:txBody>
            <a:bodyPr/>
            <a:lstStyle/>
            <a:p/>
          </p:txBody>
        </p:sp>
        <p:sp>
          <p:nvSpPr>
            <p:cNvPr id="45" name="rc45"/>
            <p:cNvSpPr/>
            <p:nvPr/>
          </p:nvSpPr>
          <p:spPr>
            <a:xfrm>
              <a:off x="2383528" y="2461040"/>
              <a:ext cx="211699" cy="2589571"/>
            </a:xfrm>
            <a:prstGeom prst="rect">
              <a:avLst/>
            </a:prstGeom>
            <a:solidFill>
              <a:srgbClr val="0058AB">
                <a:alpha val="100000"/>
              </a:srgbClr>
            </a:solidFill>
          </p:spPr>
          <p:txBody>
            <a:bodyPr/>
            <a:lstStyle/>
            <a:p/>
          </p:txBody>
        </p:sp>
        <p:sp>
          <p:nvSpPr>
            <p:cNvPr id="46" name="rc46"/>
            <p:cNvSpPr/>
            <p:nvPr/>
          </p:nvSpPr>
          <p:spPr>
            <a:xfrm>
              <a:off x="2618749" y="2434749"/>
              <a:ext cx="211699" cy="2615861"/>
            </a:xfrm>
            <a:prstGeom prst="rect">
              <a:avLst/>
            </a:prstGeom>
            <a:solidFill>
              <a:srgbClr val="0058AB">
                <a:alpha val="100000"/>
              </a:srgbClr>
            </a:solidFill>
          </p:spPr>
          <p:txBody>
            <a:bodyPr/>
            <a:lstStyle/>
            <a:p/>
          </p:txBody>
        </p:sp>
        <p:sp>
          <p:nvSpPr>
            <p:cNvPr id="47" name="rc47"/>
            <p:cNvSpPr/>
            <p:nvPr/>
          </p:nvSpPr>
          <p:spPr>
            <a:xfrm>
              <a:off x="2853971" y="4518314"/>
              <a:ext cx="211699" cy="532297"/>
            </a:xfrm>
            <a:prstGeom prst="rect">
              <a:avLst/>
            </a:prstGeom>
            <a:solidFill>
              <a:srgbClr val="0058AB">
                <a:alpha val="100000"/>
              </a:srgbClr>
            </a:solidFill>
          </p:spPr>
          <p:txBody>
            <a:bodyPr/>
            <a:lstStyle/>
            <a:p/>
          </p:txBody>
        </p:sp>
        <p:sp>
          <p:nvSpPr>
            <p:cNvPr id="48" name="rc48"/>
            <p:cNvSpPr/>
            <p:nvPr/>
          </p:nvSpPr>
          <p:spPr>
            <a:xfrm>
              <a:off x="3089193" y="4507052"/>
              <a:ext cx="211699" cy="543559"/>
            </a:xfrm>
            <a:prstGeom prst="rect">
              <a:avLst/>
            </a:prstGeom>
            <a:solidFill>
              <a:srgbClr val="0058AB">
                <a:alpha val="100000"/>
              </a:srgbClr>
            </a:solidFill>
          </p:spPr>
          <p:txBody>
            <a:bodyPr/>
            <a:lstStyle/>
            <a:p/>
          </p:txBody>
        </p:sp>
        <p:sp>
          <p:nvSpPr>
            <p:cNvPr id="49" name="rc49"/>
            <p:cNvSpPr/>
            <p:nvPr/>
          </p:nvSpPr>
          <p:spPr>
            <a:xfrm>
              <a:off x="3324415" y="4490328"/>
              <a:ext cx="211699" cy="560283"/>
            </a:xfrm>
            <a:prstGeom prst="rect">
              <a:avLst/>
            </a:prstGeom>
            <a:solidFill>
              <a:srgbClr val="0058AB">
                <a:alpha val="100000"/>
              </a:srgbClr>
            </a:solidFill>
          </p:spPr>
          <p:txBody>
            <a:bodyPr/>
            <a:lstStyle/>
            <a:p/>
          </p:txBody>
        </p:sp>
        <p:sp>
          <p:nvSpPr>
            <p:cNvPr id="50" name="rc50"/>
            <p:cNvSpPr/>
            <p:nvPr/>
          </p:nvSpPr>
          <p:spPr>
            <a:xfrm>
              <a:off x="3559636" y="4479569"/>
              <a:ext cx="211699" cy="571042"/>
            </a:xfrm>
            <a:prstGeom prst="rect">
              <a:avLst/>
            </a:prstGeom>
            <a:solidFill>
              <a:srgbClr val="0058AB">
                <a:alpha val="100000"/>
              </a:srgbClr>
            </a:solidFill>
          </p:spPr>
          <p:txBody>
            <a:bodyPr/>
            <a:lstStyle/>
            <a:p/>
          </p:txBody>
        </p:sp>
        <p:sp>
          <p:nvSpPr>
            <p:cNvPr id="51" name="rc51"/>
            <p:cNvSpPr/>
            <p:nvPr/>
          </p:nvSpPr>
          <p:spPr>
            <a:xfrm>
              <a:off x="3794858" y="4482791"/>
              <a:ext cx="211699" cy="567820"/>
            </a:xfrm>
            <a:prstGeom prst="rect">
              <a:avLst/>
            </a:prstGeom>
            <a:solidFill>
              <a:srgbClr val="0058AB">
                <a:alpha val="100000"/>
              </a:srgbClr>
            </a:solidFill>
          </p:spPr>
          <p:txBody>
            <a:bodyPr/>
            <a:lstStyle/>
            <a:p/>
          </p:txBody>
        </p:sp>
        <p:sp>
          <p:nvSpPr>
            <p:cNvPr id="52" name="rc52"/>
            <p:cNvSpPr/>
            <p:nvPr/>
          </p:nvSpPr>
          <p:spPr>
            <a:xfrm>
              <a:off x="4030080" y="4485073"/>
              <a:ext cx="211699" cy="565537"/>
            </a:xfrm>
            <a:prstGeom prst="rect">
              <a:avLst/>
            </a:prstGeom>
            <a:solidFill>
              <a:srgbClr val="0058AB">
                <a:alpha val="100000"/>
              </a:srgbClr>
            </a:solidFill>
          </p:spPr>
          <p:txBody>
            <a:bodyPr/>
            <a:lstStyle/>
            <a:p/>
          </p:txBody>
        </p:sp>
        <p:sp>
          <p:nvSpPr>
            <p:cNvPr id="53" name="rc53"/>
            <p:cNvSpPr/>
            <p:nvPr/>
          </p:nvSpPr>
          <p:spPr>
            <a:xfrm>
              <a:off x="4265302" y="4439468"/>
              <a:ext cx="211699" cy="611142"/>
            </a:xfrm>
            <a:prstGeom prst="rect">
              <a:avLst/>
            </a:prstGeom>
            <a:solidFill>
              <a:srgbClr val="0058AB">
                <a:alpha val="100000"/>
              </a:srgbClr>
            </a:solidFill>
          </p:spPr>
          <p:txBody>
            <a:bodyPr/>
            <a:lstStyle/>
            <a:p/>
          </p:txBody>
        </p:sp>
        <p:sp>
          <p:nvSpPr>
            <p:cNvPr id="54" name="rc54"/>
            <p:cNvSpPr/>
            <p:nvPr/>
          </p:nvSpPr>
          <p:spPr>
            <a:xfrm>
              <a:off x="4500523" y="4469192"/>
              <a:ext cx="211699" cy="581419"/>
            </a:xfrm>
            <a:prstGeom prst="rect">
              <a:avLst/>
            </a:prstGeom>
            <a:solidFill>
              <a:srgbClr val="0058AB">
                <a:alpha val="100000"/>
              </a:srgbClr>
            </a:solidFill>
          </p:spPr>
          <p:txBody>
            <a:bodyPr/>
            <a:lstStyle/>
            <a:p/>
          </p:txBody>
        </p:sp>
        <p:sp>
          <p:nvSpPr>
            <p:cNvPr id="55" name="rc55"/>
            <p:cNvSpPr/>
            <p:nvPr/>
          </p:nvSpPr>
          <p:spPr>
            <a:xfrm>
              <a:off x="4735745" y="4453788"/>
              <a:ext cx="211699" cy="596822"/>
            </a:xfrm>
            <a:prstGeom prst="rect">
              <a:avLst/>
            </a:prstGeom>
            <a:solidFill>
              <a:srgbClr val="0058AB">
                <a:alpha val="100000"/>
              </a:srgbClr>
            </a:solidFill>
          </p:spPr>
          <p:txBody>
            <a:bodyPr/>
            <a:lstStyle/>
            <a:p/>
          </p:txBody>
        </p:sp>
        <p:sp>
          <p:nvSpPr>
            <p:cNvPr id="56" name="rc56"/>
            <p:cNvSpPr/>
            <p:nvPr/>
          </p:nvSpPr>
          <p:spPr>
            <a:xfrm>
              <a:off x="4970967" y="4493238"/>
              <a:ext cx="211699" cy="557372"/>
            </a:xfrm>
            <a:prstGeom prst="rect">
              <a:avLst/>
            </a:prstGeom>
            <a:solidFill>
              <a:srgbClr val="0058AB">
                <a:alpha val="100000"/>
              </a:srgbClr>
            </a:solidFill>
          </p:spPr>
          <p:txBody>
            <a:bodyPr/>
            <a:lstStyle/>
            <a:p/>
          </p:txBody>
        </p:sp>
        <p:sp>
          <p:nvSpPr>
            <p:cNvPr id="57" name="rc57"/>
            <p:cNvSpPr/>
            <p:nvPr/>
          </p:nvSpPr>
          <p:spPr>
            <a:xfrm>
              <a:off x="5206189" y="4467115"/>
              <a:ext cx="211699" cy="583496"/>
            </a:xfrm>
            <a:prstGeom prst="rect">
              <a:avLst/>
            </a:prstGeom>
            <a:solidFill>
              <a:srgbClr val="0058AB">
                <a:alpha val="100000"/>
              </a:srgbClr>
            </a:solidFill>
          </p:spPr>
          <p:txBody>
            <a:bodyPr/>
            <a:lstStyle/>
            <a:p/>
          </p:txBody>
        </p:sp>
        <p:sp>
          <p:nvSpPr>
            <p:cNvPr id="58" name="rc58"/>
            <p:cNvSpPr/>
            <p:nvPr/>
          </p:nvSpPr>
          <p:spPr>
            <a:xfrm>
              <a:off x="5441410" y="4469009"/>
              <a:ext cx="211699" cy="581601"/>
            </a:xfrm>
            <a:prstGeom prst="rect">
              <a:avLst/>
            </a:prstGeom>
            <a:solidFill>
              <a:srgbClr val="0058AB">
                <a:alpha val="100000"/>
              </a:srgbClr>
            </a:solidFill>
          </p:spPr>
          <p:txBody>
            <a:bodyPr/>
            <a:lstStyle/>
            <a:p/>
          </p:txBody>
        </p:sp>
        <p:sp>
          <p:nvSpPr>
            <p:cNvPr id="59" name="rc59"/>
            <p:cNvSpPr/>
            <p:nvPr/>
          </p:nvSpPr>
          <p:spPr>
            <a:xfrm>
              <a:off x="5676632" y="4561262"/>
              <a:ext cx="211699" cy="489349"/>
            </a:xfrm>
            <a:prstGeom prst="rect">
              <a:avLst/>
            </a:prstGeom>
            <a:solidFill>
              <a:srgbClr val="0058AB">
                <a:alpha val="100000"/>
              </a:srgbClr>
            </a:solidFill>
          </p:spPr>
          <p:txBody>
            <a:bodyPr/>
            <a:lstStyle/>
            <a:p/>
          </p:txBody>
        </p:sp>
        <p:sp>
          <p:nvSpPr>
            <p:cNvPr id="60" name="rc60"/>
            <p:cNvSpPr/>
            <p:nvPr/>
          </p:nvSpPr>
          <p:spPr>
            <a:xfrm>
              <a:off x="5911854" y="4584686"/>
              <a:ext cx="211699" cy="465925"/>
            </a:xfrm>
            <a:prstGeom prst="rect">
              <a:avLst/>
            </a:prstGeom>
            <a:solidFill>
              <a:srgbClr val="0058AB">
                <a:alpha val="100000"/>
              </a:srgbClr>
            </a:solidFill>
          </p:spPr>
          <p:txBody>
            <a:bodyPr/>
            <a:lstStyle/>
            <a:p/>
          </p:txBody>
        </p:sp>
        <p:sp>
          <p:nvSpPr>
            <p:cNvPr id="61" name="rc61"/>
            <p:cNvSpPr/>
            <p:nvPr/>
          </p:nvSpPr>
          <p:spPr>
            <a:xfrm>
              <a:off x="6147076" y="4672921"/>
              <a:ext cx="211699" cy="377689"/>
            </a:xfrm>
            <a:prstGeom prst="rect">
              <a:avLst/>
            </a:prstGeom>
            <a:solidFill>
              <a:srgbClr val="0058AB">
                <a:alpha val="100000"/>
              </a:srgbClr>
            </a:solidFill>
          </p:spPr>
          <p:txBody>
            <a:bodyPr/>
            <a:lstStyle/>
            <a:p/>
          </p:txBody>
        </p:sp>
        <p:sp>
          <p:nvSpPr>
            <p:cNvPr id="62" name="rc62"/>
            <p:cNvSpPr/>
            <p:nvPr/>
          </p:nvSpPr>
          <p:spPr>
            <a:xfrm>
              <a:off x="6382297" y="4716885"/>
              <a:ext cx="211699" cy="333726"/>
            </a:xfrm>
            <a:prstGeom prst="rect">
              <a:avLst/>
            </a:prstGeom>
            <a:solidFill>
              <a:srgbClr val="0058AB">
                <a:alpha val="100000"/>
              </a:srgbClr>
            </a:solidFill>
          </p:spPr>
          <p:txBody>
            <a:bodyPr/>
            <a:lstStyle/>
            <a:p/>
          </p:txBody>
        </p:sp>
        <p:sp>
          <p:nvSpPr>
            <p:cNvPr id="63" name="rc63"/>
            <p:cNvSpPr/>
            <p:nvPr/>
          </p:nvSpPr>
          <p:spPr>
            <a:xfrm>
              <a:off x="6617519" y="4748888"/>
              <a:ext cx="211699" cy="301722"/>
            </a:xfrm>
            <a:prstGeom prst="rect">
              <a:avLst/>
            </a:prstGeom>
            <a:solidFill>
              <a:srgbClr val="0058AB">
                <a:alpha val="100000"/>
              </a:srgbClr>
            </a:solidFill>
          </p:spPr>
          <p:txBody>
            <a:bodyPr/>
            <a:lstStyle/>
            <a:p/>
          </p:txBody>
        </p:sp>
        <p:sp>
          <p:nvSpPr>
            <p:cNvPr id="64" name="rc64"/>
            <p:cNvSpPr/>
            <p:nvPr/>
          </p:nvSpPr>
          <p:spPr>
            <a:xfrm>
              <a:off x="6852741" y="4198443"/>
              <a:ext cx="211699" cy="852168"/>
            </a:xfrm>
            <a:prstGeom prst="rect">
              <a:avLst/>
            </a:prstGeom>
            <a:solidFill>
              <a:srgbClr val="0058AB">
                <a:alpha val="100000"/>
              </a:srgbClr>
            </a:solidFill>
          </p:spPr>
          <p:txBody>
            <a:bodyPr/>
            <a:lstStyle/>
            <a:p/>
          </p:txBody>
        </p:sp>
        <p:sp>
          <p:nvSpPr>
            <p:cNvPr id="65" name="rc65"/>
            <p:cNvSpPr/>
            <p:nvPr/>
          </p:nvSpPr>
          <p:spPr>
            <a:xfrm>
              <a:off x="7087963" y="4206842"/>
              <a:ext cx="211699" cy="843768"/>
            </a:xfrm>
            <a:prstGeom prst="rect">
              <a:avLst/>
            </a:prstGeom>
            <a:solidFill>
              <a:srgbClr val="0058AB">
                <a:alpha val="100000"/>
              </a:srgbClr>
            </a:solidFill>
          </p:spPr>
          <p:txBody>
            <a:bodyPr/>
            <a:lstStyle/>
            <a:p/>
          </p:txBody>
        </p:sp>
        <p:sp>
          <p:nvSpPr>
            <p:cNvPr id="66" name="rc66"/>
            <p:cNvSpPr/>
            <p:nvPr/>
          </p:nvSpPr>
          <p:spPr>
            <a:xfrm>
              <a:off x="7323184" y="4217370"/>
              <a:ext cx="211699" cy="833241"/>
            </a:xfrm>
            <a:prstGeom prst="rect">
              <a:avLst/>
            </a:prstGeom>
            <a:solidFill>
              <a:srgbClr val="0058AB">
                <a:alpha val="100000"/>
              </a:srgbClr>
            </a:solidFill>
          </p:spPr>
          <p:txBody>
            <a:bodyPr/>
            <a:lstStyle/>
            <a:p/>
          </p:txBody>
        </p:sp>
        <p:sp>
          <p:nvSpPr>
            <p:cNvPr id="67" name="rc67"/>
            <p:cNvSpPr/>
            <p:nvPr/>
          </p:nvSpPr>
          <p:spPr>
            <a:xfrm>
              <a:off x="8499293" y="4817649"/>
              <a:ext cx="211699" cy="232962"/>
            </a:xfrm>
            <a:prstGeom prst="rect">
              <a:avLst/>
            </a:prstGeom>
            <a:solidFill>
              <a:srgbClr val="69DBFF">
                <a:alpha val="100000"/>
              </a:srgbClr>
            </a:solidFill>
          </p:spPr>
          <p:txBody>
            <a:bodyPr/>
            <a:lstStyle/>
            <a:p/>
          </p:txBody>
        </p:sp>
        <p:sp>
          <p:nvSpPr>
            <p:cNvPr id="68" name="pl68"/>
            <p:cNvSpPr/>
            <p:nvPr/>
          </p:nvSpPr>
          <p:spPr>
            <a:xfrm>
              <a:off x="6252925" y="4584686"/>
              <a:ext cx="2352217" cy="232962"/>
            </a:xfrm>
            <a:custGeom>
              <a:avLst/>
              <a:pathLst>
                <a:path w="2352217" h="232962">
                  <a:moveTo>
                    <a:pt x="0" y="0"/>
                  </a:moveTo>
                  <a:lnTo>
                    <a:pt x="235221" y="23296"/>
                  </a:lnTo>
                  <a:lnTo>
                    <a:pt x="470443" y="46592"/>
                  </a:lnTo>
                  <a:lnTo>
                    <a:pt x="705665" y="69888"/>
                  </a:lnTo>
                  <a:lnTo>
                    <a:pt x="940887" y="93185"/>
                  </a:lnTo>
                  <a:lnTo>
                    <a:pt x="1176108" y="116481"/>
                  </a:lnTo>
                  <a:lnTo>
                    <a:pt x="1411330" y="139777"/>
                  </a:lnTo>
                  <a:lnTo>
                    <a:pt x="1646552" y="163073"/>
                  </a:lnTo>
                  <a:lnTo>
                    <a:pt x="1881774" y="186370"/>
                  </a:lnTo>
                  <a:lnTo>
                    <a:pt x="2116995" y="209666"/>
                  </a:lnTo>
                  <a:lnTo>
                    <a:pt x="2352217" y="232962"/>
                  </a:lnTo>
                </a:path>
              </a:pathLst>
            </a:custGeom>
            <a:ln w="13550" cap="flat">
              <a:solidFill>
                <a:srgbClr val="000000">
                  <a:alpha val="100000"/>
                </a:srgbClr>
              </a:solidFill>
              <a:prstDash val="solid"/>
              <a:round/>
            </a:ln>
          </p:spPr>
          <p:txBody>
            <a:bodyPr/>
            <a:lstStyle/>
            <a:p/>
          </p:txBody>
        </p:sp>
        <p:sp>
          <p:nvSpPr>
            <p:cNvPr id="69" name="pt69"/>
            <p:cNvSpPr/>
            <p:nvPr/>
          </p:nvSpPr>
          <p:spPr>
            <a:xfrm>
              <a:off x="6228100" y="4559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63321" y="45831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98543" y="46064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33765" y="46297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68987" y="4653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404208" y="4676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39430" y="46996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74652" y="47229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109874" y="47462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45095" y="47695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80317" y="47928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953025"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1917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2" name="tx82"/>
            <p:cNvSpPr/>
            <p:nvPr/>
          </p:nvSpPr>
          <p:spPr>
            <a:xfrm>
              <a:off x="603427" y="33903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3" name="tx83"/>
            <p:cNvSpPr/>
            <p:nvPr/>
          </p:nvSpPr>
          <p:spPr>
            <a:xfrm>
              <a:off x="603427" y="25888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84" name="tx84"/>
            <p:cNvSpPr/>
            <p:nvPr/>
          </p:nvSpPr>
          <p:spPr>
            <a:xfrm>
              <a:off x="508103" y="17874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5" name="tx85"/>
            <p:cNvSpPr/>
            <p:nvPr/>
          </p:nvSpPr>
          <p:spPr>
            <a:xfrm rot="-5400000">
              <a:off x="14276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6" name="tx86"/>
            <p:cNvSpPr/>
            <p:nvPr/>
          </p:nvSpPr>
          <p:spPr>
            <a:xfrm rot="-5400000">
              <a:off x="16628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7" name="tx87"/>
            <p:cNvSpPr/>
            <p:nvPr/>
          </p:nvSpPr>
          <p:spPr>
            <a:xfrm rot="-5400000">
              <a:off x="18980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8" name="tx88"/>
            <p:cNvSpPr/>
            <p:nvPr/>
          </p:nvSpPr>
          <p:spPr>
            <a:xfrm rot="-5400000">
              <a:off x="213323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9" name="tx89"/>
            <p:cNvSpPr/>
            <p:nvPr/>
          </p:nvSpPr>
          <p:spPr>
            <a:xfrm rot="-5400000">
              <a:off x="236848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0" name="tx90"/>
            <p:cNvSpPr/>
            <p:nvPr/>
          </p:nvSpPr>
          <p:spPr>
            <a:xfrm rot="-5400000">
              <a:off x="26037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1" name="tx91"/>
            <p:cNvSpPr/>
            <p:nvPr/>
          </p:nvSpPr>
          <p:spPr>
            <a:xfrm rot="-5400000">
              <a:off x="283893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2" name="tx92"/>
            <p:cNvSpPr/>
            <p:nvPr/>
          </p:nvSpPr>
          <p:spPr>
            <a:xfrm rot="-5400000">
              <a:off x="307415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3" name="tx93"/>
            <p:cNvSpPr/>
            <p:nvPr/>
          </p:nvSpPr>
          <p:spPr>
            <a:xfrm rot="-5400000">
              <a:off x="33093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4" name="tx94"/>
            <p:cNvSpPr/>
            <p:nvPr/>
          </p:nvSpPr>
          <p:spPr>
            <a:xfrm rot="-5400000">
              <a:off x="3544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5" name="tx95"/>
            <p:cNvSpPr/>
            <p:nvPr/>
          </p:nvSpPr>
          <p:spPr>
            <a:xfrm rot="-5400000">
              <a:off x="37798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6" name="tx96"/>
            <p:cNvSpPr/>
            <p:nvPr/>
          </p:nvSpPr>
          <p:spPr>
            <a:xfrm rot="-5400000">
              <a:off x="401503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7" name="tx97"/>
            <p:cNvSpPr/>
            <p:nvPr/>
          </p:nvSpPr>
          <p:spPr>
            <a:xfrm rot="-5400000">
              <a:off x="42502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8" name="tx98"/>
            <p:cNvSpPr/>
            <p:nvPr/>
          </p:nvSpPr>
          <p:spPr>
            <a:xfrm rot="-5400000">
              <a:off x="4485457"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9" name="tx99"/>
            <p:cNvSpPr/>
            <p:nvPr/>
          </p:nvSpPr>
          <p:spPr>
            <a:xfrm rot="-5400000">
              <a:off x="47207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0" name="tx100"/>
            <p:cNvSpPr/>
            <p:nvPr/>
          </p:nvSpPr>
          <p:spPr>
            <a:xfrm rot="-5400000">
              <a:off x="495592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1" name="tx101"/>
            <p:cNvSpPr/>
            <p:nvPr/>
          </p:nvSpPr>
          <p:spPr>
            <a:xfrm rot="-5400000">
              <a:off x="51911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2" name="tx102"/>
            <p:cNvSpPr/>
            <p:nvPr/>
          </p:nvSpPr>
          <p:spPr>
            <a:xfrm rot="-5400000">
              <a:off x="542637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3" name="tx103"/>
            <p:cNvSpPr/>
            <p:nvPr/>
          </p:nvSpPr>
          <p:spPr>
            <a:xfrm rot="-5400000">
              <a:off x="566159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4" name="tx104"/>
            <p:cNvSpPr/>
            <p:nvPr/>
          </p:nvSpPr>
          <p:spPr>
            <a:xfrm rot="-5400000">
              <a:off x="589681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5" name="tx105"/>
            <p:cNvSpPr/>
            <p:nvPr/>
          </p:nvSpPr>
          <p:spPr>
            <a:xfrm rot="-5400000">
              <a:off x="613203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6" name="tx106"/>
            <p:cNvSpPr/>
            <p:nvPr/>
          </p:nvSpPr>
          <p:spPr>
            <a:xfrm rot="-5400000">
              <a:off x="636725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7" name="tx107"/>
            <p:cNvSpPr/>
            <p:nvPr/>
          </p:nvSpPr>
          <p:spPr>
            <a:xfrm rot="-5400000">
              <a:off x="660247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8" name="tx108"/>
            <p:cNvSpPr/>
            <p:nvPr/>
          </p:nvSpPr>
          <p:spPr>
            <a:xfrm rot="-5400000">
              <a:off x="68376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9" name="tx109"/>
            <p:cNvSpPr/>
            <p:nvPr/>
          </p:nvSpPr>
          <p:spPr>
            <a:xfrm rot="-5400000">
              <a:off x="70729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0" name="tx110"/>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1" name="tx111"/>
            <p:cNvSpPr/>
            <p:nvPr/>
          </p:nvSpPr>
          <p:spPr>
            <a:xfrm rot="-5400000">
              <a:off x="730814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8422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740830" y="5900002"/>
              <a:ext cx="201456" cy="201456"/>
            </a:xfrm>
            <a:prstGeom prst="rect">
              <a:avLst/>
            </a:prstGeom>
            <a:solidFill>
              <a:srgbClr val="0058AB">
                <a:alpha val="100000"/>
              </a:srgbClr>
            </a:solidFill>
          </p:spPr>
          <p:txBody>
            <a:bodyPr/>
            <a:lstStyle/>
            <a:p/>
          </p:txBody>
        </p:sp>
        <p:sp>
          <p:nvSpPr>
            <p:cNvPr id="115" name="rc115"/>
            <p:cNvSpPr/>
            <p:nvPr/>
          </p:nvSpPr>
          <p:spPr>
            <a:xfrm>
              <a:off x="4642916" y="5900002"/>
              <a:ext cx="201456" cy="201456"/>
            </a:xfrm>
            <a:prstGeom prst="rect">
              <a:avLst/>
            </a:prstGeom>
            <a:solidFill>
              <a:srgbClr val="69DBFF">
                <a:alpha val="100000"/>
              </a:srgbClr>
            </a:solidFill>
          </p:spPr>
          <p:txBody>
            <a:bodyPr/>
            <a:lstStyle/>
            <a:p/>
          </p:txBody>
        </p:sp>
        <p:sp>
          <p:nvSpPr>
            <p:cNvPr id="116" name="tx116"/>
            <p:cNvSpPr/>
            <p:nvPr/>
          </p:nvSpPr>
          <p:spPr>
            <a:xfrm>
              <a:off x="402087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92296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55272" y="1330710"/>
              <a:ext cx="584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China</a:t>
              </a:r>
            </a:p>
          </p:txBody>
        </p:sp>
        <p:sp>
          <p:nvSpPr>
            <p:cNvPr id="119" name="tx119"/>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0" name="tx120"/>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2" name="tx122"/>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138% higher than the annual number proposed to reach the target, based on a linear trajectory of decline.</a:t>
            </a:r>
          </a:p>
        </p:txBody>
      </p:sp>
      <p:sp>
        <p:nvSpPr>
          <p:cNvPr id="12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138% above the annual IA2030 goal, putting the 2030 goal at serious risk without accelerated action.</a:t>
            </a:r>
          </a:p>
        </p:txBody>
      </p:sp>
      <p:grpSp xmlns:pic="http://schemas.openxmlformats.org/drawingml/2006/picture">
        <p:nvGrpSpPr>
          <p:cNvPr id="125" name=""/>
          <p:cNvGrpSpPr/>
          <p:nvPr/>
        </p:nvGrpSpPr>
        <p:grpSpPr>
          <a:xfrm>
            <a:off x="292608" y="1051560"/>
            <a:ext cx="8595360" cy="28575"/>
            <a:chOff x="292608" y="1051560"/>
            <a:chExt cx="8595360" cy="28575"/>
          </a:xfrm>
        </p:grpSpPr>
        <p:sp>
          <p:nvSpPr>
            <p:cNvPr id="126"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7"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2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2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9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5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4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0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974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75804"/>
              <a:ext cx="239888" cy="1132217"/>
            </a:xfrm>
            <a:prstGeom prst="rect">
              <a:avLst/>
            </a:prstGeom>
            <a:solidFill>
              <a:srgbClr val="80BD41">
                <a:alpha val="100000"/>
              </a:srgbClr>
            </a:solidFill>
          </p:spPr>
          <p:txBody>
            <a:bodyPr/>
            <a:lstStyle/>
            <a:p/>
          </p:txBody>
        </p:sp>
        <p:sp>
          <p:nvSpPr>
            <p:cNvPr id="25" name="rc25"/>
            <p:cNvSpPr/>
            <p:nvPr/>
          </p:nvSpPr>
          <p:spPr>
            <a:xfrm>
              <a:off x="1296273" y="3103535"/>
              <a:ext cx="239888" cy="72269"/>
            </a:xfrm>
            <a:prstGeom prst="rect">
              <a:avLst/>
            </a:prstGeom>
            <a:solidFill>
              <a:srgbClr val="1CABE2">
                <a:alpha val="100000"/>
              </a:srgbClr>
            </a:solidFill>
          </p:spPr>
          <p:txBody>
            <a:bodyPr/>
            <a:lstStyle/>
            <a:p/>
          </p:txBody>
        </p:sp>
        <p:sp>
          <p:nvSpPr>
            <p:cNvPr id="26" name="rc26"/>
            <p:cNvSpPr/>
            <p:nvPr/>
          </p:nvSpPr>
          <p:spPr>
            <a:xfrm>
              <a:off x="1562816" y="3225071"/>
              <a:ext cx="239888" cy="1082949"/>
            </a:xfrm>
            <a:prstGeom prst="rect">
              <a:avLst/>
            </a:prstGeom>
            <a:solidFill>
              <a:srgbClr val="80BD41">
                <a:alpha val="100000"/>
              </a:srgbClr>
            </a:solidFill>
          </p:spPr>
          <p:txBody>
            <a:bodyPr/>
            <a:lstStyle/>
            <a:p/>
          </p:txBody>
        </p:sp>
        <p:sp>
          <p:nvSpPr>
            <p:cNvPr id="27" name="rc27"/>
            <p:cNvSpPr/>
            <p:nvPr/>
          </p:nvSpPr>
          <p:spPr>
            <a:xfrm>
              <a:off x="1562816" y="3168074"/>
              <a:ext cx="239888" cy="56997"/>
            </a:xfrm>
            <a:prstGeom prst="rect">
              <a:avLst/>
            </a:prstGeom>
            <a:solidFill>
              <a:srgbClr val="1CABE2">
                <a:alpha val="100000"/>
              </a:srgbClr>
            </a:solidFill>
          </p:spPr>
          <p:txBody>
            <a:bodyPr/>
            <a:lstStyle/>
            <a:p/>
          </p:txBody>
        </p:sp>
        <p:sp>
          <p:nvSpPr>
            <p:cNvPr id="28" name="rc28"/>
            <p:cNvSpPr/>
            <p:nvPr/>
          </p:nvSpPr>
          <p:spPr>
            <a:xfrm>
              <a:off x="1829360" y="3236808"/>
              <a:ext cx="239888" cy="1071212"/>
            </a:xfrm>
            <a:prstGeom prst="rect">
              <a:avLst/>
            </a:prstGeom>
            <a:solidFill>
              <a:srgbClr val="80BD41">
                <a:alpha val="100000"/>
              </a:srgbClr>
            </a:solidFill>
          </p:spPr>
          <p:txBody>
            <a:bodyPr/>
            <a:lstStyle/>
            <a:p/>
          </p:txBody>
        </p:sp>
        <p:sp>
          <p:nvSpPr>
            <p:cNvPr id="29" name="rc29"/>
            <p:cNvSpPr/>
            <p:nvPr/>
          </p:nvSpPr>
          <p:spPr>
            <a:xfrm>
              <a:off x="1829360" y="3180429"/>
              <a:ext cx="239888" cy="56379"/>
            </a:xfrm>
            <a:prstGeom prst="rect">
              <a:avLst/>
            </a:prstGeom>
            <a:solidFill>
              <a:srgbClr val="1CABE2">
                <a:alpha val="100000"/>
              </a:srgbClr>
            </a:solidFill>
          </p:spPr>
          <p:txBody>
            <a:bodyPr/>
            <a:lstStyle/>
            <a:p/>
          </p:txBody>
        </p:sp>
        <p:sp>
          <p:nvSpPr>
            <p:cNvPr id="30" name="rc30"/>
            <p:cNvSpPr/>
            <p:nvPr/>
          </p:nvSpPr>
          <p:spPr>
            <a:xfrm>
              <a:off x="2095903" y="3245722"/>
              <a:ext cx="239888" cy="1062298"/>
            </a:xfrm>
            <a:prstGeom prst="rect">
              <a:avLst/>
            </a:prstGeom>
            <a:solidFill>
              <a:srgbClr val="80BD41">
                <a:alpha val="100000"/>
              </a:srgbClr>
            </a:solidFill>
          </p:spPr>
          <p:txBody>
            <a:bodyPr/>
            <a:lstStyle/>
            <a:p/>
          </p:txBody>
        </p:sp>
        <p:sp>
          <p:nvSpPr>
            <p:cNvPr id="31" name="rc31"/>
            <p:cNvSpPr/>
            <p:nvPr/>
          </p:nvSpPr>
          <p:spPr>
            <a:xfrm>
              <a:off x="2095903" y="3189812"/>
              <a:ext cx="239888" cy="55910"/>
            </a:xfrm>
            <a:prstGeom prst="rect">
              <a:avLst/>
            </a:prstGeom>
            <a:solidFill>
              <a:srgbClr val="1CABE2">
                <a:alpha val="100000"/>
              </a:srgbClr>
            </a:solidFill>
          </p:spPr>
          <p:txBody>
            <a:bodyPr/>
            <a:lstStyle/>
            <a:p/>
          </p:txBody>
        </p:sp>
        <p:sp>
          <p:nvSpPr>
            <p:cNvPr id="32" name="rc32"/>
            <p:cNvSpPr/>
            <p:nvPr/>
          </p:nvSpPr>
          <p:spPr>
            <a:xfrm>
              <a:off x="2362446" y="3228239"/>
              <a:ext cx="239888" cy="1079781"/>
            </a:xfrm>
            <a:prstGeom prst="rect">
              <a:avLst/>
            </a:prstGeom>
            <a:solidFill>
              <a:srgbClr val="80BD41">
                <a:alpha val="100000"/>
              </a:srgbClr>
            </a:solidFill>
          </p:spPr>
          <p:txBody>
            <a:bodyPr/>
            <a:lstStyle/>
            <a:p/>
          </p:txBody>
        </p:sp>
        <p:sp>
          <p:nvSpPr>
            <p:cNvPr id="33" name="rc33"/>
            <p:cNvSpPr/>
            <p:nvPr/>
          </p:nvSpPr>
          <p:spPr>
            <a:xfrm>
              <a:off x="2362446" y="3171409"/>
              <a:ext cx="239888" cy="56830"/>
            </a:xfrm>
            <a:prstGeom prst="rect">
              <a:avLst/>
            </a:prstGeom>
            <a:solidFill>
              <a:srgbClr val="1CABE2">
                <a:alpha val="100000"/>
              </a:srgbClr>
            </a:solidFill>
          </p:spPr>
          <p:txBody>
            <a:bodyPr/>
            <a:lstStyle/>
            <a:p/>
          </p:txBody>
        </p:sp>
        <p:sp>
          <p:nvSpPr>
            <p:cNvPr id="34" name="rc34"/>
            <p:cNvSpPr/>
            <p:nvPr/>
          </p:nvSpPr>
          <p:spPr>
            <a:xfrm>
              <a:off x="2628989" y="3217277"/>
              <a:ext cx="239888" cy="1090743"/>
            </a:xfrm>
            <a:prstGeom prst="rect">
              <a:avLst/>
            </a:prstGeom>
            <a:solidFill>
              <a:srgbClr val="80BD41">
                <a:alpha val="100000"/>
              </a:srgbClr>
            </a:solidFill>
          </p:spPr>
          <p:txBody>
            <a:bodyPr/>
            <a:lstStyle/>
            <a:p/>
          </p:txBody>
        </p:sp>
        <p:sp>
          <p:nvSpPr>
            <p:cNvPr id="35" name="rc35"/>
            <p:cNvSpPr/>
            <p:nvPr/>
          </p:nvSpPr>
          <p:spPr>
            <a:xfrm>
              <a:off x="2628989" y="3159870"/>
              <a:ext cx="239888" cy="57407"/>
            </a:xfrm>
            <a:prstGeom prst="rect">
              <a:avLst/>
            </a:prstGeom>
            <a:solidFill>
              <a:srgbClr val="1CABE2">
                <a:alpha val="100000"/>
              </a:srgbClr>
            </a:solidFill>
          </p:spPr>
          <p:txBody>
            <a:bodyPr/>
            <a:lstStyle/>
            <a:p/>
          </p:txBody>
        </p:sp>
        <p:sp>
          <p:nvSpPr>
            <p:cNvPr id="36" name="rc36"/>
            <p:cNvSpPr/>
            <p:nvPr/>
          </p:nvSpPr>
          <p:spPr>
            <a:xfrm>
              <a:off x="2895532" y="3151529"/>
              <a:ext cx="239888" cy="1156492"/>
            </a:xfrm>
            <a:prstGeom prst="rect">
              <a:avLst/>
            </a:prstGeom>
            <a:solidFill>
              <a:srgbClr val="80BD41">
                <a:alpha val="100000"/>
              </a:srgbClr>
            </a:solidFill>
          </p:spPr>
          <p:txBody>
            <a:bodyPr/>
            <a:lstStyle/>
            <a:p/>
          </p:txBody>
        </p:sp>
        <p:sp>
          <p:nvSpPr>
            <p:cNvPr id="37" name="rc37"/>
            <p:cNvSpPr/>
            <p:nvPr/>
          </p:nvSpPr>
          <p:spPr>
            <a:xfrm>
              <a:off x="2895532" y="3139847"/>
              <a:ext cx="239888" cy="11681"/>
            </a:xfrm>
            <a:prstGeom prst="rect">
              <a:avLst/>
            </a:prstGeom>
            <a:solidFill>
              <a:srgbClr val="1CABE2">
                <a:alpha val="100000"/>
              </a:srgbClr>
            </a:solidFill>
          </p:spPr>
          <p:txBody>
            <a:bodyPr/>
            <a:lstStyle/>
            <a:p/>
          </p:txBody>
        </p:sp>
        <p:sp>
          <p:nvSpPr>
            <p:cNvPr id="38" name="rc38"/>
            <p:cNvSpPr/>
            <p:nvPr/>
          </p:nvSpPr>
          <p:spPr>
            <a:xfrm>
              <a:off x="3162075" y="3127058"/>
              <a:ext cx="239888" cy="1180963"/>
            </a:xfrm>
            <a:prstGeom prst="rect">
              <a:avLst/>
            </a:prstGeom>
            <a:solidFill>
              <a:srgbClr val="80BD41">
                <a:alpha val="100000"/>
              </a:srgbClr>
            </a:solidFill>
          </p:spPr>
          <p:txBody>
            <a:bodyPr/>
            <a:lstStyle/>
            <a:p/>
          </p:txBody>
        </p:sp>
        <p:sp>
          <p:nvSpPr>
            <p:cNvPr id="39" name="rc39"/>
            <p:cNvSpPr/>
            <p:nvPr/>
          </p:nvSpPr>
          <p:spPr>
            <a:xfrm>
              <a:off x="3162075" y="3115129"/>
              <a:ext cx="239888" cy="11928"/>
            </a:xfrm>
            <a:prstGeom prst="rect">
              <a:avLst/>
            </a:prstGeom>
            <a:solidFill>
              <a:srgbClr val="1CABE2">
                <a:alpha val="100000"/>
              </a:srgbClr>
            </a:solidFill>
          </p:spPr>
          <p:txBody>
            <a:bodyPr/>
            <a:lstStyle/>
            <a:p/>
          </p:txBody>
        </p:sp>
        <p:sp>
          <p:nvSpPr>
            <p:cNvPr id="40" name="rc40"/>
            <p:cNvSpPr/>
            <p:nvPr/>
          </p:nvSpPr>
          <p:spPr>
            <a:xfrm>
              <a:off x="3428618" y="3090723"/>
              <a:ext cx="239888" cy="1217298"/>
            </a:xfrm>
            <a:prstGeom prst="rect">
              <a:avLst/>
            </a:prstGeom>
            <a:solidFill>
              <a:srgbClr val="80BD41">
                <a:alpha val="100000"/>
              </a:srgbClr>
            </a:solidFill>
          </p:spPr>
          <p:txBody>
            <a:bodyPr/>
            <a:lstStyle/>
            <a:p/>
          </p:txBody>
        </p:sp>
        <p:sp>
          <p:nvSpPr>
            <p:cNvPr id="41" name="rc41"/>
            <p:cNvSpPr/>
            <p:nvPr/>
          </p:nvSpPr>
          <p:spPr>
            <a:xfrm>
              <a:off x="3428618" y="3078427"/>
              <a:ext cx="239888" cy="12295"/>
            </a:xfrm>
            <a:prstGeom prst="rect">
              <a:avLst/>
            </a:prstGeom>
            <a:solidFill>
              <a:srgbClr val="1CABE2">
                <a:alpha val="100000"/>
              </a:srgbClr>
            </a:solidFill>
          </p:spPr>
          <p:txBody>
            <a:bodyPr/>
            <a:lstStyle/>
            <a:p/>
          </p:txBody>
        </p:sp>
        <p:sp>
          <p:nvSpPr>
            <p:cNvPr id="42" name="rc42"/>
            <p:cNvSpPr/>
            <p:nvPr/>
          </p:nvSpPr>
          <p:spPr>
            <a:xfrm>
              <a:off x="3695161" y="3067344"/>
              <a:ext cx="239888" cy="1240676"/>
            </a:xfrm>
            <a:prstGeom prst="rect">
              <a:avLst/>
            </a:prstGeom>
            <a:solidFill>
              <a:srgbClr val="80BD41">
                <a:alpha val="100000"/>
              </a:srgbClr>
            </a:solidFill>
          </p:spPr>
          <p:txBody>
            <a:bodyPr/>
            <a:lstStyle/>
            <a:p/>
          </p:txBody>
        </p:sp>
        <p:sp>
          <p:nvSpPr>
            <p:cNvPr id="43" name="rc43"/>
            <p:cNvSpPr/>
            <p:nvPr/>
          </p:nvSpPr>
          <p:spPr>
            <a:xfrm>
              <a:off x="3695161" y="3054812"/>
              <a:ext cx="239888" cy="12532"/>
            </a:xfrm>
            <a:prstGeom prst="rect">
              <a:avLst/>
            </a:prstGeom>
            <a:solidFill>
              <a:srgbClr val="1CABE2">
                <a:alpha val="100000"/>
              </a:srgbClr>
            </a:solidFill>
          </p:spPr>
          <p:txBody>
            <a:bodyPr/>
            <a:lstStyle/>
            <a:p/>
          </p:txBody>
        </p:sp>
        <p:sp>
          <p:nvSpPr>
            <p:cNvPr id="44" name="rc44"/>
            <p:cNvSpPr/>
            <p:nvPr/>
          </p:nvSpPr>
          <p:spPr>
            <a:xfrm>
              <a:off x="3961705" y="3074348"/>
              <a:ext cx="239888" cy="1233672"/>
            </a:xfrm>
            <a:prstGeom prst="rect">
              <a:avLst/>
            </a:prstGeom>
            <a:solidFill>
              <a:srgbClr val="80BD41">
                <a:alpha val="100000"/>
              </a:srgbClr>
            </a:solidFill>
          </p:spPr>
          <p:txBody>
            <a:bodyPr/>
            <a:lstStyle/>
            <a:p/>
          </p:txBody>
        </p:sp>
        <p:sp>
          <p:nvSpPr>
            <p:cNvPr id="45" name="rc45"/>
            <p:cNvSpPr/>
            <p:nvPr/>
          </p:nvSpPr>
          <p:spPr>
            <a:xfrm>
              <a:off x="3961705" y="3061887"/>
              <a:ext cx="239888" cy="12461"/>
            </a:xfrm>
            <a:prstGeom prst="rect">
              <a:avLst/>
            </a:prstGeom>
            <a:solidFill>
              <a:srgbClr val="1CABE2">
                <a:alpha val="100000"/>
              </a:srgbClr>
            </a:solidFill>
          </p:spPr>
          <p:txBody>
            <a:bodyPr/>
            <a:lstStyle/>
            <a:p/>
          </p:txBody>
        </p:sp>
        <p:sp>
          <p:nvSpPr>
            <p:cNvPr id="46" name="rc46"/>
            <p:cNvSpPr/>
            <p:nvPr/>
          </p:nvSpPr>
          <p:spPr>
            <a:xfrm>
              <a:off x="4228248" y="3079307"/>
              <a:ext cx="239888" cy="1228714"/>
            </a:xfrm>
            <a:prstGeom prst="rect">
              <a:avLst/>
            </a:prstGeom>
            <a:solidFill>
              <a:srgbClr val="80BD41">
                <a:alpha val="100000"/>
              </a:srgbClr>
            </a:solidFill>
          </p:spPr>
          <p:txBody>
            <a:bodyPr/>
            <a:lstStyle/>
            <a:p/>
          </p:txBody>
        </p:sp>
        <p:sp>
          <p:nvSpPr>
            <p:cNvPr id="47" name="rc47"/>
            <p:cNvSpPr/>
            <p:nvPr/>
          </p:nvSpPr>
          <p:spPr>
            <a:xfrm>
              <a:off x="4228248" y="3066896"/>
              <a:ext cx="239888" cy="12411"/>
            </a:xfrm>
            <a:prstGeom prst="rect">
              <a:avLst/>
            </a:prstGeom>
            <a:solidFill>
              <a:srgbClr val="1CABE2">
                <a:alpha val="100000"/>
              </a:srgbClr>
            </a:solidFill>
          </p:spPr>
          <p:txBody>
            <a:bodyPr/>
            <a:lstStyle/>
            <a:p/>
          </p:txBody>
        </p:sp>
        <p:sp>
          <p:nvSpPr>
            <p:cNvPr id="48" name="rc48"/>
            <p:cNvSpPr/>
            <p:nvPr/>
          </p:nvSpPr>
          <p:spPr>
            <a:xfrm>
              <a:off x="4494791" y="2980222"/>
              <a:ext cx="239888" cy="1327799"/>
            </a:xfrm>
            <a:prstGeom prst="rect">
              <a:avLst/>
            </a:prstGeom>
            <a:solidFill>
              <a:srgbClr val="80BD41">
                <a:alpha val="100000"/>
              </a:srgbClr>
            </a:solidFill>
          </p:spPr>
          <p:txBody>
            <a:bodyPr/>
            <a:lstStyle/>
            <a:p/>
          </p:txBody>
        </p:sp>
        <p:sp>
          <p:nvSpPr>
            <p:cNvPr id="49" name="rc49"/>
            <p:cNvSpPr/>
            <p:nvPr/>
          </p:nvSpPr>
          <p:spPr>
            <a:xfrm>
              <a:off x="4494791" y="2966810"/>
              <a:ext cx="239888" cy="13412"/>
            </a:xfrm>
            <a:prstGeom prst="rect">
              <a:avLst/>
            </a:prstGeom>
            <a:solidFill>
              <a:srgbClr val="1CABE2">
                <a:alpha val="100000"/>
              </a:srgbClr>
            </a:solidFill>
          </p:spPr>
          <p:txBody>
            <a:bodyPr/>
            <a:lstStyle/>
            <a:p/>
          </p:txBody>
        </p:sp>
        <p:sp>
          <p:nvSpPr>
            <p:cNvPr id="50" name="rc50"/>
            <p:cNvSpPr/>
            <p:nvPr/>
          </p:nvSpPr>
          <p:spPr>
            <a:xfrm>
              <a:off x="4761334" y="3044803"/>
              <a:ext cx="239888" cy="1263218"/>
            </a:xfrm>
            <a:prstGeom prst="rect">
              <a:avLst/>
            </a:prstGeom>
            <a:solidFill>
              <a:srgbClr val="80BD41">
                <a:alpha val="100000"/>
              </a:srgbClr>
            </a:solidFill>
          </p:spPr>
          <p:txBody>
            <a:bodyPr/>
            <a:lstStyle/>
            <a:p/>
          </p:txBody>
        </p:sp>
        <p:sp>
          <p:nvSpPr>
            <p:cNvPr id="51" name="rc51"/>
            <p:cNvSpPr/>
            <p:nvPr/>
          </p:nvSpPr>
          <p:spPr>
            <a:xfrm>
              <a:off x="4761334" y="3032043"/>
              <a:ext cx="239888" cy="12759"/>
            </a:xfrm>
            <a:prstGeom prst="rect">
              <a:avLst/>
            </a:prstGeom>
            <a:solidFill>
              <a:srgbClr val="1CABE2">
                <a:alpha val="100000"/>
              </a:srgbClr>
            </a:solidFill>
          </p:spPr>
          <p:txBody>
            <a:bodyPr/>
            <a:lstStyle/>
            <a:p/>
          </p:txBody>
        </p:sp>
        <p:sp>
          <p:nvSpPr>
            <p:cNvPr id="52" name="rc52"/>
            <p:cNvSpPr/>
            <p:nvPr/>
          </p:nvSpPr>
          <p:spPr>
            <a:xfrm>
              <a:off x="5027877" y="3011338"/>
              <a:ext cx="239888" cy="1296683"/>
            </a:xfrm>
            <a:prstGeom prst="rect">
              <a:avLst/>
            </a:prstGeom>
            <a:solidFill>
              <a:srgbClr val="80BD41">
                <a:alpha val="100000"/>
              </a:srgbClr>
            </a:solidFill>
          </p:spPr>
          <p:txBody>
            <a:bodyPr/>
            <a:lstStyle/>
            <a:p/>
          </p:txBody>
        </p:sp>
        <p:sp>
          <p:nvSpPr>
            <p:cNvPr id="53" name="rc53"/>
            <p:cNvSpPr/>
            <p:nvPr/>
          </p:nvSpPr>
          <p:spPr>
            <a:xfrm>
              <a:off x="5027877" y="2998240"/>
              <a:ext cx="239888" cy="13097"/>
            </a:xfrm>
            <a:prstGeom prst="rect">
              <a:avLst/>
            </a:prstGeom>
            <a:solidFill>
              <a:srgbClr val="1CABE2">
                <a:alpha val="100000"/>
              </a:srgbClr>
            </a:solidFill>
          </p:spPr>
          <p:txBody>
            <a:bodyPr/>
            <a:lstStyle/>
            <a:p/>
          </p:txBody>
        </p:sp>
        <p:sp>
          <p:nvSpPr>
            <p:cNvPr id="54" name="rc54"/>
            <p:cNvSpPr/>
            <p:nvPr/>
          </p:nvSpPr>
          <p:spPr>
            <a:xfrm>
              <a:off x="5294420" y="3097047"/>
              <a:ext cx="239888" cy="1210973"/>
            </a:xfrm>
            <a:prstGeom prst="rect">
              <a:avLst/>
            </a:prstGeom>
            <a:solidFill>
              <a:srgbClr val="80BD41">
                <a:alpha val="100000"/>
              </a:srgbClr>
            </a:solidFill>
          </p:spPr>
          <p:txBody>
            <a:bodyPr/>
            <a:lstStyle/>
            <a:p/>
          </p:txBody>
        </p:sp>
        <p:sp>
          <p:nvSpPr>
            <p:cNvPr id="55" name="rc55"/>
            <p:cNvSpPr/>
            <p:nvPr/>
          </p:nvSpPr>
          <p:spPr>
            <a:xfrm>
              <a:off x="5294420" y="3084815"/>
              <a:ext cx="239888" cy="12232"/>
            </a:xfrm>
            <a:prstGeom prst="rect">
              <a:avLst/>
            </a:prstGeom>
            <a:solidFill>
              <a:srgbClr val="1CABE2">
                <a:alpha val="100000"/>
              </a:srgbClr>
            </a:solidFill>
          </p:spPr>
          <p:txBody>
            <a:bodyPr/>
            <a:lstStyle/>
            <a:p/>
          </p:txBody>
        </p:sp>
        <p:sp>
          <p:nvSpPr>
            <p:cNvPr id="56" name="rc56"/>
            <p:cNvSpPr/>
            <p:nvPr/>
          </p:nvSpPr>
          <p:spPr>
            <a:xfrm>
              <a:off x="5560963" y="3040287"/>
              <a:ext cx="239888" cy="1267733"/>
            </a:xfrm>
            <a:prstGeom prst="rect">
              <a:avLst/>
            </a:prstGeom>
            <a:solidFill>
              <a:srgbClr val="80BD41">
                <a:alpha val="100000"/>
              </a:srgbClr>
            </a:solidFill>
          </p:spPr>
          <p:txBody>
            <a:bodyPr/>
            <a:lstStyle/>
            <a:p/>
          </p:txBody>
        </p:sp>
        <p:sp>
          <p:nvSpPr>
            <p:cNvPr id="57" name="rc57"/>
            <p:cNvSpPr/>
            <p:nvPr/>
          </p:nvSpPr>
          <p:spPr>
            <a:xfrm>
              <a:off x="5560963" y="3027482"/>
              <a:ext cx="239888" cy="12805"/>
            </a:xfrm>
            <a:prstGeom prst="rect">
              <a:avLst/>
            </a:prstGeom>
            <a:solidFill>
              <a:srgbClr val="1CABE2">
                <a:alpha val="100000"/>
              </a:srgbClr>
            </a:solidFill>
          </p:spPr>
          <p:txBody>
            <a:bodyPr/>
            <a:lstStyle/>
            <a:p/>
          </p:txBody>
        </p:sp>
        <p:sp>
          <p:nvSpPr>
            <p:cNvPr id="58" name="rc58"/>
            <p:cNvSpPr/>
            <p:nvPr/>
          </p:nvSpPr>
          <p:spPr>
            <a:xfrm>
              <a:off x="5827506" y="3044406"/>
              <a:ext cx="239888" cy="1263615"/>
            </a:xfrm>
            <a:prstGeom prst="rect">
              <a:avLst/>
            </a:prstGeom>
            <a:solidFill>
              <a:srgbClr val="80BD41">
                <a:alpha val="100000"/>
              </a:srgbClr>
            </a:solidFill>
          </p:spPr>
          <p:txBody>
            <a:bodyPr/>
            <a:lstStyle/>
            <a:p/>
          </p:txBody>
        </p:sp>
        <p:sp>
          <p:nvSpPr>
            <p:cNvPr id="59" name="rc59"/>
            <p:cNvSpPr/>
            <p:nvPr/>
          </p:nvSpPr>
          <p:spPr>
            <a:xfrm>
              <a:off x="5827506" y="3031642"/>
              <a:ext cx="239888" cy="12763"/>
            </a:xfrm>
            <a:prstGeom prst="rect">
              <a:avLst/>
            </a:prstGeom>
            <a:solidFill>
              <a:srgbClr val="1CABE2">
                <a:alpha val="100000"/>
              </a:srgbClr>
            </a:solidFill>
          </p:spPr>
          <p:txBody>
            <a:bodyPr/>
            <a:lstStyle/>
            <a:p/>
          </p:txBody>
        </p:sp>
        <p:sp>
          <p:nvSpPr>
            <p:cNvPr id="60" name="rc60"/>
            <p:cNvSpPr/>
            <p:nvPr/>
          </p:nvSpPr>
          <p:spPr>
            <a:xfrm>
              <a:off x="6094049" y="3244838"/>
              <a:ext cx="239888" cy="1063183"/>
            </a:xfrm>
            <a:prstGeom prst="rect">
              <a:avLst/>
            </a:prstGeom>
            <a:solidFill>
              <a:srgbClr val="80BD41">
                <a:alpha val="100000"/>
              </a:srgbClr>
            </a:solidFill>
          </p:spPr>
          <p:txBody>
            <a:bodyPr/>
            <a:lstStyle/>
            <a:p/>
          </p:txBody>
        </p:sp>
        <p:sp>
          <p:nvSpPr>
            <p:cNvPr id="61" name="rc61"/>
            <p:cNvSpPr/>
            <p:nvPr/>
          </p:nvSpPr>
          <p:spPr>
            <a:xfrm>
              <a:off x="6094049" y="3234098"/>
              <a:ext cx="239888" cy="10739"/>
            </a:xfrm>
            <a:prstGeom prst="rect">
              <a:avLst/>
            </a:prstGeom>
            <a:solidFill>
              <a:srgbClr val="1CABE2">
                <a:alpha val="100000"/>
              </a:srgbClr>
            </a:solidFill>
          </p:spPr>
          <p:txBody>
            <a:bodyPr/>
            <a:lstStyle/>
            <a:p/>
          </p:txBody>
        </p:sp>
        <p:sp>
          <p:nvSpPr>
            <p:cNvPr id="62" name="rc62"/>
            <p:cNvSpPr/>
            <p:nvPr/>
          </p:nvSpPr>
          <p:spPr>
            <a:xfrm>
              <a:off x="6360593" y="3295732"/>
              <a:ext cx="239888" cy="1012288"/>
            </a:xfrm>
            <a:prstGeom prst="rect">
              <a:avLst/>
            </a:prstGeom>
            <a:solidFill>
              <a:srgbClr val="80BD41">
                <a:alpha val="100000"/>
              </a:srgbClr>
            </a:solidFill>
          </p:spPr>
          <p:txBody>
            <a:bodyPr/>
            <a:lstStyle/>
            <a:p/>
          </p:txBody>
        </p:sp>
        <p:sp>
          <p:nvSpPr>
            <p:cNvPr id="63" name="rc63"/>
            <p:cNvSpPr/>
            <p:nvPr/>
          </p:nvSpPr>
          <p:spPr>
            <a:xfrm>
              <a:off x="6360593" y="3285507"/>
              <a:ext cx="239888" cy="10225"/>
            </a:xfrm>
            <a:prstGeom prst="rect">
              <a:avLst/>
            </a:prstGeom>
            <a:solidFill>
              <a:srgbClr val="1CABE2">
                <a:alpha val="100000"/>
              </a:srgbClr>
            </a:solidFill>
          </p:spPr>
          <p:txBody>
            <a:bodyPr/>
            <a:lstStyle/>
            <a:p/>
          </p:txBody>
        </p:sp>
        <p:sp>
          <p:nvSpPr>
            <p:cNvPr id="64" name="rc64"/>
            <p:cNvSpPr/>
            <p:nvPr/>
          </p:nvSpPr>
          <p:spPr>
            <a:xfrm>
              <a:off x="6627136" y="3487432"/>
              <a:ext cx="239888" cy="820589"/>
            </a:xfrm>
            <a:prstGeom prst="rect">
              <a:avLst/>
            </a:prstGeom>
            <a:solidFill>
              <a:srgbClr val="80BD41">
                <a:alpha val="100000"/>
              </a:srgbClr>
            </a:solidFill>
          </p:spPr>
          <p:txBody>
            <a:bodyPr/>
            <a:lstStyle/>
            <a:p/>
          </p:txBody>
        </p:sp>
        <p:sp>
          <p:nvSpPr>
            <p:cNvPr id="65" name="rc65"/>
            <p:cNvSpPr/>
            <p:nvPr/>
          </p:nvSpPr>
          <p:spPr>
            <a:xfrm>
              <a:off x="6627136" y="3479143"/>
              <a:ext cx="239888" cy="8288"/>
            </a:xfrm>
            <a:prstGeom prst="rect">
              <a:avLst/>
            </a:prstGeom>
            <a:solidFill>
              <a:srgbClr val="1CABE2">
                <a:alpha val="100000"/>
              </a:srgbClr>
            </a:solidFill>
          </p:spPr>
          <p:txBody>
            <a:bodyPr/>
            <a:lstStyle/>
            <a:p/>
          </p:txBody>
        </p:sp>
        <p:sp>
          <p:nvSpPr>
            <p:cNvPr id="66" name="rc66"/>
            <p:cNvSpPr/>
            <p:nvPr/>
          </p:nvSpPr>
          <p:spPr>
            <a:xfrm>
              <a:off x="6893679" y="3582954"/>
              <a:ext cx="239888" cy="725066"/>
            </a:xfrm>
            <a:prstGeom prst="rect">
              <a:avLst/>
            </a:prstGeom>
            <a:solidFill>
              <a:srgbClr val="80BD41">
                <a:alpha val="100000"/>
              </a:srgbClr>
            </a:solidFill>
          </p:spPr>
          <p:txBody>
            <a:bodyPr/>
            <a:lstStyle/>
            <a:p/>
          </p:txBody>
        </p:sp>
        <p:sp>
          <p:nvSpPr>
            <p:cNvPr id="67" name="rc67"/>
            <p:cNvSpPr/>
            <p:nvPr/>
          </p:nvSpPr>
          <p:spPr>
            <a:xfrm>
              <a:off x="6893679" y="3575630"/>
              <a:ext cx="239888" cy="7323"/>
            </a:xfrm>
            <a:prstGeom prst="rect">
              <a:avLst/>
            </a:prstGeom>
            <a:solidFill>
              <a:srgbClr val="1CABE2">
                <a:alpha val="100000"/>
              </a:srgbClr>
            </a:solidFill>
          </p:spPr>
          <p:txBody>
            <a:bodyPr/>
            <a:lstStyle/>
            <a:p/>
          </p:txBody>
        </p:sp>
        <p:sp>
          <p:nvSpPr>
            <p:cNvPr id="68" name="rc68"/>
            <p:cNvSpPr/>
            <p:nvPr/>
          </p:nvSpPr>
          <p:spPr>
            <a:xfrm>
              <a:off x="7160222" y="3652480"/>
              <a:ext cx="239888" cy="655541"/>
            </a:xfrm>
            <a:prstGeom prst="rect">
              <a:avLst/>
            </a:prstGeom>
            <a:solidFill>
              <a:srgbClr val="80BD41">
                <a:alpha val="100000"/>
              </a:srgbClr>
            </a:solidFill>
          </p:spPr>
          <p:txBody>
            <a:bodyPr/>
            <a:lstStyle/>
            <a:p/>
          </p:txBody>
        </p:sp>
        <p:sp>
          <p:nvSpPr>
            <p:cNvPr id="69" name="rc69"/>
            <p:cNvSpPr/>
            <p:nvPr/>
          </p:nvSpPr>
          <p:spPr>
            <a:xfrm>
              <a:off x="7160222" y="3645859"/>
              <a:ext cx="239888" cy="6621"/>
            </a:xfrm>
            <a:prstGeom prst="rect">
              <a:avLst/>
            </a:prstGeom>
            <a:solidFill>
              <a:srgbClr val="1CABE2">
                <a:alpha val="100000"/>
              </a:srgbClr>
            </a:solidFill>
          </p:spPr>
          <p:txBody>
            <a:bodyPr/>
            <a:lstStyle/>
            <a:p/>
          </p:txBody>
        </p:sp>
        <p:sp>
          <p:nvSpPr>
            <p:cNvPr id="70" name="rc70"/>
            <p:cNvSpPr/>
            <p:nvPr/>
          </p:nvSpPr>
          <p:spPr>
            <a:xfrm>
              <a:off x="7426765" y="3703336"/>
              <a:ext cx="239888" cy="604685"/>
            </a:xfrm>
            <a:prstGeom prst="rect">
              <a:avLst/>
            </a:prstGeom>
            <a:solidFill>
              <a:srgbClr val="80BD41">
                <a:alpha val="100000"/>
              </a:srgbClr>
            </a:solidFill>
          </p:spPr>
          <p:txBody>
            <a:bodyPr/>
            <a:lstStyle/>
            <a:p/>
          </p:txBody>
        </p:sp>
        <p:sp>
          <p:nvSpPr>
            <p:cNvPr id="71" name="rc71"/>
            <p:cNvSpPr/>
            <p:nvPr/>
          </p:nvSpPr>
          <p:spPr>
            <a:xfrm>
              <a:off x="7426765" y="3684634"/>
              <a:ext cx="239888" cy="18701"/>
            </a:xfrm>
            <a:prstGeom prst="rect">
              <a:avLst/>
            </a:prstGeom>
            <a:solidFill>
              <a:srgbClr val="1CABE2">
                <a:alpha val="100000"/>
              </a:srgbClr>
            </a:solidFill>
          </p:spPr>
          <p:txBody>
            <a:bodyPr/>
            <a:lstStyle/>
            <a:p/>
          </p:txBody>
        </p:sp>
        <p:sp>
          <p:nvSpPr>
            <p:cNvPr id="72" name="rc72"/>
            <p:cNvSpPr/>
            <p:nvPr/>
          </p:nvSpPr>
          <p:spPr>
            <a:xfrm>
              <a:off x="7693308" y="3709296"/>
              <a:ext cx="239888" cy="598725"/>
            </a:xfrm>
            <a:prstGeom prst="rect">
              <a:avLst/>
            </a:prstGeom>
            <a:solidFill>
              <a:srgbClr val="80BD41">
                <a:alpha val="100000"/>
              </a:srgbClr>
            </a:solidFill>
          </p:spPr>
          <p:txBody>
            <a:bodyPr/>
            <a:lstStyle/>
            <a:p/>
          </p:txBody>
        </p:sp>
        <p:sp>
          <p:nvSpPr>
            <p:cNvPr id="73" name="rc73"/>
            <p:cNvSpPr/>
            <p:nvPr/>
          </p:nvSpPr>
          <p:spPr>
            <a:xfrm>
              <a:off x="7693308" y="3690778"/>
              <a:ext cx="239888" cy="18517"/>
            </a:xfrm>
            <a:prstGeom prst="rect">
              <a:avLst/>
            </a:prstGeom>
            <a:solidFill>
              <a:srgbClr val="1CABE2">
                <a:alpha val="100000"/>
              </a:srgbClr>
            </a:solidFill>
          </p:spPr>
          <p:txBody>
            <a:bodyPr/>
            <a:lstStyle/>
            <a:p/>
          </p:txBody>
        </p:sp>
        <p:sp>
          <p:nvSpPr>
            <p:cNvPr id="74" name="rc74"/>
            <p:cNvSpPr/>
            <p:nvPr/>
          </p:nvSpPr>
          <p:spPr>
            <a:xfrm>
              <a:off x="7959851" y="3716766"/>
              <a:ext cx="239888" cy="591255"/>
            </a:xfrm>
            <a:prstGeom prst="rect">
              <a:avLst/>
            </a:prstGeom>
            <a:solidFill>
              <a:srgbClr val="80BD41">
                <a:alpha val="100000"/>
              </a:srgbClr>
            </a:solidFill>
          </p:spPr>
          <p:txBody>
            <a:bodyPr/>
            <a:lstStyle/>
            <a:p/>
          </p:txBody>
        </p:sp>
        <p:sp>
          <p:nvSpPr>
            <p:cNvPr id="75" name="rc75"/>
            <p:cNvSpPr/>
            <p:nvPr/>
          </p:nvSpPr>
          <p:spPr>
            <a:xfrm>
              <a:off x="7959851" y="3698479"/>
              <a:ext cx="239888" cy="18286"/>
            </a:xfrm>
            <a:prstGeom prst="rect">
              <a:avLst/>
            </a:prstGeom>
            <a:solidFill>
              <a:srgbClr val="1CABE2">
                <a:alpha val="100000"/>
              </a:srgbClr>
            </a:solidFill>
          </p:spPr>
          <p:txBody>
            <a:bodyPr/>
            <a:lstStyle/>
            <a:p/>
          </p:txBody>
        </p:sp>
        <p:sp>
          <p:nvSpPr>
            <p:cNvPr id="76" name="pl76"/>
            <p:cNvSpPr/>
            <p:nvPr/>
          </p:nvSpPr>
          <p:spPr>
            <a:xfrm>
              <a:off x="1416218" y="2095023"/>
              <a:ext cx="6663577" cy="111767"/>
            </a:xfrm>
            <a:custGeom>
              <a:avLst/>
              <a:pathLst>
                <a:path w="6663577" h="111767">
                  <a:moveTo>
                    <a:pt x="0" y="111767"/>
                  </a:moveTo>
                  <a:lnTo>
                    <a:pt x="266543" y="89414"/>
                  </a:lnTo>
                  <a:lnTo>
                    <a:pt x="533086" y="89414"/>
                  </a:lnTo>
                  <a:lnTo>
                    <a:pt x="799629" y="89414"/>
                  </a:lnTo>
                  <a:lnTo>
                    <a:pt x="1066172" y="89414"/>
                  </a:lnTo>
                  <a:lnTo>
                    <a:pt x="1332715" y="89414"/>
                  </a:lnTo>
                  <a:lnTo>
                    <a:pt x="1599258" y="0"/>
                  </a:lnTo>
                  <a:lnTo>
                    <a:pt x="1865801" y="0"/>
                  </a:lnTo>
                  <a:lnTo>
                    <a:pt x="2132344" y="0"/>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44707"/>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298664" y="29687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9" name="tx89"/>
            <p:cNvSpPr/>
            <p:nvPr/>
          </p:nvSpPr>
          <p:spPr>
            <a:xfrm>
              <a:off x="2631380" y="30238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90" name="tx90"/>
            <p:cNvSpPr/>
            <p:nvPr/>
          </p:nvSpPr>
          <p:spPr>
            <a:xfrm>
              <a:off x="3964096" y="292710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91" name="tx91"/>
            <p:cNvSpPr/>
            <p:nvPr/>
          </p:nvSpPr>
          <p:spPr>
            <a:xfrm>
              <a:off x="5296811" y="294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92" name="tx92"/>
            <p:cNvSpPr/>
            <p:nvPr/>
          </p:nvSpPr>
          <p:spPr>
            <a:xfrm>
              <a:off x="6362984" y="3149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93" name="tx93"/>
            <p:cNvSpPr/>
            <p:nvPr/>
          </p:nvSpPr>
          <p:spPr>
            <a:xfrm>
              <a:off x="6629527" y="3343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4" name="tx94"/>
            <p:cNvSpPr/>
            <p:nvPr/>
          </p:nvSpPr>
          <p:spPr>
            <a:xfrm>
              <a:off x="6896070" y="3439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5" name="tx95"/>
            <p:cNvSpPr/>
            <p:nvPr/>
          </p:nvSpPr>
          <p:spPr>
            <a:xfrm>
              <a:off x="7188738" y="3509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6" name="tx96"/>
            <p:cNvSpPr/>
            <p:nvPr/>
          </p:nvSpPr>
          <p:spPr>
            <a:xfrm>
              <a:off x="7455282" y="3548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7" name="tx97"/>
            <p:cNvSpPr/>
            <p:nvPr/>
          </p:nvSpPr>
          <p:spPr>
            <a:xfrm>
              <a:off x="7721825" y="3554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8" name="tx98"/>
            <p:cNvSpPr/>
            <p:nvPr/>
          </p:nvSpPr>
          <p:spPr>
            <a:xfrm>
              <a:off x="7988368" y="3562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06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16.09</a:t>
              </a:r>
            </a:p>
          </p:txBody>
        </p:sp>
        <p:sp>
          <p:nvSpPr>
            <p:cNvPr id="111" name="tx111"/>
            <p:cNvSpPr/>
            <p:nvPr/>
          </p:nvSpPr>
          <p:spPr>
            <a:xfrm>
              <a:off x="1324790" y="31045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2" name="tx112"/>
            <p:cNvSpPr/>
            <p:nvPr/>
          </p:nvSpPr>
          <p:spPr>
            <a:xfrm>
              <a:off x="2657505" y="37276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3" name="tx113"/>
            <p:cNvSpPr/>
            <p:nvPr/>
          </p:nvSpPr>
          <p:spPr>
            <a:xfrm>
              <a:off x="2657505" y="3153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4" name="tx114"/>
            <p:cNvSpPr/>
            <p:nvPr/>
          </p:nvSpPr>
          <p:spPr>
            <a:xfrm>
              <a:off x="3964096" y="3656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15" name="tx115"/>
            <p:cNvSpPr/>
            <p:nvPr/>
          </p:nvSpPr>
          <p:spPr>
            <a:xfrm>
              <a:off x="3990221" y="3033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6" name="tx116"/>
            <p:cNvSpPr/>
            <p:nvPr/>
          </p:nvSpPr>
          <p:spPr>
            <a:xfrm>
              <a:off x="5296811" y="36686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7" name="tx117"/>
            <p:cNvSpPr/>
            <p:nvPr/>
          </p:nvSpPr>
          <p:spPr>
            <a:xfrm>
              <a:off x="5322937" y="3055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8" name="tx118"/>
            <p:cNvSpPr/>
            <p:nvPr/>
          </p:nvSpPr>
          <p:spPr>
            <a:xfrm>
              <a:off x="6362984" y="3766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9" name="tx119"/>
            <p:cNvSpPr/>
            <p:nvPr/>
          </p:nvSpPr>
          <p:spPr>
            <a:xfrm>
              <a:off x="6389109" y="3255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0" name="tx120"/>
            <p:cNvSpPr/>
            <p:nvPr/>
          </p:nvSpPr>
          <p:spPr>
            <a:xfrm>
              <a:off x="6629527" y="38626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21" name="tx121"/>
            <p:cNvSpPr/>
            <p:nvPr/>
          </p:nvSpPr>
          <p:spPr>
            <a:xfrm>
              <a:off x="6655652" y="344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2" name="tx122"/>
            <p:cNvSpPr/>
            <p:nvPr/>
          </p:nvSpPr>
          <p:spPr>
            <a:xfrm>
              <a:off x="6896070" y="39103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23" name="tx123"/>
            <p:cNvSpPr/>
            <p:nvPr/>
          </p:nvSpPr>
          <p:spPr>
            <a:xfrm>
              <a:off x="6948321" y="35442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4" name="tx124"/>
            <p:cNvSpPr/>
            <p:nvPr/>
          </p:nvSpPr>
          <p:spPr>
            <a:xfrm>
              <a:off x="7188738" y="3945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5" name="tx125"/>
            <p:cNvSpPr/>
            <p:nvPr/>
          </p:nvSpPr>
          <p:spPr>
            <a:xfrm>
              <a:off x="7188738" y="3614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6" name="tx126"/>
            <p:cNvSpPr/>
            <p:nvPr/>
          </p:nvSpPr>
          <p:spPr>
            <a:xfrm>
              <a:off x="7455282" y="3970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8.59</a:t>
              </a:r>
            </a:p>
          </p:txBody>
        </p:sp>
        <p:sp>
          <p:nvSpPr>
            <p:cNvPr id="127" name="tx127"/>
            <p:cNvSpPr/>
            <p:nvPr/>
          </p:nvSpPr>
          <p:spPr>
            <a:xfrm>
              <a:off x="7455282" y="3658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28" name="tx128"/>
            <p:cNvSpPr/>
            <p:nvPr/>
          </p:nvSpPr>
          <p:spPr>
            <a:xfrm>
              <a:off x="7721825" y="3973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9" name="tx129"/>
            <p:cNvSpPr/>
            <p:nvPr/>
          </p:nvSpPr>
          <p:spPr>
            <a:xfrm>
              <a:off x="7721825" y="36649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30" name="tx130"/>
            <p:cNvSpPr/>
            <p:nvPr/>
          </p:nvSpPr>
          <p:spPr>
            <a:xfrm>
              <a:off x="8014493" y="39773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31" name="tx131"/>
            <p:cNvSpPr/>
            <p:nvPr/>
          </p:nvSpPr>
          <p:spPr>
            <a:xfrm>
              <a:off x="7988368" y="3672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16710" y="35523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284883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5" name="tx135"/>
            <p:cNvSpPr/>
            <p:nvPr/>
          </p:nvSpPr>
          <p:spPr>
            <a:xfrm>
              <a:off x="616710" y="2145235"/>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2892"/>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162" name="pl162"/>
            <p:cNvSpPr/>
            <p:nvPr/>
          </p:nvSpPr>
          <p:spPr>
            <a:xfrm>
              <a:off x="24271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0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09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1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19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18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8982" cy="129091"/>
            </a:xfrm>
            <a:prstGeom prst="rect">
              <a:avLst/>
            </a:prstGeom>
            <a:solidFill>
              <a:srgbClr val="80BD41">
                <a:alpha val="100000"/>
              </a:srgbClr>
            </a:solidFill>
          </p:spPr>
          <p:txBody>
            <a:bodyPr/>
            <a:lstStyle/>
            <a:p/>
          </p:txBody>
        </p:sp>
        <p:sp>
          <p:nvSpPr>
            <p:cNvPr id="173" name="rc173"/>
            <p:cNvSpPr/>
            <p:nvPr/>
          </p:nvSpPr>
          <p:spPr>
            <a:xfrm>
              <a:off x="7805256" y="5954972"/>
              <a:ext cx="65747" cy="129091"/>
            </a:xfrm>
            <a:prstGeom prst="rect">
              <a:avLst/>
            </a:prstGeom>
            <a:solidFill>
              <a:srgbClr val="1CABE2">
                <a:alpha val="100000"/>
              </a:srgbClr>
            </a:solidFill>
          </p:spPr>
          <p:txBody>
            <a:bodyPr/>
            <a:lstStyle/>
            <a:p/>
          </p:txBody>
        </p:sp>
        <p:sp>
          <p:nvSpPr>
            <p:cNvPr id="174" name="rc174"/>
            <p:cNvSpPr/>
            <p:nvPr/>
          </p:nvSpPr>
          <p:spPr>
            <a:xfrm>
              <a:off x="1296273" y="5793607"/>
              <a:ext cx="3849785" cy="129091"/>
            </a:xfrm>
            <a:prstGeom prst="rect">
              <a:avLst/>
            </a:prstGeom>
            <a:solidFill>
              <a:srgbClr val="80BD41">
                <a:alpha val="100000"/>
              </a:srgbClr>
            </a:solidFill>
          </p:spPr>
          <p:txBody>
            <a:bodyPr/>
            <a:lstStyle/>
            <a:p/>
          </p:txBody>
        </p:sp>
        <p:sp>
          <p:nvSpPr>
            <p:cNvPr id="175" name="rc175"/>
            <p:cNvSpPr/>
            <p:nvPr/>
          </p:nvSpPr>
          <p:spPr>
            <a:xfrm>
              <a:off x="5146059" y="5793607"/>
              <a:ext cx="119065" cy="129091"/>
            </a:xfrm>
            <a:prstGeom prst="rect">
              <a:avLst/>
            </a:prstGeom>
            <a:solidFill>
              <a:srgbClr val="1CABE2">
                <a:alpha val="100000"/>
              </a:srgbClr>
            </a:solidFill>
          </p:spPr>
          <p:txBody>
            <a:bodyPr/>
            <a:lstStyle/>
            <a:p/>
          </p:txBody>
        </p:sp>
        <p:sp>
          <p:nvSpPr>
            <p:cNvPr id="176" name="rc176"/>
            <p:cNvSpPr/>
            <p:nvPr/>
          </p:nvSpPr>
          <p:spPr>
            <a:xfrm>
              <a:off x="1296273" y="5632243"/>
              <a:ext cx="3801752" cy="129091"/>
            </a:xfrm>
            <a:prstGeom prst="rect">
              <a:avLst/>
            </a:prstGeom>
            <a:solidFill>
              <a:srgbClr val="80BD41">
                <a:alpha val="100000"/>
              </a:srgbClr>
            </a:solidFill>
          </p:spPr>
          <p:txBody>
            <a:bodyPr/>
            <a:lstStyle/>
            <a:p/>
          </p:txBody>
        </p:sp>
        <p:sp>
          <p:nvSpPr>
            <p:cNvPr id="177" name="rc177"/>
            <p:cNvSpPr/>
            <p:nvPr/>
          </p:nvSpPr>
          <p:spPr>
            <a:xfrm>
              <a:off x="5098026" y="5632243"/>
              <a:ext cx="117580" cy="129091"/>
            </a:xfrm>
            <a:prstGeom prst="rect">
              <a:avLst/>
            </a:prstGeom>
            <a:solidFill>
              <a:srgbClr val="1CABE2">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9" name="tx179"/>
            <p:cNvSpPr/>
            <p:nvPr/>
          </p:nvSpPr>
          <p:spPr>
            <a:xfrm>
              <a:off x="535104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80" name="tx180"/>
            <p:cNvSpPr/>
            <p:nvPr/>
          </p:nvSpPr>
          <p:spPr>
            <a:xfrm>
              <a:off x="529904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8.66</a:t>
              </a:r>
            </a:p>
          </p:txBody>
        </p:sp>
        <p:sp>
          <p:nvSpPr>
            <p:cNvPr id="181" name="tx181"/>
            <p:cNvSpPr/>
            <p:nvPr/>
          </p:nvSpPr>
          <p:spPr>
            <a:xfrm>
              <a:off x="441512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82" name="tx182"/>
            <p:cNvSpPr/>
            <p:nvPr/>
          </p:nvSpPr>
          <p:spPr>
            <a:xfrm>
              <a:off x="773263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3" name="tx183"/>
            <p:cNvSpPr/>
            <p:nvPr/>
          </p:nvSpPr>
          <p:spPr>
            <a:xfrm>
              <a:off x="3115672"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4" name="tx184"/>
            <p:cNvSpPr/>
            <p:nvPr/>
          </p:nvSpPr>
          <p:spPr>
            <a:xfrm>
              <a:off x="5100098"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85" name="tx185"/>
            <p:cNvSpPr/>
            <p:nvPr/>
          </p:nvSpPr>
          <p:spPr>
            <a:xfrm>
              <a:off x="3121801"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6" name="tx186"/>
            <p:cNvSpPr/>
            <p:nvPr/>
          </p:nvSpPr>
          <p:spPr>
            <a:xfrm>
              <a:off x="5051323"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441685" y="6177261"/>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5664690"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926541"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(97%) was lower than in 2019 (99%).
The number of children vaccinated with DTP1 decreased 42% compared to in 2019.
The number of surviving infants decreased approximately 40% compared to in 2019.
In 2025, 6m fewer children were vaccinated than in 2019.
In 2025, there were 5.9m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06198"/>
            </a:xfrm>
            <a:custGeom>
              <a:avLst/>
              <a:pathLst>
                <a:path w="3397293" h="306198">
                  <a:moveTo>
                    <a:pt x="0" y="306198"/>
                  </a:moveTo>
                  <a:lnTo>
                    <a:pt x="135891" y="284327"/>
                  </a:lnTo>
                  <a:lnTo>
                    <a:pt x="271783" y="284327"/>
                  </a:lnTo>
                  <a:lnTo>
                    <a:pt x="407675" y="284327"/>
                  </a:lnTo>
                  <a:lnTo>
                    <a:pt x="543566" y="262456"/>
                  </a:lnTo>
                  <a:lnTo>
                    <a:pt x="679458" y="262456"/>
                  </a:lnTo>
                  <a:lnTo>
                    <a:pt x="815350" y="131228"/>
                  </a:lnTo>
                  <a:lnTo>
                    <a:pt x="951242" y="131228"/>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262456"/>
                  </a:moveTo>
                  <a:lnTo>
                    <a:pt x="135891" y="262456"/>
                  </a:lnTo>
                  <a:lnTo>
                    <a:pt x="271783" y="306198"/>
                  </a:lnTo>
                  <a:lnTo>
                    <a:pt x="407675" y="240584"/>
                  </a:lnTo>
                  <a:lnTo>
                    <a:pt x="543566" y="218713"/>
                  </a:lnTo>
                  <a:lnTo>
                    <a:pt x="679458" y="218713"/>
                  </a:lnTo>
                  <a:lnTo>
                    <a:pt x="815350" y="153099"/>
                  </a:lnTo>
                  <a:lnTo>
                    <a:pt x="951242" y="131228"/>
                  </a:lnTo>
                  <a:lnTo>
                    <a:pt x="1087133" y="65614"/>
                  </a:lnTo>
                  <a:lnTo>
                    <a:pt x="1223025" y="21871"/>
                  </a:lnTo>
                  <a:lnTo>
                    <a:pt x="1358917" y="21871"/>
                  </a:lnTo>
                  <a:lnTo>
                    <a:pt x="1494809" y="21871"/>
                  </a:lnTo>
                  <a:lnTo>
                    <a:pt x="1630700" y="0"/>
                  </a:lnTo>
                  <a:lnTo>
                    <a:pt x="1766592" y="43742"/>
                  </a:lnTo>
                  <a:lnTo>
                    <a:pt x="1902484" y="0"/>
                  </a:lnTo>
                  <a:lnTo>
                    <a:pt x="2038375" y="21871"/>
                  </a:lnTo>
                  <a:lnTo>
                    <a:pt x="2174267" y="21871"/>
                  </a:lnTo>
                  <a:lnTo>
                    <a:pt x="2310159" y="21871"/>
                  </a:lnTo>
                  <a:lnTo>
                    <a:pt x="2446051" y="43742"/>
                  </a:lnTo>
                  <a:lnTo>
                    <a:pt x="2581942" y="43742"/>
                  </a:lnTo>
                  <a:lnTo>
                    <a:pt x="2717834" y="87485"/>
                  </a:lnTo>
                  <a:lnTo>
                    <a:pt x="2853726" y="240584"/>
                  </a:lnTo>
                  <a:lnTo>
                    <a:pt x="2989618" y="43742"/>
                  </a:lnTo>
                  <a:lnTo>
                    <a:pt x="3125509" y="153099"/>
                  </a:lnTo>
                  <a:lnTo>
                    <a:pt x="3261401" y="153099"/>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06198"/>
            </a:xfrm>
            <a:custGeom>
              <a:avLst/>
              <a:pathLst>
                <a:path w="3397293" h="306198">
                  <a:moveTo>
                    <a:pt x="0" y="306198"/>
                  </a:moveTo>
                  <a:lnTo>
                    <a:pt x="135891" y="284327"/>
                  </a:lnTo>
                  <a:lnTo>
                    <a:pt x="271783" y="284327"/>
                  </a:lnTo>
                  <a:lnTo>
                    <a:pt x="407675" y="284327"/>
                  </a:lnTo>
                  <a:lnTo>
                    <a:pt x="543566" y="262456"/>
                  </a:lnTo>
                  <a:lnTo>
                    <a:pt x="679458" y="262456"/>
                  </a:lnTo>
                  <a:lnTo>
                    <a:pt x="815350" y="131228"/>
                  </a:lnTo>
                  <a:lnTo>
                    <a:pt x="951242" y="131228"/>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06198"/>
            </a:xfrm>
            <a:custGeom>
              <a:avLst/>
              <a:pathLst>
                <a:path w="3397293" h="306198">
                  <a:moveTo>
                    <a:pt x="0" y="306198"/>
                  </a:moveTo>
                  <a:lnTo>
                    <a:pt x="135891" y="284327"/>
                  </a:lnTo>
                  <a:lnTo>
                    <a:pt x="271783" y="284327"/>
                  </a:lnTo>
                  <a:lnTo>
                    <a:pt x="407675" y="284327"/>
                  </a:lnTo>
                  <a:lnTo>
                    <a:pt x="543566" y="262456"/>
                  </a:lnTo>
                  <a:lnTo>
                    <a:pt x="679458" y="262456"/>
                  </a:lnTo>
                  <a:lnTo>
                    <a:pt x="815350" y="131228"/>
                  </a:lnTo>
                  <a:lnTo>
                    <a:pt x="951242" y="131228"/>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65614"/>
                  </a:lnTo>
                  <a:lnTo>
                    <a:pt x="3261401" y="43742"/>
                  </a:lnTo>
                  <a:lnTo>
                    <a:pt x="3397293" y="43742"/>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4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874"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545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7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2009" y="1403693"/>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China, 2000-2025</a:t>
              </a:r>
            </a:p>
          </p:txBody>
        </p:sp>
        <p:sp>
          <p:nvSpPr>
            <p:cNvPr id="63" name="pl63"/>
            <p:cNvSpPr/>
            <p:nvPr/>
          </p:nvSpPr>
          <p:spPr>
            <a:xfrm>
              <a:off x="5267799" y="39272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855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439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02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160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7190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8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0638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647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31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3814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939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823122"/>
              <a:ext cx="3397293" cy="1236572"/>
            </a:xfrm>
            <a:custGeom>
              <a:avLst/>
              <a:pathLst>
                <a:path w="3397293" h="1236572">
                  <a:moveTo>
                    <a:pt x="0" y="1236572"/>
                  </a:moveTo>
                  <a:lnTo>
                    <a:pt x="135891" y="1148245"/>
                  </a:lnTo>
                  <a:lnTo>
                    <a:pt x="271783" y="1148245"/>
                  </a:lnTo>
                  <a:lnTo>
                    <a:pt x="407675" y="1148245"/>
                  </a:lnTo>
                  <a:lnTo>
                    <a:pt x="543566" y="1059919"/>
                  </a:lnTo>
                  <a:lnTo>
                    <a:pt x="679458" y="1059919"/>
                  </a:lnTo>
                  <a:lnTo>
                    <a:pt x="815350" y="529959"/>
                  </a:lnTo>
                  <a:lnTo>
                    <a:pt x="951242" y="529959"/>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64979"/>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23122"/>
              <a:ext cx="3397293" cy="1236572"/>
            </a:xfrm>
            <a:custGeom>
              <a:avLst/>
              <a:pathLst>
                <a:path w="3397293" h="1236572">
                  <a:moveTo>
                    <a:pt x="0" y="1236572"/>
                  </a:moveTo>
                  <a:lnTo>
                    <a:pt x="135891" y="1236572"/>
                  </a:lnTo>
                  <a:lnTo>
                    <a:pt x="271783" y="1236572"/>
                  </a:lnTo>
                  <a:lnTo>
                    <a:pt x="407675" y="1059919"/>
                  </a:lnTo>
                  <a:lnTo>
                    <a:pt x="543566" y="883266"/>
                  </a:lnTo>
                  <a:lnTo>
                    <a:pt x="679458" y="794939"/>
                  </a:lnTo>
                  <a:lnTo>
                    <a:pt x="815350" y="706612"/>
                  </a:lnTo>
                  <a:lnTo>
                    <a:pt x="951242" y="706612"/>
                  </a:lnTo>
                  <a:lnTo>
                    <a:pt x="1087133" y="441633"/>
                  </a:lnTo>
                  <a:lnTo>
                    <a:pt x="1223025" y="264979"/>
                  </a:lnTo>
                  <a:lnTo>
                    <a:pt x="1358917" y="264979"/>
                  </a:lnTo>
                  <a:lnTo>
                    <a:pt x="1494809" y="176653"/>
                  </a:lnTo>
                  <a:lnTo>
                    <a:pt x="1630700" y="176653"/>
                  </a:lnTo>
                  <a:lnTo>
                    <a:pt x="1766592" y="176653"/>
                  </a:lnTo>
                  <a:lnTo>
                    <a:pt x="1902484" y="176653"/>
                  </a:lnTo>
                  <a:lnTo>
                    <a:pt x="2038375" y="88326"/>
                  </a:lnTo>
                  <a:lnTo>
                    <a:pt x="2174267" y="0"/>
                  </a:lnTo>
                  <a:lnTo>
                    <a:pt x="2310159" y="0"/>
                  </a:lnTo>
                  <a:lnTo>
                    <a:pt x="2446051" y="0"/>
                  </a:lnTo>
                  <a:lnTo>
                    <a:pt x="2581942" y="0"/>
                  </a:lnTo>
                  <a:lnTo>
                    <a:pt x="2717834" y="264979"/>
                  </a:lnTo>
                  <a:lnTo>
                    <a:pt x="2853726" y="441633"/>
                  </a:lnTo>
                  <a:lnTo>
                    <a:pt x="2989618" y="88326"/>
                  </a:lnTo>
                  <a:lnTo>
                    <a:pt x="3125509" y="176653"/>
                  </a:lnTo>
                  <a:lnTo>
                    <a:pt x="3261401" y="176653"/>
                  </a:lnTo>
                  <a:lnTo>
                    <a:pt x="3397293" y="8832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646469"/>
              <a:ext cx="3397293" cy="1236572"/>
            </a:xfrm>
            <a:custGeom>
              <a:avLst/>
              <a:pathLst>
                <a:path w="3397293" h="1236572">
                  <a:moveTo>
                    <a:pt x="0" y="1059919"/>
                  </a:moveTo>
                  <a:lnTo>
                    <a:pt x="135891" y="1059919"/>
                  </a:lnTo>
                  <a:lnTo>
                    <a:pt x="271783" y="1236572"/>
                  </a:lnTo>
                  <a:lnTo>
                    <a:pt x="407675" y="971592"/>
                  </a:lnTo>
                  <a:lnTo>
                    <a:pt x="543566" y="883266"/>
                  </a:lnTo>
                  <a:lnTo>
                    <a:pt x="679458" y="883266"/>
                  </a:lnTo>
                  <a:lnTo>
                    <a:pt x="815350" y="618286"/>
                  </a:lnTo>
                  <a:lnTo>
                    <a:pt x="951242" y="529959"/>
                  </a:lnTo>
                  <a:lnTo>
                    <a:pt x="1087133" y="264979"/>
                  </a:lnTo>
                  <a:lnTo>
                    <a:pt x="1223025" y="88326"/>
                  </a:lnTo>
                  <a:lnTo>
                    <a:pt x="1358917" y="88326"/>
                  </a:lnTo>
                  <a:lnTo>
                    <a:pt x="1494809" y="88326"/>
                  </a:lnTo>
                  <a:lnTo>
                    <a:pt x="1630700" y="0"/>
                  </a:lnTo>
                  <a:lnTo>
                    <a:pt x="1766592" y="176653"/>
                  </a:lnTo>
                  <a:lnTo>
                    <a:pt x="1902484" y="0"/>
                  </a:lnTo>
                  <a:lnTo>
                    <a:pt x="2038375" y="88326"/>
                  </a:lnTo>
                  <a:lnTo>
                    <a:pt x="2174267" y="88326"/>
                  </a:lnTo>
                  <a:lnTo>
                    <a:pt x="2310159" y="88326"/>
                  </a:lnTo>
                  <a:lnTo>
                    <a:pt x="2446051" y="176653"/>
                  </a:lnTo>
                  <a:lnTo>
                    <a:pt x="2581942" y="176653"/>
                  </a:lnTo>
                  <a:lnTo>
                    <a:pt x="2717834" y="353306"/>
                  </a:lnTo>
                  <a:lnTo>
                    <a:pt x="2853726" y="971592"/>
                  </a:lnTo>
                  <a:lnTo>
                    <a:pt x="2989618" y="176653"/>
                  </a:lnTo>
                  <a:lnTo>
                    <a:pt x="3125509" y="618286"/>
                  </a:lnTo>
                  <a:lnTo>
                    <a:pt x="3261401" y="618286"/>
                  </a:lnTo>
                  <a:lnTo>
                    <a:pt x="3397293" y="5299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2312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823122"/>
              <a:ext cx="3397293" cy="1236572"/>
            </a:xfrm>
            <a:custGeom>
              <a:avLst/>
              <a:pathLst>
                <a:path w="3397293" h="1236572">
                  <a:moveTo>
                    <a:pt x="0" y="1236572"/>
                  </a:moveTo>
                  <a:lnTo>
                    <a:pt x="135891" y="1148245"/>
                  </a:lnTo>
                  <a:lnTo>
                    <a:pt x="271783" y="1148245"/>
                  </a:lnTo>
                  <a:lnTo>
                    <a:pt x="407675" y="1148245"/>
                  </a:lnTo>
                  <a:lnTo>
                    <a:pt x="543566" y="1059919"/>
                  </a:lnTo>
                  <a:lnTo>
                    <a:pt x="679458" y="1059919"/>
                  </a:lnTo>
                  <a:lnTo>
                    <a:pt x="815350" y="529959"/>
                  </a:lnTo>
                  <a:lnTo>
                    <a:pt x="951242" y="529959"/>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64979"/>
                  </a:lnTo>
                  <a:lnTo>
                    <a:pt x="3261401" y="176653"/>
                  </a:lnTo>
                  <a:lnTo>
                    <a:pt x="3397293" y="176653"/>
                  </a:lnTo>
                </a:path>
              </a:pathLst>
            </a:custGeom>
            <a:ln w="43362" cap="flat">
              <a:solidFill>
                <a:srgbClr val="000000">
                  <a:alpha val="100000"/>
                </a:srgbClr>
              </a:solidFill>
              <a:prstDash val="solid"/>
              <a:round/>
            </a:ln>
          </p:spPr>
          <p:txBody>
            <a:bodyPr/>
            <a:lstStyle/>
            <a:p/>
          </p:txBody>
        </p:sp>
        <p:sp>
          <p:nvSpPr>
            <p:cNvPr id="87" name="pl87"/>
            <p:cNvSpPr/>
            <p:nvPr/>
          </p:nvSpPr>
          <p:spPr>
            <a:xfrm>
              <a:off x="5437664" y="2593473"/>
              <a:ext cx="0" cy="1466221"/>
            </a:xfrm>
            <a:custGeom>
              <a:avLst/>
              <a:pathLst>
                <a:path w="0" h="1466221">
                  <a:moveTo>
                    <a:pt x="0" y="146622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593473"/>
              <a:ext cx="0" cy="1289568"/>
            </a:xfrm>
            <a:custGeom>
              <a:avLst/>
              <a:pathLst>
                <a:path w="0" h="1289568">
                  <a:moveTo>
                    <a:pt x="0" y="12895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593473"/>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593473"/>
              <a:ext cx="0" cy="406302"/>
            </a:xfrm>
            <a:custGeom>
              <a:avLst/>
              <a:pathLst>
                <a:path w="0" h="406302">
                  <a:moveTo>
                    <a:pt x="0" y="40630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823122"/>
              <a:ext cx="3397293" cy="1236572"/>
            </a:xfrm>
            <a:custGeom>
              <a:avLst/>
              <a:pathLst>
                <a:path w="3397293" h="1236572">
                  <a:moveTo>
                    <a:pt x="0" y="1236572"/>
                  </a:moveTo>
                  <a:lnTo>
                    <a:pt x="135891" y="1148245"/>
                  </a:lnTo>
                  <a:lnTo>
                    <a:pt x="271783" y="1148245"/>
                  </a:lnTo>
                  <a:lnTo>
                    <a:pt x="407675" y="1148245"/>
                  </a:lnTo>
                  <a:lnTo>
                    <a:pt x="543566" y="1059919"/>
                  </a:lnTo>
                  <a:lnTo>
                    <a:pt x="679458" y="1059919"/>
                  </a:lnTo>
                  <a:lnTo>
                    <a:pt x="815350" y="529959"/>
                  </a:lnTo>
                  <a:lnTo>
                    <a:pt x="951242" y="529959"/>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264979"/>
                  </a:lnTo>
                  <a:lnTo>
                    <a:pt x="3261401" y="176653"/>
                  </a:lnTo>
                  <a:lnTo>
                    <a:pt x="3397293" y="176653"/>
                  </a:lnTo>
                </a:path>
              </a:pathLst>
            </a:custGeom>
            <a:ln w="27101" cap="flat">
              <a:solidFill>
                <a:srgbClr val="0058AB">
                  <a:alpha val="100000"/>
                </a:srgbClr>
              </a:solidFill>
              <a:prstDash val="solid"/>
              <a:round/>
            </a:ln>
          </p:spPr>
          <p:txBody>
            <a:bodyPr/>
            <a:lstStyle/>
            <a:p/>
          </p:txBody>
        </p:sp>
        <p:sp>
          <p:nvSpPr>
            <p:cNvPr id="95" name="tx95"/>
            <p:cNvSpPr/>
            <p:nvPr/>
          </p:nvSpPr>
          <p:spPr>
            <a:xfrm>
              <a:off x="5359324" y="25190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038783" y="251902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6766436"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445895"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5177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786762" y="25190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31376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4" name="tx104"/>
            <p:cNvSpPr/>
            <p:nvPr/>
          </p:nvSpPr>
          <p:spPr>
            <a:xfrm>
              <a:off x="5003259" y="409590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5427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1441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7710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311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887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41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65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47573"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23" name="tx123"/>
            <p:cNvSpPr/>
            <p:nvPr/>
          </p:nvSpPr>
          <p:spPr>
            <a:xfrm>
              <a:off x="70712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3366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70803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8973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27144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09888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8059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4042933" cy="114824"/>
            </a:xfrm>
            <a:prstGeom prst="rect">
              <a:avLst/>
            </a:prstGeom>
            <a:solidFill>
              <a:srgbClr val="1CABE2">
                <a:alpha val="80000"/>
              </a:srgbClr>
            </a:solidFill>
          </p:spPr>
          <p:txBody>
            <a:bodyPr/>
            <a:lstStyle/>
            <a:p/>
          </p:txBody>
        </p:sp>
        <p:sp>
          <p:nvSpPr>
            <p:cNvPr id="136" name="rc136"/>
            <p:cNvSpPr/>
            <p:nvPr/>
          </p:nvSpPr>
          <p:spPr>
            <a:xfrm>
              <a:off x="1317178" y="5743865"/>
              <a:ext cx="7321564" cy="114824"/>
            </a:xfrm>
            <a:prstGeom prst="rect">
              <a:avLst/>
            </a:prstGeom>
            <a:solidFill>
              <a:srgbClr val="1CABE2">
                <a:alpha val="80000"/>
              </a:srgbClr>
            </a:solidFill>
          </p:spPr>
          <p:txBody>
            <a:bodyPr/>
            <a:lstStyle/>
            <a:p/>
          </p:txBody>
        </p:sp>
        <p:sp>
          <p:nvSpPr>
            <p:cNvPr id="137" name="rc137"/>
            <p:cNvSpPr/>
            <p:nvPr/>
          </p:nvSpPr>
          <p:spPr>
            <a:xfrm>
              <a:off x="1317178" y="5600334"/>
              <a:ext cx="7230213" cy="114824"/>
            </a:xfrm>
            <a:prstGeom prst="rect">
              <a:avLst/>
            </a:prstGeom>
            <a:solidFill>
              <a:srgbClr val="1CABE2">
                <a:alpha val="80000"/>
              </a:srgbClr>
            </a:solidFill>
          </p:spPr>
          <p:txBody>
            <a:bodyPr/>
            <a:lstStyle/>
            <a:p/>
          </p:txBody>
        </p:sp>
        <p:sp>
          <p:nvSpPr>
            <p:cNvPr id="138" name="tx138"/>
            <p:cNvSpPr/>
            <p:nvPr/>
          </p:nvSpPr>
          <p:spPr>
            <a:xfrm>
              <a:off x="4850698"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9" name="tx139"/>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263,000</a:t>
              </a:r>
            </a:p>
          </p:txBody>
        </p:sp>
        <p:sp>
          <p:nvSpPr>
            <p:cNvPr id="140" name="tx140"/>
            <p:cNvSpPr/>
            <p:nvPr/>
          </p:nvSpPr>
          <p:spPr>
            <a:xfrm>
              <a:off x="8037978"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260,000</a:t>
              </a:r>
            </a:p>
          </p:txBody>
        </p:sp>
        <p:sp>
          <p:nvSpPr>
            <p:cNvPr id="141" name="tx141"/>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4" name="tx144"/>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59390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637561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China (97%) was 12 percentage points higher than the global average (85%) and 8 percentage points higher than the average across all EAPR countries (89%).
National DTP3 coverage was 2 percentage points lower than in 2019 (99%).
This equates to 260,000 un- and undervaccinated children in 2025 compared to 145,000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DTP3 coverage was 97% - this is 2 percentage points lower than in 2019 and higher than both the global and regional averages.</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2025, China ranked number 23 out of 27 countries for lowest DTP3 coverage (based on tied ranks).
China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had DTP3 coverage of 97% and was among the top 3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739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78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16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5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358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59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836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28082"/>
              <a:ext cx="239888" cy="983927"/>
            </a:xfrm>
            <a:prstGeom prst="rect">
              <a:avLst/>
            </a:prstGeom>
            <a:solidFill>
              <a:srgbClr val="80BD41">
                <a:alpha val="100000"/>
              </a:srgbClr>
            </a:solidFill>
          </p:spPr>
          <p:txBody>
            <a:bodyPr/>
            <a:lstStyle/>
            <a:p/>
          </p:txBody>
        </p:sp>
        <p:sp>
          <p:nvSpPr>
            <p:cNvPr id="25" name="rc25"/>
            <p:cNvSpPr/>
            <p:nvPr/>
          </p:nvSpPr>
          <p:spPr>
            <a:xfrm>
              <a:off x="1296273" y="3054448"/>
              <a:ext cx="239888" cy="173634"/>
            </a:xfrm>
            <a:prstGeom prst="rect">
              <a:avLst/>
            </a:prstGeom>
            <a:solidFill>
              <a:srgbClr val="1CABE2">
                <a:alpha val="100000"/>
              </a:srgbClr>
            </a:solidFill>
          </p:spPr>
          <p:txBody>
            <a:bodyPr/>
            <a:lstStyle/>
            <a:p/>
          </p:txBody>
        </p:sp>
        <p:sp>
          <p:nvSpPr>
            <p:cNvPr id="26" name="rc26"/>
            <p:cNvSpPr/>
            <p:nvPr/>
          </p:nvSpPr>
          <p:spPr>
            <a:xfrm>
              <a:off x="1562816" y="3269848"/>
              <a:ext cx="239888" cy="942161"/>
            </a:xfrm>
            <a:prstGeom prst="rect">
              <a:avLst/>
            </a:prstGeom>
            <a:solidFill>
              <a:srgbClr val="80BD41">
                <a:alpha val="100000"/>
              </a:srgbClr>
            </a:solidFill>
          </p:spPr>
          <p:txBody>
            <a:bodyPr/>
            <a:lstStyle/>
            <a:p/>
          </p:txBody>
        </p:sp>
        <p:sp>
          <p:nvSpPr>
            <p:cNvPr id="27" name="rc27"/>
            <p:cNvSpPr/>
            <p:nvPr/>
          </p:nvSpPr>
          <p:spPr>
            <a:xfrm>
              <a:off x="1562816" y="3116472"/>
              <a:ext cx="239888" cy="153375"/>
            </a:xfrm>
            <a:prstGeom prst="rect">
              <a:avLst/>
            </a:prstGeom>
            <a:solidFill>
              <a:srgbClr val="1CABE2">
                <a:alpha val="100000"/>
              </a:srgbClr>
            </a:solidFill>
          </p:spPr>
          <p:txBody>
            <a:bodyPr/>
            <a:lstStyle/>
            <a:p/>
          </p:txBody>
        </p:sp>
        <p:sp>
          <p:nvSpPr>
            <p:cNvPr id="28" name="rc28"/>
            <p:cNvSpPr/>
            <p:nvPr/>
          </p:nvSpPr>
          <p:spPr>
            <a:xfrm>
              <a:off x="1829360" y="3280059"/>
              <a:ext cx="239888" cy="931950"/>
            </a:xfrm>
            <a:prstGeom prst="rect">
              <a:avLst/>
            </a:prstGeom>
            <a:solidFill>
              <a:srgbClr val="80BD41">
                <a:alpha val="100000"/>
              </a:srgbClr>
            </a:solidFill>
          </p:spPr>
          <p:txBody>
            <a:bodyPr/>
            <a:lstStyle/>
            <a:p/>
          </p:txBody>
        </p:sp>
        <p:sp>
          <p:nvSpPr>
            <p:cNvPr id="29" name="rc29"/>
            <p:cNvSpPr/>
            <p:nvPr/>
          </p:nvSpPr>
          <p:spPr>
            <a:xfrm>
              <a:off x="1829360" y="3128346"/>
              <a:ext cx="239888" cy="151712"/>
            </a:xfrm>
            <a:prstGeom prst="rect">
              <a:avLst/>
            </a:prstGeom>
            <a:solidFill>
              <a:srgbClr val="1CABE2">
                <a:alpha val="100000"/>
              </a:srgbClr>
            </a:solidFill>
          </p:spPr>
          <p:txBody>
            <a:bodyPr/>
            <a:lstStyle/>
            <a:p/>
          </p:txBody>
        </p:sp>
        <p:sp>
          <p:nvSpPr>
            <p:cNvPr id="30" name="rc30"/>
            <p:cNvSpPr/>
            <p:nvPr/>
          </p:nvSpPr>
          <p:spPr>
            <a:xfrm>
              <a:off x="2095903" y="3287814"/>
              <a:ext cx="239888" cy="924195"/>
            </a:xfrm>
            <a:prstGeom prst="rect">
              <a:avLst/>
            </a:prstGeom>
            <a:solidFill>
              <a:srgbClr val="80BD41">
                <a:alpha val="100000"/>
              </a:srgbClr>
            </a:solidFill>
          </p:spPr>
          <p:txBody>
            <a:bodyPr/>
            <a:lstStyle/>
            <a:p/>
          </p:txBody>
        </p:sp>
        <p:sp>
          <p:nvSpPr>
            <p:cNvPr id="31" name="rc31"/>
            <p:cNvSpPr/>
            <p:nvPr/>
          </p:nvSpPr>
          <p:spPr>
            <a:xfrm>
              <a:off x="2095903" y="3137364"/>
              <a:ext cx="239888" cy="150450"/>
            </a:xfrm>
            <a:prstGeom prst="rect">
              <a:avLst/>
            </a:prstGeom>
            <a:solidFill>
              <a:srgbClr val="1CABE2">
                <a:alpha val="100000"/>
              </a:srgbClr>
            </a:solidFill>
          </p:spPr>
          <p:txBody>
            <a:bodyPr/>
            <a:lstStyle/>
            <a:p/>
          </p:txBody>
        </p:sp>
        <p:sp>
          <p:nvSpPr>
            <p:cNvPr id="32" name="rc32"/>
            <p:cNvSpPr/>
            <p:nvPr/>
          </p:nvSpPr>
          <p:spPr>
            <a:xfrm>
              <a:off x="2362446" y="3261680"/>
              <a:ext cx="239888" cy="950328"/>
            </a:xfrm>
            <a:prstGeom prst="rect">
              <a:avLst/>
            </a:prstGeom>
            <a:solidFill>
              <a:srgbClr val="80BD41">
                <a:alpha val="100000"/>
              </a:srgbClr>
            </a:solidFill>
          </p:spPr>
          <p:txBody>
            <a:bodyPr/>
            <a:lstStyle/>
            <a:p/>
          </p:txBody>
        </p:sp>
        <p:sp>
          <p:nvSpPr>
            <p:cNvPr id="33" name="rc33"/>
            <p:cNvSpPr/>
            <p:nvPr/>
          </p:nvSpPr>
          <p:spPr>
            <a:xfrm>
              <a:off x="2362446" y="3119677"/>
              <a:ext cx="239888" cy="142003"/>
            </a:xfrm>
            <a:prstGeom prst="rect">
              <a:avLst/>
            </a:prstGeom>
            <a:solidFill>
              <a:srgbClr val="1CABE2">
                <a:alpha val="100000"/>
              </a:srgbClr>
            </a:solidFill>
          </p:spPr>
          <p:txBody>
            <a:bodyPr/>
            <a:lstStyle/>
            <a:p/>
          </p:txBody>
        </p:sp>
        <p:sp>
          <p:nvSpPr>
            <p:cNvPr id="34" name="rc34"/>
            <p:cNvSpPr/>
            <p:nvPr/>
          </p:nvSpPr>
          <p:spPr>
            <a:xfrm>
              <a:off x="2628989" y="3252033"/>
              <a:ext cx="239888" cy="959976"/>
            </a:xfrm>
            <a:prstGeom prst="rect">
              <a:avLst/>
            </a:prstGeom>
            <a:solidFill>
              <a:srgbClr val="80BD41">
                <a:alpha val="100000"/>
              </a:srgbClr>
            </a:solidFill>
          </p:spPr>
          <p:txBody>
            <a:bodyPr/>
            <a:lstStyle/>
            <a:p/>
          </p:txBody>
        </p:sp>
        <p:sp>
          <p:nvSpPr>
            <p:cNvPr id="35" name="rc35"/>
            <p:cNvSpPr/>
            <p:nvPr/>
          </p:nvSpPr>
          <p:spPr>
            <a:xfrm>
              <a:off x="2628989" y="3108588"/>
              <a:ext cx="239888" cy="143444"/>
            </a:xfrm>
            <a:prstGeom prst="rect">
              <a:avLst/>
            </a:prstGeom>
            <a:solidFill>
              <a:srgbClr val="1CABE2">
                <a:alpha val="100000"/>
              </a:srgbClr>
            </a:solidFill>
          </p:spPr>
          <p:txBody>
            <a:bodyPr/>
            <a:lstStyle/>
            <a:p/>
          </p:txBody>
        </p:sp>
        <p:sp>
          <p:nvSpPr>
            <p:cNvPr id="36" name="rc36"/>
            <p:cNvSpPr/>
            <p:nvPr/>
          </p:nvSpPr>
          <p:spPr>
            <a:xfrm>
              <a:off x="2895532" y="3167932"/>
              <a:ext cx="239888" cy="1044077"/>
            </a:xfrm>
            <a:prstGeom prst="rect">
              <a:avLst/>
            </a:prstGeom>
            <a:solidFill>
              <a:srgbClr val="80BD41">
                <a:alpha val="100000"/>
              </a:srgbClr>
            </a:solidFill>
          </p:spPr>
          <p:txBody>
            <a:bodyPr/>
            <a:lstStyle/>
            <a:p/>
          </p:txBody>
        </p:sp>
        <p:sp>
          <p:nvSpPr>
            <p:cNvPr id="37" name="rc37"/>
            <p:cNvSpPr/>
            <p:nvPr/>
          </p:nvSpPr>
          <p:spPr>
            <a:xfrm>
              <a:off x="2895532" y="3089345"/>
              <a:ext cx="239888" cy="78586"/>
            </a:xfrm>
            <a:prstGeom prst="rect">
              <a:avLst/>
            </a:prstGeom>
            <a:solidFill>
              <a:srgbClr val="1CABE2">
                <a:alpha val="100000"/>
              </a:srgbClr>
            </a:solidFill>
          </p:spPr>
          <p:txBody>
            <a:bodyPr/>
            <a:lstStyle/>
            <a:p/>
          </p:txBody>
        </p:sp>
        <p:sp>
          <p:nvSpPr>
            <p:cNvPr id="38" name="rc38"/>
            <p:cNvSpPr/>
            <p:nvPr/>
          </p:nvSpPr>
          <p:spPr>
            <a:xfrm>
              <a:off x="3162075" y="3145839"/>
              <a:ext cx="239888" cy="1066169"/>
            </a:xfrm>
            <a:prstGeom prst="rect">
              <a:avLst/>
            </a:prstGeom>
            <a:solidFill>
              <a:srgbClr val="80BD41">
                <a:alpha val="100000"/>
              </a:srgbClr>
            </a:solidFill>
          </p:spPr>
          <p:txBody>
            <a:bodyPr/>
            <a:lstStyle/>
            <a:p/>
          </p:txBody>
        </p:sp>
        <p:sp>
          <p:nvSpPr>
            <p:cNvPr id="39" name="rc39"/>
            <p:cNvSpPr/>
            <p:nvPr/>
          </p:nvSpPr>
          <p:spPr>
            <a:xfrm>
              <a:off x="3162075" y="3065590"/>
              <a:ext cx="239888" cy="80249"/>
            </a:xfrm>
            <a:prstGeom prst="rect">
              <a:avLst/>
            </a:prstGeom>
            <a:solidFill>
              <a:srgbClr val="1CABE2">
                <a:alpha val="100000"/>
              </a:srgbClr>
            </a:solidFill>
          </p:spPr>
          <p:txBody>
            <a:bodyPr/>
            <a:lstStyle/>
            <a:p/>
          </p:txBody>
        </p:sp>
        <p:sp>
          <p:nvSpPr>
            <p:cNvPr id="40" name="rc40"/>
            <p:cNvSpPr/>
            <p:nvPr/>
          </p:nvSpPr>
          <p:spPr>
            <a:xfrm>
              <a:off x="3428618" y="3065769"/>
              <a:ext cx="239888" cy="1146240"/>
            </a:xfrm>
            <a:prstGeom prst="rect">
              <a:avLst/>
            </a:prstGeom>
            <a:solidFill>
              <a:srgbClr val="80BD41">
                <a:alpha val="100000"/>
              </a:srgbClr>
            </a:solidFill>
          </p:spPr>
          <p:txBody>
            <a:bodyPr/>
            <a:lstStyle/>
            <a:p/>
          </p:txBody>
        </p:sp>
        <p:sp>
          <p:nvSpPr>
            <p:cNvPr id="41" name="rc41"/>
            <p:cNvSpPr/>
            <p:nvPr/>
          </p:nvSpPr>
          <p:spPr>
            <a:xfrm>
              <a:off x="3428618" y="3030318"/>
              <a:ext cx="239888" cy="35450"/>
            </a:xfrm>
            <a:prstGeom prst="rect">
              <a:avLst/>
            </a:prstGeom>
            <a:solidFill>
              <a:srgbClr val="1CABE2">
                <a:alpha val="100000"/>
              </a:srgbClr>
            </a:solidFill>
          </p:spPr>
          <p:txBody>
            <a:bodyPr/>
            <a:lstStyle/>
            <a:p/>
          </p:txBody>
        </p:sp>
        <p:sp>
          <p:nvSpPr>
            <p:cNvPr id="42" name="rc42"/>
            <p:cNvSpPr/>
            <p:nvPr/>
          </p:nvSpPr>
          <p:spPr>
            <a:xfrm>
              <a:off x="3695161" y="3019667"/>
              <a:ext cx="239888" cy="1192341"/>
            </a:xfrm>
            <a:prstGeom prst="rect">
              <a:avLst/>
            </a:prstGeom>
            <a:solidFill>
              <a:srgbClr val="80BD41">
                <a:alpha val="100000"/>
              </a:srgbClr>
            </a:solidFill>
          </p:spPr>
          <p:txBody>
            <a:bodyPr/>
            <a:lstStyle/>
            <a:p/>
          </p:txBody>
        </p:sp>
        <p:sp>
          <p:nvSpPr>
            <p:cNvPr id="43" name="rc43"/>
            <p:cNvSpPr/>
            <p:nvPr/>
          </p:nvSpPr>
          <p:spPr>
            <a:xfrm>
              <a:off x="3695161" y="3007623"/>
              <a:ext cx="239888" cy="12043"/>
            </a:xfrm>
            <a:prstGeom prst="rect">
              <a:avLst/>
            </a:prstGeom>
            <a:solidFill>
              <a:srgbClr val="1CABE2">
                <a:alpha val="100000"/>
              </a:srgbClr>
            </a:solidFill>
          </p:spPr>
          <p:txBody>
            <a:bodyPr/>
            <a:lstStyle/>
            <a:p/>
          </p:txBody>
        </p:sp>
        <p:sp>
          <p:nvSpPr>
            <p:cNvPr id="44" name="rc44"/>
            <p:cNvSpPr/>
            <p:nvPr/>
          </p:nvSpPr>
          <p:spPr>
            <a:xfrm>
              <a:off x="3961705" y="3026398"/>
              <a:ext cx="239888" cy="1185610"/>
            </a:xfrm>
            <a:prstGeom prst="rect">
              <a:avLst/>
            </a:prstGeom>
            <a:solidFill>
              <a:srgbClr val="80BD41">
                <a:alpha val="100000"/>
              </a:srgbClr>
            </a:solidFill>
          </p:spPr>
          <p:txBody>
            <a:bodyPr/>
            <a:lstStyle/>
            <a:p/>
          </p:txBody>
        </p:sp>
        <p:sp>
          <p:nvSpPr>
            <p:cNvPr id="45" name="rc45"/>
            <p:cNvSpPr/>
            <p:nvPr/>
          </p:nvSpPr>
          <p:spPr>
            <a:xfrm>
              <a:off x="3961705" y="3014422"/>
              <a:ext cx="239888" cy="11975"/>
            </a:xfrm>
            <a:prstGeom prst="rect">
              <a:avLst/>
            </a:prstGeom>
            <a:solidFill>
              <a:srgbClr val="1CABE2">
                <a:alpha val="100000"/>
              </a:srgbClr>
            </a:solidFill>
          </p:spPr>
          <p:txBody>
            <a:bodyPr/>
            <a:lstStyle/>
            <a:p/>
          </p:txBody>
        </p:sp>
        <p:sp>
          <p:nvSpPr>
            <p:cNvPr id="46" name="rc46"/>
            <p:cNvSpPr/>
            <p:nvPr/>
          </p:nvSpPr>
          <p:spPr>
            <a:xfrm>
              <a:off x="4228248" y="3031164"/>
              <a:ext cx="239888" cy="1180845"/>
            </a:xfrm>
            <a:prstGeom prst="rect">
              <a:avLst/>
            </a:prstGeom>
            <a:solidFill>
              <a:srgbClr val="80BD41">
                <a:alpha val="100000"/>
              </a:srgbClr>
            </a:solidFill>
          </p:spPr>
          <p:txBody>
            <a:bodyPr/>
            <a:lstStyle/>
            <a:p/>
          </p:txBody>
        </p:sp>
        <p:sp>
          <p:nvSpPr>
            <p:cNvPr id="47" name="rc47"/>
            <p:cNvSpPr/>
            <p:nvPr/>
          </p:nvSpPr>
          <p:spPr>
            <a:xfrm>
              <a:off x="4228248" y="3019236"/>
              <a:ext cx="239888" cy="11927"/>
            </a:xfrm>
            <a:prstGeom prst="rect">
              <a:avLst/>
            </a:prstGeom>
            <a:solidFill>
              <a:srgbClr val="1CABE2">
                <a:alpha val="100000"/>
              </a:srgbClr>
            </a:solidFill>
          </p:spPr>
          <p:txBody>
            <a:bodyPr/>
            <a:lstStyle/>
            <a:p/>
          </p:txBody>
        </p:sp>
        <p:sp>
          <p:nvSpPr>
            <p:cNvPr id="48" name="rc48"/>
            <p:cNvSpPr/>
            <p:nvPr/>
          </p:nvSpPr>
          <p:spPr>
            <a:xfrm>
              <a:off x="4494791" y="2935939"/>
              <a:ext cx="239888" cy="1276070"/>
            </a:xfrm>
            <a:prstGeom prst="rect">
              <a:avLst/>
            </a:prstGeom>
            <a:solidFill>
              <a:srgbClr val="80BD41">
                <a:alpha val="100000"/>
              </a:srgbClr>
            </a:solidFill>
          </p:spPr>
          <p:txBody>
            <a:bodyPr/>
            <a:lstStyle/>
            <a:p/>
          </p:txBody>
        </p:sp>
        <p:sp>
          <p:nvSpPr>
            <p:cNvPr id="49" name="rc49"/>
            <p:cNvSpPr/>
            <p:nvPr/>
          </p:nvSpPr>
          <p:spPr>
            <a:xfrm>
              <a:off x="4494791" y="2923049"/>
              <a:ext cx="239888" cy="12889"/>
            </a:xfrm>
            <a:prstGeom prst="rect">
              <a:avLst/>
            </a:prstGeom>
            <a:solidFill>
              <a:srgbClr val="1CABE2">
                <a:alpha val="100000"/>
              </a:srgbClr>
            </a:solidFill>
          </p:spPr>
          <p:txBody>
            <a:bodyPr/>
            <a:lstStyle/>
            <a:p/>
          </p:txBody>
        </p:sp>
        <p:sp>
          <p:nvSpPr>
            <p:cNvPr id="50" name="rc50"/>
            <p:cNvSpPr/>
            <p:nvPr/>
          </p:nvSpPr>
          <p:spPr>
            <a:xfrm>
              <a:off x="4761334" y="2998004"/>
              <a:ext cx="239888" cy="1214005"/>
            </a:xfrm>
            <a:prstGeom prst="rect">
              <a:avLst/>
            </a:prstGeom>
            <a:solidFill>
              <a:srgbClr val="80BD41">
                <a:alpha val="100000"/>
              </a:srgbClr>
            </a:solidFill>
          </p:spPr>
          <p:txBody>
            <a:bodyPr/>
            <a:lstStyle/>
            <a:p/>
          </p:txBody>
        </p:sp>
        <p:sp>
          <p:nvSpPr>
            <p:cNvPr id="51" name="rc51"/>
            <p:cNvSpPr/>
            <p:nvPr/>
          </p:nvSpPr>
          <p:spPr>
            <a:xfrm>
              <a:off x="4761334" y="2985741"/>
              <a:ext cx="239888" cy="12262"/>
            </a:xfrm>
            <a:prstGeom prst="rect">
              <a:avLst/>
            </a:prstGeom>
            <a:solidFill>
              <a:srgbClr val="1CABE2">
                <a:alpha val="100000"/>
              </a:srgbClr>
            </a:solidFill>
          </p:spPr>
          <p:txBody>
            <a:bodyPr/>
            <a:lstStyle/>
            <a:p/>
          </p:txBody>
        </p:sp>
        <p:sp>
          <p:nvSpPr>
            <p:cNvPr id="52" name="rc52"/>
            <p:cNvSpPr/>
            <p:nvPr/>
          </p:nvSpPr>
          <p:spPr>
            <a:xfrm>
              <a:off x="5027877" y="2965842"/>
              <a:ext cx="239888" cy="1246166"/>
            </a:xfrm>
            <a:prstGeom prst="rect">
              <a:avLst/>
            </a:prstGeom>
            <a:solidFill>
              <a:srgbClr val="80BD41">
                <a:alpha val="100000"/>
              </a:srgbClr>
            </a:solidFill>
          </p:spPr>
          <p:txBody>
            <a:bodyPr/>
            <a:lstStyle/>
            <a:p/>
          </p:txBody>
        </p:sp>
        <p:sp>
          <p:nvSpPr>
            <p:cNvPr id="53" name="rc53"/>
            <p:cNvSpPr/>
            <p:nvPr/>
          </p:nvSpPr>
          <p:spPr>
            <a:xfrm>
              <a:off x="5027877" y="2953255"/>
              <a:ext cx="239888" cy="12587"/>
            </a:xfrm>
            <a:prstGeom prst="rect">
              <a:avLst/>
            </a:prstGeom>
            <a:solidFill>
              <a:srgbClr val="1CABE2">
                <a:alpha val="100000"/>
              </a:srgbClr>
            </a:solidFill>
          </p:spPr>
          <p:txBody>
            <a:bodyPr/>
            <a:lstStyle/>
            <a:p/>
          </p:txBody>
        </p:sp>
        <p:sp>
          <p:nvSpPr>
            <p:cNvPr id="54" name="rc54"/>
            <p:cNvSpPr/>
            <p:nvPr/>
          </p:nvSpPr>
          <p:spPr>
            <a:xfrm>
              <a:off x="5294420" y="3048213"/>
              <a:ext cx="239888" cy="1163796"/>
            </a:xfrm>
            <a:prstGeom prst="rect">
              <a:avLst/>
            </a:prstGeom>
            <a:solidFill>
              <a:srgbClr val="80BD41">
                <a:alpha val="100000"/>
              </a:srgbClr>
            </a:solidFill>
          </p:spPr>
          <p:txBody>
            <a:bodyPr/>
            <a:lstStyle/>
            <a:p/>
          </p:txBody>
        </p:sp>
        <p:sp>
          <p:nvSpPr>
            <p:cNvPr id="55" name="rc55"/>
            <p:cNvSpPr/>
            <p:nvPr/>
          </p:nvSpPr>
          <p:spPr>
            <a:xfrm>
              <a:off x="5294420" y="3036457"/>
              <a:ext cx="239888" cy="11755"/>
            </a:xfrm>
            <a:prstGeom prst="rect">
              <a:avLst/>
            </a:prstGeom>
            <a:solidFill>
              <a:srgbClr val="1CABE2">
                <a:alpha val="100000"/>
              </a:srgbClr>
            </a:solidFill>
          </p:spPr>
          <p:txBody>
            <a:bodyPr/>
            <a:lstStyle/>
            <a:p/>
          </p:txBody>
        </p:sp>
        <p:sp>
          <p:nvSpPr>
            <p:cNvPr id="56" name="rc56"/>
            <p:cNvSpPr/>
            <p:nvPr/>
          </p:nvSpPr>
          <p:spPr>
            <a:xfrm>
              <a:off x="5560963" y="2993664"/>
              <a:ext cx="239888" cy="1218345"/>
            </a:xfrm>
            <a:prstGeom prst="rect">
              <a:avLst/>
            </a:prstGeom>
            <a:solidFill>
              <a:srgbClr val="80BD41">
                <a:alpha val="100000"/>
              </a:srgbClr>
            </a:solidFill>
          </p:spPr>
          <p:txBody>
            <a:bodyPr/>
            <a:lstStyle/>
            <a:p/>
          </p:txBody>
        </p:sp>
        <p:sp>
          <p:nvSpPr>
            <p:cNvPr id="57" name="rc57"/>
            <p:cNvSpPr/>
            <p:nvPr/>
          </p:nvSpPr>
          <p:spPr>
            <a:xfrm>
              <a:off x="5560963" y="2981358"/>
              <a:ext cx="239888" cy="12306"/>
            </a:xfrm>
            <a:prstGeom prst="rect">
              <a:avLst/>
            </a:prstGeom>
            <a:solidFill>
              <a:srgbClr val="1CABE2">
                <a:alpha val="100000"/>
              </a:srgbClr>
            </a:solidFill>
          </p:spPr>
          <p:txBody>
            <a:bodyPr/>
            <a:lstStyle/>
            <a:p/>
          </p:txBody>
        </p:sp>
        <p:sp>
          <p:nvSpPr>
            <p:cNvPr id="58" name="rc58"/>
            <p:cNvSpPr/>
            <p:nvPr/>
          </p:nvSpPr>
          <p:spPr>
            <a:xfrm>
              <a:off x="5827506" y="2997622"/>
              <a:ext cx="239888" cy="1214386"/>
            </a:xfrm>
            <a:prstGeom prst="rect">
              <a:avLst/>
            </a:prstGeom>
            <a:solidFill>
              <a:srgbClr val="80BD41">
                <a:alpha val="100000"/>
              </a:srgbClr>
            </a:solidFill>
          </p:spPr>
          <p:txBody>
            <a:bodyPr/>
            <a:lstStyle/>
            <a:p/>
          </p:txBody>
        </p:sp>
        <p:sp>
          <p:nvSpPr>
            <p:cNvPr id="59" name="rc59"/>
            <p:cNvSpPr/>
            <p:nvPr/>
          </p:nvSpPr>
          <p:spPr>
            <a:xfrm>
              <a:off x="5827506" y="2985356"/>
              <a:ext cx="239888" cy="12266"/>
            </a:xfrm>
            <a:prstGeom prst="rect">
              <a:avLst/>
            </a:prstGeom>
            <a:solidFill>
              <a:srgbClr val="1CABE2">
                <a:alpha val="100000"/>
              </a:srgbClr>
            </a:solidFill>
          </p:spPr>
          <p:txBody>
            <a:bodyPr/>
            <a:lstStyle/>
            <a:p/>
          </p:txBody>
        </p:sp>
        <p:sp>
          <p:nvSpPr>
            <p:cNvPr id="60" name="rc60"/>
            <p:cNvSpPr/>
            <p:nvPr/>
          </p:nvSpPr>
          <p:spPr>
            <a:xfrm>
              <a:off x="6094049" y="3190246"/>
              <a:ext cx="239888" cy="1021763"/>
            </a:xfrm>
            <a:prstGeom prst="rect">
              <a:avLst/>
            </a:prstGeom>
            <a:solidFill>
              <a:srgbClr val="80BD41">
                <a:alpha val="100000"/>
              </a:srgbClr>
            </a:solidFill>
          </p:spPr>
          <p:txBody>
            <a:bodyPr/>
            <a:lstStyle/>
            <a:p/>
          </p:txBody>
        </p:sp>
        <p:sp>
          <p:nvSpPr>
            <p:cNvPr id="61" name="rc61"/>
            <p:cNvSpPr/>
            <p:nvPr/>
          </p:nvSpPr>
          <p:spPr>
            <a:xfrm>
              <a:off x="6094049" y="3179925"/>
              <a:ext cx="239888" cy="10320"/>
            </a:xfrm>
            <a:prstGeom prst="rect">
              <a:avLst/>
            </a:prstGeom>
            <a:solidFill>
              <a:srgbClr val="1CABE2">
                <a:alpha val="100000"/>
              </a:srgbClr>
            </a:solidFill>
          </p:spPr>
          <p:txBody>
            <a:bodyPr/>
            <a:lstStyle/>
            <a:p/>
          </p:txBody>
        </p:sp>
        <p:sp>
          <p:nvSpPr>
            <p:cNvPr id="62" name="rc62"/>
            <p:cNvSpPr/>
            <p:nvPr/>
          </p:nvSpPr>
          <p:spPr>
            <a:xfrm>
              <a:off x="6360593" y="3239158"/>
              <a:ext cx="239888" cy="972851"/>
            </a:xfrm>
            <a:prstGeom prst="rect">
              <a:avLst/>
            </a:prstGeom>
            <a:solidFill>
              <a:srgbClr val="80BD41">
                <a:alpha val="100000"/>
              </a:srgbClr>
            </a:solidFill>
          </p:spPr>
          <p:txBody>
            <a:bodyPr/>
            <a:lstStyle/>
            <a:p/>
          </p:txBody>
        </p:sp>
        <p:sp>
          <p:nvSpPr>
            <p:cNvPr id="63" name="rc63"/>
            <p:cNvSpPr/>
            <p:nvPr/>
          </p:nvSpPr>
          <p:spPr>
            <a:xfrm>
              <a:off x="6360593" y="3229331"/>
              <a:ext cx="239888" cy="9826"/>
            </a:xfrm>
            <a:prstGeom prst="rect">
              <a:avLst/>
            </a:prstGeom>
            <a:solidFill>
              <a:srgbClr val="1CABE2">
                <a:alpha val="100000"/>
              </a:srgbClr>
            </a:solidFill>
          </p:spPr>
          <p:txBody>
            <a:bodyPr/>
            <a:lstStyle/>
            <a:p/>
          </p:txBody>
        </p:sp>
        <p:sp>
          <p:nvSpPr>
            <p:cNvPr id="64" name="rc64"/>
            <p:cNvSpPr/>
            <p:nvPr/>
          </p:nvSpPr>
          <p:spPr>
            <a:xfrm>
              <a:off x="6627136" y="3423389"/>
              <a:ext cx="239888" cy="788620"/>
            </a:xfrm>
            <a:prstGeom prst="rect">
              <a:avLst/>
            </a:prstGeom>
            <a:solidFill>
              <a:srgbClr val="80BD41">
                <a:alpha val="100000"/>
              </a:srgbClr>
            </a:solidFill>
          </p:spPr>
          <p:txBody>
            <a:bodyPr/>
            <a:lstStyle/>
            <a:p/>
          </p:txBody>
        </p:sp>
        <p:sp>
          <p:nvSpPr>
            <p:cNvPr id="65" name="rc65"/>
            <p:cNvSpPr/>
            <p:nvPr/>
          </p:nvSpPr>
          <p:spPr>
            <a:xfrm>
              <a:off x="6627136" y="3415423"/>
              <a:ext cx="239888" cy="7965"/>
            </a:xfrm>
            <a:prstGeom prst="rect">
              <a:avLst/>
            </a:prstGeom>
            <a:solidFill>
              <a:srgbClr val="1CABE2">
                <a:alpha val="100000"/>
              </a:srgbClr>
            </a:solidFill>
          </p:spPr>
          <p:txBody>
            <a:bodyPr/>
            <a:lstStyle/>
            <a:p/>
          </p:txBody>
        </p:sp>
        <p:sp>
          <p:nvSpPr>
            <p:cNvPr id="66" name="rc66"/>
            <p:cNvSpPr/>
            <p:nvPr/>
          </p:nvSpPr>
          <p:spPr>
            <a:xfrm>
              <a:off x="6893679" y="3515190"/>
              <a:ext cx="239888" cy="696819"/>
            </a:xfrm>
            <a:prstGeom prst="rect">
              <a:avLst/>
            </a:prstGeom>
            <a:solidFill>
              <a:srgbClr val="80BD41">
                <a:alpha val="100000"/>
              </a:srgbClr>
            </a:solidFill>
          </p:spPr>
          <p:txBody>
            <a:bodyPr/>
            <a:lstStyle/>
            <a:p/>
          </p:txBody>
        </p:sp>
        <p:sp>
          <p:nvSpPr>
            <p:cNvPr id="67" name="rc67"/>
            <p:cNvSpPr/>
            <p:nvPr/>
          </p:nvSpPr>
          <p:spPr>
            <a:xfrm>
              <a:off x="6893679" y="3508151"/>
              <a:ext cx="239888" cy="7038"/>
            </a:xfrm>
            <a:prstGeom prst="rect">
              <a:avLst/>
            </a:prstGeom>
            <a:solidFill>
              <a:srgbClr val="1CABE2">
                <a:alpha val="100000"/>
              </a:srgbClr>
            </a:solidFill>
          </p:spPr>
          <p:txBody>
            <a:bodyPr/>
            <a:lstStyle/>
            <a:p/>
          </p:txBody>
        </p:sp>
        <p:sp>
          <p:nvSpPr>
            <p:cNvPr id="68" name="rc68"/>
            <p:cNvSpPr/>
            <p:nvPr/>
          </p:nvSpPr>
          <p:spPr>
            <a:xfrm>
              <a:off x="7160222" y="3582007"/>
              <a:ext cx="239888" cy="630002"/>
            </a:xfrm>
            <a:prstGeom prst="rect">
              <a:avLst/>
            </a:prstGeom>
            <a:solidFill>
              <a:srgbClr val="80BD41">
                <a:alpha val="100000"/>
              </a:srgbClr>
            </a:solidFill>
          </p:spPr>
          <p:txBody>
            <a:bodyPr/>
            <a:lstStyle/>
            <a:p/>
          </p:txBody>
        </p:sp>
        <p:sp>
          <p:nvSpPr>
            <p:cNvPr id="69" name="rc69"/>
            <p:cNvSpPr/>
            <p:nvPr/>
          </p:nvSpPr>
          <p:spPr>
            <a:xfrm>
              <a:off x="7160222" y="3575643"/>
              <a:ext cx="239888" cy="6363"/>
            </a:xfrm>
            <a:prstGeom prst="rect">
              <a:avLst/>
            </a:prstGeom>
            <a:solidFill>
              <a:srgbClr val="1CABE2">
                <a:alpha val="100000"/>
              </a:srgbClr>
            </a:solidFill>
          </p:spPr>
          <p:txBody>
            <a:bodyPr/>
            <a:lstStyle/>
            <a:p/>
          </p:txBody>
        </p:sp>
        <p:sp>
          <p:nvSpPr>
            <p:cNvPr id="70" name="rc70"/>
            <p:cNvSpPr/>
            <p:nvPr/>
          </p:nvSpPr>
          <p:spPr>
            <a:xfrm>
              <a:off x="7426765" y="3636872"/>
              <a:ext cx="239888" cy="575136"/>
            </a:xfrm>
            <a:prstGeom prst="rect">
              <a:avLst/>
            </a:prstGeom>
            <a:solidFill>
              <a:srgbClr val="80BD41">
                <a:alpha val="100000"/>
              </a:srgbClr>
            </a:solidFill>
          </p:spPr>
          <p:txBody>
            <a:bodyPr/>
            <a:lstStyle/>
            <a:p/>
          </p:txBody>
        </p:sp>
        <p:sp>
          <p:nvSpPr>
            <p:cNvPr id="71" name="rc71"/>
            <p:cNvSpPr/>
            <p:nvPr/>
          </p:nvSpPr>
          <p:spPr>
            <a:xfrm>
              <a:off x="7426765" y="3612908"/>
              <a:ext cx="239888" cy="23964"/>
            </a:xfrm>
            <a:prstGeom prst="rect">
              <a:avLst/>
            </a:prstGeom>
            <a:solidFill>
              <a:srgbClr val="1CABE2">
                <a:alpha val="100000"/>
              </a:srgbClr>
            </a:solidFill>
          </p:spPr>
          <p:txBody>
            <a:bodyPr/>
            <a:lstStyle/>
            <a:p/>
          </p:txBody>
        </p:sp>
        <p:sp>
          <p:nvSpPr>
            <p:cNvPr id="72" name="rc72"/>
            <p:cNvSpPr/>
            <p:nvPr/>
          </p:nvSpPr>
          <p:spPr>
            <a:xfrm>
              <a:off x="7693308" y="3636609"/>
              <a:ext cx="239888" cy="575400"/>
            </a:xfrm>
            <a:prstGeom prst="rect">
              <a:avLst/>
            </a:prstGeom>
            <a:solidFill>
              <a:srgbClr val="80BD41">
                <a:alpha val="100000"/>
              </a:srgbClr>
            </a:solidFill>
          </p:spPr>
          <p:txBody>
            <a:bodyPr/>
            <a:lstStyle/>
            <a:p/>
          </p:txBody>
        </p:sp>
        <p:sp>
          <p:nvSpPr>
            <p:cNvPr id="73" name="rc73"/>
            <p:cNvSpPr/>
            <p:nvPr/>
          </p:nvSpPr>
          <p:spPr>
            <a:xfrm>
              <a:off x="7693308" y="3618813"/>
              <a:ext cx="239888" cy="17795"/>
            </a:xfrm>
            <a:prstGeom prst="rect">
              <a:avLst/>
            </a:prstGeom>
            <a:solidFill>
              <a:srgbClr val="1CABE2">
                <a:alpha val="100000"/>
              </a:srgbClr>
            </a:solidFill>
          </p:spPr>
          <p:txBody>
            <a:bodyPr/>
            <a:lstStyle/>
            <a:p/>
          </p:txBody>
        </p:sp>
        <p:sp>
          <p:nvSpPr>
            <p:cNvPr id="74" name="rc74"/>
            <p:cNvSpPr/>
            <p:nvPr/>
          </p:nvSpPr>
          <p:spPr>
            <a:xfrm>
              <a:off x="7959851" y="3643788"/>
              <a:ext cx="239888" cy="568221"/>
            </a:xfrm>
            <a:prstGeom prst="rect">
              <a:avLst/>
            </a:prstGeom>
            <a:solidFill>
              <a:srgbClr val="80BD41">
                <a:alpha val="100000"/>
              </a:srgbClr>
            </a:solidFill>
          </p:spPr>
          <p:txBody>
            <a:bodyPr/>
            <a:lstStyle/>
            <a:p/>
          </p:txBody>
        </p:sp>
        <p:sp>
          <p:nvSpPr>
            <p:cNvPr id="75" name="rc75"/>
            <p:cNvSpPr/>
            <p:nvPr/>
          </p:nvSpPr>
          <p:spPr>
            <a:xfrm>
              <a:off x="7959851" y="3626214"/>
              <a:ext cx="239888" cy="17573"/>
            </a:xfrm>
            <a:prstGeom prst="rect">
              <a:avLst/>
            </a:prstGeom>
            <a:solidFill>
              <a:srgbClr val="1CABE2">
                <a:alpha val="100000"/>
              </a:srgbClr>
            </a:solidFill>
          </p:spPr>
          <p:txBody>
            <a:bodyPr/>
            <a:lstStyle/>
            <a:p/>
          </p:txBody>
        </p:sp>
        <p:sp>
          <p:nvSpPr>
            <p:cNvPr id="76" name="pl76"/>
            <p:cNvSpPr/>
            <p:nvPr/>
          </p:nvSpPr>
          <p:spPr>
            <a:xfrm>
              <a:off x="1416218" y="2085226"/>
              <a:ext cx="6663577" cy="300757"/>
            </a:xfrm>
            <a:custGeom>
              <a:avLst/>
              <a:pathLst>
                <a:path w="6663577" h="300757">
                  <a:moveTo>
                    <a:pt x="0" y="300757"/>
                  </a:moveTo>
                  <a:lnTo>
                    <a:pt x="266543" y="279274"/>
                  </a:lnTo>
                  <a:lnTo>
                    <a:pt x="533086" y="279274"/>
                  </a:lnTo>
                  <a:lnTo>
                    <a:pt x="799629" y="279274"/>
                  </a:lnTo>
                  <a:lnTo>
                    <a:pt x="1066172" y="257791"/>
                  </a:lnTo>
                  <a:lnTo>
                    <a:pt x="1332715" y="257791"/>
                  </a:lnTo>
                  <a:lnTo>
                    <a:pt x="1599258" y="128895"/>
                  </a:lnTo>
                  <a:lnTo>
                    <a:pt x="1865801" y="128895"/>
                  </a:lnTo>
                  <a:lnTo>
                    <a:pt x="2132344" y="42965"/>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64447"/>
                  </a:lnTo>
                  <a:lnTo>
                    <a:pt x="6397034" y="42965"/>
                  </a:lnTo>
                  <a:lnTo>
                    <a:pt x="6663577" y="42965"/>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298664" y="29196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9" name="tx89"/>
            <p:cNvSpPr/>
            <p:nvPr/>
          </p:nvSpPr>
          <p:spPr>
            <a:xfrm>
              <a:off x="2631380" y="2972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90" name="tx90"/>
            <p:cNvSpPr/>
            <p:nvPr/>
          </p:nvSpPr>
          <p:spPr>
            <a:xfrm>
              <a:off x="3964096" y="287964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91" name="tx91"/>
            <p:cNvSpPr/>
            <p:nvPr/>
          </p:nvSpPr>
          <p:spPr>
            <a:xfrm>
              <a:off x="5296811" y="29004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92" name="tx92"/>
            <p:cNvSpPr/>
            <p:nvPr/>
          </p:nvSpPr>
          <p:spPr>
            <a:xfrm>
              <a:off x="6362984" y="30933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93" name="tx93"/>
            <p:cNvSpPr/>
            <p:nvPr/>
          </p:nvSpPr>
          <p:spPr>
            <a:xfrm>
              <a:off x="6629527" y="32794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4" name="tx94"/>
            <p:cNvSpPr/>
            <p:nvPr/>
          </p:nvSpPr>
          <p:spPr>
            <a:xfrm>
              <a:off x="6896070" y="33722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5" name="tx95"/>
            <p:cNvSpPr/>
            <p:nvPr/>
          </p:nvSpPr>
          <p:spPr>
            <a:xfrm>
              <a:off x="7188738" y="3439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6" name="tx96"/>
            <p:cNvSpPr/>
            <p:nvPr/>
          </p:nvSpPr>
          <p:spPr>
            <a:xfrm>
              <a:off x="7455282" y="3476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7" name="tx97"/>
            <p:cNvSpPr/>
            <p:nvPr/>
          </p:nvSpPr>
          <p:spPr>
            <a:xfrm>
              <a:off x="7721825" y="34828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8" name="tx98"/>
            <p:cNvSpPr/>
            <p:nvPr/>
          </p:nvSpPr>
          <p:spPr>
            <a:xfrm>
              <a:off x="7988368" y="34902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a:t>
              </a:r>
            </a:p>
          </p:txBody>
        </p:sp>
        <p:sp>
          <p:nvSpPr>
            <p:cNvPr id="99" name="pl99"/>
            <p:cNvSpPr/>
            <p:nvPr/>
          </p:nvSpPr>
          <p:spPr>
            <a:xfrm>
              <a:off x="1416218"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85930"/>
            </a:xfrm>
            <a:custGeom>
              <a:avLst/>
              <a:pathLst>
                <a:path w="0" h="85930">
                  <a:moveTo>
                    <a:pt x="0" y="85930"/>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849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14.55</a:t>
              </a:r>
            </a:p>
          </p:txBody>
        </p:sp>
        <p:sp>
          <p:nvSpPr>
            <p:cNvPr id="111" name="tx111"/>
            <p:cNvSpPr/>
            <p:nvPr/>
          </p:nvSpPr>
          <p:spPr>
            <a:xfrm>
              <a:off x="1324790" y="3106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12" name="tx112"/>
            <p:cNvSpPr/>
            <p:nvPr/>
          </p:nvSpPr>
          <p:spPr>
            <a:xfrm>
              <a:off x="2657505" y="36981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3" name="tx113"/>
            <p:cNvSpPr/>
            <p:nvPr/>
          </p:nvSpPr>
          <p:spPr>
            <a:xfrm>
              <a:off x="2657505" y="314640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4" name="tx114"/>
            <p:cNvSpPr/>
            <p:nvPr/>
          </p:nvSpPr>
          <p:spPr>
            <a:xfrm>
              <a:off x="3964096" y="35841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15" name="tx115"/>
            <p:cNvSpPr/>
            <p:nvPr/>
          </p:nvSpPr>
          <p:spPr>
            <a:xfrm>
              <a:off x="3990221" y="29853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6" name="tx116"/>
            <p:cNvSpPr/>
            <p:nvPr/>
          </p:nvSpPr>
          <p:spPr>
            <a:xfrm>
              <a:off x="5296811" y="359621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7" name="tx117"/>
            <p:cNvSpPr/>
            <p:nvPr/>
          </p:nvSpPr>
          <p:spPr>
            <a:xfrm>
              <a:off x="5322937" y="3007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8" name="tx118"/>
            <p:cNvSpPr/>
            <p:nvPr/>
          </p:nvSpPr>
          <p:spPr>
            <a:xfrm>
              <a:off x="6362984" y="36904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9" name="tx119"/>
            <p:cNvSpPr/>
            <p:nvPr/>
          </p:nvSpPr>
          <p:spPr>
            <a:xfrm>
              <a:off x="6389109" y="3199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0" name="tx120"/>
            <p:cNvSpPr/>
            <p:nvPr/>
          </p:nvSpPr>
          <p:spPr>
            <a:xfrm>
              <a:off x="6629527" y="3782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21" name="tx121"/>
            <p:cNvSpPr/>
            <p:nvPr/>
          </p:nvSpPr>
          <p:spPr>
            <a:xfrm>
              <a:off x="6655652" y="3384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2" name="tx122"/>
            <p:cNvSpPr/>
            <p:nvPr/>
          </p:nvSpPr>
          <p:spPr>
            <a:xfrm>
              <a:off x="6896070" y="38285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23" name="tx123"/>
            <p:cNvSpPr/>
            <p:nvPr/>
          </p:nvSpPr>
          <p:spPr>
            <a:xfrm>
              <a:off x="6948321" y="34766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4" name="tx124"/>
            <p:cNvSpPr/>
            <p:nvPr/>
          </p:nvSpPr>
          <p:spPr>
            <a:xfrm>
              <a:off x="7188738" y="38619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5" name="tx125"/>
            <p:cNvSpPr/>
            <p:nvPr/>
          </p:nvSpPr>
          <p:spPr>
            <a:xfrm>
              <a:off x="7188738" y="35437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6" name="tx126"/>
            <p:cNvSpPr/>
            <p:nvPr/>
          </p:nvSpPr>
          <p:spPr>
            <a:xfrm>
              <a:off x="7455282" y="38893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7" name="tx127"/>
            <p:cNvSpPr/>
            <p:nvPr/>
          </p:nvSpPr>
          <p:spPr>
            <a:xfrm>
              <a:off x="7455282" y="35897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8" name="tx128"/>
            <p:cNvSpPr/>
            <p:nvPr/>
          </p:nvSpPr>
          <p:spPr>
            <a:xfrm>
              <a:off x="7721825" y="38892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9" name="tx129"/>
            <p:cNvSpPr/>
            <p:nvPr/>
          </p:nvSpPr>
          <p:spPr>
            <a:xfrm>
              <a:off x="7721825" y="3592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30" name="tx130"/>
            <p:cNvSpPr/>
            <p:nvPr/>
          </p:nvSpPr>
          <p:spPr>
            <a:xfrm>
              <a:off x="8014493" y="38928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31" name="tx131"/>
            <p:cNvSpPr/>
            <p:nvPr/>
          </p:nvSpPr>
          <p:spPr>
            <a:xfrm>
              <a:off x="7988368" y="35999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32" name="tx132"/>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16710" y="348376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280764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5" name="tx135"/>
            <p:cNvSpPr/>
            <p:nvPr/>
          </p:nvSpPr>
          <p:spPr>
            <a:xfrm>
              <a:off x="616710" y="2131449"/>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2892"/>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162" name="pl162"/>
            <p:cNvSpPr/>
            <p:nvPr/>
          </p:nvSpPr>
          <p:spPr>
            <a:xfrm>
              <a:off x="242719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05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090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12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1997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1828"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508982" cy="124062"/>
            </a:xfrm>
            <a:prstGeom prst="rect">
              <a:avLst/>
            </a:prstGeom>
            <a:solidFill>
              <a:srgbClr val="80BD41">
                <a:alpha val="100000"/>
              </a:srgbClr>
            </a:solidFill>
          </p:spPr>
          <p:txBody>
            <a:bodyPr/>
            <a:lstStyle/>
            <a:p/>
          </p:txBody>
        </p:sp>
        <p:sp>
          <p:nvSpPr>
            <p:cNvPr id="173" name="rc173"/>
            <p:cNvSpPr/>
            <p:nvPr/>
          </p:nvSpPr>
          <p:spPr>
            <a:xfrm>
              <a:off x="7805256" y="5840557"/>
              <a:ext cx="65747" cy="124062"/>
            </a:xfrm>
            <a:prstGeom prst="rect">
              <a:avLst/>
            </a:prstGeom>
            <a:solidFill>
              <a:srgbClr val="1CABE2">
                <a:alpha val="100000"/>
              </a:srgbClr>
            </a:solidFill>
          </p:spPr>
          <p:txBody>
            <a:bodyPr/>
            <a:lstStyle/>
            <a:p/>
          </p:txBody>
        </p:sp>
        <p:sp>
          <p:nvSpPr>
            <p:cNvPr id="174" name="rc174"/>
            <p:cNvSpPr/>
            <p:nvPr/>
          </p:nvSpPr>
          <p:spPr>
            <a:xfrm>
              <a:off x="1296273" y="5685479"/>
              <a:ext cx="3849785" cy="124062"/>
            </a:xfrm>
            <a:prstGeom prst="rect">
              <a:avLst/>
            </a:prstGeom>
            <a:solidFill>
              <a:srgbClr val="80BD41">
                <a:alpha val="100000"/>
              </a:srgbClr>
            </a:solidFill>
          </p:spPr>
          <p:txBody>
            <a:bodyPr/>
            <a:lstStyle/>
            <a:p/>
          </p:txBody>
        </p:sp>
        <p:sp>
          <p:nvSpPr>
            <p:cNvPr id="175" name="rc175"/>
            <p:cNvSpPr/>
            <p:nvPr/>
          </p:nvSpPr>
          <p:spPr>
            <a:xfrm>
              <a:off x="5146059" y="5685479"/>
              <a:ext cx="119065" cy="124062"/>
            </a:xfrm>
            <a:prstGeom prst="rect">
              <a:avLst/>
            </a:prstGeom>
            <a:solidFill>
              <a:srgbClr val="1CABE2">
                <a:alpha val="100000"/>
              </a:srgbClr>
            </a:solidFill>
          </p:spPr>
          <p:txBody>
            <a:bodyPr/>
            <a:lstStyle/>
            <a:p/>
          </p:txBody>
        </p:sp>
        <p:sp>
          <p:nvSpPr>
            <p:cNvPr id="176" name="rc176"/>
            <p:cNvSpPr/>
            <p:nvPr/>
          </p:nvSpPr>
          <p:spPr>
            <a:xfrm>
              <a:off x="1296273" y="5530401"/>
              <a:ext cx="3801752" cy="124062"/>
            </a:xfrm>
            <a:prstGeom prst="rect">
              <a:avLst/>
            </a:prstGeom>
            <a:solidFill>
              <a:srgbClr val="80BD41">
                <a:alpha val="100000"/>
              </a:srgbClr>
            </a:solidFill>
          </p:spPr>
          <p:txBody>
            <a:bodyPr/>
            <a:lstStyle/>
            <a:p/>
          </p:txBody>
        </p:sp>
        <p:sp>
          <p:nvSpPr>
            <p:cNvPr id="177" name="rc177"/>
            <p:cNvSpPr/>
            <p:nvPr/>
          </p:nvSpPr>
          <p:spPr>
            <a:xfrm>
              <a:off x="5098026" y="5530401"/>
              <a:ext cx="117580" cy="124062"/>
            </a:xfrm>
            <a:prstGeom prst="rect">
              <a:avLst/>
            </a:prstGeom>
            <a:solidFill>
              <a:srgbClr val="1CABE2">
                <a:alpha val="100000"/>
              </a:srgbClr>
            </a:solidFill>
          </p:spPr>
          <p:txBody>
            <a:bodyPr/>
            <a:lstStyle/>
            <a:p/>
          </p:txBody>
        </p:sp>
        <p:sp>
          <p:nvSpPr>
            <p:cNvPr id="178" name="tx178"/>
            <p:cNvSpPr/>
            <p:nvPr/>
          </p:nvSpPr>
          <p:spPr>
            <a:xfrm>
              <a:off x="8055059"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9" name="tx179"/>
            <p:cNvSpPr/>
            <p:nvPr/>
          </p:nvSpPr>
          <p:spPr>
            <a:xfrm>
              <a:off x="5351041"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80" name="tx180"/>
            <p:cNvSpPr/>
            <p:nvPr/>
          </p:nvSpPr>
          <p:spPr>
            <a:xfrm>
              <a:off x="5299046"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8.66</a:t>
              </a:r>
            </a:p>
          </p:txBody>
        </p:sp>
        <p:sp>
          <p:nvSpPr>
            <p:cNvPr id="181" name="tx181"/>
            <p:cNvSpPr/>
            <p:nvPr/>
          </p:nvSpPr>
          <p:spPr>
            <a:xfrm>
              <a:off x="441512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82" name="tx182"/>
            <p:cNvSpPr/>
            <p:nvPr/>
          </p:nvSpPr>
          <p:spPr>
            <a:xfrm>
              <a:off x="7732636" y="58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3" name="tx183"/>
            <p:cNvSpPr/>
            <p:nvPr/>
          </p:nvSpPr>
          <p:spPr>
            <a:xfrm>
              <a:off x="3115672"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84" name="tx184"/>
            <p:cNvSpPr/>
            <p:nvPr/>
          </p:nvSpPr>
          <p:spPr>
            <a:xfrm>
              <a:off x="510009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85" name="tx185"/>
            <p:cNvSpPr/>
            <p:nvPr/>
          </p:nvSpPr>
          <p:spPr>
            <a:xfrm>
              <a:off x="3121801" y="55519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86" name="tx186"/>
            <p:cNvSpPr/>
            <p:nvPr/>
          </p:nvSpPr>
          <p:spPr>
            <a:xfrm>
              <a:off x="5051323"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056151"/>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441685" y="6056560"/>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5664690"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926541" y="605615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(97%) was lower than in 2019 (99%).
The number of children vaccinated with DTP3 decreased 42% compared to in 2019.
The number of surviving infants decreased approximately 40% compared to in 2019.
In 2025, 6m fewer children were vaccinated than in 2019.
In 2025, there were 5.9m fewer surviving infants (target population) than in 2019.
For vaccine coverage to increase, the number of children vaccinated needs to either increase or decline at a slower rate than the decline in surviving infant target population.</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9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35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1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427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643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8592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063743"/>
              <a:ext cx="239888" cy="2148266"/>
            </a:xfrm>
            <a:prstGeom prst="rect">
              <a:avLst/>
            </a:prstGeom>
            <a:solidFill>
              <a:srgbClr val="E2231A">
                <a:alpha val="90196"/>
              </a:srgbClr>
            </a:solidFill>
          </p:spPr>
          <p:txBody>
            <a:bodyPr/>
            <a:lstStyle/>
            <a:p/>
          </p:txBody>
        </p:sp>
        <p:sp>
          <p:nvSpPr>
            <p:cNvPr id="24" name="rc24"/>
            <p:cNvSpPr/>
            <p:nvPr/>
          </p:nvSpPr>
          <p:spPr>
            <a:xfrm>
              <a:off x="1562816" y="2305924"/>
              <a:ext cx="239888" cy="1906085"/>
            </a:xfrm>
            <a:prstGeom prst="rect">
              <a:avLst/>
            </a:prstGeom>
            <a:solidFill>
              <a:srgbClr val="E2231A">
                <a:alpha val="90196"/>
              </a:srgbClr>
            </a:solidFill>
          </p:spPr>
          <p:txBody>
            <a:bodyPr/>
            <a:lstStyle/>
            <a:p/>
          </p:txBody>
        </p:sp>
        <p:sp>
          <p:nvSpPr>
            <p:cNvPr id="25" name="rc25"/>
            <p:cNvSpPr/>
            <p:nvPr/>
          </p:nvSpPr>
          <p:spPr>
            <a:xfrm>
              <a:off x="1829360" y="2326582"/>
              <a:ext cx="239888" cy="1885427"/>
            </a:xfrm>
            <a:prstGeom prst="rect">
              <a:avLst/>
            </a:prstGeom>
            <a:solidFill>
              <a:srgbClr val="E2231A">
                <a:alpha val="90196"/>
              </a:srgbClr>
            </a:solidFill>
          </p:spPr>
          <p:txBody>
            <a:bodyPr/>
            <a:lstStyle/>
            <a:p/>
          </p:txBody>
        </p:sp>
        <p:sp>
          <p:nvSpPr>
            <p:cNvPr id="26" name="rc26"/>
            <p:cNvSpPr/>
            <p:nvPr/>
          </p:nvSpPr>
          <p:spPr>
            <a:xfrm>
              <a:off x="2095903" y="2342271"/>
              <a:ext cx="239888" cy="1869737"/>
            </a:xfrm>
            <a:prstGeom prst="rect">
              <a:avLst/>
            </a:prstGeom>
            <a:solidFill>
              <a:srgbClr val="E2231A">
                <a:alpha val="90196"/>
              </a:srgbClr>
            </a:solidFill>
          </p:spPr>
          <p:txBody>
            <a:bodyPr/>
            <a:lstStyle/>
            <a:p/>
          </p:txBody>
        </p:sp>
        <p:sp>
          <p:nvSpPr>
            <p:cNvPr id="27" name="rc27"/>
            <p:cNvSpPr/>
            <p:nvPr/>
          </p:nvSpPr>
          <p:spPr>
            <a:xfrm>
              <a:off x="2362446" y="2438200"/>
              <a:ext cx="239888" cy="1773808"/>
            </a:xfrm>
            <a:prstGeom prst="rect">
              <a:avLst/>
            </a:prstGeom>
            <a:solidFill>
              <a:srgbClr val="E2231A">
                <a:alpha val="90196"/>
              </a:srgbClr>
            </a:solidFill>
          </p:spPr>
          <p:txBody>
            <a:bodyPr/>
            <a:lstStyle/>
            <a:p/>
          </p:txBody>
        </p:sp>
        <p:sp>
          <p:nvSpPr>
            <p:cNvPr id="28" name="rc28"/>
            <p:cNvSpPr/>
            <p:nvPr/>
          </p:nvSpPr>
          <p:spPr>
            <a:xfrm>
              <a:off x="2628989" y="2420193"/>
              <a:ext cx="239888" cy="1791815"/>
            </a:xfrm>
            <a:prstGeom prst="rect">
              <a:avLst/>
            </a:prstGeom>
            <a:solidFill>
              <a:srgbClr val="E2231A">
                <a:alpha val="90196"/>
              </a:srgbClr>
            </a:solidFill>
          </p:spPr>
          <p:txBody>
            <a:bodyPr/>
            <a:lstStyle/>
            <a:p/>
          </p:txBody>
        </p:sp>
        <p:sp>
          <p:nvSpPr>
            <p:cNvPr id="29" name="rc29"/>
            <p:cNvSpPr/>
            <p:nvPr/>
          </p:nvSpPr>
          <p:spPr>
            <a:xfrm>
              <a:off x="2895532" y="3300477"/>
              <a:ext cx="239888" cy="911531"/>
            </a:xfrm>
            <a:prstGeom prst="rect">
              <a:avLst/>
            </a:prstGeom>
            <a:solidFill>
              <a:srgbClr val="E2231A">
                <a:alpha val="90196"/>
              </a:srgbClr>
            </a:solidFill>
          </p:spPr>
          <p:txBody>
            <a:bodyPr/>
            <a:lstStyle/>
            <a:p/>
          </p:txBody>
        </p:sp>
        <p:sp>
          <p:nvSpPr>
            <p:cNvPr id="30" name="rc30"/>
            <p:cNvSpPr/>
            <p:nvPr/>
          </p:nvSpPr>
          <p:spPr>
            <a:xfrm>
              <a:off x="3162075" y="3414164"/>
              <a:ext cx="239888" cy="797845"/>
            </a:xfrm>
            <a:prstGeom prst="rect">
              <a:avLst/>
            </a:prstGeom>
            <a:solidFill>
              <a:srgbClr val="E2231A">
                <a:alpha val="90196"/>
              </a:srgbClr>
            </a:solidFill>
          </p:spPr>
          <p:txBody>
            <a:bodyPr/>
            <a:lstStyle/>
            <a:p/>
          </p:txBody>
        </p:sp>
        <p:sp>
          <p:nvSpPr>
            <p:cNvPr id="31" name="rc31"/>
            <p:cNvSpPr/>
            <p:nvPr/>
          </p:nvSpPr>
          <p:spPr>
            <a:xfrm>
              <a:off x="3428618" y="3800812"/>
              <a:ext cx="239888" cy="411196"/>
            </a:xfrm>
            <a:prstGeom prst="rect">
              <a:avLst/>
            </a:prstGeom>
            <a:solidFill>
              <a:srgbClr val="E2231A">
                <a:alpha val="90196"/>
              </a:srgbClr>
            </a:solidFill>
          </p:spPr>
          <p:txBody>
            <a:bodyPr/>
            <a:lstStyle/>
            <a:p/>
          </p:txBody>
        </p:sp>
        <p:sp>
          <p:nvSpPr>
            <p:cNvPr id="32" name="rc32"/>
            <p:cNvSpPr/>
            <p:nvPr/>
          </p:nvSpPr>
          <p:spPr>
            <a:xfrm>
              <a:off x="3695161" y="4072312"/>
              <a:ext cx="239888" cy="139697"/>
            </a:xfrm>
            <a:prstGeom prst="rect">
              <a:avLst/>
            </a:prstGeom>
            <a:solidFill>
              <a:srgbClr val="E2231A">
                <a:alpha val="90196"/>
              </a:srgbClr>
            </a:solidFill>
          </p:spPr>
          <p:txBody>
            <a:bodyPr/>
            <a:lstStyle/>
            <a:p/>
          </p:txBody>
        </p:sp>
        <p:sp>
          <p:nvSpPr>
            <p:cNvPr id="33" name="rc33"/>
            <p:cNvSpPr/>
            <p:nvPr/>
          </p:nvSpPr>
          <p:spPr>
            <a:xfrm>
              <a:off x="3961705" y="4073100"/>
              <a:ext cx="239888" cy="138909"/>
            </a:xfrm>
            <a:prstGeom prst="rect">
              <a:avLst/>
            </a:prstGeom>
            <a:solidFill>
              <a:srgbClr val="E2231A">
                <a:alpha val="90196"/>
              </a:srgbClr>
            </a:solidFill>
          </p:spPr>
          <p:txBody>
            <a:bodyPr/>
            <a:lstStyle/>
            <a:p/>
          </p:txBody>
        </p:sp>
        <p:sp>
          <p:nvSpPr>
            <p:cNvPr id="34" name="rc34"/>
            <p:cNvSpPr/>
            <p:nvPr/>
          </p:nvSpPr>
          <p:spPr>
            <a:xfrm>
              <a:off x="4228248" y="4073658"/>
              <a:ext cx="239888" cy="138350"/>
            </a:xfrm>
            <a:prstGeom prst="rect">
              <a:avLst/>
            </a:prstGeom>
            <a:solidFill>
              <a:srgbClr val="E2231A">
                <a:alpha val="90196"/>
              </a:srgbClr>
            </a:solidFill>
          </p:spPr>
          <p:txBody>
            <a:bodyPr/>
            <a:lstStyle/>
            <a:p/>
          </p:txBody>
        </p:sp>
        <p:sp>
          <p:nvSpPr>
            <p:cNvPr id="35" name="rc35"/>
            <p:cNvSpPr/>
            <p:nvPr/>
          </p:nvSpPr>
          <p:spPr>
            <a:xfrm>
              <a:off x="4494791" y="4062502"/>
              <a:ext cx="239888" cy="149507"/>
            </a:xfrm>
            <a:prstGeom prst="rect">
              <a:avLst/>
            </a:prstGeom>
            <a:solidFill>
              <a:srgbClr val="E2231A">
                <a:alpha val="90196"/>
              </a:srgbClr>
            </a:solidFill>
          </p:spPr>
          <p:txBody>
            <a:bodyPr/>
            <a:lstStyle/>
            <a:p/>
          </p:txBody>
        </p:sp>
        <p:sp>
          <p:nvSpPr>
            <p:cNvPr id="36" name="rc36"/>
            <p:cNvSpPr/>
            <p:nvPr/>
          </p:nvSpPr>
          <p:spPr>
            <a:xfrm>
              <a:off x="4761334" y="4069773"/>
              <a:ext cx="239888" cy="142236"/>
            </a:xfrm>
            <a:prstGeom prst="rect">
              <a:avLst/>
            </a:prstGeom>
            <a:solidFill>
              <a:srgbClr val="E2231A">
                <a:alpha val="90196"/>
              </a:srgbClr>
            </a:solidFill>
          </p:spPr>
          <p:txBody>
            <a:bodyPr/>
            <a:lstStyle/>
            <a:p/>
          </p:txBody>
        </p:sp>
        <p:sp>
          <p:nvSpPr>
            <p:cNvPr id="37" name="rc37"/>
            <p:cNvSpPr/>
            <p:nvPr/>
          </p:nvSpPr>
          <p:spPr>
            <a:xfrm>
              <a:off x="5027877" y="4066005"/>
              <a:ext cx="239888" cy="146004"/>
            </a:xfrm>
            <a:prstGeom prst="rect">
              <a:avLst/>
            </a:prstGeom>
            <a:solidFill>
              <a:srgbClr val="E2231A">
                <a:alpha val="90196"/>
              </a:srgbClr>
            </a:solidFill>
          </p:spPr>
          <p:txBody>
            <a:bodyPr/>
            <a:lstStyle/>
            <a:p/>
          </p:txBody>
        </p:sp>
        <p:sp>
          <p:nvSpPr>
            <p:cNvPr id="38" name="rc38"/>
            <p:cNvSpPr/>
            <p:nvPr/>
          </p:nvSpPr>
          <p:spPr>
            <a:xfrm>
              <a:off x="5294420" y="4075656"/>
              <a:ext cx="239888" cy="136353"/>
            </a:xfrm>
            <a:prstGeom prst="rect">
              <a:avLst/>
            </a:prstGeom>
            <a:solidFill>
              <a:srgbClr val="E2231A">
                <a:alpha val="90196"/>
              </a:srgbClr>
            </a:solidFill>
          </p:spPr>
          <p:txBody>
            <a:bodyPr/>
            <a:lstStyle/>
            <a:p/>
          </p:txBody>
        </p:sp>
        <p:sp>
          <p:nvSpPr>
            <p:cNvPr id="39" name="rc39"/>
            <p:cNvSpPr/>
            <p:nvPr/>
          </p:nvSpPr>
          <p:spPr>
            <a:xfrm>
              <a:off x="5560963" y="4069265"/>
              <a:ext cx="239888" cy="142744"/>
            </a:xfrm>
            <a:prstGeom prst="rect">
              <a:avLst/>
            </a:prstGeom>
            <a:solidFill>
              <a:srgbClr val="E2231A">
                <a:alpha val="90196"/>
              </a:srgbClr>
            </a:solidFill>
          </p:spPr>
          <p:txBody>
            <a:bodyPr/>
            <a:lstStyle/>
            <a:p/>
          </p:txBody>
        </p:sp>
        <p:sp>
          <p:nvSpPr>
            <p:cNvPr id="40" name="rc40"/>
            <p:cNvSpPr/>
            <p:nvPr/>
          </p:nvSpPr>
          <p:spPr>
            <a:xfrm>
              <a:off x="5827506" y="4069728"/>
              <a:ext cx="239888" cy="142280"/>
            </a:xfrm>
            <a:prstGeom prst="rect">
              <a:avLst/>
            </a:prstGeom>
            <a:solidFill>
              <a:srgbClr val="E2231A">
                <a:alpha val="90196"/>
              </a:srgbClr>
            </a:solidFill>
          </p:spPr>
          <p:txBody>
            <a:bodyPr/>
            <a:lstStyle/>
            <a:p/>
          </p:txBody>
        </p:sp>
        <p:sp>
          <p:nvSpPr>
            <p:cNvPr id="41" name="rc41"/>
            <p:cNvSpPr/>
            <p:nvPr/>
          </p:nvSpPr>
          <p:spPr>
            <a:xfrm>
              <a:off x="6094049" y="4092297"/>
              <a:ext cx="239888" cy="119712"/>
            </a:xfrm>
            <a:prstGeom prst="rect">
              <a:avLst/>
            </a:prstGeom>
            <a:solidFill>
              <a:srgbClr val="E2231A">
                <a:alpha val="90196"/>
              </a:srgbClr>
            </a:solidFill>
          </p:spPr>
          <p:txBody>
            <a:bodyPr/>
            <a:lstStyle/>
            <a:p/>
          </p:txBody>
        </p:sp>
        <p:sp>
          <p:nvSpPr>
            <p:cNvPr id="42" name="rc42"/>
            <p:cNvSpPr/>
            <p:nvPr/>
          </p:nvSpPr>
          <p:spPr>
            <a:xfrm>
              <a:off x="6360593" y="4098027"/>
              <a:ext cx="239888" cy="113982"/>
            </a:xfrm>
            <a:prstGeom prst="rect">
              <a:avLst/>
            </a:prstGeom>
            <a:solidFill>
              <a:srgbClr val="E2231A">
                <a:alpha val="90196"/>
              </a:srgbClr>
            </a:solidFill>
          </p:spPr>
          <p:txBody>
            <a:bodyPr/>
            <a:lstStyle/>
            <a:p/>
          </p:txBody>
        </p:sp>
        <p:sp>
          <p:nvSpPr>
            <p:cNvPr id="43" name="rc43"/>
            <p:cNvSpPr/>
            <p:nvPr/>
          </p:nvSpPr>
          <p:spPr>
            <a:xfrm>
              <a:off x="6627136" y="4119613"/>
              <a:ext cx="239888" cy="92396"/>
            </a:xfrm>
            <a:prstGeom prst="rect">
              <a:avLst/>
            </a:prstGeom>
            <a:solidFill>
              <a:srgbClr val="E2231A">
                <a:alpha val="90196"/>
              </a:srgbClr>
            </a:solidFill>
          </p:spPr>
          <p:txBody>
            <a:bodyPr/>
            <a:lstStyle/>
            <a:p/>
          </p:txBody>
        </p:sp>
        <p:sp>
          <p:nvSpPr>
            <p:cNvPr id="44" name="rc44"/>
            <p:cNvSpPr/>
            <p:nvPr/>
          </p:nvSpPr>
          <p:spPr>
            <a:xfrm>
              <a:off x="6893679" y="4130368"/>
              <a:ext cx="239888" cy="81641"/>
            </a:xfrm>
            <a:prstGeom prst="rect">
              <a:avLst/>
            </a:prstGeom>
            <a:solidFill>
              <a:srgbClr val="E2231A">
                <a:alpha val="90196"/>
              </a:srgbClr>
            </a:solidFill>
          </p:spPr>
          <p:txBody>
            <a:bodyPr/>
            <a:lstStyle/>
            <a:p/>
          </p:txBody>
        </p:sp>
        <p:sp>
          <p:nvSpPr>
            <p:cNvPr id="45" name="rc45"/>
            <p:cNvSpPr/>
            <p:nvPr/>
          </p:nvSpPr>
          <p:spPr>
            <a:xfrm>
              <a:off x="7160222" y="4138197"/>
              <a:ext cx="239888" cy="73812"/>
            </a:xfrm>
            <a:prstGeom prst="rect">
              <a:avLst/>
            </a:prstGeom>
            <a:solidFill>
              <a:srgbClr val="E2231A">
                <a:alpha val="90196"/>
              </a:srgbClr>
            </a:solidFill>
          </p:spPr>
          <p:txBody>
            <a:bodyPr/>
            <a:lstStyle/>
            <a:p/>
          </p:txBody>
        </p:sp>
        <p:sp>
          <p:nvSpPr>
            <p:cNvPr id="46" name="rc46"/>
            <p:cNvSpPr/>
            <p:nvPr/>
          </p:nvSpPr>
          <p:spPr>
            <a:xfrm>
              <a:off x="7426765" y="3864557"/>
              <a:ext cx="239888" cy="347451"/>
            </a:xfrm>
            <a:prstGeom prst="rect">
              <a:avLst/>
            </a:prstGeom>
            <a:solidFill>
              <a:srgbClr val="E2231A">
                <a:alpha val="90196"/>
              </a:srgbClr>
            </a:solidFill>
          </p:spPr>
          <p:txBody>
            <a:bodyPr/>
            <a:lstStyle/>
            <a:p/>
          </p:txBody>
        </p:sp>
        <p:sp>
          <p:nvSpPr>
            <p:cNvPr id="47" name="rc47"/>
            <p:cNvSpPr/>
            <p:nvPr/>
          </p:nvSpPr>
          <p:spPr>
            <a:xfrm>
              <a:off x="7693308" y="3867982"/>
              <a:ext cx="239888" cy="344027"/>
            </a:xfrm>
            <a:prstGeom prst="rect">
              <a:avLst/>
            </a:prstGeom>
            <a:solidFill>
              <a:srgbClr val="E2231A">
                <a:alpha val="90196"/>
              </a:srgbClr>
            </a:solidFill>
          </p:spPr>
          <p:txBody>
            <a:bodyPr/>
            <a:lstStyle/>
            <a:p/>
          </p:txBody>
        </p:sp>
        <p:sp>
          <p:nvSpPr>
            <p:cNvPr id="48" name="rc48"/>
            <p:cNvSpPr/>
            <p:nvPr/>
          </p:nvSpPr>
          <p:spPr>
            <a:xfrm>
              <a:off x="7959851" y="3872274"/>
              <a:ext cx="239888" cy="339734"/>
            </a:xfrm>
            <a:prstGeom prst="rect">
              <a:avLst/>
            </a:prstGeom>
            <a:solidFill>
              <a:srgbClr val="E2231A">
                <a:alpha val="90196"/>
              </a:srgbClr>
            </a:solidFill>
          </p:spPr>
          <p:txBody>
            <a:bodyPr/>
            <a:lstStyle/>
            <a:p/>
          </p:txBody>
        </p:sp>
        <p:sp>
          <p:nvSpPr>
            <p:cNvPr id="49" name="rc49"/>
            <p:cNvSpPr/>
            <p:nvPr/>
          </p:nvSpPr>
          <p:spPr>
            <a:xfrm>
              <a:off x="2628989" y="2222075"/>
              <a:ext cx="239888" cy="198118"/>
            </a:xfrm>
            <a:prstGeom prst="rect">
              <a:avLst/>
            </a:prstGeom>
            <a:solidFill>
              <a:srgbClr val="B3B3B3">
                <a:alpha val="90196"/>
              </a:srgbClr>
            </a:solidFill>
          </p:spPr>
          <p:txBody>
            <a:bodyPr/>
            <a:lstStyle/>
            <a:p/>
          </p:txBody>
        </p:sp>
        <p:sp>
          <p:nvSpPr>
            <p:cNvPr id="50" name="rc50"/>
            <p:cNvSpPr/>
            <p:nvPr/>
          </p:nvSpPr>
          <p:spPr>
            <a:xfrm>
              <a:off x="3162075" y="3198967"/>
              <a:ext cx="239888" cy="215196"/>
            </a:xfrm>
            <a:prstGeom prst="rect">
              <a:avLst/>
            </a:prstGeom>
            <a:solidFill>
              <a:srgbClr val="B3B3B3">
                <a:alpha val="90196"/>
              </a:srgbClr>
            </a:solidFill>
          </p:spPr>
          <p:txBody>
            <a:bodyPr/>
            <a:lstStyle/>
            <a:p/>
          </p:txBody>
        </p:sp>
        <p:sp>
          <p:nvSpPr>
            <p:cNvPr id="51" name="rc51"/>
            <p:cNvSpPr/>
            <p:nvPr/>
          </p:nvSpPr>
          <p:spPr>
            <a:xfrm>
              <a:off x="3428618" y="3570198"/>
              <a:ext cx="239888" cy="230614"/>
            </a:xfrm>
            <a:prstGeom prst="rect">
              <a:avLst/>
            </a:prstGeom>
            <a:solidFill>
              <a:srgbClr val="B3B3B3">
                <a:alpha val="90196"/>
              </a:srgbClr>
            </a:solidFill>
          </p:spPr>
          <p:txBody>
            <a:bodyPr/>
            <a:lstStyle/>
            <a:p/>
          </p:txBody>
        </p:sp>
        <p:sp>
          <p:nvSpPr>
            <p:cNvPr id="52" name="rc52"/>
            <p:cNvSpPr/>
            <p:nvPr/>
          </p:nvSpPr>
          <p:spPr>
            <a:xfrm>
              <a:off x="3695161" y="3950293"/>
              <a:ext cx="239888" cy="122019"/>
            </a:xfrm>
            <a:prstGeom prst="rect">
              <a:avLst/>
            </a:prstGeom>
            <a:solidFill>
              <a:srgbClr val="B3B3B3">
                <a:alpha val="90196"/>
              </a:srgbClr>
            </a:solidFill>
          </p:spPr>
          <p:txBody>
            <a:bodyPr/>
            <a:lstStyle/>
            <a:p/>
          </p:txBody>
        </p:sp>
        <p:sp>
          <p:nvSpPr>
            <p:cNvPr id="53" name="rc53"/>
            <p:cNvSpPr/>
            <p:nvPr/>
          </p:nvSpPr>
          <p:spPr>
            <a:xfrm>
              <a:off x="5294420" y="4066571"/>
              <a:ext cx="239888" cy="9084"/>
            </a:xfrm>
            <a:prstGeom prst="rect">
              <a:avLst/>
            </a:prstGeom>
            <a:solidFill>
              <a:srgbClr val="B3B3B3">
                <a:alpha val="90196"/>
              </a:srgbClr>
            </a:solidFill>
          </p:spPr>
          <p:txBody>
            <a:bodyPr/>
            <a:lstStyle/>
            <a:p/>
          </p:txBody>
        </p:sp>
        <p:sp>
          <p:nvSpPr>
            <p:cNvPr id="54" name="rc54"/>
            <p:cNvSpPr/>
            <p:nvPr/>
          </p:nvSpPr>
          <p:spPr>
            <a:xfrm>
              <a:off x="5560963" y="4068330"/>
              <a:ext cx="239888" cy="934"/>
            </a:xfrm>
            <a:prstGeom prst="rect">
              <a:avLst/>
            </a:prstGeom>
            <a:solidFill>
              <a:srgbClr val="B3B3B3">
                <a:alpha val="90196"/>
              </a:srgbClr>
            </a:solidFill>
          </p:spPr>
          <p:txBody>
            <a:bodyPr/>
            <a:lstStyle/>
            <a:p/>
          </p:txBody>
        </p:sp>
        <p:sp>
          <p:nvSpPr>
            <p:cNvPr id="55" name="rc55"/>
            <p:cNvSpPr/>
            <p:nvPr/>
          </p:nvSpPr>
          <p:spPr>
            <a:xfrm>
              <a:off x="6094049" y="4072803"/>
              <a:ext cx="239888" cy="19493"/>
            </a:xfrm>
            <a:prstGeom prst="rect">
              <a:avLst/>
            </a:prstGeom>
            <a:solidFill>
              <a:srgbClr val="B3B3B3">
                <a:alpha val="90196"/>
              </a:srgbClr>
            </a:solidFill>
          </p:spPr>
          <p:txBody>
            <a:bodyPr/>
            <a:lstStyle/>
            <a:p/>
          </p:txBody>
        </p:sp>
        <p:sp>
          <p:nvSpPr>
            <p:cNvPr id="56" name="rc56"/>
            <p:cNvSpPr/>
            <p:nvPr/>
          </p:nvSpPr>
          <p:spPr>
            <a:xfrm>
              <a:off x="6360593" y="3927633"/>
              <a:ext cx="239888" cy="170393"/>
            </a:xfrm>
            <a:prstGeom prst="rect">
              <a:avLst/>
            </a:prstGeom>
            <a:solidFill>
              <a:srgbClr val="B3B3B3">
                <a:alpha val="90196"/>
              </a:srgbClr>
            </a:solidFill>
          </p:spPr>
          <p:txBody>
            <a:bodyPr/>
            <a:lstStyle/>
            <a:p/>
          </p:txBody>
        </p:sp>
        <p:sp>
          <p:nvSpPr>
            <p:cNvPr id="57" name="rc57"/>
            <p:cNvSpPr/>
            <p:nvPr/>
          </p:nvSpPr>
          <p:spPr>
            <a:xfrm>
              <a:off x="6627136" y="4081331"/>
              <a:ext cx="239888" cy="38281"/>
            </a:xfrm>
            <a:prstGeom prst="rect">
              <a:avLst/>
            </a:prstGeom>
            <a:solidFill>
              <a:srgbClr val="B3B3B3">
                <a:alpha val="90196"/>
              </a:srgbClr>
            </a:solidFill>
          </p:spPr>
          <p:txBody>
            <a:bodyPr/>
            <a:lstStyle/>
            <a:p/>
          </p:txBody>
        </p:sp>
        <p:sp>
          <p:nvSpPr>
            <p:cNvPr id="58" name="rc58"/>
            <p:cNvSpPr/>
            <p:nvPr/>
          </p:nvSpPr>
          <p:spPr>
            <a:xfrm>
              <a:off x="6893679" y="4095462"/>
              <a:ext cx="239888" cy="34905"/>
            </a:xfrm>
            <a:prstGeom prst="rect">
              <a:avLst/>
            </a:prstGeom>
            <a:solidFill>
              <a:srgbClr val="B3B3B3">
                <a:alpha val="90196"/>
              </a:srgbClr>
            </a:solidFill>
          </p:spPr>
          <p:txBody>
            <a:bodyPr/>
            <a:lstStyle/>
            <a:p/>
          </p:txBody>
        </p:sp>
        <p:sp>
          <p:nvSpPr>
            <p:cNvPr id="59" name="rc59"/>
            <p:cNvSpPr/>
            <p:nvPr/>
          </p:nvSpPr>
          <p:spPr>
            <a:xfrm>
              <a:off x="7160222" y="4109079"/>
              <a:ext cx="239888" cy="29118"/>
            </a:xfrm>
            <a:prstGeom prst="rect">
              <a:avLst/>
            </a:prstGeom>
            <a:solidFill>
              <a:srgbClr val="B3B3B3">
                <a:alpha val="90196"/>
              </a:srgbClr>
            </a:solidFill>
          </p:spPr>
          <p:txBody>
            <a:bodyPr/>
            <a:lstStyle/>
            <a:p/>
          </p:txBody>
        </p:sp>
        <p:sp>
          <p:nvSpPr>
            <p:cNvPr id="60" name="rc60"/>
            <p:cNvSpPr/>
            <p:nvPr/>
          </p:nvSpPr>
          <p:spPr>
            <a:xfrm>
              <a:off x="7426765" y="3778109"/>
              <a:ext cx="239888" cy="86448"/>
            </a:xfrm>
            <a:prstGeom prst="rect">
              <a:avLst/>
            </a:prstGeom>
            <a:solidFill>
              <a:srgbClr val="B3B3B3">
                <a:alpha val="90196"/>
              </a:srgbClr>
            </a:solidFill>
          </p:spPr>
          <p:txBody>
            <a:bodyPr/>
            <a:lstStyle/>
            <a:p/>
          </p:txBody>
        </p:sp>
        <p:sp>
          <p:nvSpPr>
            <p:cNvPr id="61" name="rc61"/>
            <p:cNvSpPr/>
            <p:nvPr/>
          </p:nvSpPr>
          <p:spPr>
            <a:xfrm>
              <a:off x="7693308" y="3824679"/>
              <a:ext cx="239888" cy="43302"/>
            </a:xfrm>
            <a:prstGeom prst="rect">
              <a:avLst/>
            </a:prstGeom>
            <a:solidFill>
              <a:srgbClr val="B3B3B3">
                <a:alpha val="90196"/>
              </a:srgbClr>
            </a:solidFill>
          </p:spPr>
          <p:txBody>
            <a:bodyPr/>
            <a:lstStyle/>
            <a:p/>
          </p:txBody>
        </p:sp>
        <p:sp>
          <p:nvSpPr>
            <p:cNvPr id="62" name="rc62"/>
            <p:cNvSpPr/>
            <p:nvPr/>
          </p:nvSpPr>
          <p:spPr>
            <a:xfrm>
              <a:off x="7959851" y="3783728"/>
              <a:ext cx="239888" cy="88546"/>
            </a:xfrm>
            <a:prstGeom prst="rect">
              <a:avLst/>
            </a:prstGeom>
            <a:solidFill>
              <a:srgbClr val="B3B3B3">
                <a:alpha val="90196"/>
              </a:srgbClr>
            </a:solidFill>
          </p:spPr>
          <p:txBody>
            <a:bodyPr/>
            <a:lstStyle/>
            <a:p/>
          </p:txBody>
        </p:sp>
        <p:sp>
          <p:nvSpPr>
            <p:cNvPr id="63" name="pl63"/>
            <p:cNvSpPr/>
            <p:nvPr/>
          </p:nvSpPr>
          <p:spPr>
            <a:xfrm>
              <a:off x="1416218" y="2085226"/>
              <a:ext cx="6663577" cy="322239"/>
            </a:xfrm>
            <a:custGeom>
              <a:avLst/>
              <a:pathLst>
                <a:path w="6663577" h="322239">
                  <a:moveTo>
                    <a:pt x="0" y="322239"/>
                  </a:moveTo>
                  <a:lnTo>
                    <a:pt x="266543" y="300757"/>
                  </a:lnTo>
                  <a:lnTo>
                    <a:pt x="533086" y="300757"/>
                  </a:lnTo>
                  <a:lnTo>
                    <a:pt x="799629" y="300757"/>
                  </a:lnTo>
                  <a:lnTo>
                    <a:pt x="1066172" y="279274"/>
                  </a:lnTo>
                  <a:lnTo>
                    <a:pt x="1332715" y="279274"/>
                  </a:lnTo>
                  <a:lnTo>
                    <a:pt x="1599258" y="128895"/>
                  </a:lnTo>
                  <a:lnTo>
                    <a:pt x="1865801" y="107413"/>
                  </a:lnTo>
                  <a:lnTo>
                    <a:pt x="2132344" y="42965"/>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85930"/>
                  </a:lnTo>
                  <a:lnTo>
                    <a:pt x="6397034" y="85930"/>
                  </a:lnTo>
                  <a:lnTo>
                    <a:pt x="6663577" y="85930"/>
                  </a:lnTo>
                </a:path>
              </a:pathLst>
            </a:custGeom>
            <a:ln w="27101" cap="flat">
              <a:solidFill>
                <a:srgbClr val="3283FE">
                  <a:alpha val="100000"/>
                </a:srgbClr>
              </a:solidFill>
              <a:prstDash val="solid"/>
              <a:round/>
            </a:ln>
          </p:spPr>
          <p:txBody>
            <a:bodyPr/>
            <a:lstStyle/>
            <a:p/>
          </p:txBody>
        </p:sp>
        <p:sp>
          <p:nvSpPr>
            <p:cNvPr id="64" name="pl64"/>
            <p:cNvSpPr/>
            <p:nvPr/>
          </p:nvSpPr>
          <p:spPr>
            <a:xfrm>
              <a:off x="2748933" y="2085226"/>
              <a:ext cx="5330862" cy="322239"/>
            </a:xfrm>
            <a:custGeom>
              <a:avLst/>
              <a:pathLst>
                <a:path w="5330862" h="322239">
                  <a:moveTo>
                    <a:pt x="0" y="322239"/>
                  </a:moveTo>
                  <a:lnTo>
                    <a:pt x="266543" y="107413"/>
                  </a:lnTo>
                  <a:lnTo>
                    <a:pt x="533086" y="150378"/>
                  </a:lnTo>
                  <a:lnTo>
                    <a:pt x="799629" y="85930"/>
                  </a:lnTo>
                  <a:lnTo>
                    <a:pt x="1066172" y="21482"/>
                  </a:lnTo>
                  <a:lnTo>
                    <a:pt x="1332715" y="0"/>
                  </a:lnTo>
                  <a:lnTo>
                    <a:pt x="1599258" y="0"/>
                  </a:lnTo>
                  <a:lnTo>
                    <a:pt x="1865801" y="0"/>
                  </a:lnTo>
                  <a:lnTo>
                    <a:pt x="2132344" y="0"/>
                  </a:lnTo>
                  <a:lnTo>
                    <a:pt x="2398888" y="0"/>
                  </a:lnTo>
                  <a:lnTo>
                    <a:pt x="2665431" y="0"/>
                  </a:lnTo>
                  <a:lnTo>
                    <a:pt x="2931974" y="0"/>
                  </a:lnTo>
                  <a:lnTo>
                    <a:pt x="3198517" y="0"/>
                  </a:lnTo>
                  <a:lnTo>
                    <a:pt x="3465060" y="0"/>
                  </a:lnTo>
                  <a:lnTo>
                    <a:pt x="3731603" y="21482"/>
                  </a:lnTo>
                  <a:lnTo>
                    <a:pt x="3998146" y="0"/>
                  </a:lnTo>
                  <a:lnTo>
                    <a:pt x="4264689" y="0"/>
                  </a:lnTo>
                  <a:lnTo>
                    <a:pt x="4531233" y="0"/>
                  </a:lnTo>
                  <a:lnTo>
                    <a:pt x="4797776" y="85930"/>
                  </a:lnTo>
                  <a:lnTo>
                    <a:pt x="5064319" y="85930"/>
                  </a:lnTo>
                  <a:lnTo>
                    <a:pt x="5330862" y="107413"/>
                  </a:lnTo>
                </a:path>
              </a:pathLst>
            </a:custGeom>
            <a:ln w="27101" cap="flat">
              <a:solidFill>
                <a:srgbClr val="FFA500">
                  <a:alpha val="100000"/>
                </a:srgbClr>
              </a:solidFill>
              <a:prstDash val="solid"/>
              <a:round/>
            </a:ln>
          </p:spPr>
          <p:txBody>
            <a:bodyPr/>
            <a:lstStyle/>
            <a:p/>
          </p:txBody>
        </p:sp>
        <p:sp>
          <p:nvSpPr>
            <p:cNvPr id="65" name="tx65"/>
            <p:cNvSpPr/>
            <p:nvPr/>
          </p:nvSpPr>
          <p:spPr>
            <a:xfrm>
              <a:off x="134588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66" name="tx66"/>
            <p:cNvSpPr/>
            <p:nvPr/>
          </p:nvSpPr>
          <p:spPr>
            <a:xfrm>
              <a:off x="267859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67" name="tx67"/>
            <p:cNvSpPr/>
            <p:nvPr/>
          </p:nvSpPr>
          <p:spPr>
            <a:xfrm>
              <a:off x="2678595"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68" name="tx68"/>
            <p:cNvSpPr/>
            <p:nvPr/>
          </p:nvSpPr>
          <p:spPr>
            <a:xfrm>
              <a:off x="4011311"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9" name="tx69"/>
            <p:cNvSpPr/>
            <p:nvPr/>
          </p:nvSpPr>
          <p:spPr>
            <a:xfrm>
              <a:off x="4011311"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0" name="tx70"/>
            <p:cNvSpPr/>
            <p:nvPr/>
          </p:nvSpPr>
          <p:spPr>
            <a:xfrm>
              <a:off x="5344027"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1" name="tx71"/>
            <p:cNvSpPr/>
            <p:nvPr/>
          </p:nvSpPr>
          <p:spPr>
            <a:xfrm>
              <a:off x="5344027"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2" name="tx72"/>
            <p:cNvSpPr/>
            <p:nvPr/>
          </p:nvSpPr>
          <p:spPr>
            <a:xfrm>
              <a:off x="6410199"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3" name="tx73"/>
            <p:cNvSpPr/>
            <p:nvPr/>
          </p:nvSpPr>
          <p:spPr>
            <a:xfrm>
              <a:off x="6410199" y="21681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4" name="tx74"/>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5" name="tx75"/>
            <p:cNvSpPr/>
            <p:nvPr/>
          </p:nvSpPr>
          <p:spPr>
            <a:xfrm>
              <a:off x="6676742"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6" name="tx76"/>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7" name="tx77"/>
            <p:cNvSpPr/>
            <p:nvPr/>
          </p:nvSpPr>
          <p:spPr>
            <a:xfrm>
              <a:off x="6943285"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8" name="tx78"/>
            <p:cNvSpPr/>
            <p:nvPr/>
          </p:nvSpPr>
          <p:spPr>
            <a:xfrm>
              <a:off x="7209828"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79" name="tx79"/>
            <p:cNvSpPr/>
            <p:nvPr/>
          </p:nvSpPr>
          <p:spPr>
            <a:xfrm>
              <a:off x="7209828" y="21466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80" name="tx80"/>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1" name="tx81"/>
            <p:cNvSpPr/>
            <p:nvPr/>
          </p:nvSpPr>
          <p:spPr>
            <a:xfrm>
              <a:off x="747637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2" name="tx82"/>
            <p:cNvSpPr/>
            <p:nvPr/>
          </p:nvSpPr>
          <p:spPr>
            <a:xfrm>
              <a:off x="7742915"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3" name="tx83"/>
            <p:cNvSpPr/>
            <p:nvPr/>
          </p:nvSpPr>
          <p:spPr>
            <a:xfrm>
              <a:off x="7742915"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4" name="tx84"/>
            <p:cNvSpPr/>
            <p:nvPr/>
          </p:nvSpPr>
          <p:spPr>
            <a:xfrm>
              <a:off x="8009458"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5" name="tx85"/>
            <p:cNvSpPr/>
            <p:nvPr/>
          </p:nvSpPr>
          <p:spPr>
            <a:xfrm>
              <a:off x="8009458" y="2254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94</a:t>
              </a:r>
            </a:p>
          </p:txBody>
        </p:sp>
        <p:sp>
          <p:nvSpPr>
            <p:cNvPr id="86" name="tx86"/>
            <p:cNvSpPr/>
            <p:nvPr/>
          </p:nvSpPr>
          <p:spPr>
            <a:xfrm>
              <a:off x="1340869" y="30987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7" name="tx87"/>
            <p:cNvSpPr/>
            <p:nvPr/>
          </p:nvSpPr>
          <p:spPr>
            <a:xfrm>
              <a:off x="2673584" y="32756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4006300" y="41021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9" name="tx89"/>
            <p:cNvSpPr/>
            <p:nvPr/>
          </p:nvSpPr>
          <p:spPr>
            <a:xfrm>
              <a:off x="5339016" y="4103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0" name="tx90"/>
            <p:cNvSpPr/>
            <p:nvPr/>
          </p:nvSpPr>
          <p:spPr>
            <a:xfrm>
              <a:off x="6405188" y="41145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6671731" y="41253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6938274" y="41307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7204817" y="41346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7471361" y="3997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7737904" y="39995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6" name="tx96"/>
            <p:cNvSpPr/>
            <p:nvPr/>
          </p:nvSpPr>
          <p:spPr>
            <a:xfrm>
              <a:off x="8004447" y="40017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7" name="tx97"/>
            <p:cNvSpPr/>
            <p:nvPr/>
          </p:nvSpPr>
          <p:spPr>
            <a:xfrm>
              <a:off x="2673584" y="22806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8" name="tx98"/>
            <p:cNvSpPr/>
            <p:nvPr/>
          </p:nvSpPr>
          <p:spPr>
            <a:xfrm>
              <a:off x="5384220" y="40306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9" name="tx99"/>
            <p:cNvSpPr/>
            <p:nvPr/>
          </p:nvSpPr>
          <p:spPr>
            <a:xfrm>
              <a:off x="6405188" y="39723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0" name="tx100"/>
            <p:cNvSpPr/>
            <p:nvPr/>
          </p:nvSpPr>
          <p:spPr>
            <a:xfrm>
              <a:off x="6716935" y="4060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1" name="tx101"/>
            <p:cNvSpPr/>
            <p:nvPr/>
          </p:nvSpPr>
          <p:spPr>
            <a:xfrm>
              <a:off x="6983478" y="4072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2" name="tx102"/>
            <p:cNvSpPr/>
            <p:nvPr/>
          </p:nvSpPr>
          <p:spPr>
            <a:xfrm>
              <a:off x="7250022" y="40831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3" name="tx103"/>
            <p:cNvSpPr/>
            <p:nvPr/>
          </p:nvSpPr>
          <p:spPr>
            <a:xfrm>
              <a:off x="7471361" y="37808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7737904" y="38058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8004447" y="37875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6" name="tx106"/>
            <p:cNvSpPr/>
            <p:nvPr/>
          </p:nvSpPr>
          <p:spPr>
            <a:xfrm>
              <a:off x="2673584" y="2104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7" name="tx107"/>
            <p:cNvSpPr/>
            <p:nvPr/>
          </p:nvSpPr>
          <p:spPr>
            <a:xfrm>
              <a:off x="5339016" y="39485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8" name="tx108"/>
            <p:cNvSpPr/>
            <p:nvPr/>
          </p:nvSpPr>
          <p:spPr>
            <a:xfrm>
              <a:off x="6405188" y="3809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09" name="tx109"/>
            <p:cNvSpPr/>
            <p:nvPr/>
          </p:nvSpPr>
          <p:spPr>
            <a:xfrm>
              <a:off x="6671731" y="39632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0" name="tx110"/>
            <p:cNvSpPr/>
            <p:nvPr/>
          </p:nvSpPr>
          <p:spPr>
            <a:xfrm>
              <a:off x="6938274" y="39774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1" name="tx111"/>
            <p:cNvSpPr/>
            <p:nvPr/>
          </p:nvSpPr>
          <p:spPr>
            <a:xfrm>
              <a:off x="7204817" y="39910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2" name="tx112"/>
            <p:cNvSpPr/>
            <p:nvPr/>
          </p:nvSpPr>
          <p:spPr>
            <a:xfrm>
              <a:off x="7471361" y="36600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13" name="tx113"/>
            <p:cNvSpPr/>
            <p:nvPr/>
          </p:nvSpPr>
          <p:spPr>
            <a:xfrm>
              <a:off x="7737904" y="37066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4" name="tx114"/>
            <p:cNvSpPr/>
            <p:nvPr/>
          </p:nvSpPr>
          <p:spPr>
            <a:xfrm>
              <a:off x="8004447" y="3665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5" name="tx115"/>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94404" y="337735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17" name="tx117"/>
            <p:cNvSpPr/>
            <p:nvPr/>
          </p:nvSpPr>
          <p:spPr>
            <a:xfrm>
              <a:off x="694404" y="259311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18" name="tx118"/>
            <p:cNvSpPr/>
            <p:nvPr/>
          </p:nvSpPr>
          <p:spPr>
            <a:xfrm>
              <a:off x="694404" y="1807092"/>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19" name="tx119"/>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36" name="tx136"/>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8" name="pl138"/>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9" name="tx139"/>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5080163"/>
              <a:ext cx="201456" cy="201456"/>
            </a:xfrm>
            <a:prstGeom prst="rect">
              <a:avLst/>
            </a:prstGeom>
            <a:solidFill>
              <a:srgbClr val="E2231A">
                <a:alpha val="90196"/>
              </a:srgbClr>
            </a:solidFill>
          </p:spPr>
          <p:txBody>
            <a:bodyPr/>
            <a:lstStyle/>
            <a:p/>
          </p:txBody>
        </p:sp>
        <p:sp>
          <p:nvSpPr>
            <p:cNvPr id="142" name="rc142"/>
            <p:cNvSpPr/>
            <p:nvPr/>
          </p:nvSpPr>
          <p:spPr>
            <a:xfrm>
              <a:off x="5642950" y="5080163"/>
              <a:ext cx="201456" cy="201456"/>
            </a:xfrm>
            <a:prstGeom prst="rect">
              <a:avLst/>
            </a:prstGeom>
            <a:solidFill>
              <a:srgbClr val="B3B3B3">
                <a:alpha val="90196"/>
              </a:srgbClr>
            </a:solidFill>
          </p:spPr>
          <p:txBody>
            <a:bodyPr/>
            <a:lstStyle/>
            <a:p/>
          </p:txBody>
        </p:sp>
        <p:sp>
          <p:nvSpPr>
            <p:cNvPr id="143" name="tx143"/>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1592892"/>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147" name="pl147"/>
            <p:cNvSpPr/>
            <p:nvPr/>
          </p:nvSpPr>
          <p:spPr>
            <a:xfrm>
              <a:off x="256039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088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6168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82452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3527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40557"/>
              <a:ext cx="1837277" cy="124062"/>
            </a:xfrm>
            <a:prstGeom prst="rect">
              <a:avLst/>
            </a:prstGeom>
            <a:solidFill>
              <a:srgbClr val="E2231A">
                <a:alpha val="90196"/>
              </a:srgbClr>
            </a:solidFill>
          </p:spPr>
          <p:txBody>
            <a:bodyPr/>
            <a:lstStyle/>
            <a:p/>
          </p:txBody>
        </p:sp>
        <p:sp>
          <p:nvSpPr>
            <p:cNvPr id="157" name="rc157"/>
            <p:cNvSpPr/>
            <p:nvPr/>
          </p:nvSpPr>
          <p:spPr>
            <a:xfrm>
              <a:off x="1296273" y="5685479"/>
              <a:ext cx="5545368" cy="124062"/>
            </a:xfrm>
            <a:prstGeom prst="rect">
              <a:avLst/>
            </a:prstGeom>
            <a:solidFill>
              <a:srgbClr val="E2231A">
                <a:alpha val="90196"/>
              </a:srgbClr>
            </a:solidFill>
          </p:spPr>
          <p:txBody>
            <a:bodyPr/>
            <a:lstStyle/>
            <a:p/>
          </p:txBody>
        </p:sp>
        <p:sp>
          <p:nvSpPr>
            <p:cNvPr id="158" name="rc158"/>
            <p:cNvSpPr/>
            <p:nvPr/>
          </p:nvSpPr>
          <p:spPr>
            <a:xfrm>
              <a:off x="1296273" y="5530401"/>
              <a:ext cx="5476182" cy="124062"/>
            </a:xfrm>
            <a:prstGeom prst="rect">
              <a:avLst/>
            </a:prstGeom>
            <a:solidFill>
              <a:srgbClr val="E2231A">
                <a:alpha val="90196"/>
              </a:srgbClr>
            </a:solidFill>
          </p:spPr>
          <p:txBody>
            <a:bodyPr/>
            <a:lstStyle/>
            <a:p/>
          </p:txBody>
        </p:sp>
        <p:sp>
          <p:nvSpPr>
            <p:cNvPr id="159" name="rc159"/>
            <p:cNvSpPr/>
            <p:nvPr/>
          </p:nvSpPr>
          <p:spPr>
            <a:xfrm>
              <a:off x="3133550" y="5840557"/>
              <a:ext cx="2746573" cy="124062"/>
            </a:xfrm>
            <a:prstGeom prst="rect">
              <a:avLst/>
            </a:prstGeom>
            <a:solidFill>
              <a:srgbClr val="B3B3B3">
                <a:alpha val="90196"/>
              </a:srgbClr>
            </a:solidFill>
          </p:spPr>
          <p:txBody>
            <a:bodyPr/>
            <a:lstStyle/>
            <a:p/>
          </p:txBody>
        </p:sp>
        <p:sp>
          <p:nvSpPr>
            <p:cNvPr id="160" name="rc160"/>
            <p:cNvSpPr/>
            <p:nvPr/>
          </p:nvSpPr>
          <p:spPr>
            <a:xfrm>
              <a:off x="6841642" y="5685479"/>
              <a:ext cx="697998" cy="124062"/>
            </a:xfrm>
            <a:prstGeom prst="rect">
              <a:avLst/>
            </a:prstGeom>
            <a:solidFill>
              <a:srgbClr val="B3B3B3">
                <a:alpha val="90196"/>
              </a:srgbClr>
            </a:solidFill>
          </p:spPr>
          <p:txBody>
            <a:bodyPr/>
            <a:lstStyle/>
            <a:p/>
          </p:txBody>
        </p:sp>
        <p:sp>
          <p:nvSpPr>
            <p:cNvPr id="161" name="rc161"/>
            <p:cNvSpPr/>
            <p:nvPr/>
          </p:nvSpPr>
          <p:spPr>
            <a:xfrm>
              <a:off x="6772456" y="5530401"/>
              <a:ext cx="1427283" cy="124062"/>
            </a:xfrm>
            <a:prstGeom prst="rect">
              <a:avLst/>
            </a:prstGeom>
            <a:solidFill>
              <a:srgbClr val="B3B3B3">
                <a:alpha val="90196"/>
              </a:srgbClr>
            </a:solidFill>
          </p:spPr>
          <p:txBody>
            <a:bodyPr/>
            <a:lstStyle/>
            <a:p/>
          </p:txBody>
        </p:sp>
        <p:sp>
          <p:nvSpPr>
            <p:cNvPr id="162" name="tx162"/>
            <p:cNvSpPr/>
            <p:nvPr/>
          </p:nvSpPr>
          <p:spPr>
            <a:xfrm>
              <a:off x="6024805"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362.6</a:t>
              </a:r>
            </a:p>
          </p:txBody>
        </p:sp>
        <p:sp>
          <p:nvSpPr>
            <p:cNvPr id="163" name="tx163"/>
            <p:cNvSpPr/>
            <p:nvPr/>
          </p:nvSpPr>
          <p:spPr>
            <a:xfrm>
              <a:off x="7684321"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493.9</a:t>
              </a:r>
            </a:p>
          </p:txBody>
        </p:sp>
        <p:sp>
          <p:nvSpPr>
            <p:cNvPr id="164" name="tx164"/>
            <p:cNvSpPr/>
            <p:nvPr/>
          </p:nvSpPr>
          <p:spPr>
            <a:xfrm>
              <a:off x="8344421"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546.1</a:t>
              </a:r>
            </a:p>
          </p:txBody>
        </p:sp>
        <p:sp>
          <p:nvSpPr>
            <p:cNvPr id="165" name="tx165"/>
            <p:cNvSpPr/>
            <p:nvPr/>
          </p:nvSpPr>
          <p:spPr>
            <a:xfrm>
              <a:off x="2070231"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145.3</a:t>
              </a:r>
            </a:p>
          </p:txBody>
        </p:sp>
        <p:sp>
          <p:nvSpPr>
            <p:cNvPr id="166" name="tx166"/>
            <p:cNvSpPr/>
            <p:nvPr/>
          </p:nvSpPr>
          <p:spPr>
            <a:xfrm>
              <a:off x="3924276" y="5704318"/>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438.7</a:t>
              </a:r>
            </a:p>
          </p:txBody>
        </p:sp>
        <p:sp>
          <p:nvSpPr>
            <p:cNvPr id="167" name="tx167"/>
            <p:cNvSpPr/>
            <p:nvPr/>
          </p:nvSpPr>
          <p:spPr>
            <a:xfrm>
              <a:off x="3889684" y="554924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433.2</a:t>
              </a:r>
            </a:p>
          </p:txBody>
        </p:sp>
        <p:sp>
          <p:nvSpPr>
            <p:cNvPr id="168" name="tx168"/>
            <p:cNvSpPr/>
            <p:nvPr/>
          </p:nvSpPr>
          <p:spPr>
            <a:xfrm>
              <a:off x="4362156" y="585939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217.3</a:t>
              </a:r>
            </a:p>
          </p:txBody>
        </p:sp>
        <p:sp>
          <p:nvSpPr>
            <p:cNvPr id="169" name="tx169"/>
            <p:cNvSpPr/>
            <p:nvPr/>
          </p:nvSpPr>
          <p:spPr>
            <a:xfrm>
              <a:off x="707811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55.2</a:t>
              </a:r>
            </a:p>
          </p:txBody>
        </p:sp>
        <p:sp>
          <p:nvSpPr>
            <p:cNvPr id="170" name="tx170"/>
            <p:cNvSpPr/>
            <p:nvPr/>
          </p:nvSpPr>
          <p:spPr>
            <a:xfrm>
              <a:off x="7341417"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112.9</a:t>
              </a:r>
            </a:p>
          </p:txBody>
        </p:sp>
        <p:sp>
          <p:nvSpPr>
            <p:cNvPr id="171" name="tx17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4" name="tx174"/>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661389"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6" name="tx176"/>
            <p:cNvSpPr/>
            <p:nvPr/>
          </p:nvSpPr>
          <p:spPr>
            <a:xfrm>
              <a:off x="6189636" y="605615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77" name="tx177"/>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9" name="tx179"/>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99%.
433,000 children missed their routine first dose of measles vaccine.
MCV2 is typically administered to children between 18 months and five years old. MCV2 coverage remained relatively constant (within 1%) at 94% in 2025.</a:t>
            </a:r>
          </a:p>
        </p:txBody>
      </p:sp>
      <p:sp>
        <p:nvSpPr>
          <p:cNvPr id="18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95% in 2025, leaving 433,000 children without any protection against measles. MCV2 coverage also remained relatively constant (within 1%) at 95%</a:t>
            </a:r>
          </a:p>
        </p:txBody>
      </p:sp>
      <p:grpSp xmlns:pic="http://schemas.openxmlformats.org/drawingml/2006/picture">
        <p:nvGrpSpPr>
          <p:cNvPr id="182" name=""/>
          <p:cNvGrpSpPr/>
          <p:nvPr/>
        </p:nvGrpSpPr>
        <p:grpSpPr>
          <a:xfrm>
            <a:off x="292608" y="1097280"/>
            <a:ext cx="8595360" cy="28575"/>
            <a:chOff x="292608" y="1097280"/>
            <a:chExt cx="8595360" cy="28575"/>
          </a:xfrm>
        </p:grpSpPr>
        <p:sp>
          <p:nvSpPr>
            <p:cNvPr id="183"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4"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328070"/>
                  </a:moveTo>
                  <a:lnTo>
                    <a:pt x="135891" y="306198"/>
                  </a:lnTo>
                  <a:lnTo>
                    <a:pt x="271783" y="306198"/>
                  </a:lnTo>
                  <a:lnTo>
                    <a:pt x="407675" y="306198"/>
                  </a:lnTo>
                  <a:lnTo>
                    <a:pt x="543566" y="284327"/>
                  </a:lnTo>
                  <a:lnTo>
                    <a:pt x="679458" y="284327"/>
                  </a:lnTo>
                  <a:lnTo>
                    <a:pt x="815350" y="131228"/>
                  </a:lnTo>
                  <a:lnTo>
                    <a:pt x="951242" y="109356"/>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262456"/>
            </a:xfrm>
            <a:custGeom>
              <a:avLst/>
              <a:pathLst>
                <a:path w="3397293" h="262456">
                  <a:moveTo>
                    <a:pt x="0" y="262456"/>
                  </a:moveTo>
                  <a:lnTo>
                    <a:pt x="135891" y="262456"/>
                  </a:lnTo>
                  <a:lnTo>
                    <a:pt x="271783" y="262456"/>
                  </a:lnTo>
                  <a:lnTo>
                    <a:pt x="407675" y="240584"/>
                  </a:lnTo>
                  <a:lnTo>
                    <a:pt x="543566" y="196842"/>
                  </a:lnTo>
                  <a:lnTo>
                    <a:pt x="679458" y="196842"/>
                  </a:lnTo>
                  <a:lnTo>
                    <a:pt x="815350" y="109356"/>
                  </a:lnTo>
                  <a:lnTo>
                    <a:pt x="951242" y="131228"/>
                  </a:lnTo>
                  <a:lnTo>
                    <a:pt x="1087133" y="65614"/>
                  </a:lnTo>
                  <a:lnTo>
                    <a:pt x="1223025" y="43742"/>
                  </a:lnTo>
                  <a:lnTo>
                    <a:pt x="1358917" y="43742"/>
                  </a:lnTo>
                  <a:lnTo>
                    <a:pt x="1494809" y="21871"/>
                  </a:lnTo>
                  <a:lnTo>
                    <a:pt x="1630700" y="21871"/>
                  </a:lnTo>
                  <a:lnTo>
                    <a:pt x="1766592" y="0"/>
                  </a:lnTo>
                  <a:lnTo>
                    <a:pt x="1902484" y="21871"/>
                  </a:lnTo>
                  <a:lnTo>
                    <a:pt x="2038375" y="21871"/>
                  </a:lnTo>
                  <a:lnTo>
                    <a:pt x="2174267" y="0"/>
                  </a:lnTo>
                  <a:lnTo>
                    <a:pt x="2310159" y="0"/>
                  </a:lnTo>
                  <a:lnTo>
                    <a:pt x="2446051" y="0"/>
                  </a:lnTo>
                  <a:lnTo>
                    <a:pt x="2581942" y="21871"/>
                  </a:lnTo>
                  <a:lnTo>
                    <a:pt x="2717834" y="87485"/>
                  </a:lnTo>
                  <a:lnTo>
                    <a:pt x="2853726" y="196842"/>
                  </a:lnTo>
                  <a:lnTo>
                    <a:pt x="2989618" y="65614"/>
                  </a:lnTo>
                  <a:lnTo>
                    <a:pt x="3125509" y="153099"/>
                  </a:lnTo>
                  <a:lnTo>
                    <a:pt x="3261401" y="131228"/>
                  </a:lnTo>
                  <a:lnTo>
                    <a:pt x="3397293" y="13122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328070"/>
                  </a:moveTo>
                  <a:lnTo>
                    <a:pt x="135891" y="306198"/>
                  </a:lnTo>
                  <a:lnTo>
                    <a:pt x="271783" y="306198"/>
                  </a:lnTo>
                  <a:lnTo>
                    <a:pt x="407675" y="306198"/>
                  </a:lnTo>
                  <a:lnTo>
                    <a:pt x="543566" y="284327"/>
                  </a:lnTo>
                  <a:lnTo>
                    <a:pt x="679458" y="284327"/>
                  </a:lnTo>
                  <a:lnTo>
                    <a:pt x="815350" y="131228"/>
                  </a:lnTo>
                  <a:lnTo>
                    <a:pt x="951242" y="109356"/>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328070"/>
                  </a:moveTo>
                  <a:lnTo>
                    <a:pt x="135891" y="306198"/>
                  </a:lnTo>
                  <a:lnTo>
                    <a:pt x="271783" y="306198"/>
                  </a:lnTo>
                  <a:lnTo>
                    <a:pt x="407675" y="306198"/>
                  </a:lnTo>
                  <a:lnTo>
                    <a:pt x="543566" y="284327"/>
                  </a:lnTo>
                  <a:lnTo>
                    <a:pt x="679458" y="284327"/>
                  </a:lnTo>
                  <a:lnTo>
                    <a:pt x="815350" y="131228"/>
                  </a:lnTo>
                  <a:lnTo>
                    <a:pt x="951242" y="109356"/>
                  </a:lnTo>
                  <a:lnTo>
                    <a:pt x="1087133" y="43742"/>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775"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416"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71"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874"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54516"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70"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5080" y="1403693"/>
              <a:ext cx="2389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China,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734795"/>
              <a:ext cx="3397293" cy="1324899"/>
            </a:xfrm>
            <a:custGeom>
              <a:avLst/>
              <a:pathLst>
                <a:path w="3397293" h="1324899">
                  <a:moveTo>
                    <a:pt x="0" y="1324899"/>
                  </a:moveTo>
                  <a:lnTo>
                    <a:pt x="135891" y="1236572"/>
                  </a:lnTo>
                  <a:lnTo>
                    <a:pt x="271783" y="1236572"/>
                  </a:lnTo>
                  <a:lnTo>
                    <a:pt x="407675" y="1236572"/>
                  </a:lnTo>
                  <a:lnTo>
                    <a:pt x="543566" y="1148245"/>
                  </a:lnTo>
                  <a:lnTo>
                    <a:pt x="679458" y="1148245"/>
                  </a:lnTo>
                  <a:lnTo>
                    <a:pt x="815350" y="529959"/>
                  </a:lnTo>
                  <a:lnTo>
                    <a:pt x="951242" y="441633"/>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53306"/>
                  </a:lnTo>
                  <a:lnTo>
                    <a:pt x="3261401" y="353306"/>
                  </a:lnTo>
                  <a:lnTo>
                    <a:pt x="3397293" y="35330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46469"/>
              <a:ext cx="3397293" cy="1059919"/>
            </a:xfrm>
            <a:custGeom>
              <a:avLst/>
              <a:pathLst>
                <a:path w="3397293" h="1059919">
                  <a:moveTo>
                    <a:pt x="0" y="1059919"/>
                  </a:moveTo>
                  <a:lnTo>
                    <a:pt x="135891" y="1059919"/>
                  </a:lnTo>
                  <a:lnTo>
                    <a:pt x="271783" y="1059919"/>
                  </a:lnTo>
                  <a:lnTo>
                    <a:pt x="407675" y="971592"/>
                  </a:lnTo>
                  <a:lnTo>
                    <a:pt x="543566" y="794939"/>
                  </a:lnTo>
                  <a:lnTo>
                    <a:pt x="679458" y="794939"/>
                  </a:lnTo>
                  <a:lnTo>
                    <a:pt x="815350" y="441633"/>
                  </a:lnTo>
                  <a:lnTo>
                    <a:pt x="951242" y="529959"/>
                  </a:lnTo>
                  <a:lnTo>
                    <a:pt x="1087133" y="264979"/>
                  </a:lnTo>
                  <a:lnTo>
                    <a:pt x="1223025" y="176653"/>
                  </a:lnTo>
                  <a:lnTo>
                    <a:pt x="1358917" y="176653"/>
                  </a:lnTo>
                  <a:lnTo>
                    <a:pt x="1494809" y="88326"/>
                  </a:lnTo>
                  <a:lnTo>
                    <a:pt x="1630700" y="88326"/>
                  </a:lnTo>
                  <a:lnTo>
                    <a:pt x="1766592" y="0"/>
                  </a:lnTo>
                  <a:lnTo>
                    <a:pt x="1902484" y="88326"/>
                  </a:lnTo>
                  <a:lnTo>
                    <a:pt x="2038375" y="88326"/>
                  </a:lnTo>
                  <a:lnTo>
                    <a:pt x="2174267" y="0"/>
                  </a:lnTo>
                  <a:lnTo>
                    <a:pt x="2310159" y="0"/>
                  </a:lnTo>
                  <a:lnTo>
                    <a:pt x="2446051" y="0"/>
                  </a:lnTo>
                  <a:lnTo>
                    <a:pt x="2581942" y="88326"/>
                  </a:lnTo>
                  <a:lnTo>
                    <a:pt x="2717834" y="353306"/>
                  </a:lnTo>
                  <a:lnTo>
                    <a:pt x="2853726" y="794939"/>
                  </a:lnTo>
                  <a:lnTo>
                    <a:pt x="2989618" y="264979"/>
                  </a:lnTo>
                  <a:lnTo>
                    <a:pt x="3125509" y="618286"/>
                  </a:lnTo>
                  <a:lnTo>
                    <a:pt x="3261401" y="529959"/>
                  </a:lnTo>
                  <a:lnTo>
                    <a:pt x="3397293" y="52995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734795"/>
              <a:ext cx="3397293" cy="1324899"/>
            </a:xfrm>
            <a:custGeom>
              <a:avLst/>
              <a:pathLst>
                <a:path w="3397293" h="1324899">
                  <a:moveTo>
                    <a:pt x="0" y="1324899"/>
                  </a:moveTo>
                  <a:lnTo>
                    <a:pt x="135891" y="1236572"/>
                  </a:lnTo>
                  <a:lnTo>
                    <a:pt x="271783" y="1236572"/>
                  </a:lnTo>
                  <a:lnTo>
                    <a:pt x="407675" y="1236572"/>
                  </a:lnTo>
                  <a:lnTo>
                    <a:pt x="543566" y="1148245"/>
                  </a:lnTo>
                  <a:lnTo>
                    <a:pt x="679458" y="1148245"/>
                  </a:lnTo>
                  <a:lnTo>
                    <a:pt x="815350" y="529959"/>
                  </a:lnTo>
                  <a:lnTo>
                    <a:pt x="951242" y="441633"/>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53306"/>
                  </a:lnTo>
                  <a:lnTo>
                    <a:pt x="3261401" y="353306"/>
                  </a:lnTo>
                  <a:lnTo>
                    <a:pt x="3397293" y="35330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1554548"/>
            </a:xfrm>
            <a:custGeom>
              <a:avLst/>
              <a:pathLst>
                <a:path w="0" h="1554548">
                  <a:moveTo>
                    <a:pt x="0" y="155454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1377895"/>
            </a:xfrm>
            <a:custGeom>
              <a:avLst/>
              <a:pathLst>
                <a:path w="0" h="1377895">
                  <a:moveTo>
                    <a:pt x="0" y="137789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582955"/>
            </a:xfrm>
            <a:custGeom>
              <a:avLst/>
              <a:pathLst>
                <a:path w="0" h="582955">
                  <a:moveTo>
                    <a:pt x="0" y="58295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734795"/>
              <a:ext cx="3397293" cy="1324899"/>
            </a:xfrm>
            <a:custGeom>
              <a:avLst/>
              <a:pathLst>
                <a:path w="3397293" h="1324899">
                  <a:moveTo>
                    <a:pt x="0" y="1324899"/>
                  </a:moveTo>
                  <a:lnTo>
                    <a:pt x="135891" y="1236572"/>
                  </a:lnTo>
                  <a:lnTo>
                    <a:pt x="271783" y="1236572"/>
                  </a:lnTo>
                  <a:lnTo>
                    <a:pt x="407675" y="1236572"/>
                  </a:lnTo>
                  <a:lnTo>
                    <a:pt x="543566" y="1148245"/>
                  </a:lnTo>
                  <a:lnTo>
                    <a:pt x="679458" y="1148245"/>
                  </a:lnTo>
                  <a:lnTo>
                    <a:pt x="815350" y="529959"/>
                  </a:lnTo>
                  <a:lnTo>
                    <a:pt x="951242" y="441633"/>
                  </a:lnTo>
                  <a:lnTo>
                    <a:pt x="1087133" y="176653"/>
                  </a:lnTo>
                  <a:lnTo>
                    <a:pt x="1223025" y="0"/>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353306"/>
                  </a:lnTo>
                  <a:lnTo>
                    <a:pt x="3261401" y="353306"/>
                  </a:lnTo>
                  <a:lnTo>
                    <a:pt x="3397293" y="353306"/>
                  </a:lnTo>
                </a:path>
              </a:pathLst>
            </a:custGeom>
            <a:ln w="27101" cap="flat">
              <a:solidFill>
                <a:srgbClr val="0058AB">
                  <a:alpha val="100000"/>
                </a:srgbClr>
              </a:solidFill>
              <a:prstDash val="solid"/>
              <a:round/>
            </a:ln>
          </p:spPr>
          <p:txBody>
            <a:bodyPr/>
            <a:lstStyle/>
            <a:p/>
          </p:txBody>
        </p:sp>
        <p:sp>
          <p:nvSpPr>
            <p:cNvPr id="94" name="tx94"/>
            <p:cNvSpPr/>
            <p:nvPr/>
          </p:nvSpPr>
          <p:spPr>
            <a:xfrm>
              <a:off x="5359324" y="242937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38783" y="242932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766436"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445895"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243101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31373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80474"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04115"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66569"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47573" y="498897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22" name="tx122"/>
            <p:cNvSpPr/>
            <p:nvPr/>
          </p:nvSpPr>
          <p:spPr>
            <a:xfrm>
              <a:off x="7071214"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33669" y="4992380"/>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5169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207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8974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587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8277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8620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5523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32425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99328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87395"/>
              <a:ext cx="2425761" cy="114824"/>
            </a:xfrm>
            <a:prstGeom prst="rect">
              <a:avLst/>
            </a:prstGeom>
            <a:solidFill>
              <a:srgbClr val="E2231A">
                <a:alpha val="80000"/>
              </a:srgbClr>
            </a:solidFill>
          </p:spPr>
          <p:txBody>
            <a:bodyPr/>
            <a:lstStyle/>
            <a:p/>
          </p:txBody>
        </p:sp>
        <p:sp>
          <p:nvSpPr>
            <p:cNvPr id="139" name="rc139"/>
            <p:cNvSpPr/>
            <p:nvPr/>
          </p:nvSpPr>
          <p:spPr>
            <a:xfrm>
              <a:off x="1317178" y="5743865"/>
              <a:ext cx="7321564" cy="114824"/>
            </a:xfrm>
            <a:prstGeom prst="rect">
              <a:avLst/>
            </a:prstGeom>
            <a:solidFill>
              <a:srgbClr val="E2231A">
                <a:alpha val="80000"/>
              </a:srgbClr>
            </a:solidFill>
          </p:spPr>
          <p:txBody>
            <a:bodyPr/>
            <a:lstStyle/>
            <a:p/>
          </p:txBody>
        </p:sp>
        <p:sp>
          <p:nvSpPr>
            <p:cNvPr id="140" name="rc140"/>
            <p:cNvSpPr/>
            <p:nvPr/>
          </p:nvSpPr>
          <p:spPr>
            <a:xfrm>
              <a:off x="1317178" y="5600334"/>
              <a:ext cx="7230219" cy="114824"/>
            </a:xfrm>
            <a:prstGeom prst="rect">
              <a:avLst/>
            </a:prstGeom>
            <a:solidFill>
              <a:srgbClr val="E2231A">
                <a:alpha val="80000"/>
              </a:srgbClr>
            </a:solidFill>
          </p:spPr>
          <p:txBody>
            <a:bodyPr/>
            <a:lstStyle/>
            <a:p/>
          </p:txBody>
        </p:sp>
        <p:sp>
          <p:nvSpPr>
            <p:cNvPr id="141" name="tx141"/>
            <p:cNvSpPr/>
            <p:nvPr/>
          </p:nvSpPr>
          <p:spPr>
            <a:xfrm>
              <a:off x="3233527"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42" name="tx142"/>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439,000</a:t>
              </a:r>
            </a:p>
          </p:txBody>
        </p:sp>
        <p:sp>
          <p:nvSpPr>
            <p:cNvPr id="143" name="tx143"/>
            <p:cNvSpPr/>
            <p:nvPr/>
          </p:nvSpPr>
          <p:spPr>
            <a:xfrm>
              <a:off x="8037984"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433,000</a:t>
              </a:r>
            </a:p>
          </p:txBody>
        </p:sp>
        <p:sp>
          <p:nvSpPr>
            <p:cNvPr id="144" name="tx144"/>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7" name="tx147"/>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48122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4150250"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581927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1" name="tx151"/>
            <p:cNvSpPr/>
            <p:nvPr/>
          </p:nvSpPr>
          <p:spPr>
            <a:xfrm>
              <a:off x="7488301"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2" name="tx152"/>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3" name="tx15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4" name="tx154"/>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China (95%) was 11 percentage points higher than the global average (84%) and 6 percentage points higher than the average across all EAPR countries (89%).
National MCV1 coverage was 4 percentage points lower than in 2019 (99%).
This equates to 433,000 unvaccinated children in 2025 compared to 145,000 unvaccinated children in 2019.</a:t>
            </a:r>
          </a:p>
        </p:txBody>
      </p:sp>
      <p:sp>
        <p:nvSpPr>
          <p:cNvPr id="15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MCV1 coverage was 95% - this is 4 percentage points lower than in 2019 and higher than both the global and regional averages.</a:t>
            </a:r>
          </a:p>
        </p:txBody>
      </p:sp>
      <p:grpSp xmlns:pic="http://schemas.openxmlformats.org/drawingml/2006/picture">
        <p:nvGrpSpPr>
          <p:cNvPr id="157" name=""/>
          <p:cNvGrpSpPr/>
          <p:nvPr/>
        </p:nvGrpSpPr>
        <p:grpSpPr>
          <a:xfrm>
            <a:off x="292608" y="1005840"/>
            <a:ext cx="8595360" cy="28575"/>
            <a:chOff x="292608" y="1005840"/>
            <a:chExt cx="8595360" cy="28575"/>
          </a:xfrm>
        </p:grpSpPr>
        <p:sp>
          <p:nvSpPr>
            <p:cNvPr id="15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2025, China ranked number 18 out of 27 countries for lowest MCV1 coverage (based on tied ranks).
China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562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527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91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45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44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09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1974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96253"/>
              <a:ext cx="239888" cy="1011768"/>
            </a:xfrm>
            <a:prstGeom prst="rect">
              <a:avLst/>
            </a:prstGeom>
            <a:solidFill>
              <a:srgbClr val="80BD41">
                <a:alpha val="100000"/>
              </a:srgbClr>
            </a:solidFill>
          </p:spPr>
          <p:txBody>
            <a:bodyPr/>
            <a:lstStyle/>
            <a:p/>
          </p:txBody>
        </p:sp>
        <p:sp>
          <p:nvSpPr>
            <p:cNvPr id="25" name="rc25"/>
            <p:cNvSpPr/>
            <p:nvPr/>
          </p:nvSpPr>
          <p:spPr>
            <a:xfrm>
              <a:off x="1296273" y="3103535"/>
              <a:ext cx="239888" cy="192717"/>
            </a:xfrm>
            <a:prstGeom prst="rect">
              <a:avLst/>
            </a:prstGeom>
            <a:solidFill>
              <a:srgbClr val="E2231A">
                <a:alpha val="100000"/>
              </a:srgbClr>
            </a:solidFill>
          </p:spPr>
          <p:txBody>
            <a:bodyPr/>
            <a:lstStyle/>
            <a:p/>
          </p:txBody>
        </p:sp>
        <p:sp>
          <p:nvSpPr>
            <p:cNvPr id="26" name="rc26"/>
            <p:cNvSpPr/>
            <p:nvPr/>
          </p:nvSpPr>
          <p:spPr>
            <a:xfrm>
              <a:off x="1562816" y="3339066"/>
              <a:ext cx="239888" cy="968955"/>
            </a:xfrm>
            <a:prstGeom prst="rect">
              <a:avLst/>
            </a:prstGeom>
            <a:solidFill>
              <a:srgbClr val="80BD41">
                <a:alpha val="100000"/>
              </a:srgbClr>
            </a:solidFill>
          </p:spPr>
          <p:txBody>
            <a:bodyPr/>
            <a:lstStyle/>
            <a:p/>
          </p:txBody>
        </p:sp>
        <p:sp>
          <p:nvSpPr>
            <p:cNvPr id="27" name="rc27"/>
            <p:cNvSpPr/>
            <p:nvPr/>
          </p:nvSpPr>
          <p:spPr>
            <a:xfrm>
              <a:off x="1562816" y="3168074"/>
              <a:ext cx="239888" cy="170992"/>
            </a:xfrm>
            <a:prstGeom prst="rect">
              <a:avLst/>
            </a:prstGeom>
            <a:solidFill>
              <a:srgbClr val="E2231A">
                <a:alpha val="100000"/>
              </a:srgbClr>
            </a:solidFill>
          </p:spPr>
          <p:txBody>
            <a:bodyPr/>
            <a:lstStyle/>
            <a:p/>
          </p:txBody>
        </p:sp>
        <p:sp>
          <p:nvSpPr>
            <p:cNvPr id="28" name="rc28"/>
            <p:cNvSpPr/>
            <p:nvPr/>
          </p:nvSpPr>
          <p:spPr>
            <a:xfrm>
              <a:off x="1829360" y="3349567"/>
              <a:ext cx="239888" cy="958453"/>
            </a:xfrm>
            <a:prstGeom prst="rect">
              <a:avLst/>
            </a:prstGeom>
            <a:solidFill>
              <a:srgbClr val="80BD41">
                <a:alpha val="100000"/>
              </a:srgbClr>
            </a:solidFill>
          </p:spPr>
          <p:txBody>
            <a:bodyPr/>
            <a:lstStyle/>
            <a:p/>
          </p:txBody>
        </p:sp>
        <p:sp>
          <p:nvSpPr>
            <p:cNvPr id="29" name="rc29"/>
            <p:cNvSpPr/>
            <p:nvPr/>
          </p:nvSpPr>
          <p:spPr>
            <a:xfrm>
              <a:off x="1829360" y="3180429"/>
              <a:ext cx="239888" cy="169138"/>
            </a:xfrm>
            <a:prstGeom prst="rect">
              <a:avLst/>
            </a:prstGeom>
            <a:solidFill>
              <a:srgbClr val="E2231A">
                <a:alpha val="100000"/>
              </a:srgbClr>
            </a:solidFill>
          </p:spPr>
          <p:txBody>
            <a:bodyPr/>
            <a:lstStyle/>
            <a:p/>
          </p:txBody>
        </p:sp>
        <p:sp>
          <p:nvSpPr>
            <p:cNvPr id="30" name="rc30"/>
            <p:cNvSpPr/>
            <p:nvPr/>
          </p:nvSpPr>
          <p:spPr>
            <a:xfrm>
              <a:off x="2095903" y="3357543"/>
              <a:ext cx="239888" cy="950477"/>
            </a:xfrm>
            <a:prstGeom prst="rect">
              <a:avLst/>
            </a:prstGeom>
            <a:solidFill>
              <a:srgbClr val="80BD41">
                <a:alpha val="100000"/>
              </a:srgbClr>
            </a:solidFill>
          </p:spPr>
          <p:txBody>
            <a:bodyPr/>
            <a:lstStyle/>
            <a:p/>
          </p:txBody>
        </p:sp>
        <p:sp>
          <p:nvSpPr>
            <p:cNvPr id="31" name="rc31"/>
            <p:cNvSpPr/>
            <p:nvPr/>
          </p:nvSpPr>
          <p:spPr>
            <a:xfrm>
              <a:off x="2095903" y="3189812"/>
              <a:ext cx="239888" cy="167731"/>
            </a:xfrm>
            <a:prstGeom prst="rect">
              <a:avLst/>
            </a:prstGeom>
            <a:solidFill>
              <a:srgbClr val="E2231A">
                <a:alpha val="100000"/>
              </a:srgbClr>
            </a:solidFill>
          </p:spPr>
          <p:txBody>
            <a:bodyPr/>
            <a:lstStyle/>
            <a:p/>
          </p:txBody>
        </p:sp>
        <p:sp>
          <p:nvSpPr>
            <p:cNvPr id="32" name="rc32"/>
            <p:cNvSpPr/>
            <p:nvPr/>
          </p:nvSpPr>
          <p:spPr>
            <a:xfrm>
              <a:off x="2362446" y="3330534"/>
              <a:ext cx="239888" cy="977486"/>
            </a:xfrm>
            <a:prstGeom prst="rect">
              <a:avLst/>
            </a:prstGeom>
            <a:solidFill>
              <a:srgbClr val="80BD41">
                <a:alpha val="100000"/>
              </a:srgbClr>
            </a:solidFill>
          </p:spPr>
          <p:txBody>
            <a:bodyPr/>
            <a:lstStyle/>
            <a:p/>
          </p:txBody>
        </p:sp>
        <p:sp>
          <p:nvSpPr>
            <p:cNvPr id="33" name="rc33"/>
            <p:cNvSpPr/>
            <p:nvPr/>
          </p:nvSpPr>
          <p:spPr>
            <a:xfrm>
              <a:off x="2362446" y="3171409"/>
              <a:ext cx="239888" cy="159125"/>
            </a:xfrm>
            <a:prstGeom prst="rect">
              <a:avLst/>
            </a:prstGeom>
            <a:solidFill>
              <a:srgbClr val="E2231A">
                <a:alpha val="100000"/>
              </a:srgbClr>
            </a:solidFill>
          </p:spPr>
          <p:txBody>
            <a:bodyPr/>
            <a:lstStyle/>
            <a:p/>
          </p:txBody>
        </p:sp>
        <p:sp>
          <p:nvSpPr>
            <p:cNvPr id="34" name="rc34"/>
            <p:cNvSpPr/>
            <p:nvPr/>
          </p:nvSpPr>
          <p:spPr>
            <a:xfrm>
              <a:off x="2628989" y="3320611"/>
              <a:ext cx="239888" cy="987410"/>
            </a:xfrm>
            <a:prstGeom prst="rect">
              <a:avLst/>
            </a:prstGeom>
            <a:solidFill>
              <a:srgbClr val="80BD41">
                <a:alpha val="100000"/>
              </a:srgbClr>
            </a:solidFill>
          </p:spPr>
          <p:txBody>
            <a:bodyPr/>
            <a:lstStyle/>
            <a:p/>
          </p:txBody>
        </p:sp>
        <p:sp>
          <p:nvSpPr>
            <p:cNvPr id="35" name="rc35"/>
            <p:cNvSpPr/>
            <p:nvPr/>
          </p:nvSpPr>
          <p:spPr>
            <a:xfrm>
              <a:off x="2628989" y="3159870"/>
              <a:ext cx="239888" cy="160741"/>
            </a:xfrm>
            <a:prstGeom prst="rect">
              <a:avLst/>
            </a:prstGeom>
            <a:solidFill>
              <a:srgbClr val="E2231A">
                <a:alpha val="100000"/>
              </a:srgbClr>
            </a:solidFill>
          </p:spPr>
          <p:txBody>
            <a:bodyPr/>
            <a:lstStyle/>
            <a:p/>
          </p:txBody>
        </p:sp>
        <p:sp>
          <p:nvSpPr>
            <p:cNvPr id="36" name="rc36"/>
            <p:cNvSpPr/>
            <p:nvPr/>
          </p:nvSpPr>
          <p:spPr>
            <a:xfrm>
              <a:off x="2895532" y="3221619"/>
              <a:ext cx="239888" cy="1086401"/>
            </a:xfrm>
            <a:prstGeom prst="rect">
              <a:avLst/>
            </a:prstGeom>
            <a:solidFill>
              <a:srgbClr val="80BD41">
                <a:alpha val="100000"/>
              </a:srgbClr>
            </a:solidFill>
          </p:spPr>
          <p:txBody>
            <a:bodyPr/>
            <a:lstStyle/>
            <a:p/>
          </p:txBody>
        </p:sp>
        <p:sp>
          <p:nvSpPr>
            <p:cNvPr id="37" name="rc37"/>
            <p:cNvSpPr/>
            <p:nvPr/>
          </p:nvSpPr>
          <p:spPr>
            <a:xfrm>
              <a:off x="2895532" y="3139847"/>
              <a:ext cx="239888" cy="81772"/>
            </a:xfrm>
            <a:prstGeom prst="rect">
              <a:avLst/>
            </a:prstGeom>
            <a:solidFill>
              <a:srgbClr val="E2231A">
                <a:alpha val="100000"/>
              </a:srgbClr>
            </a:solidFill>
          </p:spPr>
          <p:txBody>
            <a:bodyPr/>
            <a:lstStyle/>
            <a:p/>
          </p:txBody>
        </p:sp>
        <p:sp>
          <p:nvSpPr>
            <p:cNvPr id="38" name="rc38"/>
            <p:cNvSpPr/>
            <p:nvPr/>
          </p:nvSpPr>
          <p:spPr>
            <a:xfrm>
              <a:off x="3162075" y="3186702"/>
              <a:ext cx="239888" cy="1121318"/>
            </a:xfrm>
            <a:prstGeom prst="rect">
              <a:avLst/>
            </a:prstGeom>
            <a:solidFill>
              <a:srgbClr val="80BD41">
                <a:alpha val="100000"/>
              </a:srgbClr>
            </a:solidFill>
          </p:spPr>
          <p:txBody>
            <a:bodyPr/>
            <a:lstStyle/>
            <a:p/>
          </p:txBody>
        </p:sp>
        <p:sp>
          <p:nvSpPr>
            <p:cNvPr id="39" name="rc39"/>
            <p:cNvSpPr/>
            <p:nvPr/>
          </p:nvSpPr>
          <p:spPr>
            <a:xfrm>
              <a:off x="3162075" y="3115129"/>
              <a:ext cx="239888" cy="71573"/>
            </a:xfrm>
            <a:prstGeom prst="rect">
              <a:avLst/>
            </a:prstGeom>
            <a:solidFill>
              <a:srgbClr val="E2231A">
                <a:alpha val="100000"/>
              </a:srgbClr>
            </a:solidFill>
          </p:spPr>
          <p:txBody>
            <a:bodyPr/>
            <a:lstStyle/>
            <a:p/>
          </p:txBody>
        </p:sp>
        <p:sp>
          <p:nvSpPr>
            <p:cNvPr id="40" name="rc40"/>
            <p:cNvSpPr/>
            <p:nvPr/>
          </p:nvSpPr>
          <p:spPr>
            <a:xfrm>
              <a:off x="3428618" y="3115315"/>
              <a:ext cx="239888" cy="1192706"/>
            </a:xfrm>
            <a:prstGeom prst="rect">
              <a:avLst/>
            </a:prstGeom>
            <a:solidFill>
              <a:srgbClr val="80BD41">
                <a:alpha val="100000"/>
              </a:srgbClr>
            </a:solidFill>
          </p:spPr>
          <p:txBody>
            <a:bodyPr/>
            <a:lstStyle/>
            <a:p/>
          </p:txBody>
        </p:sp>
        <p:sp>
          <p:nvSpPr>
            <p:cNvPr id="41" name="rc41"/>
            <p:cNvSpPr/>
            <p:nvPr/>
          </p:nvSpPr>
          <p:spPr>
            <a:xfrm>
              <a:off x="3428618" y="3078427"/>
              <a:ext cx="239888" cy="36887"/>
            </a:xfrm>
            <a:prstGeom prst="rect">
              <a:avLst/>
            </a:prstGeom>
            <a:solidFill>
              <a:srgbClr val="E2231A">
                <a:alpha val="100000"/>
              </a:srgbClr>
            </a:solidFill>
          </p:spPr>
          <p:txBody>
            <a:bodyPr/>
            <a:lstStyle/>
            <a:p/>
          </p:txBody>
        </p:sp>
        <p:sp>
          <p:nvSpPr>
            <p:cNvPr id="42" name="rc42"/>
            <p:cNvSpPr/>
            <p:nvPr/>
          </p:nvSpPr>
          <p:spPr>
            <a:xfrm>
              <a:off x="3695161" y="3067344"/>
              <a:ext cx="239888" cy="1240676"/>
            </a:xfrm>
            <a:prstGeom prst="rect">
              <a:avLst/>
            </a:prstGeom>
            <a:solidFill>
              <a:srgbClr val="80BD41">
                <a:alpha val="100000"/>
              </a:srgbClr>
            </a:solidFill>
          </p:spPr>
          <p:txBody>
            <a:bodyPr/>
            <a:lstStyle/>
            <a:p/>
          </p:txBody>
        </p:sp>
        <p:sp>
          <p:nvSpPr>
            <p:cNvPr id="43" name="rc43"/>
            <p:cNvSpPr/>
            <p:nvPr/>
          </p:nvSpPr>
          <p:spPr>
            <a:xfrm>
              <a:off x="3695161" y="3054812"/>
              <a:ext cx="239888" cy="12532"/>
            </a:xfrm>
            <a:prstGeom prst="rect">
              <a:avLst/>
            </a:prstGeom>
            <a:solidFill>
              <a:srgbClr val="E2231A">
                <a:alpha val="100000"/>
              </a:srgbClr>
            </a:solidFill>
          </p:spPr>
          <p:txBody>
            <a:bodyPr/>
            <a:lstStyle/>
            <a:p/>
          </p:txBody>
        </p:sp>
        <p:sp>
          <p:nvSpPr>
            <p:cNvPr id="44" name="rc44"/>
            <p:cNvSpPr/>
            <p:nvPr/>
          </p:nvSpPr>
          <p:spPr>
            <a:xfrm>
              <a:off x="3961705" y="3074348"/>
              <a:ext cx="239888" cy="1233672"/>
            </a:xfrm>
            <a:prstGeom prst="rect">
              <a:avLst/>
            </a:prstGeom>
            <a:solidFill>
              <a:srgbClr val="80BD41">
                <a:alpha val="100000"/>
              </a:srgbClr>
            </a:solidFill>
          </p:spPr>
          <p:txBody>
            <a:bodyPr/>
            <a:lstStyle/>
            <a:p/>
          </p:txBody>
        </p:sp>
        <p:sp>
          <p:nvSpPr>
            <p:cNvPr id="45" name="rc45"/>
            <p:cNvSpPr/>
            <p:nvPr/>
          </p:nvSpPr>
          <p:spPr>
            <a:xfrm>
              <a:off x="3961705" y="3061887"/>
              <a:ext cx="239888" cy="12461"/>
            </a:xfrm>
            <a:prstGeom prst="rect">
              <a:avLst/>
            </a:prstGeom>
            <a:solidFill>
              <a:srgbClr val="E2231A">
                <a:alpha val="100000"/>
              </a:srgbClr>
            </a:solidFill>
          </p:spPr>
          <p:txBody>
            <a:bodyPr/>
            <a:lstStyle/>
            <a:p/>
          </p:txBody>
        </p:sp>
        <p:sp>
          <p:nvSpPr>
            <p:cNvPr id="46" name="rc46"/>
            <p:cNvSpPr/>
            <p:nvPr/>
          </p:nvSpPr>
          <p:spPr>
            <a:xfrm>
              <a:off x="4228248" y="3079307"/>
              <a:ext cx="239888" cy="1228714"/>
            </a:xfrm>
            <a:prstGeom prst="rect">
              <a:avLst/>
            </a:prstGeom>
            <a:solidFill>
              <a:srgbClr val="80BD41">
                <a:alpha val="100000"/>
              </a:srgbClr>
            </a:solidFill>
          </p:spPr>
          <p:txBody>
            <a:bodyPr/>
            <a:lstStyle/>
            <a:p/>
          </p:txBody>
        </p:sp>
        <p:sp>
          <p:nvSpPr>
            <p:cNvPr id="47" name="rc47"/>
            <p:cNvSpPr/>
            <p:nvPr/>
          </p:nvSpPr>
          <p:spPr>
            <a:xfrm>
              <a:off x="4228248" y="3066896"/>
              <a:ext cx="239888" cy="12411"/>
            </a:xfrm>
            <a:prstGeom prst="rect">
              <a:avLst/>
            </a:prstGeom>
            <a:solidFill>
              <a:srgbClr val="E2231A">
                <a:alpha val="100000"/>
              </a:srgbClr>
            </a:solidFill>
          </p:spPr>
          <p:txBody>
            <a:bodyPr/>
            <a:lstStyle/>
            <a:p/>
          </p:txBody>
        </p:sp>
        <p:sp>
          <p:nvSpPr>
            <p:cNvPr id="48" name="rc48"/>
            <p:cNvSpPr/>
            <p:nvPr/>
          </p:nvSpPr>
          <p:spPr>
            <a:xfrm>
              <a:off x="4494791" y="2980222"/>
              <a:ext cx="239888" cy="1327799"/>
            </a:xfrm>
            <a:prstGeom prst="rect">
              <a:avLst/>
            </a:prstGeom>
            <a:solidFill>
              <a:srgbClr val="80BD41">
                <a:alpha val="100000"/>
              </a:srgbClr>
            </a:solidFill>
          </p:spPr>
          <p:txBody>
            <a:bodyPr/>
            <a:lstStyle/>
            <a:p/>
          </p:txBody>
        </p:sp>
        <p:sp>
          <p:nvSpPr>
            <p:cNvPr id="49" name="rc49"/>
            <p:cNvSpPr/>
            <p:nvPr/>
          </p:nvSpPr>
          <p:spPr>
            <a:xfrm>
              <a:off x="4494791" y="2966810"/>
              <a:ext cx="239888" cy="13412"/>
            </a:xfrm>
            <a:prstGeom prst="rect">
              <a:avLst/>
            </a:prstGeom>
            <a:solidFill>
              <a:srgbClr val="E2231A">
                <a:alpha val="100000"/>
              </a:srgbClr>
            </a:solidFill>
          </p:spPr>
          <p:txBody>
            <a:bodyPr/>
            <a:lstStyle/>
            <a:p/>
          </p:txBody>
        </p:sp>
        <p:sp>
          <p:nvSpPr>
            <p:cNvPr id="50" name="rc50"/>
            <p:cNvSpPr/>
            <p:nvPr/>
          </p:nvSpPr>
          <p:spPr>
            <a:xfrm>
              <a:off x="4761334" y="3044803"/>
              <a:ext cx="239888" cy="1263218"/>
            </a:xfrm>
            <a:prstGeom prst="rect">
              <a:avLst/>
            </a:prstGeom>
            <a:solidFill>
              <a:srgbClr val="80BD41">
                <a:alpha val="100000"/>
              </a:srgbClr>
            </a:solidFill>
          </p:spPr>
          <p:txBody>
            <a:bodyPr/>
            <a:lstStyle/>
            <a:p/>
          </p:txBody>
        </p:sp>
        <p:sp>
          <p:nvSpPr>
            <p:cNvPr id="51" name="rc51"/>
            <p:cNvSpPr/>
            <p:nvPr/>
          </p:nvSpPr>
          <p:spPr>
            <a:xfrm>
              <a:off x="4761334" y="3032043"/>
              <a:ext cx="239888" cy="12759"/>
            </a:xfrm>
            <a:prstGeom prst="rect">
              <a:avLst/>
            </a:prstGeom>
            <a:solidFill>
              <a:srgbClr val="E2231A">
                <a:alpha val="100000"/>
              </a:srgbClr>
            </a:solidFill>
          </p:spPr>
          <p:txBody>
            <a:bodyPr/>
            <a:lstStyle/>
            <a:p/>
          </p:txBody>
        </p:sp>
        <p:sp>
          <p:nvSpPr>
            <p:cNvPr id="52" name="rc52"/>
            <p:cNvSpPr/>
            <p:nvPr/>
          </p:nvSpPr>
          <p:spPr>
            <a:xfrm>
              <a:off x="5027877" y="3011338"/>
              <a:ext cx="239888" cy="1296683"/>
            </a:xfrm>
            <a:prstGeom prst="rect">
              <a:avLst/>
            </a:prstGeom>
            <a:solidFill>
              <a:srgbClr val="80BD41">
                <a:alpha val="100000"/>
              </a:srgbClr>
            </a:solidFill>
          </p:spPr>
          <p:txBody>
            <a:bodyPr/>
            <a:lstStyle/>
            <a:p/>
          </p:txBody>
        </p:sp>
        <p:sp>
          <p:nvSpPr>
            <p:cNvPr id="53" name="rc53"/>
            <p:cNvSpPr/>
            <p:nvPr/>
          </p:nvSpPr>
          <p:spPr>
            <a:xfrm>
              <a:off x="5027877" y="2998240"/>
              <a:ext cx="239888" cy="13097"/>
            </a:xfrm>
            <a:prstGeom prst="rect">
              <a:avLst/>
            </a:prstGeom>
            <a:solidFill>
              <a:srgbClr val="E2231A">
                <a:alpha val="100000"/>
              </a:srgbClr>
            </a:solidFill>
          </p:spPr>
          <p:txBody>
            <a:bodyPr/>
            <a:lstStyle/>
            <a:p/>
          </p:txBody>
        </p:sp>
        <p:sp>
          <p:nvSpPr>
            <p:cNvPr id="54" name="rc54"/>
            <p:cNvSpPr/>
            <p:nvPr/>
          </p:nvSpPr>
          <p:spPr>
            <a:xfrm>
              <a:off x="5294420" y="3097047"/>
              <a:ext cx="239888" cy="1210973"/>
            </a:xfrm>
            <a:prstGeom prst="rect">
              <a:avLst/>
            </a:prstGeom>
            <a:solidFill>
              <a:srgbClr val="80BD41">
                <a:alpha val="100000"/>
              </a:srgbClr>
            </a:solidFill>
          </p:spPr>
          <p:txBody>
            <a:bodyPr/>
            <a:lstStyle/>
            <a:p/>
          </p:txBody>
        </p:sp>
        <p:sp>
          <p:nvSpPr>
            <p:cNvPr id="55" name="rc55"/>
            <p:cNvSpPr/>
            <p:nvPr/>
          </p:nvSpPr>
          <p:spPr>
            <a:xfrm>
              <a:off x="5294420" y="3084815"/>
              <a:ext cx="239888" cy="12232"/>
            </a:xfrm>
            <a:prstGeom prst="rect">
              <a:avLst/>
            </a:prstGeom>
            <a:solidFill>
              <a:srgbClr val="E2231A">
                <a:alpha val="100000"/>
              </a:srgbClr>
            </a:solidFill>
          </p:spPr>
          <p:txBody>
            <a:bodyPr/>
            <a:lstStyle/>
            <a:p/>
          </p:txBody>
        </p:sp>
        <p:sp>
          <p:nvSpPr>
            <p:cNvPr id="56" name="rc56"/>
            <p:cNvSpPr/>
            <p:nvPr/>
          </p:nvSpPr>
          <p:spPr>
            <a:xfrm>
              <a:off x="5560963" y="3040287"/>
              <a:ext cx="239888" cy="1267733"/>
            </a:xfrm>
            <a:prstGeom prst="rect">
              <a:avLst/>
            </a:prstGeom>
            <a:solidFill>
              <a:srgbClr val="80BD41">
                <a:alpha val="100000"/>
              </a:srgbClr>
            </a:solidFill>
          </p:spPr>
          <p:txBody>
            <a:bodyPr/>
            <a:lstStyle/>
            <a:p/>
          </p:txBody>
        </p:sp>
        <p:sp>
          <p:nvSpPr>
            <p:cNvPr id="57" name="rc57"/>
            <p:cNvSpPr/>
            <p:nvPr/>
          </p:nvSpPr>
          <p:spPr>
            <a:xfrm>
              <a:off x="5560963" y="3027482"/>
              <a:ext cx="239888" cy="12805"/>
            </a:xfrm>
            <a:prstGeom prst="rect">
              <a:avLst/>
            </a:prstGeom>
            <a:solidFill>
              <a:srgbClr val="E2231A">
                <a:alpha val="100000"/>
              </a:srgbClr>
            </a:solidFill>
          </p:spPr>
          <p:txBody>
            <a:bodyPr/>
            <a:lstStyle/>
            <a:p/>
          </p:txBody>
        </p:sp>
        <p:sp>
          <p:nvSpPr>
            <p:cNvPr id="58" name="rc58"/>
            <p:cNvSpPr/>
            <p:nvPr/>
          </p:nvSpPr>
          <p:spPr>
            <a:xfrm>
              <a:off x="5827506" y="3044406"/>
              <a:ext cx="239888" cy="1263615"/>
            </a:xfrm>
            <a:prstGeom prst="rect">
              <a:avLst/>
            </a:prstGeom>
            <a:solidFill>
              <a:srgbClr val="80BD41">
                <a:alpha val="100000"/>
              </a:srgbClr>
            </a:solidFill>
          </p:spPr>
          <p:txBody>
            <a:bodyPr/>
            <a:lstStyle/>
            <a:p/>
          </p:txBody>
        </p:sp>
        <p:sp>
          <p:nvSpPr>
            <p:cNvPr id="59" name="rc59"/>
            <p:cNvSpPr/>
            <p:nvPr/>
          </p:nvSpPr>
          <p:spPr>
            <a:xfrm>
              <a:off x="5827506" y="3031642"/>
              <a:ext cx="239888" cy="12763"/>
            </a:xfrm>
            <a:prstGeom prst="rect">
              <a:avLst/>
            </a:prstGeom>
            <a:solidFill>
              <a:srgbClr val="E2231A">
                <a:alpha val="100000"/>
              </a:srgbClr>
            </a:solidFill>
          </p:spPr>
          <p:txBody>
            <a:bodyPr/>
            <a:lstStyle/>
            <a:p/>
          </p:txBody>
        </p:sp>
        <p:sp>
          <p:nvSpPr>
            <p:cNvPr id="60" name="rc60"/>
            <p:cNvSpPr/>
            <p:nvPr/>
          </p:nvSpPr>
          <p:spPr>
            <a:xfrm>
              <a:off x="6094049" y="3244838"/>
              <a:ext cx="239888" cy="1063183"/>
            </a:xfrm>
            <a:prstGeom prst="rect">
              <a:avLst/>
            </a:prstGeom>
            <a:solidFill>
              <a:srgbClr val="80BD41">
                <a:alpha val="100000"/>
              </a:srgbClr>
            </a:solidFill>
          </p:spPr>
          <p:txBody>
            <a:bodyPr/>
            <a:lstStyle/>
            <a:p/>
          </p:txBody>
        </p:sp>
        <p:sp>
          <p:nvSpPr>
            <p:cNvPr id="61" name="rc61"/>
            <p:cNvSpPr/>
            <p:nvPr/>
          </p:nvSpPr>
          <p:spPr>
            <a:xfrm>
              <a:off x="6094049" y="3234098"/>
              <a:ext cx="239888" cy="10739"/>
            </a:xfrm>
            <a:prstGeom prst="rect">
              <a:avLst/>
            </a:prstGeom>
            <a:solidFill>
              <a:srgbClr val="E2231A">
                <a:alpha val="100000"/>
              </a:srgbClr>
            </a:solidFill>
          </p:spPr>
          <p:txBody>
            <a:bodyPr/>
            <a:lstStyle/>
            <a:p/>
          </p:txBody>
        </p:sp>
        <p:sp>
          <p:nvSpPr>
            <p:cNvPr id="62" name="rc62"/>
            <p:cNvSpPr/>
            <p:nvPr/>
          </p:nvSpPr>
          <p:spPr>
            <a:xfrm>
              <a:off x="6360593" y="3295732"/>
              <a:ext cx="239888" cy="1012288"/>
            </a:xfrm>
            <a:prstGeom prst="rect">
              <a:avLst/>
            </a:prstGeom>
            <a:solidFill>
              <a:srgbClr val="80BD41">
                <a:alpha val="100000"/>
              </a:srgbClr>
            </a:solidFill>
          </p:spPr>
          <p:txBody>
            <a:bodyPr/>
            <a:lstStyle/>
            <a:p/>
          </p:txBody>
        </p:sp>
        <p:sp>
          <p:nvSpPr>
            <p:cNvPr id="63" name="rc63"/>
            <p:cNvSpPr/>
            <p:nvPr/>
          </p:nvSpPr>
          <p:spPr>
            <a:xfrm>
              <a:off x="6360593" y="3285507"/>
              <a:ext cx="239888" cy="10225"/>
            </a:xfrm>
            <a:prstGeom prst="rect">
              <a:avLst/>
            </a:prstGeom>
            <a:solidFill>
              <a:srgbClr val="E2231A">
                <a:alpha val="100000"/>
              </a:srgbClr>
            </a:solidFill>
          </p:spPr>
          <p:txBody>
            <a:bodyPr/>
            <a:lstStyle/>
            <a:p/>
          </p:txBody>
        </p:sp>
        <p:sp>
          <p:nvSpPr>
            <p:cNvPr id="64" name="rc64"/>
            <p:cNvSpPr/>
            <p:nvPr/>
          </p:nvSpPr>
          <p:spPr>
            <a:xfrm>
              <a:off x="6627136" y="3487432"/>
              <a:ext cx="239888" cy="820589"/>
            </a:xfrm>
            <a:prstGeom prst="rect">
              <a:avLst/>
            </a:prstGeom>
            <a:solidFill>
              <a:srgbClr val="80BD41">
                <a:alpha val="100000"/>
              </a:srgbClr>
            </a:solidFill>
          </p:spPr>
          <p:txBody>
            <a:bodyPr/>
            <a:lstStyle/>
            <a:p/>
          </p:txBody>
        </p:sp>
        <p:sp>
          <p:nvSpPr>
            <p:cNvPr id="65" name="rc65"/>
            <p:cNvSpPr/>
            <p:nvPr/>
          </p:nvSpPr>
          <p:spPr>
            <a:xfrm>
              <a:off x="6627136" y="3479143"/>
              <a:ext cx="239888" cy="8288"/>
            </a:xfrm>
            <a:prstGeom prst="rect">
              <a:avLst/>
            </a:prstGeom>
            <a:solidFill>
              <a:srgbClr val="E2231A">
                <a:alpha val="100000"/>
              </a:srgbClr>
            </a:solidFill>
          </p:spPr>
          <p:txBody>
            <a:bodyPr/>
            <a:lstStyle/>
            <a:p/>
          </p:txBody>
        </p:sp>
        <p:sp>
          <p:nvSpPr>
            <p:cNvPr id="66" name="rc66"/>
            <p:cNvSpPr/>
            <p:nvPr/>
          </p:nvSpPr>
          <p:spPr>
            <a:xfrm>
              <a:off x="6893679" y="3582954"/>
              <a:ext cx="239888" cy="725066"/>
            </a:xfrm>
            <a:prstGeom prst="rect">
              <a:avLst/>
            </a:prstGeom>
            <a:solidFill>
              <a:srgbClr val="80BD41">
                <a:alpha val="100000"/>
              </a:srgbClr>
            </a:solidFill>
          </p:spPr>
          <p:txBody>
            <a:bodyPr/>
            <a:lstStyle/>
            <a:p/>
          </p:txBody>
        </p:sp>
        <p:sp>
          <p:nvSpPr>
            <p:cNvPr id="67" name="rc67"/>
            <p:cNvSpPr/>
            <p:nvPr/>
          </p:nvSpPr>
          <p:spPr>
            <a:xfrm>
              <a:off x="6893679" y="3575630"/>
              <a:ext cx="239888" cy="7323"/>
            </a:xfrm>
            <a:prstGeom prst="rect">
              <a:avLst/>
            </a:prstGeom>
            <a:solidFill>
              <a:srgbClr val="E2231A">
                <a:alpha val="100000"/>
              </a:srgbClr>
            </a:solidFill>
          </p:spPr>
          <p:txBody>
            <a:bodyPr/>
            <a:lstStyle/>
            <a:p/>
          </p:txBody>
        </p:sp>
        <p:sp>
          <p:nvSpPr>
            <p:cNvPr id="68" name="rc68"/>
            <p:cNvSpPr/>
            <p:nvPr/>
          </p:nvSpPr>
          <p:spPr>
            <a:xfrm>
              <a:off x="7160222" y="3652480"/>
              <a:ext cx="239888" cy="655541"/>
            </a:xfrm>
            <a:prstGeom prst="rect">
              <a:avLst/>
            </a:prstGeom>
            <a:solidFill>
              <a:srgbClr val="80BD41">
                <a:alpha val="100000"/>
              </a:srgbClr>
            </a:solidFill>
          </p:spPr>
          <p:txBody>
            <a:bodyPr/>
            <a:lstStyle/>
            <a:p/>
          </p:txBody>
        </p:sp>
        <p:sp>
          <p:nvSpPr>
            <p:cNvPr id="69" name="rc69"/>
            <p:cNvSpPr/>
            <p:nvPr/>
          </p:nvSpPr>
          <p:spPr>
            <a:xfrm>
              <a:off x="7160222" y="3645859"/>
              <a:ext cx="239888" cy="6621"/>
            </a:xfrm>
            <a:prstGeom prst="rect">
              <a:avLst/>
            </a:prstGeom>
            <a:solidFill>
              <a:srgbClr val="E2231A">
                <a:alpha val="100000"/>
              </a:srgbClr>
            </a:solidFill>
          </p:spPr>
          <p:txBody>
            <a:bodyPr/>
            <a:lstStyle/>
            <a:p/>
          </p:txBody>
        </p:sp>
        <p:sp>
          <p:nvSpPr>
            <p:cNvPr id="70" name="rc70"/>
            <p:cNvSpPr/>
            <p:nvPr/>
          </p:nvSpPr>
          <p:spPr>
            <a:xfrm>
              <a:off x="7426765" y="3715803"/>
              <a:ext cx="239888" cy="592217"/>
            </a:xfrm>
            <a:prstGeom prst="rect">
              <a:avLst/>
            </a:prstGeom>
            <a:solidFill>
              <a:srgbClr val="80BD41">
                <a:alpha val="100000"/>
              </a:srgbClr>
            </a:solidFill>
          </p:spPr>
          <p:txBody>
            <a:bodyPr/>
            <a:lstStyle/>
            <a:p/>
          </p:txBody>
        </p:sp>
        <p:sp>
          <p:nvSpPr>
            <p:cNvPr id="71" name="rc71"/>
            <p:cNvSpPr/>
            <p:nvPr/>
          </p:nvSpPr>
          <p:spPr>
            <a:xfrm>
              <a:off x="7426765" y="3684634"/>
              <a:ext cx="239888" cy="31169"/>
            </a:xfrm>
            <a:prstGeom prst="rect">
              <a:avLst/>
            </a:prstGeom>
            <a:solidFill>
              <a:srgbClr val="E2231A">
                <a:alpha val="100000"/>
              </a:srgbClr>
            </a:solidFill>
          </p:spPr>
          <p:txBody>
            <a:bodyPr/>
            <a:lstStyle/>
            <a:p/>
          </p:txBody>
        </p:sp>
        <p:sp>
          <p:nvSpPr>
            <p:cNvPr id="72" name="rc72"/>
            <p:cNvSpPr/>
            <p:nvPr/>
          </p:nvSpPr>
          <p:spPr>
            <a:xfrm>
              <a:off x="7693308" y="3721640"/>
              <a:ext cx="239888" cy="586380"/>
            </a:xfrm>
            <a:prstGeom prst="rect">
              <a:avLst/>
            </a:prstGeom>
            <a:solidFill>
              <a:srgbClr val="80BD41">
                <a:alpha val="100000"/>
              </a:srgbClr>
            </a:solidFill>
          </p:spPr>
          <p:txBody>
            <a:bodyPr/>
            <a:lstStyle/>
            <a:p/>
          </p:txBody>
        </p:sp>
        <p:sp>
          <p:nvSpPr>
            <p:cNvPr id="73" name="rc73"/>
            <p:cNvSpPr/>
            <p:nvPr/>
          </p:nvSpPr>
          <p:spPr>
            <a:xfrm>
              <a:off x="7693308" y="3690778"/>
              <a:ext cx="239888" cy="30862"/>
            </a:xfrm>
            <a:prstGeom prst="rect">
              <a:avLst/>
            </a:prstGeom>
            <a:solidFill>
              <a:srgbClr val="E2231A">
                <a:alpha val="100000"/>
              </a:srgbClr>
            </a:solidFill>
          </p:spPr>
          <p:txBody>
            <a:bodyPr/>
            <a:lstStyle/>
            <a:p/>
          </p:txBody>
        </p:sp>
        <p:sp>
          <p:nvSpPr>
            <p:cNvPr id="74" name="rc74"/>
            <p:cNvSpPr/>
            <p:nvPr/>
          </p:nvSpPr>
          <p:spPr>
            <a:xfrm>
              <a:off x="7959851" y="3728957"/>
              <a:ext cx="239888" cy="579064"/>
            </a:xfrm>
            <a:prstGeom prst="rect">
              <a:avLst/>
            </a:prstGeom>
            <a:solidFill>
              <a:srgbClr val="80BD41">
                <a:alpha val="100000"/>
              </a:srgbClr>
            </a:solidFill>
          </p:spPr>
          <p:txBody>
            <a:bodyPr/>
            <a:lstStyle/>
            <a:p/>
          </p:txBody>
        </p:sp>
        <p:sp>
          <p:nvSpPr>
            <p:cNvPr id="75" name="rc75"/>
            <p:cNvSpPr/>
            <p:nvPr/>
          </p:nvSpPr>
          <p:spPr>
            <a:xfrm>
              <a:off x="7959851" y="3698479"/>
              <a:ext cx="239888" cy="30477"/>
            </a:xfrm>
            <a:prstGeom prst="rect">
              <a:avLst/>
            </a:prstGeom>
            <a:solidFill>
              <a:srgbClr val="E2231A">
                <a:alpha val="100000"/>
              </a:srgbClr>
            </a:solidFill>
          </p:spPr>
          <p:txBody>
            <a:bodyPr/>
            <a:lstStyle/>
            <a:p/>
          </p:txBody>
        </p:sp>
        <p:sp>
          <p:nvSpPr>
            <p:cNvPr id="76" name="pl76"/>
            <p:cNvSpPr/>
            <p:nvPr/>
          </p:nvSpPr>
          <p:spPr>
            <a:xfrm>
              <a:off x="1416218" y="2095023"/>
              <a:ext cx="6663577" cy="335302"/>
            </a:xfrm>
            <a:custGeom>
              <a:avLst/>
              <a:pathLst>
                <a:path w="6663577" h="335302">
                  <a:moveTo>
                    <a:pt x="0" y="335302"/>
                  </a:moveTo>
                  <a:lnTo>
                    <a:pt x="266543" y="312949"/>
                  </a:lnTo>
                  <a:lnTo>
                    <a:pt x="533086" y="312949"/>
                  </a:lnTo>
                  <a:lnTo>
                    <a:pt x="799629" y="312949"/>
                  </a:lnTo>
                  <a:lnTo>
                    <a:pt x="1066172" y="290595"/>
                  </a:lnTo>
                  <a:lnTo>
                    <a:pt x="1332715" y="290595"/>
                  </a:lnTo>
                  <a:lnTo>
                    <a:pt x="1599258" y="134121"/>
                  </a:lnTo>
                  <a:lnTo>
                    <a:pt x="1865801" y="111767"/>
                  </a:lnTo>
                  <a:lnTo>
                    <a:pt x="2132344" y="44707"/>
                  </a:lnTo>
                  <a:lnTo>
                    <a:pt x="2398888" y="0"/>
                  </a:lnTo>
                  <a:lnTo>
                    <a:pt x="2665431" y="0"/>
                  </a:lnTo>
                  <a:lnTo>
                    <a:pt x="2931974" y="0"/>
                  </a:lnTo>
                  <a:lnTo>
                    <a:pt x="3198517" y="0"/>
                  </a:lnTo>
                  <a:lnTo>
                    <a:pt x="3465060" y="0"/>
                  </a:lnTo>
                  <a:lnTo>
                    <a:pt x="3731603" y="0"/>
                  </a:lnTo>
                  <a:lnTo>
                    <a:pt x="3998146" y="0"/>
                  </a:lnTo>
                  <a:lnTo>
                    <a:pt x="4264689" y="0"/>
                  </a:lnTo>
                  <a:lnTo>
                    <a:pt x="4531233" y="0"/>
                  </a:lnTo>
                  <a:lnTo>
                    <a:pt x="4797776" y="0"/>
                  </a:lnTo>
                  <a:lnTo>
                    <a:pt x="5064319" y="0"/>
                  </a:lnTo>
                  <a:lnTo>
                    <a:pt x="5330862" y="0"/>
                  </a:lnTo>
                  <a:lnTo>
                    <a:pt x="5597405" y="0"/>
                  </a:lnTo>
                  <a:lnTo>
                    <a:pt x="5863948" y="0"/>
                  </a:lnTo>
                  <a:lnTo>
                    <a:pt x="6130491" y="89414"/>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9687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9" name="tx89"/>
            <p:cNvSpPr/>
            <p:nvPr/>
          </p:nvSpPr>
          <p:spPr>
            <a:xfrm>
              <a:off x="2631380" y="30238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90" name="tx90"/>
            <p:cNvSpPr/>
            <p:nvPr/>
          </p:nvSpPr>
          <p:spPr>
            <a:xfrm>
              <a:off x="3964096" y="292710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91" name="tx91"/>
            <p:cNvSpPr/>
            <p:nvPr/>
          </p:nvSpPr>
          <p:spPr>
            <a:xfrm>
              <a:off x="5296811" y="29488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92" name="tx92"/>
            <p:cNvSpPr/>
            <p:nvPr/>
          </p:nvSpPr>
          <p:spPr>
            <a:xfrm>
              <a:off x="6362984" y="31495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93" name="tx93"/>
            <p:cNvSpPr/>
            <p:nvPr/>
          </p:nvSpPr>
          <p:spPr>
            <a:xfrm>
              <a:off x="6629527" y="33432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4" name="tx94"/>
            <p:cNvSpPr/>
            <p:nvPr/>
          </p:nvSpPr>
          <p:spPr>
            <a:xfrm>
              <a:off x="6896070" y="34397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5" name="tx95"/>
            <p:cNvSpPr/>
            <p:nvPr/>
          </p:nvSpPr>
          <p:spPr>
            <a:xfrm>
              <a:off x="7188738" y="3509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6" name="tx96"/>
            <p:cNvSpPr/>
            <p:nvPr/>
          </p:nvSpPr>
          <p:spPr>
            <a:xfrm>
              <a:off x="7455282" y="3548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7" name="tx97"/>
            <p:cNvSpPr/>
            <p:nvPr/>
          </p:nvSpPr>
          <p:spPr>
            <a:xfrm>
              <a:off x="7721825" y="3554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8" name="tx98"/>
            <p:cNvSpPr/>
            <p:nvPr/>
          </p:nvSpPr>
          <p:spPr>
            <a:xfrm>
              <a:off x="7988368" y="35625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8.66</a:t>
              </a:r>
            </a:p>
          </p:txBody>
        </p:sp>
        <p:sp>
          <p:nvSpPr>
            <p:cNvPr id="99" name="pl99"/>
            <p:cNvSpPr/>
            <p:nvPr/>
          </p:nvSpPr>
          <p:spPr>
            <a:xfrm>
              <a:off x="1416218"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670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11" name="tx111"/>
            <p:cNvSpPr/>
            <p:nvPr/>
          </p:nvSpPr>
          <p:spPr>
            <a:xfrm>
              <a:off x="1324790" y="31659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12" name="tx112"/>
            <p:cNvSpPr/>
            <p:nvPr/>
          </p:nvSpPr>
          <p:spPr>
            <a:xfrm>
              <a:off x="2631380" y="37792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13" name="tx113"/>
            <p:cNvSpPr/>
            <p:nvPr/>
          </p:nvSpPr>
          <p:spPr>
            <a:xfrm>
              <a:off x="2657505" y="3205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14" name="tx114"/>
            <p:cNvSpPr/>
            <p:nvPr/>
          </p:nvSpPr>
          <p:spPr>
            <a:xfrm>
              <a:off x="3964096" y="3656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15" name="tx115"/>
            <p:cNvSpPr/>
            <p:nvPr/>
          </p:nvSpPr>
          <p:spPr>
            <a:xfrm>
              <a:off x="3990221" y="30330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6" name="tx116"/>
            <p:cNvSpPr/>
            <p:nvPr/>
          </p:nvSpPr>
          <p:spPr>
            <a:xfrm>
              <a:off x="5296811" y="36686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7" name="tx117"/>
            <p:cNvSpPr/>
            <p:nvPr/>
          </p:nvSpPr>
          <p:spPr>
            <a:xfrm>
              <a:off x="5322937" y="30558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8" name="tx118"/>
            <p:cNvSpPr/>
            <p:nvPr/>
          </p:nvSpPr>
          <p:spPr>
            <a:xfrm>
              <a:off x="6362984" y="3766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9" name="tx119"/>
            <p:cNvSpPr/>
            <p:nvPr/>
          </p:nvSpPr>
          <p:spPr>
            <a:xfrm>
              <a:off x="6389109" y="3255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0" name="tx120"/>
            <p:cNvSpPr/>
            <p:nvPr/>
          </p:nvSpPr>
          <p:spPr>
            <a:xfrm>
              <a:off x="6629527" y="38626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21" name="tx121"/>
            <p:cNvSpPr/>
            <p:nvPr/>
          </p:nvSpPr>
          <p:spPr>
            <a:xfrm>
              <a:off x="6655652" y="3448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2" name="tx122"/>
            <p:cNvSpPr/>
            <p:nvPr/>
          </p:nvSpPr>
          <p:spPr>
            <a:xfrm>
              <a:off x="6896070" y="39103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23" name="tx123"/>
            <p:cNvSpPr/>
            <p:nvPr/>
          </p:nvSpPr>
          <p:spPr>
            <a:xfrm>
              <a:off x="6948321" y="35442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4" name="tx124"/>
            <p:cNvSpPr/>
            <p:nvPr/>
          </p:nvSpPr>
          <p:spPr>
            <a:xfrm>
              <a:off x="7188738" y="39451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25" name="tx125"/>
            <p:cNvSpPr/>
            <p:nvPr/>
          </p:nvSpPr>
          <p:spPr>
            <a:xfrm>
              <a:off x="7188738" y="36141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6" name="tx126"/>
            <p:cNvSpPr/>
            <p:nvPr/>
          </p:nvSpPr>
          <p:spPr>
            <a:xfrm>
              <a:off x="7455282" y="39768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7" name="tx127"/>
            <p:cNvSpPr/>
            <p:nvPr/>
          </p:nvSpPr>
          <p:spPr>
            <a:xfrm>
              <a:off x="7455282" y="36651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8" name="tx128"/>
            <p:cNvSpPr/>
            <p:nvPr/>
          </p:nvSpPr>
          <p:spPr>
            <a:xfrm>
              <a:off x="7721825" y="3979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9" name="tx129"/>
            <p:cNvSpPr/>
            <p:nvPr/>
          </p:nvSpPr>
          <p:spPr>
            <a:xfrm>
              <a:off x="7721825" y="36711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30" name="tx130"/>
            <p:cNvSpPr/>
            <p:nvPr/>
          </p:nvSpPr>
          <p:spPr>
            <a:xfrm>
              <a:off x="7988368" y="398339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8.23</a:t>
              </a:r>
            </a:p>
          </p:txBody>
        </p:sp>
        <p:sp>
          <p:nvSpPr>
            <p:cNvPr id="131" name="tx131"/>
            <p:cNvSpPr/>
            <p:nvPr/>
          </p:nvSpPr>
          <p:spPr>
            <a:xfrm>
              <a:off x="7988368" y="36786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0.43</a:t>
              </a:r>
            </a:p>
          </p:txBody>
        </p:sp>
        <p:sp>
          <p:nvSpPr>
            <p:cNvPr id="132" name="tx132"/>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3" name="tx133"/>
            <p:cNvSpPr/>
            <p:nvPr/>
          </p:nvSpPr>
          <p:spPr>
            <a:xfrm>
              <a:off x="616710" y="355237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34" name="tx134"/>
            <p:cNvSpPr/>
            <p:nvPr/>
          </p:nvSpPr>
          <p:spPr>
            <a:xfrm>
              <a:off x="616710" y="284883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5" name="tx135"/>
            <p:cNvSpPr/>
            <p:nvPr/>
          </p:nvSpPr>
          <p:spPr>
            <a:xfrm>
              <a:off x="616710" y="2145235"/>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2892"/>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162" name="pl162"/>
            <p:cNvSpPr/>
            <p:nvPr/>
          </p:nvSpPr>
          <p:spPr>
            <a:xfrm>
              <a:off x="242719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05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090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12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1997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1828"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508982" cy="129091"/>
            </a:xfrm>
            <a:prstGeom prst="rect">
              <a:avLst/>
            </a:prstGeom>
            <a:solidFill>
              <a:srgbClr val="80BD41">
                <a:alpha val="100000"/>
              </a:srgbClr>
            </a:solidFill>
          </p:spPr>
          <p:txBody>
            <a:bodyPr/>
            <a:lstStyle/>
            <a:p/>
          </p:txBody>
        </p:sp>
        <p:sp>
          <p:nvSpPr>
            <p:cNvPr id="173" name="rc173"/>
            <p:cNvSpPr/>
            <p:nvPr/>
          </p:nvSpPr>
          <p:spPr>
            <a:xfrm>
              <a:off x="7805256" y="5954972"/>
              <a:ext cx="65747" cy="129091"/>
            </a:xfrm>
            <a:prstGeom prst="rect">
              <a:avLst/>
            </a:prstGeom>
            <a:solidFill>
              <a:srgbClr val="E2231A">
                <a:alpha val="100000"/>
              </a:srgbClr>
            </a:solidFill>
          </p:spPr>
          <p:txBody>
            <a:bodyPr/>
            <a:lstStyle/>
            <a:p/>
          </p:txBody>
        </p:sp>
        <p:sp>
          <p:nvSpPr>
            <p:cNvPr id="174" name="rc174"/>
            <p:cNvSpPr/>
            <p:nvPr/>
          </p:nvSpPr>
          <p:spPr>
            <a:xfrm>
              <a:off x="1296273" y="5793607"/>
              <a:ext cx="3770408" cy="129091"/>
            </a:xfrm>
            <a:prstGeom prst="rect">
              <a:avLst/>
            </a:prstGeom>
            <a:solidFill>
              <a:srgbClr val="80BD41">
                <a:alpha val="100000"/>
              </a:srgbClr>
            </a:solidFill>
          </p:spPr>
          <p:txBody>
            <a:bodyPr/>
            <a:lstStyle/>
            <a:p/>
          </p:txBody>
        </p:sp>
        <p:sp>
          <p:nvSpPr>
            <p:cNvPr id="175" name="rc175"/>
            <p:cNvSpPr/>
            <p:nvPr/>
          </p:nvSpPr>
          <p:spPr>
            <a:xfrm>
              <a:off x="5066682" y="5793607"/>
              <a:ext cx="198442" cy="129091"/>
            </a:xfrm>
            <a:prstGeom prst="rect">
              <a:avLst/>
            </a:prstGeom>
            <a:solidFill>
              <a:srgbClr val="E2231A">
                <a:alpha val="100000"/>
              </a:srgbClr>
            </a:solidFill>
          </p:spPr>
          <p:txBody>
            <a:bodyPr/>
            <a:lstStyle/>
            <a:p/>
          </p:txBody>
        </p:sp>
        <p:sp>
          <p:nvSpPr>
            <p:cNvPr id="176" name="rc176"/>
            <p:cNvSpPr/>
            <p:nvPr/>
          </p:nvSpPr>
          <p:spPr>
            <a:xfrm>
              <a:off x="1296273" y="5632243"/>
              <a:ext cx="3723366" cy="129091"/>
            </a:xfrm>
            <a:prstGeom prst="rect">
              <a:avLst/>
            </a:prstGeom>
            <a:solidFill>
              <a:srgbClr val="80BD41">
                <a:alpha val="100000"/>
              </a:srgbClr>
            </a:solidFill>
          </p:spPr>
          <p:txBody>
            <a:bodyPr/>
            <a:lstStyle/>
            <a:p/>
          </p:txBody>
        </p:sp>
        <p:sp>
          <p:nvSpPr>
            <p:cNvPr id="177" name="rc177"/>
            <p:cNvSpPr/>
            <p:nvPr/>
          </p:nvSpPr>
          <p:spPr>
            <a:xfrm>
              <a:off x="5019640" y="5632243"/>
              <a:ext cx="195966" cy="129091"/>
            </a:xfrm>
            <a:prstGeom prst="rect">
              <a:avLst/>
            </a:prstGeom>
            <a:solidFill>
              <a:srgbClr val="E2231A">
                <a:alpha val="100000"/>
              </a:srgbClr>
            </a:solidFill>
          </p:spPr>
          <p:txBody>
            <a:bodyPr/>
            <a:lstStyle/>
            <a:p/>
          </p:txBody>
        </p:sp>
        <p:sp>
          <p:nvSpPr>
            <p:cNvPr id="178" name="tx178"/>
            <p:cNvSpPr/>
            <p:nvPr/>
          </p:nvSpPr>
          <p:spPr>
            <a:xfrm>
              <a:off x="8055059" y="5976325"/>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9" name="tx179"/>
            <p:cNvSpPr/>
            <p:nvPr/>
          </p:nvSpPr>
          <p:spPr>
            <a:xfrm>
              <a:off x="5351041"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80" name="tx180"/>
            <p:cNvSpPr/>
            <p:nvPr/>
          </p:nvSpPr>
          <p:spPr>
            <a:xfrm>
              <a:off x="5299046"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8.66</a:t>
              </a:r>
            </a:p>
          </p:txBody>
        </p:sp>
        <p:sp>
          <p:nvSpPr>
            <p:cNvPr id="181" name="tx181"/>
            <p:cNvSpPr/>
            <p:nvPr/>
          </p:nvSpPr>
          <p:spPr>
            <a:xfrm>
              <a:off x="4415126"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82" name="tx182"/>
            <p:cNvSpPr/>
            <p:nvPr/>
          </p:nvSpPr>
          <p:spPr>
            <a:xfrm>
              <a:off x="773263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83" name="tx183"/>
            <p:cNvSpPr/>
            <p:nvPr/>
          </p:nvSpPr>
          <p:spPr>
            <a:xfrm>
              <a:off x="3075984"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8.33</a:t>
              </a:r>
            </a:p>
          </p:txBody>
        </p:sp>
        <p:sp>
          <p:nvSpPr>
            <p:cNvPr id="184" name="tx184"/>
            <p:cNvSpPr/>
            <p:nvPr/>
          </p:nvSpPr>
          <p:spPr>
            <a:xfrm>
              <a:off x="5060410"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85" name="tx185"/>
            <p:cNvSpPr/>
            <p:nvPr/>
          </p:nvSpPr>
          <p:spPr>
            <a:xfrm>
              <a:off x="305246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8.23</a:t>
              </a:r>
            </a:p>
          </p:txBody>
        </p:sp>
        <p:sp>
          <p:nvSpPr>
            <p:cNvPr id="186" name="tx186"/>
            <p:cNvSpPr/>
            <p:nvPr/>
          </p:nvSpPr>
          <p:spPr>
            <a:xfrm>
              <a:off x="5012129"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0.43</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179834" y="6176852"/>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3441685" y="6177261"/>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5664690"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7926541" y="617685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(95%) was lower than in 2019 (99%).
The number of children vaccinated with MCV1 decreased 43% compared to in 2019.
The number of surviving infants decreased approximately 40% compared to in 2019.
In 2025, 6.2m fewer children were vaccinated than in 2019.
In 2025, there were 5.9m fewer surviving infants (target population) than in 2019.
For vaccine coverage to increase, the number of children vaccinated needs to either increase or decline at a slower rate than the decline in surviving infant target population.</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15274"/>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621140"/>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72700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832874"/>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496234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06820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17407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279940"/>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0471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6290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2108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7927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3746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59564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5383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120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7020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42839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88657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4476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0294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6113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98534" y="4853417"/>
              <a:ext cx="412367" cy="108923"/>
            </a:xfrm>
            <a:prstGeom prst="rect">
              <a:avLst/>
            </a:prstGeom>
            <a:solidFill>
              <a:srgbClr val="1CABE2">
                <a:alpha val="100000"/>
              </a:srgbClr>
            </a:solidFill>
          </p:spPr>
          <p:txBody>
            <a:bodyPr/>
            <a:lstStyle/>
            <a:p/>
          </p:txBody>
        </p:sp>
        <p:sp>
          <p:nvSpPr>
            <p:cNvPr id="27" name="rc27"/>
            <p:cNvSpPr/>
            <p:nvPr/>
          </p:nvSpPr>
          <p:spPr>
            <a:xfrm>
              <a:off x="1556720" y="4464755"/>
              <a:ext cx="412367" cy="497585"/>
            </a:xfrm>
            <a:prstGeom prst="rect">
              <a:avLst/>
            </a:prstGeom>
            <a:solidFill>
              <a:srgbClr val="1CABE2">
                <a:alpha val="100000"/>
              </a:srgbClr>
            </a:solidFill>
          </p:spPr>
          <p:txBody>
            <a:bodyPr/>
            <a:lstStyle/>
            <a:p/>
          </p:txBody>
        </p:sp>
        <p:sp>
          <p:nvSpPr>
            <p:cNvPr id="28" name="rc28"/>
            <p:cNvSpPr/>
            <p:nvPr/>
          </p:nvSpPr>
          <p:spPr>
            <a:xfrm>
              <a:off x="2014906" y="4023768"/>
              <a:ext cx="412367" cy="938571"/>
            </a:xfrm>
            <a:prstGeom prst="rect">
              <a:avLst/>
            </a:prstGeom>
            <a:solidFill>
              <a:srgbClr val="1CABE2">
                <a:alpha val="100000"/>
              </a:srgbClr>
            </a:solidFill>
          </p:spPr>
          <p:txBody>
            <a:bodyPr/>
            <a:lstStyle/>
            <a:p/>
          </p:txBody>
        </p:sp>
        <p:sp>
          <p:nvSpPr>
            <p:cNvPr id="29" name="rc29"/>
            <p:cNvSpPr/>
            <p:nvPr/>
          </p:nvSpPr>
          <p:spPr>
            <a:xfrm>
              <a:off x="2473091" y="4195639"/>
              <a:ext cx="412367" cy="766701"/>
            </a:xfrm>
            <a:prstGeom prst="rect">
              <a:avLst/>
            </a:prstGeom>
            <a:solidFill>
              <a:srgbClr val="1CABE2">
                <a:alpha val="100000"/>
              </a:srgbClr>
            </a:solidFill>
          </p:spPr>
          <p:txBody>
            <a:bodyPr/>
            <a:lstStyle/>
            <a:p/>
          </p:txBody>
        </p:sp>
        <p:sp>
          <p:nvSpPr>
            <p:cNvPr id="30" name="rc30"/>
            <p:cNvSpPr/>
            <p:nvPr/>
          </p:nvSpPr>
          <p:spPr>
            <a:xfrm>
              <a:off x="2931277" y="4504830"/>
              <a:ext cx="412367" cy="457510"/>
            </a:xfrm>
            <a:prstGeom prst="rect">
              <a:avLst/>
            </a:prstGeom>
            <a:solidFill>
              <a:srgbClr val="1CABE2">
                <a:alpha val="100000"/>
              </a:srgbClr>
            </a:solidFill>
          </p:spPr>
          <p:txBody>
            <a:bodyPr/>
            <a:lstStyle/>
            <a:p/>
          </p:txBody>
        </p:sp>
        <p:sp>
          <p:nvSpPr>
            <p:cNvPr id="31" name="rc31"/>
            <p:cNvSpPr/>
            <p:nvPr/>
          </p:nvSpPr>
          <p:spPr>
            <a:xfrm>
              <a:off x="3389463" y="4855169"/>
              <a:ext cx="412367" cy="107170"/>
            </a:xfrm>
            <a:prstGeom prst="rect">
              <a:avLst/>
            </a:prstGeom>
            <a:solidFill>
              <a:srgbClr val="1CABE2">
                <a:alpha val="100000"/>
              </a:srgbClr>
            </a:solidFill>
          </p:spPr>
          <p:txBody>
            <a:bodyPr/>
            <a:lstStyle/>
            <a:p/>
          </p:txBody>
        </p:sp>
        <p:sp>
          <p:nvSpPr>
            <p:cNvPr id="32" name="rc32"/>
            <p:cNvSpPr/>
            <p:nvPr/>
          </p:nvSpPr>
          <p:spPr>
            <a:xfrm>
              <a:off x="3847649" y="4891257"/>
              <a:ext cx="412367" cy="71083"/>
            </a:xfrm>
            <a:prstGeom prst="rect">
              <a:avLst/>
            </a:prstGeom>
            <a:solidFill>
              <a:srgbClr val="1CABE2">
                <a:alpha val="100000"/>
              </a:srgbClr>
            </a:solidFill>
          </p:spPr>
          <p:txBody>
            <a:bodyPr/>
            <a:lstStyle/>
            <a:p/>
          </p:txBody>
        </p:sp>
        <p:sp>
          <p:nvSpPr>
            <p:cNvPr id="33" name="rc33"/>
            <p:cNvSpPr/>
            <p:nvPr/>
          </p:nvSpPr>
          <p:spPr>
            <a:xfrm>
              <a:off x="4305835" y="4906940"/>
              <a:ext cx="412367" cy="55400"/>
            </a:xfrm>
            <a:prstGeom prst="rect">
              <a:avLst/>
            </a:prstGeom>
            <a:solidFill>
              <a:srgbClr val="1CABE2">
                <a:alpha val="100000"/>
              </a:srgbClr>
            </a:solidFill>
          </p:spPr>
          <p:txBody>
            <a:bodyPr/>
            <a:lstStyle/>
            <a:p/>
          </p:txBody>
        </p:sp>
        <p:sp>
          <p:nvSpPr>
            <p:cNvPr id="34" name="rc34"/>
            <p:cNvSpPr/>
            <p:nvPr/>
          </p:nvSpPr>
          <p:spPr>
            <a:xfrm>
              <a:off x="4764021" y="4946836"/>
              <a:ext cx="412367" cy="15504"/>
            </a:xfrm>
            <a:prstGeom prst="rect">
              <a:avLst/>
            </a:prstGeom>
            <a:solidFill>
              <a:srgbClr val="1CABE2">
                <a:alpha val="100000"/>
              </a:srgbClr>
            </a:solidFill>
          </p:spPr>
          <p:txBody>
            <a:bodyPr/>
            <a:lstStyle/>
            <a:p/>
          </p:txBody>
        </p:sp>
        <p:sp>
          <p:nvSpPr>
            <p:cNvPr id="35" name="rc35"/>
            <p:cNvSpPr/>
            <p:nvPr/>
          </p:nvSpPr>
          <p:spPr>
            <a:xfrm>
              <a:off x="5222207" y="4950609"/>
              <a:ext cx="412367" cy="11731"/>
            </a:xfrm>
            <a:prstGeom prst="rect">
              <a:avLst/>
            </a:prstGeom>
            <a:solidFill>
              <a:srgbClr val="1CABE2">
                <a:alpha val="100000"/>
              </a:srgbClr>
            </a:solidFill>
          </p:spPr>
          <p:txBody>
            <a:bodyPr/>
            <a:lstStyle/>
            <a:p/>
          </p:txBody>
        </p:sp>
        <p:sp>
          <p:nvSpPr>
            <p:cNvPr id="36" name="rc36"/>
            <p:cNvSpPr/>
            <p:nvPr/>
          </p:nvSpPr>
          <p:spPr>
            <a:xfrm>
              <a:off x="5680393" y="4953005"/>
              <a:ext cx="412367" cy="9334"/>
            </a:xfrm>
            <a:prstGeom prst="rect">
              <a:avLst/>
            </a:prstGeom>
            <a:solidFill>
              <a:srgbClr val="1CABE2">
                <a:alpha val="100000"/>
              </a:srgbClr>
            </a:solidFill>
          </p:spPr>
          <p:txBody>
            <a:bodyPr/>
            <a:lstStyle/>
            <a:p/>
          </p:txBody>
        </p:sp>
        <p:sp>
          <p:nvSpPr>
            <p:cNvPr id="37" name="rc37"/>
            <p:cNvSpPr/>
            <p:nvPr/>
          </p:nvSpPr>
          <p:spPr>
            <a:xfrm>
              <a:off x="6138579" y="4950699"/>
              <a:ext cx="412367" cy="11641"/>
            </a:xfrm>
            <a:prstGeom prst="rect">
              <a:avLst/>
            </a:prstGeom>
            <a:solidFill>
              <a:srgbClr val="1CABE2">
                <a:alpha val="100000"/>
              </a:srgbClr>
            </a:solidFill>
          </p:spPr>
          <p:txBody>
            <a:bodyPr/>
            <a:lstStyle/>
            <a:p/>
          </p:txBody>
        </p:sp>
        <p:sp>
          <p:nvSpPr>
            <p:cNvPr id="38" name="rc38"/>
            <p:cNvSpPr/>
            <p:nvPr/>
          </p:nvSpPr>
          <p:spPr>
            <a:xfrm>
              <a:off x="6596765" y="4939593"/>
              <a:ext cx="412367" cy="22746"/>
            </a:xfrm>
            <a:prstGeom prst="rect">
              <a:avLst/>
            </a:prstGeom>
            <a:solidFill>
              <a:srgbClr val="1CABE2">
                <a:alpha val="100000"/>
              </a:srgbClr>
            </a:solidFill>
          </p:spPr>
          <p:txBody>
            <a:bodyPr/>
            <a:lstStyle/>
            <a:p/>
          </p:txBody>
        </p:sp>
        <p:sp>
          <p:nvSpPr>
            <p:cNvPr id="39" name="rc39"/>
            <p:cNvSpPr/>
            <p:nvPr/>
          </p:nvSpPr>
          <p:spPr>
            <a:xfrm>
              <a:off x="7054951" y="4930688"/>
              <a:ext cx="412367" cy="31652"/>
            </a:xfrm>
            <a:prstGeom prst="rect">
              <a:avLst/>
            </a:prstGeom>
            <a:solidFill>
              <a:srgbClr val="1CABE2">
                <a:alpha val="100000"/>
              </a:srgbClr>
            </a:solidFill>
          </p:spPr>
          <p:txBody>
            <a:bodyPr/>
            <a:lstStyle/>
            <a:p/>
          </p:txBody>
        </p:sp>
        <p:sp>
          <p:nvSpPr>
            <p:cNvPr id="40" name="pl40"/>
            <p:cNvSpPr/>
            <p:nvPr/>
          </p:nvSpPr>
          <p:spPr>
            <a:xfrm>
              <a:off x="1304717" y="1865053"/>
              <a:ext cx="5956416" cy="125142"/>
            </a:xfrm>
            <a:custGeom>
              <a:avLst/>
              <a:pathLst>
                <a:path w="5956416" h="125142">
                  <a:moveTo>
                    <a:pt x="0" y="0"/>
                  </a:moveTo>
                  <a:lnTo>
                    <a:pt x="458185" y="0"/>
                  </a:lnTo>
                  <a:lnTo>
                    <a:pt x="916371" y="0"/>
                  </a:lnTo>
                  <a:lnTo>
                    <a:pt x="1374557" y="0"/>
                  </a:lnTo>
                  <a:lnTo>
                    <a:pt x="1832743" y="0"/>
                  </a:lnTo>
                  <a:lnTo>
                    <a:pt x="2290929" y="0"/>
                  </a:lnTo>
                  <a:lnTo>
                    <a:pt x="2749115" y="0"/>
                  </a:lnTo>
                  <a:lnTo>
                    <a:pt x="3207301" y="0"/>
                  </a:lnTo>
                  <a:lnTo>
                    <a:pt x="3665487" y="0"/>
                  </a:lnTo>
                  <a:lnTo>
                    <a:pt x="4123673" y="0"/>
                  </a:lnTo>
                  <a:lnTo>
                    <a:pt x="4581859" y="0"/>
                  </a:lnTo>
                  <a:lnTo>
                    <a:pt x="5040045" y="125142"/>
                  </a:lnTo>
                  <a:lnTo>
                    <a:pt x="5498230" y="125142"/>
                  </a:lnTo>
                  <a:lnTo>
                    <a:pt x="5956416" y="125142"/>
                  </a:lnTo>
                </a:path>
              </a:pathLst>
            </a:custGeom>
            <a:ln w="27101" cap="flat">
              <a:solidFill>
                <a:srgbClr val="00833D">
                  <a:alpha val="100000"/>
                </a:srgbClr>
              </a:solidFill>
              <a:prstDash val="solid"/>
              <a:round/>
            </a:ln>
          </p:spPr>
          <p:txBody>
            <a:bodyPr/>
            <a:lstStyle/>
            <a:p/>
          </p:txBody>
        </p:sp>
        <p:sp>
          <p:nvSpPr>
            <p:cNvPr id="41" name="pl41"/>
            <p:cNvSpPr/>
            <p:nvPr/>
          </p:nvSpPr>
          <p:spPr>
            <a:xfrm>
              <a:off x="1304717" y="1865053"/>
              <a:ext cx="5956416" cy="156428"/>
            </a:xfrm>
            <a:custGeom>
              <a:avLst/>
              <a:pathLst>
                <a:path w="5956416" h="156428">
                  <a:moveTo>
                    <a:pt x="0" y="0"/>
                  </a:moveTo>
                  <a:lnTo>
                    <a:pt x="458185" y="0"/>
                  </a:lnTo>
                  <a:lnTo>
                    <a:pt x="916371" y="0"/>
                  </a:lnTo>
                  <a:lnTo>
                    <a:pt x="1374557" y="0"/>
                  </a:lnTo>
                  <a:lnTo>
                    <a:pt x="1832743" y="0"/>
                  </a:lnTo>
                  <a:lnTo>
                    <a:pt x="2290929" y="0"/>
                  </a:lnTo>
                  <a:lnTo>
                    <a:pt x="2749115" y="0"/>
                  </a:lnTo>
                  <a:lnTo>
                    <a:pt x="3207301" y="31285"/>
                  </a:lnTo>
                  <a:lnTo>
                    <a:pt x="3665487" y="0"/>
                  </a:lnTo>
                  <a:lnTo>
                    <a:pt x="4123673" y="0"/>
                  </a:lnTo>
                  <a:lnTo>
                    <a:pt x="4581859" y="0"/>
                  </a:lnTo>
                  <a:lnTo>
                    <a:pt x="5040045" y="125142"/>
                  </a:lnTo>
                  <a:lnTo>
                    <a:pt x="5498230" y="125142"/>
                  </a:lnTo>
                  <a:lnTo>
                    <a:pt x="5956416" y="156428"/>
                  </a:lnTo>
                </a:path>
              </a:pathLst>
            </a:custGeom>
            <a:ln w="27101" cap="flat">
              <a:solidFill>
                <a:srgbClr val="002759">
                  <a:alpha val="100000"/>
                </a:srgbClr>
              </a:solidFill>
              <a:prstDash val="solid"/>
              <a:round/>
            </a:ln>
          </p:spPr>
          <p:txBody>
            <a:bodyPr/>
            <a:lstStyle/>
            <a:p/>
          </p:txBody>
        </p:sp>
        <p:sp>
          <p:nvSpPr>
            <p:cNvPr id="42" name="pt42"/>
            <p:cNvSpPr/>
            <p:nvPr/>
          </p:nvSpPr>
          <p:spPr>
            <a:xfrm>
              <a:off x="127311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3130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89488"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647674"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105860"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564046"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022232"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480417"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938603"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5396789"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854975" y="1833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313161"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771347"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7229533" y="1958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127311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173130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189488"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647674"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105860"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564046"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022232"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4480417" y="1864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938603"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5396789"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854975" y="18334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6313161"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771347" y="1958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7229533" y="1989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tx70"/>
            <p:cNvSpPr/>
            <p:nvPr/>
          </p:nvSpPr>
          <p:spPr>
            <a:xfrm>
              <a:off x="1155515" y="470814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6,091</a:t>
              </a:r>
            </a:p>
          </p:txBody>
        </p:sp>
        <p:sp>
          <p:nvSpPr>
            <p:cNvPr id="71" name="tx71"/>
            <p:cNvSpPr/>
            <p:nvPr/>
          </p:nvSpPr>
          <p:spPr>
            <a:xfrm>
              <a:off x="1580541" y="43194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27,825</a:t>
              </a:r>
            </a:p>
          </p:txBody>
        </p:sp>
        <p:sp>
          <p:nvSpPr>
            <p:cNvPr id="72" name="tx72"/>
            <p:cNvSpPr/>
            <p:nvPr/>
          </p:nvSpPr>
          <p:spPr>
            <a:xfrm>
              <a:off x="2038727" y="387849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52,485</a:t>
              </a:r>
            </a:p>
          </p:txBody>
        </p:sp>
        <p:sp>
          <p:nvSpPr>
            <p:cNvPr id="73" name="tx73"/>
            <p:cNvSpPr/>
            <p:nvPr/>
          </p:nvSpPr>
          <p:spPr>
            <a:xfrm>
              <a:off x="2496913" y="405036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42,874</a:t>
              </a:r>
            </a:p>
          </p:txBody>
        </p:sp>
        <p:sp>
          <p:nvSpPr>
            <p:cNvPr id="74" name="tx74"/>
            <p:cNvSpPr/>
            <p:nvPr/>
          </p:nvSpPr>
          <p:spPr>
            <a:xfrm>
              <a:off x="2955099" y="435955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25,584</a:t>
              </a:r>
            </a:p>
          </p:txBody>
        </p:sp>
        <p:sp>
          <p:nvSpPr>
            <p:cNvPr id="75" name="tx75"/>
            <p:cNvSpPr/>
            <p:nvPr/>
          </p:nvSpPr>
          <p:spPr>
            <a:xfrm>
              <a:off x="3446444" y="470989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5,993</a:t>
              </a:r>
            </a:p>
          </p:txBody>
        </p:sp>
        <p:sp>
          <p:nvSpPr>
            <p:cNvPr id="76" name="tx76"/>
            <p:cNvSpPr/>
            <p:nvPr/>
          </p:nvSpPr>
          <p:spPr>
            <a:xfrm>
              <a:off x="3904630" y="47459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3,975</a:t>
              </a:r>
            </a:p>
          </p:txBody>
        </p:sp>
        <p:sp>
          <p:nvSpPr>
            <p:cNvPr id="77" name="tx77"/>
            <p:cNvSpPr/>
            <p:nvPr/>
          </p:nvSpPr>
          <p:spPr>
            <a:xfrm>
              <a:off x="4362816" y="476166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3,098</a:t>
              </a:r>
            </a:p>
          </p:txBody>
        </p:sp>
        <p:sp>
          <p:nvSpPr>
            <p:cNvPr id="78" name="tx78"/>
            <p:cNvSpPr/>
            <p:nvPr/>
          </p:nvSpPr>
          <p:spPr>
            <a:xfrm>
              <a:off x="4870727" y="48169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867</a:t>
              </a:r>
            </a:p>
          </p:txBody>
        </p:sp>
        <p:sp>
          <p:nvSpPr>
            <p:cNvPr id="79" name="tx79"/>
            <p:cNvSpPr/>
            <p:nvPr/>
          </p:nvSpPr>
          <p:spPr>
            <a:xfrm>
              <a:off x="5328913" y="48207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656</a:t>
              </a:r>
            </a:p>
          </p:txBody>
        </p:sp>
        <p:sp>
          <p:nvSpPr>
            <p:cNvPr id="80" name="tx80"/>
            <p:cNvSpPr/>
            <p:nvPr/>
          </p:nvSpPr>
          <p:spPr>
            <a:xfrm>
              <a:off x="5787098" y="48231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522</a:t>
              </a:r>
            </a:p>
          </p:txBody>
        </p:sp>
        <p:sp>
          <p:nvSpPr>
            <p:cNvPr id="81" name="tx81"/>
            <p:cNvSpPr/>
            <p:nvPr/>
          </p:nvSpPr>
          <p:spPr>
            <a:xfrm>
              <a:off x="6245284" y="48208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651</a:t>
              </a:r>
            </a:p>
          </p:txBody>
        </p:sp>
        <p:sp>
          <p:nvSpPr>
            <p:cNvPr id="82" name="tx82"/>
            <p:cNvSpPr/>
            <p:nvPr/>
          </p:nvSpPr>
          <p:spPr>
            <a:xfrm>
              <a:off x="6653746" y="479432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1,272</a:t>
              </a:r>
            </a:p>
          </p:txBody>
        </p:sp>
        <p:sp>
          <p:nvSpPr>
            <p:cNvPr id="83" name="tx83"/>
            <p:cNvSpPr/>
            <p:nvPr/>
          </p:nvSpPr>
          <p:spPr>
            <a:xfrm>
              <a:off x="7111932" y="478541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1,770</a:t>
              </a:r>
            </a:p>
          </p:txBody>
        </p:sp>
        <p:sp>
          <p:nvSpPr>
            <p:cNvPr id="84" name="pl84"/>
            <p:cNvSpPr/>
            <p:nvPr/>
          </p:nvSpPr>
          <p:spPr>
            <a:xfrm>
              <a:off x="7279144" y="1888065"/>
              <a:ext cx="583159" cy="99072"/>
            </a:xfrm>
            <a:custGeom>
              <a:avLst/>
              <a:pathLst>
                <a:path w="583159" h="99072">
                  <a:moveTo>
                    <a:pt x="583159" y="0"/>
                  </a:moveTo>
                  <a:lnTo>
                    <a:pt x="0" y="99072"/>
                  </a:lnTo>
                </a:path>
              </a:pathLst>
            </a:custGeom>
          </p:spPr>
          <p:txBody>
            <a:bodyPr/>
            <a:lstStyle/>
            <a:p/>
          </p:txBody>
        </p:sp>
        <p:sp>
          <p:nvSpPr>
            <p:cNvPr id="85" name="pl85"/>
            <p:cNvSpPr/>
            <p:nvPr/>
          </p:nvSpPr>
          <p:spPr>
            <a:xfrm>
              <a:off x="7278740" y="2025016"/>
              <a:ext cx="583563" cy="117124"/>
            </a:xfrm>
            <a:custGeom>
              <a:avLst/>
              <a:pathLst>
                <a:path w="583563" h="117124">
                  <a:moveTo>
                    <a:pt x="583563" y="117124"/>
                  </a:moveTo>
                  <a:lnTo>
                    <a:pt x="0" y="0"/>
                  </a:lnTo>
                </a:path>
              </a:pathLst>
            </a:custGeom>
          </p:spPr>
          <p:txBody>
            <a:bodyPr/>
            <a:lstStyle/>
            <a:p/>
          </p:txBody>
        </p:sp>
        <p:sp>
          <p:nvSpPr>
            <p:cNvPr id="86" name="pg86"/>
            <p:cNvSpPr/>
            <p:nvPr/>
          </p:nvSpPr>
          <p:spPr>
            <a:xfrm>
              <a:off x="7793724" y="17939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7" name="tx87"/>
            <p:cNvSpPr/>
            <p:nvPr/>
          </p:nvSpPr>
          <p:spPr>
            <a:xfrm>
              <a:off x="7816584" y="18350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8" name="pg88"/>
            <p:cNvSpPr/>
            <p:nvPr/>
          </p:nvSpPr>
          <p:spPr>
            <a:xfrm>
              <a:off x="7793724" y="206092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9" name="tx89"/>
            <p:cNvSpPr/>
            <p:nvPr/>
          </p:nvSpPr>
          <p:spPr>
            <a:xfrm>
              <a:off x="7816584" y="210204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94%</a:t>
              </a:r>
            </a:p>
          </p:txBody>
        </p:sp>
        <p:sp>
          <p:nvSpPr>
            <p:cNvPr id="90" name="rc90"/>
            <p:cNvSpPr/>
            <p:nvPr/>
          </p:nvSpPr>
          <p:spPr>
            <a:xfrm>
              <a:off x="1029806" y="1578789"/>
              <a:ext cx="7605886" cy="3544672"/>
            </a:xfrm>
            <a:prstGeom prst="rect">
              <a:avLst/>
            </a:prstGeom>
            <a:ln w="13550" cap="rnd">
              <a:solidFill>
                <a:srgbClr val="BEBEBE">
                  <a:alpha val="100000"/>
                </a:srgbClr>
              </a:solidFill>
              <a:prstDash val="solid"/>
              <a:round/>
            </a:ln>
          </p:spPr>
          <p:txBody>
            <a:bodyPr/>
            <a:lstStyle/>
            <a:p/>
          </p:txBody>
        </p:sp>
        <p:sp>
          <p:nvSpPr>
            <p:cNvPr id="91" name="tx91"/>
            <p:cNvSpPr/>
            <p:nvPr/>
          </p:nvSpPr>
          <p:spPr>
            <a:xfrm>
              <a:off x="896544"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2" name="tx92"/>
            <p:cNvSpPr/>
            <p:nvPr/>
          </p:nvSpPr>
          <p:spPr>
            <a:xfrm>
              <a:off x="578734" y="400439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3" name="tx93"/>
            <p:cNvSpPr/>
            <p:nvPr/>
          </p:nvSpPr>
          <p:spPr>
            <a:xfrm>
              <a:off x="508103" y="311026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4" name="tx94"/>
            <p:cNvSpPr/>
            <p:nvPr/>
          </p:nvSpPr>
          <p:spPr>
            <a:xfrm>
              <a:off x="508103" y="2216130"/>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5" name="tx95"/>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6" name="tx96"/>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7" name="tx97"/>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8" name="tx98"/>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9" name="tx99"/>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0" name="tx100"/>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1" name="tx101"/>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2" name="tx102"/>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3" name="tx103"/>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4" name="tx104"/>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5" name="tx105"/>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6" name="tx106"/>
            <p:cNvSpPr/>
            <p:nvPr/>
          </p:nvSpPr>
          <p:spPr>
            <a:xfrm rot="-5400000">
              <a:off x="116249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7" name="tx107"/>
            <p:cNvSpPr/>
            <p:nvPr/>
          </p:nvSpPr>
          <p:spPr>
            <a:xfrm rot="-5400000">
              <a:off x="1620648"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8" name="tx108"/>
            <p:cNvSpPr/>
            <p:nvPr/>
          </p:nvSpPr>
          <p:spPr>
            <a:xfrm rot="-5400000">
              <a:off x="207886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9" name="tx109"/>
            <p:cNvSpPr/>
            <p:nvPr/>
          </p:nvSpPr>
          <p:spPr>
            <a:xfrm rot="-5400000">
              <a:off x="253705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0" name="tx110"/>
            <p:cNvSpPr/>
            <p:nvPr/>
          </p:nvSpPr>
          <p:spPr>
            <a:xfrm rot="-5400000">
              <a:off x="299523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1" name="tx111"/>
            <p:cNvSpPr/>
            <p:nvPr/>
          </p:nvSpPr>
          <p:spPr>
            <a:xfrm rot="-5400000">
              <a:off x="345342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2" name="tx112"/>
            <p:cNvSpPr/>
            <p:nvPr/>
          </p:nvSpPr>
          <p:spPr>
            <a:xfrm rot="-5400000">
              <a:off x="3886308"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3" name="tx113"/>
            <p:cNvSpPr/>
            <p:nvPr/>
          </p:nvSpPr>
          <p:spPr>
            <a:xfrm rot="-5400000">
              <a:off x="436979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4" name="tx114"/>
            <p:cNvSpPr/>
            <p:nvPr/>
          </p:nvSpPr>
          <p:spPr>
            <a:xfrm rot="-5400000">
              <a:off x="482798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5" name="tx115"/>
            <p:cNvSpPr/>
            <p:nvPr/>
          </p:nvSpPr>
          <p:spPr>
            <a:xfrm rot="-5400000">
              <a:off x="5286167"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6" name="tx116"/>
            <p:cNvSpPr/>
            <p:nvPr/>
          </p:nvSpPr>
          <p:spPr>
            <a:xfrm rot="-5400000">
              <a:off x="574435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7" name="tx117"/>
            <p:cNvSpPr/>
            <p:nvPr/>
          </p:nvSpPr>
          <p:spPr>
            <a:xfrm rot="-5400000">
              <a:off x="6202507"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8" name="tx118"/>
            <p:cNvSpPr/>
            <p:nvPr/>
          </p:nvSpPr>
          <p:spPr>
            <a:xfrm rot="-5400000">
              <a:off x="666072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9" name="tx119"/>
            <p:cNvSpPr/>
            <p:nvPr/>
          </p:nvSpPr>
          <p:spPr>
            <a:xfrm rot="-5400000">
              <a:off x="711891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0" name="tx120"/>
            <p:cNvSpPr/>
            <p:nvPr/>
          </p:nvSpPr>
          <p:spPr>
            <a:xfrm rot="-5400000">
              <a:off x="-415232" y="329945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1" name="tx121"/>
            <p:cNvSpPr/>
            <p:nvPr/>
          </p:nvSpPr>
          <p:spPr>
            <a:xfrm rot="5400000">
              <a:off x="8341156" y="328557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2" name="pl122"/>
            <p:cNvSpPr/>
            <p:nvPr/>
          </p:nvSpPr>
          <p:spPr>
            <a:xfrm>
              <a:off x="278354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3" name="pt123"/>
            <p:cNvSpPr/>
            <p:nvPr/>
          </p:nvSpPr>
          <p:spPr>
            <a:xfrm>
              <a:off x="2839726"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4" name="pl124"/>
            <p:cNvSpPr/>
            <p:nvPr/>
          </p:nvSpPr>
          <p:spPr>
            <a:xfrm>
              <a:off x="4143817"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5" name="pt125"/>
            <p:cNvSpPr/>
            <p:nvPr/>
          </p:nvSpPr>
          <p:spPr>
            <a:xfrm>
              <a:off x="4199998"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6" name="tx126"/>
            <p:cNvSpPr/>
            <p:nvPr/>
          </p:nvSpPr>
          <p:spPr>
            <a:xfrm>
              <a:off x="3050644"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tx127"/>
            <p:cNvSpPr/>
            <p:nvPr/>
          </p:nvSpPr>
          <p:spPr>
            <a:xfrm>
              <a:off x="4410916"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28" name="rc128"/>
            <p:cNvSpPr/>
            <p:nvPr/>
          </p:nvSpPr>
          <p:spPr>
            <a:xfrm>
              <a:off x="5699910" y="5900002"/>
              <a:ext cx="201456" cy="201456"/>
            </a:xfrm>
            <a:prstGeom prst="rect">
              <a:avLst/>
            </a:prstGeom>
            <a:solidFill>
              <a:srgbClr val="1CABE2">
                <a:alpha val="100000"/>
              </a:srgbClr>
            </a:solidFill>
          </p:spPr>
          <p:txBody>
            <a:bodyPr/>
            <a:lstStyle/>
            <a:p/>
          </p:txBody>
        </p:sp>
        <p:sp>
          <p:nvSpPr>
            <p:cNvPr id="129" name="tx129"/>
            <p:cNvSpPr/>
            <p:nvPr/>
          </p:nvSpPr>
          <p:spPr>
            <a:xfrm>
              <a:off x="597995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0" name="tx130"/>
            <p:cNvSpPr/>
            <p:nvPr/>
          </p:nvSpPr>
          <p:spPr>
            <a:xfrm>
              <a:off x="2176985" y="1334104"/>
              <a:ext cx="53115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China, 2012-2025</a:t>
              </a:r>
            </a:p>
          </p:txBody>
        </p:sp>
        <p:sp>
          <p:nvSpPr>
            <p:cNvPr id="131" name="tx131"/>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3" name="tx133"/>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4" name="tx134"/>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1,770 confirmed measles cases in China. In the same year, MCV1 coverage was 95% and MCV2 coverage was 94%.
The number of cases in 2025 was 39% more than in 2024 (n=1,272).
The highest number of measles cases was reported in 2014 (n=52,485). In this year, MCV1 coverage was 99%.
China reported measles vaccine stockouts in 2018.</a:t>
            </a:r>
          </a:p>
        </p:txBody>
      </p:sp>
      <p:sp>
        <p:nvSpPr>
          <p:cNvPr id="13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experienced an increase in measles cases compared with 2024, while MCV1 coverage was 95% and MCV2 coverage was 94%.</a:t>
            </a:r>
          </a:p>
        </p:txBody>
      </p:sp>
      <p:grpSp xmlns:pic="http://schemas.openxmlformats.org/drawingml/2006/picture">
        <p:nvGrpSpPr>
          <p:cNvPr id="137" name=""/>
          <p:cNvGrpSpPr/>
          <p:nvPr/>
        </p:nvGrpSpPr>
        <p:grpSpPr>
          <a:xfrm>
            <a:off x="292608" y="1097280"/>
            <a:ext cx="8595360" cy="28575"/>
            <a:chOff x="292608" y="1097280"/>
            <a:chExt cx="8595360" cy="28575"/>
          </a:xfrm>
        </p:grpSpPr>
        <p:sp>
          <p:nvSpPr>
            <p:cNvPr id="13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512473"/>
              <a:ext cx="3520101" cy="1647463"/>
            </a:xfrm>
            <a:custGeom>
              <a:avLst/>
              <a:pathLst>
                <a:path w="3520101" h="1647463">
                  <a:moveTo>
                    <a:pt x="0" y="0"/>
                  </a:moveTo>
                  <a:lnTo>
                    <a:pt x="140804" y="164746"/>
                  </a:lnTo>
                  <a:lnTo>
                    <a:pt x="281608" y="164746"/>
                  </a:lnTo>
                  <a:lnTo>
                    <a:pt x="422412" y="164746"/>
                  </a:lnTo>
                  <a:lnTo>
                    <a:pt x="563216" y="329492"/>
                  </a:lnTo>
                  <a:lnTo>
                    <a:pt x="704020" y="329492"/>
                  </a:lnTo>
                  <a:lnTo>
                    <a:pt x="844824" y="658985"/>
                  </a:lnTo>
                  <a:lnTo>
                    <a:pt x="985628" y="658985"/>
                  </a:lnTo>
                  <a:lnTo>
                    <a:pt x="1126432" y="1317970"/>
                  </a:lnTo>
                  <a:lnTo>
                    <a:pt x="1267236" y="1647463"/>
                  </a:lnTo>
                  <a:lnTo>
                    <a:pt x="1408040" y="1647463"/>
                  </a:lnTo>
                  <a:lnTo>
                    <a:pt x="1548844" y="1647463"/>
                  </a:lnTo>
                  <a:lnTo>
                    <a:pt x="1689648" y="1647463"/>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482716"/>
                  </a:lnTo>
                  <a:lnTo>
                    <a:pt x="3379297" y="1647463"/>
                  </a:lnTo>
                  <a:lnTo>
                    <a:pt x="3520101" y="1647463"/>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3512473"/>
              <a:ext cx="3520101" cy="1482716"/>
            </a:xfrm>
            <a:custGeom>
              <a:avLst/>
              <a:pathLst>
                <a:path w="3520101" h="1482716">
                  <a:moveTo>
                    <a:pt x="0" y="0"/>
                  </a:moveTo>
                  <a:lnTo>
                    <a:pt x="140804" y="164746"/>
                  </a:lnTo>
                  <a:lnTo>
                    <a:pt x="281608" y="0"/>
                  </a:lnTo>
                  <a:lnTo>
                    <a:pt x="422412" y="164746"/>
                  </a:lnTo>
                  <a:lnTo>
                    <a:pt x="563216" y="329492"/>
                  </a:lnTo>
                  <a:lnTo>
                    <a:pt x="704020" y="329492"/>
                  </a:lnTo>
                  <a:lnTo>
                    <a:pt x="844824" y="494238"/>
                  </a:lnTo>
                  <a:lnTo>
                    <a:pt x="985628" y="658985"/>
                  </a:lnTo>
                  <a:lnTo>
                    <a:pt x="1126432" y="988477"/>
                  </a:lnTo>
                  <a:lnTo>
                    <a:pt x="1267236" y="1317970"/>
                  </a:lnTo>
                  <a:lnTo>
                    <a:pt x="1408040" y="1317970"/>
                  </a:lnTo>
                  <a:lnTo>
                    <a:pt x="1548844" y="1317970"/>
                  </a:lnTo>
                  <a:lnTo>
                    <a:pt x="1689648" y="1482716"/>
                  </a:lnTo>
                  <a:lnTo>
                    <a:pt x="1830452" y="1153224"/>
                  </a:lnTo>
                  <a:lnTo>
                    <a:pt x="1971256" y="1317970"/>
                  </a:lnTo>
                  <a:lnTo>
                    <a:pt x="2112061" y="1317970"/>
                  </a:lnTo>
                  <a:lnTo>
                    <a:pt x="2252865" y="1317970"/>
                  </a:lnTo>
                  <a:lnTo>
                    <a:pt x="2393669" y="1317970"/>
                  </a:lnTo>
                  <a:lnTo>
                    <a:pt x="2534473" y="1317970"/>
                  </a:lnTo>
                  <a:lnTo>
                    <a:pt x="2675277" y="1317970"/>
                  </a:lnTo>
                  <a:lnTo>
                    <a:pt x="2816081" y="1317970"/>
                  </a:lnTo>
                  <a:lnTo>
                    <a:pt x="2956885" y="1153224"/>
                  </a:lnTo>
                  <a:lnTo>
                    <a:pt x="3097689" y="1317970"/>
                  </a:lnTo>
                  <a:lnTo>
                    <a:pt x="3238493" y="1153224"/>
                  </a:lnTo>
                  <a:lnTo>
                    <a:pt x="3379297" y="1153224"/>
                  </a:lnTo>
                  <a:lnTo>
                    <a:pt x="3520101" y="1317970"/>
                  </a:lnTo>
                </a:path>
              </a:pathLst>
            </a:custGeom>
            <a:ln w="27101" cap="flat">
              <a:solidFill>
                <a:srgbClr val="00833D">
                  <a:alpha val="80000"/>
                </a:srgbClr>
              </a:solidFill>
              <a:prstDash val="solid"/>
              <a:round/>
            </a:ln>
          </p:spPr>
          <p:txBody>
            <a:bodyPr/>
            <a:lstStyle/>
            <a:p/>
          </p:txBody>
        </p:sp>
        <p:sp>
          <p:nvSpPr>
            <p:cNvPr id="23" name="pl23"/>
            <p:cNvSpPr/>
            <p:nvPr/>
          </p:nvSpPr>
          <p:spPr>
            <a:xfrm>
              <a:off x="943464" y="3512473"/>
              <a:ext cx="3520101" cy="1647463"/>
            </a:xfrm>
            <a:custGeom>
              <a:avLst/>
              <a:pathLst>
                <a:path w="3520101" h="1647463">
                  <a:moveTo>
                    <a:pt x="0" y="0"/>
                  </a:moveTo>
                  <a:lnTo>
                    <a:pt x="140804" y="164746"/>
                  </a:lnTo>
                  <a:lnTo>
                    <a:pt x="281608" y="164746"/>
                  </a:lnTo>
                  <a:lnTo>
                    <a:pt x="422412" y="164746"/>
                  </a:lnTo>
                  <a:lnTo>
                    <a:pt x="563216" y="329492"/>
                  </a:lnTo>
                  <a:lnTo>
                    <a:pt x="704020" y="329492"/>
                  </a:lnTo>
                  <a:lnTo>
                    <a:pt x="844824" y="658985"/>
                  </a:lnTo>
                  <a:lnTo>
                    <a:pt x="985628" y="658985"/>
                  </a:lnTo>
                  <a:lnTo>
                    <a:pt x="1126432" y="1317970"/>
                  </a:lnTo>
                  <a:lnTo>
                    <a:pt x="1267236" y="1647463"/>
                  </a:lnTo>
                  <a:lnTo>
                    <a:pt x="1408040" y="1647463"/>
                  </a:lnTo>
                  <a:lnTo>
                    <a:pt x="1548844" y="1647463"/>
                  </a:lnTo>
                  <a:lnTo>
                    <a:pt x="1689648" y="1647463"/>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482716"/>
                  </a:lnTo>
                  <a:lnTo>
                    <a:pt x="3379297" y="1647463"/>
                  </a:lnTo>
                  <a:lnTo>
                    <a:pt x="3520101" y="1647463"/>
                  </a:lnTo>
                </a:path>
              </a:pathLst>
            </a:custGeom>
            <a:ln w="43362" cap="flat">
              <a:solidFill>
                <a:srgbClr val="000000">
                  <a:alpha val="100000"/>
                </a:srgbClr>
              </a:solidFill>
              <a:prstDash val="solid"/>
              <a:round/>
            </a:ln>
          </p:spPr>
          <p:txBody>
            <a:bodyPr/>
            <a:lstStyle/>
            <a:p/>
          </p:txBody>
        </p:sp>
        <p:sp>
          <p:nvSpPr>
            <p:cNvPr id="24" name="pl24"/>
            <p:cNvSpPr/>
            <p:nvPr/>
          </p:nvSpPr>
          <p:spPr>
            <a:xfrm>
              <a:off x="943464" y="3512473"/>
              <a:ext cx="3520101" cy="1647463"/>
            </a:xfrm>
            <a:custGeom>
              <a:avLst/>
              <a:pathLst>
                <a:path w="3520101" h="1647463">
                  <a:moveTo>
                    <a:pt x="0" y="0"/>
                  </a:moveTo>
                  <a:lnTo>
                    <a:pt x="140804" y="164746"/>
                  </a:lnTo>
                  <a:lnTo>
                    <a:pt x="281608" y="164746"/>
                  </a:lnTo>
                  <a:lnTo>
                    <a:pt x="422412" y="164746"/>
                  </a:lnTo>
                  <a:lnTo>
                    <a:pt x="563216" y="329492"/>
                  </a:lnTo>
                  <a:lnTo>
                    <a:pt x="704020" y="329492"/>
                  </a:lnTo>
                  <a:lnTo>
                    <a:pt x="844824" y="658985"/>
                  </a:lnTo>
                  <a:lnTo>
                    <a:pt x="985628" y="658985"/>
                  </a:lnTo>
                  <a:lnTo>
                    <a:pt x="1126432" y="1317970"/>
                  </a:lnTo>
                  <a:lnTo>
                    <a:pt x="1267236" y="1647463"/>
                  </a:lnTo>
                  <a:lnTo>
                    <a:pt x="1408040" y="1647463"/>
                  </a:lnTo>
                  <a:lnTo>
                    <a:pt x="1548844" y="1647463"/>
                  </a:lnTo>
                  <a:lnTo>
                    <a:pt x="1689648" y="1647463"/>
                  </a:lnTo>
                  <a:lnTo>
                    <a:pt x="1830452" y="1647463"/>
                  </a:lnTo>
                  <a:lnTo>
                    <a:pt x="1971256" y="1647463"/>
                  </a:lnTo>
                  <a:lnTo>
                    <a:pt x="2112061" y="1647463"/>
                  </a:lnTo>
                  <a:lnTo>
                    <a:pt x="2252865" y="1647463"/>
                  </a:lnTo>
                  <a:lnTo>
                    <a:pt x="2393669" y="1647463"/>
                  </a:lnTo>
                  <a:lnTo>
                    <a:pt x="2534473" y="1647463"/>
                  </a:lnTo>
                  <a:lnTo>
                    <a:pt x="2675277" y="1647463"/>
                  </a:lnTo>
                  <a:lnTo>
                    <a:pt x="2816081" y="1647463"/>
                  </a:lnTo>
                  <a:lnTo>
                    <a:pt x="2956885" y="1647463"/>
                  </a:lnTo>
                  <a:lnTo>
                    <a:pt x="3097689" y="1647463"/>
                  </a:lnTo>
                  <a:lnTo>
                    <a:pt x="3238493" y="1482716"/>
                  </a:lnTo>
                  <a:lnTo>
                    <a:pt x="3379297" y="1647463"/>
                  </a:lnTo>
                  <a:lnTo>
                    <a:pt x="3520101" y="1647463"/>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301823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334772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9516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98049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1588995" y="328116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330998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229301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997036"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560252"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6427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40507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4767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4767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31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77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14778" y="6119132"/>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6" name="tx66"/>
            <p:cNvSpPr/>
            <p:nvPr/>
          </p:nvSpPr>
          <p:spPr>
            <a:xfrm>
              <a:off x="263841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0873"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347727"/>
              <a:ext cx="3520101" cy="1812209"/>
            </a:xfrm>
            <a:custGeom>
              <a:avLst/>
              <a:pathLst>
                <a:path w="3520101" h="1812209">
                  <a:moveTo>
                    <a:pt x="0" y="0"/>
                  </a:moveTo>
                  <a:lnTo>
                    <a:pt x="140804" y="0"/>
                  </a:lnTo>
                  <a:lnTo>
                    <a:pt x="281608" y="0"/>
                  </a:lnTo>
                  <a:lnTo>
                    <a:pt x="422412" y="0"/>
                  </a:lnTo>
                  <a:lnTo>
                    <a:pt x="563216" y="329492"/>
                  </a:lnTo>
                  <a:lnTo>
                    <a:pt x="704020" y="329492"/>
                  </a:lnTo>
                  <a:lnTo>
                    <a:pt x="844824" y="823731"/>
                  </a:lnTo>
                  <a:lnTo>
                    <a:pt x="985628" y="988477"/>
                  </a:lnTo>
                  <a:lnTo>
                    <a:pt x="1126432" y="1482716"/>
                  </a:lnTo>
                  <a:lnTo>
                    <a:pt x="1267236" y="1812209"/>
                  </a:lnTo>
                  <a:lnTo>
                    <a:pt x="1408040" y="1812209"/>
                  </a:lnTo>
                  <a:lnTo>
                    <a:pt x="1548844" y="1812209"/>
                  </a:lnTo>
                  <a:lnTo>
                    <a:pt x="1689648" y="1812209"/>
                  </a:lnTo>
                  <a:lnTo>
                    <a:pt x="1830452" y="1812209"/>
                  </a:lnTo>
                  <a:lnTo>
                    <a:pt x="1971256" y="1812209"/>
                  </a:lnTo>
                  <a:lnTo>
                    <a:pt x="2112061" y="1812209"/>
                  </a:lnTo>
                  <a:lnTo>
                    <a:pt x="2252865" y="1812209"/>
                  </a:lnTo>
                  <a:lnTo>
                    <a:pt x="2393669" y="1812209"/>
                  </a:lnTo>
                  <a:lnTo>
                    <a:pt x="2534473" y="1812209"/>
                  </a:lnTo>
                  <a:lnTo>
                    <a:pt x="2675277" y="1812209"/>
                  </a:lnTo>
                  <a:lnTo>
                    <a:pt x="2816081" y="1812209"/>
                  </a:lnTo>
                  <a:lnTo>
                    <a:pt x="2956885" y="1812209"/>
                  </a:lnTo>
                  <a:lnTo>
                    <a:pt x="3097689" y="1812209"/>
                  </a:lnTo>
                  <a:lnTo>
                    <a:pt x="3238493" y="1482716"/>
                  </a:lnTo>
                  <a:lnTo>
                    <a:pt x="3379297" y="1482716"/>
                  </a:lnTo>
                  <a:lnTo>
                    <a:pt x="3520101" y="1482716"/>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3512473"/>
              <a:ext cx="3520101" cy="1647463"/>
            </a:xfrm>
            <a:custGeom>
              <a:avLst/>
              <a:pathLst>
                <a:path w="3520101" h="1647463">
                  <a:moveTo>
                    <a:pt x="0" y="0"/>
                  </a:moveTo>
                  <a:lnTo>
                    <a:pt x="140804" y="164746"/>
                  </a:lnTo>
                  <a:lnTo>
                    <a:pt x="281608" y="329492"/>
                  </a:lnTo>
                  <a:lnTo>
                    <a:pt x="422412" y="164746"/>
                  </a:lnTo>
                  <a:lnTo>
                    <a:pt x="563216" y="494238"/>
                  </a:lnTo>
                  <a:lnTo>
                    <a:pt x="704020" y="494238"/>
                  </a:lnTo>
                  <a:lnTo>
                    <a:pt x="844824" y="823731"/>
                  </a:lnTo>
                  <a:lnTo>
                    <a:pt x="985628" y="658985"/>
                  </a:lnTo>
                  <a:lnTo>
                    <a:pt x="1126432" y="988477"/>
                  </a:lnTo>
                  <a:lnTo>
                    <a:pt x="1267236" y="1153224"/>
                  </a:lnTo>
                  <a:lnTo>
                    <a:pt x="1408040" y="1317970"/>
                  </a:lnTo>
                  <a:lnTo>
                    <a:pt x="1548844" y="1317970"/>
                  </a:lnTo>
                  <a:lnTo>
                    <a:pt x="1689648" y="1153224"/>
                  </a:lnTo>
                  <a:lnTo>
                    <a:pt x="1830452" y="1317970"/>
                  </a:lnTo>
                  <a:lnTo>
                    <a:pt x="1971256" y="1317970"/>
                  </a:lnTo>
                  <a:lnTo>
                    <a:pt x="2112061" y="1482716"/>
                  </a:lnTo>
                  <a:lnTo>
                    <a:pt x="2252865" y="1482716"/>
                  </a:lnTo>
                  <a:lnTo>
                    <a:pt x="2393669" y="1482716"/>
                  </a:lnTo>
                  <a:lnTo>
                    <a:pt x="2534473" y="1647463"/>
                  </a:lnTo>
                  <a:lnTo>
                    <a:pt x="2675277" y="1482716"/>
                  </a:lnTo>
                  <a:lnTo>
                    <a:pt x="2816081" y="1317970"/>
                  </a:lnTo>
                  <a:lnTo>
                    <a:pt x="2956885" y="1482716"/>
                  </a:lnTo>
                  <a:lnTo>
                    <a:pt x="3097689" y="1317970"/>
                  </a:lnTo>
                  <a:lnTo>
                    <a:pt x="3238493" y="1153224"/>
                  </a:lnTo>
                  <a:lnTo>
                    <a:pt x="3379297" y="1482716"/>
                  </a:lnTo>
                  <a:lnTo>
                    <a:pt x="3520101" y="1317970"/>
                  </a:lnTo>
                </a:path>
              </a:pathLst>
            </a:custGeom>
            <a:ln w="27101" cap="flat">
              <a:solidFill>
                <a:srgbClr val="00833D">
                  <a:alpha val="80000"/>
                </a:srgbClr>
              </a:solidFill>
              <a:prstDash val="solid"/>
              <a:round/>
            </a:ln>
          </p:spPr>
          <p:txBody>
            <a:bodyPr/>
            <a:lstStyle/>
            <a:p/>
          </p:txBody>
        </p:sp>
        <p:sp>
          <p:nvSpPr>
            <p:cNvPr id="87" name="pl87"/>
            <p:cNvSpPr/>
            <p:nvPr/>
          </p:nvSpPr>
          <p:spPr>
            <a:xfrm>
              <a:off x="5308715" y="3347727"/>
              <a:ext cx="3520101" cy="1812209"/>
            </a:xfrm>
            <a:custGeom>
              <a:avLst/>
              <a:pathLst>
                <a:path w="3520101" h="1812209">
                  <a:moveTo>
                    <a:pt x="0" y="0"/>
                  </a:moveTo>
                  <a:lnTo>
                    <a:pt x="140804" y="0"/>
                  </a:lnTo>
                  <a:lnTo>
                    <a:pt x="281608" y="0"/>
                  </a:lnTo>
                  <a:lnTo>
                    <a:pt x="422412" y="0"/>
                  </a:lnTo>
                  <a:lnTo>
                    <a:pt x="563216" y="329492"/>
                  </a:lnTo>
                  <a:lnTo>
                    <a:pt x="704020" y="329492"/>
                  </a:lnTo>
                  <a:lnTo>
                    <a:pt x="844824" y="823731"/>
                  </a:lnTo>
                  <a:lnTo>
                    <a:pt x="985628" y="988477"/>
                  </a:lnTo>
                  <a:lnTo>
                    <a:pt x="1126432" y="1482716"/>
                  </a:lnTo>
                  <a:lnTo>
                    <a:pt x="1267236" y="1812209"/>
                  </a:lnTo>
                  <a:lnTo>
                    <a:pt x="1408040" y="1812209"/>
                  </a:lnTo>
                  <a:lnTo>
                    <a:pt x="1548844" y="1812209"/>
                  </a:lnTo>
                  <a:lnTo>
                    <a:pt x="1689648" y="1812209"/>
                  </a:lnTo>
                  <a:lnTo>
                    <a:pt x="1830452" y="1812209"/>
                  </a:lnTo>
                  <a:lnTo>
                    <a:pt x="1971256" y="1812209"/>
                  </a:lnTo>
                  <a:lnTo>
                    <a:pt x="2112061" y="1812209"/>
                  </a:lnTo>
                  <a:lnTo>
                    <a:pt x="2252865" y="1812209"/>
                  </a:lnTo>
                  <a:lnTo>
                    <a:pt x="2393669" y="1812209"/>
                  </a:lnTo>
                  <a:lnTo>
                    <a:pt x="2534473" y="1812209"/>
                  </a:lnTo>
                  <a:lnTo>
                    <a:pt x="2675277" y="1812209"/>
                  </a:lnTo>
                  <a:lnTo>
                    <a:pt x="2816081" y="1812209"/>
                  </a:lnTo>
                  <a:lnTo>
                    <a:pt x="2956885" y="1812209"/>
                  </a:lnTo>
                  <a:lnTo>
                    <a:pt x="3097689" y="1812209"/>
                  </a:lnTo>
                  <a:lnTo>
                    <a:pt x="3238493" y="1482716"/>
                  </a:lnTo>
                  <a:lnTo>
                    <a:pt x="3379297" y="1482716"/>
                  </a:lnTo>
                  <a:lnTo>
                    <a:pt x="3520101" y="1482716"/>
                  </a:lnTo>
                </a:path>
              </a:pathLst>
            </a:custGeom>
            <a:ln w="43362" cap="flat">
              <a:solidFill>
                <a:srgbClr val="000000">
                  <a:alpha val="100000"/>
                </a:srgbClr>
              </a:solidFill>
              <a:prstDash val="solid"/>
              <a:round/>
            </a:ln>
          </p:spPr>
          <p:txBody>
            <a:bodyPr/>
            <a:lstStyle/>
            <a:p/>
          </p:txBody>
        </p:sp>
        <p:sp>
          <p:nvSpPr>
            <p:cNvPr id="88" name="pl88"/>
            <p:cNvSpPr/>
            <p:nvPr/>
          </p:nvSpPr>
          <p:spPr>
            <a:xfrm>
              <a:off x="5308715" y="3347727"/>
              <a:ext cx="3520101" cy="1812209"/>
            </a:xfrm>
            <a:custGeom>
              <a:avLst/>
              <a:pathLst>
                <a:path w="3520101" h="1812209">
                  <a:moveTo>
                    <a:pt x="0" y="0"/>
                  </a:moveTo>
                  <a:lnTo>
                    <a:pt x="140804" y="0"/>
                  </a:lnTo>
                  <a:lnTo>
                    <a:pt x="281608" y="0"/>
                  </a:lnTo>
                  <a:lnTo>
                    <a:pt x="422412" y="0"/>
                  </a:lnTo>
                  <a:lnTo>
                    <a:pt x="563216" y="329492"/>
                  </a:lnTo>
                  <a:lnTo>
                    <a:pt x="704020" y="329492"/>
                  </a:lnTo>
                  <a:lnTo>
                    <a:pt x="844824" y="823731"/>
                  </a:lnTo>
                  <a:lnTo>
                    <a:pt x="985628" y="988477"/>
                  </a:lnTo>
                  <a:lnTo>
                    <a:pt x="1126432" y="1482716"/>
                  </a:lnTo>
                  <a:lnTo>
                    <a:pt x="1267236" y="1812209"/>
                  </a:lnTo>
                  <a:lnTo>
                    <a:pt x="1408040" y="1812209"/>
                  </a:lnTo>
                  <a:lnTo>
                    <a:pt x="1548844" y="1812209"/>
                  </a:lnTo>
                  <a:lnTo>
                    <a:pt x="1689648" y="1812209"/>
                  </a:lnTo>
                  <a:lnTo>
                    <a:pt x="1830452" y="1812209"/>
                  </a:lnTo>
                  <a:lnTo>
                    <a:pt x="1971256" y="1812209"/>
                  </a:lnTo>
                  <a:lnTo>
                    <a:pt x="2112061" y="1812209"/>
                  </a:lnTo>
                  <a:lnTo>
                    <a:pt x="2252865" y="1812209"/>
                  </a:lnTo>
                  <a:lnTo>
                    <a:pt x="2393669" y="1812209"/>
                  </a:lnTo>
                  <a:lnTo>
                    <a:pt x="2534473" y="1812209"/>
                  </a:lnTo>
                  <a:lnTo>
                    <a:pt x="2675277" y="1812209"/>
                  </a:lnTo>
                  <a:lnTo>
                    <a:pt x="2816081" y="1812209"/>
                  </a:lnTo>
                  <a:lnTo>
                    <a:pt x="2956885" y="1812209"/>
                  </a:lnTo>
                  <a:lnTo>
                    <a:pt x="3097689" y="1812209"/>
                  </a:lnTo>
                  <a:lnTo>
                    <a:pt x="3238493" y="1482716"/>
                  </a:lnTo>
                  <a:lnTo>
                    <a:pt x="3379297" y="1482716"/>
                  </a:lnTo>
                  <a:lnTo>
                    <a:pt x="3520101" y="1482716"/>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5348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3182980"/>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9" name="pg99"/>
            <p:cNvSpPr/>
            <p:nvPr/>
          </p:nvSpPr>
          <p:spPr>
            <a:xfrm>
              <a:off x="5954246" y="31164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4600" y="31452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665826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9524"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7913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12929"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12929"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57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02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0028" y="6119132"/>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30" name="tx130"/>
            <p:cNvSpPr/>
            <p:nvPr/>
          </p:nvSpPr>
          <p:spPr>
            <a:xfrm>
              <a:off x="700367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124" y="6122543"/>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2%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China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(2%) in China, indicating very good ability to deliver the primary series early on, but good ability to provide the full course of vaccines in infacy.</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08540"/>
            </a:xfrm>
            <a:custGeom>
              <a:avLst/>
              <a:pathLst>
                <a:path w="2135265" h="208540">
                  <a:moveTo>
                    <a:pt x="0" y="208540"/>
                  </a:moveTo>
                  <a:lnTo>
                    <a:pt x="85410" y="194637"/>
                  </a:lnTo>
                  <a:lnTo>
                    <a:pt x="170821" y="194637"/>
                  </a:lnTo>
                  <a:lnTo>
                    <a:pt x="256231" y="194637"/>
                  </a:lnTo>
                  <a:lnTo>
                    <a:pt x="341642" y="180734"/>
                  </a:lnTo>
                  <a:lnTo>
                    <a:pt x="427053" y="180734"/>
                  </a:lnTo>
                  <a:lnTo>
                    <a:pt x="512463" y="97318"/>
                  </a:lnTo>
                  <a:lnTo>
                    <a:pt x="597874" y="69513"/>
                  </a:lnTo>
                  <a:lnTo>
                    <a:pt x="683284" y="27805"/>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1534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508085" y="4003836"/>
              <a:ext cx="683284" cy="13902"/>
            </a:xfrm>
            <a:custGeom>
              <a:avLst/>
              <a:pathLst>
                <a:path w="683284" h="13902">
                  <a:moveTo>
                    <a:pt x="0" y="0"/>
                  </a:moveTo>
                  <a:lnTo>
                    <a:pt x="85410" y="0"/>
                  </a:lnTo>
                  <a:lnTo>
                    <a:pt x="170821" y="0"/>
                  </a:lnTo>
                  <a:lnTo>
                    <a:pt x="256231" y="0"/>
                  </a:lnTo>
                  <a:lnTo>
                    <a:pt x="341642" y="0"/>
                  </a:lnTo>
                  <a:lnTo>
                    <a:pt x="427053" y="0"/>
                  </a:lnTo>
                  <a:lnTo>
                    <a:pt x="512463" y="13902"/>
                  </a:lnTo>
                  <a:lnTo>
                    <a:pt x="597874" y="13902"/>
                  </a:lnTo>
                  <a:lnTo>
                    <a:pt x="683284" y="13902"/>
                  </a:lnTo>
                </a:path>
              </a:pathLst>
            </a:custGeom>
            <a:ln w="27101" cap="flat">
              <a:solidFill>
                <a:srgbClr val="1CABE2">
                  <a:alpha val="100000"/>
                </a:srgbClr>
              </a:solidFill>
              <a:prstDash val="solid"/>
              <a:round/>
            </a:ln>
          </p:spPr>
          <p:txBody>
            <a:bodyPr/>
            <a:lstStyle/>
            <a:p/>
          </p:txBody>
        </p:sp>
        <p:sp>
          <p:nvSpPr>
            <p:cNvPr id="74" name="pt74"/>
            <p:cNvSpPr/>
            <p:nvPr/>
          </p:nvSpPr>
          <p:spPr>
            <a:xfrm>
              <a:off x="24900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57544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6608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7462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83167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9170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00249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087908"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173319"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tx83"/>
            <p:cNvSpPr/>
            <p:nvPr/>
          </p:nvSpPr>
          <p:spPr>
            <a:xfrm>
              <a:off x="2356154" y="39115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4" name="tx84"/>
            <p:cNvSpPr/>
            <p:nvPr/>
          </p:nvSpPr>
          <p:spPr>
            <a:xfrm>
              <a:off x="3223926" y="3925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5" name="tx85"/>
            <p:cNvSpPr/>
            <p:nvPr/>
          </p:nvSpPr>
          <p:spPr>
            <a:xfrm>
              <a:off x="2624645"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051698"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pl87"/>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8" name="pl88"/>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9" name="pl89"/>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4" name="pl94"/>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5" name="pl95"/>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850292" y="2037162"/>
              <a:ext cx="2135265" cy="69513"/>
            </a:xfrm>
            <a:custGeom>
              <a:avLst/>
              <a:pathLst>
                <a:path w="2135265" h="69513">
                  <a:moveTo>
                    <a:pt x="0" y="69513"/>
                  </a:moveTo>
                  <a:lnTo>
                    <a:pt x="85410" y="55610"/>
                  </a:lnTo>
                  <a:lnTo>
                    <a:pt x="170821" y="55610"/>
                  </a:lnTo>
                  <a:lnTo>
                    <a:pt x="256231" y="55610"/>
                  </a:lnTo>
                  <a:lnTo>
                    <a:pt x="341642" y="55610"/>
                  </a:lnTo>
                  <a:lnTo>
                    <a:pt x="427053" y="55610"/>
                  </a:lnTo>
                  <a:lnTo>
                    <a:pt x="512463" y="0"/>
                  </a:lnTo>
                  <a:lnTo>
                    <a:pt x="597874" y="0"/>
                  </a:lnTo>
                  <a:lnTo>
                    <a:pt x="683284" y="0"/>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27805"/>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107" name="pt107"/>
            <p:cNvSpPr/>
            <p:nvPr/>
          </p:nvSpPr>
          <p:spPr>
            <a:xfrm>
              <a:off x="383224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8" name="pt108"/>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9" name="pt109"/>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408847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4173883"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25929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434470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443011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451552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460093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468634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477175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511340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519881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528422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5369632"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545504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554045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571127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579668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5967506"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tx133"/>
            <p:cNvSpPr/>
            <p:nvPr/>
          </p:nvSpPr>
          <p:spPr>
            <a:xfrm>
              <a:off x="3698362"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34" name="tx134"/>
            <p:cNvSpPr/>
            <p:nvPr/>
          </p:nvSpPr>
          <p:spPr>
            <a:xfrm>
              <a:off x="6018113"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5" name="tx135"/>
            <p:cNvSpPr/>
            <p:nvPr/>
          </p:nvSpPr>
          <p:spPr>
            <a:xfrm>
              <a:off x="5418832"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36" name="tx136"/>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37" name="pl137"/>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8" name="pl138"/>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9" name="pl139"/>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0" name="pl140"/>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1" name="pl141"/>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2" name="pl142"/>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3" name="pl143"/>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4" name="pl144"/>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5" name="pl145"/>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6" name="pl146"/>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7" name="pl147"/>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8" name="pl148"/>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9" name="pl149"/>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850292" y="4003836"/>
              <a:ext cx="2135265" cy="208540"/>
            </a:xfrm>
            <a:custGeom>
              <a:avLst/>
              <a:pathLst>
                <a:path w="2135265" h="208540">
                  <a:moveTo>
                    <a:pt x="0" y="208540"/>
                  </a:moveTo>
                  <a:lnTo>
                    <a:pt x="85410" y="194637"/>
                  </a:lnTo>
                  <a:lnTo>
                    <a:pt x="170821" y="194637"/>
                  </a:lnTo>
                  <a:lnTo>
                    <a:pt x="256231" y="194637"/>
                  </a:lnTo>
                  <a:lnTo>
                    <a:pt x="341642" y="180734"/>
                  </a:lnTo>
                  <a:lnTo>
                    <a:pt x="427053" y="180734"/>
                  </a:lnTo>
                  <a:lnTo>
                    <a:pt x="512463" y="83416"/>
                  </a:lnTo>
                  <a:lnTo>
                    <a:pt x="597874" y="69513"/>
                  </a:lnTo>
                  <a:lnTo>
                    <a:pt x="683284" y="27805"/>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55610"/>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157" name="pt157"/>
            <p:cNvSpPr/>
            <p:nvPr/>
          </p:nvSpPr>
          <p:spPr>
            <a:xfrm>
              <a:off x="3832241"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3917652"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003062"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088473"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173883"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259294"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344705"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430115"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4515526" y="4013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460093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468634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477175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485716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494257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027989"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11340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19881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28422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369632"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6" name="pt176"/>
            <p:cNvSpPr/>
            <p:nvPr/>
          </p:nvSpPr>
          <p:spPr>
            <a:xfrm>
              <a:off x="5455042"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62586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71127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79668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882095"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96750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tx183"/>
            <p:cNvSpPr/>
            <p:nvPr/>
          </p:nvSpPr>
          <p:spPr>
            <a:xfrm>
              <a:off x="3698362"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4" name="tx184"/>
            <p:cNvSpPr/>
            <p:nvPr/>
          </p:nvSpPr>
          <p:spPr>
            <a:xfrm>
              <a:off x="6018113" y="39671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5" name="tx185"/>
            <p:cNvSpPr/>
            <p:nvPr/>
          </p:nvSpPr>
          <p:spPr>
            <a:xfrm>
              <a:off x="5418832" y="3862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86" name="tx186"/>
            <p:cNvSpPr/>
            <p:nvPr/>
          </p:nvSpPr>
          <p:spPr>
            <a:xfrm>
              <a:off x="5845885"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87" name="pl187"/>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8" name="pl188"/>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9" name="pl189"/>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0" name="pl190"/>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2" name="pl192"/>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3" name="pl193"/>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8" name="pl198"/>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9" name="pl199"/>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5" name="pl205"/>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6644479" y="2037162"/>
              <a:ext cx="2135265" cy="194637"/>
            </a:xfrm>
            <a:custGeom>
              <a:avLst/>
              <a:pathLst>
                <a:path w="2135265" h="194637">
                  <a:moveTo>
                    <a:pt x="0" y="194637"/>
                  </a:moveTo>
                  <a:lnTo>
                    <a:pt x="85410" y="180734"/>
                  </a:lnTo>
                  <a:lnTo>
                    <a:pt x="170821" y="180734"/>
                  </a:lnTo>
                  <a:lnTo>
                    <a:pt x="256231" y="180734"/>
                  </a:lnTo>
                  <a:lnTo>
                    <a:pt x="341642" y="166832"/>
                  </a:lnTo>
                  <a:lnTo>
                    <a:pt x="427053" y="166832"/>
                  </a:lnTo>
                  <a:lnTo>
                    <a:pt x="512463" y="83416"/>
                  </a:lnTo>
                  <a:lnTo>
                    <a:pt x="597874" y="83416"/>
                  </a:lnTo>
                  <a:lnTo>
                    <a:pt x="683284" y="27805"/>
                  </a:lnTo>
                  <a:lnTo>
                    <a:pt x="768695" y="0"/>
                  </a:lnTo>
                  <a:lnTo>
                    <a:pt x="854106" y="0"/>
                  </a:lnTo>
                  <a:lnTo>
                    <a:pt x="939516" y="0"/>
                  </a:lnTo>
                  <a:lnTo>
                    <a:pt x="1024927" y="0"/>
                  </a:lnTo>
                  <a:lnTo>
                    <a:pt x="1110337" y="0"/>
                  </a:lnTo>
                  <a:lnTo>
                    <a:pt x="1195748" y="0"/>
                  </a:lnTo>
                  <a:lnTo>
                    <a:pt x="1281159" y="0"/>
                  </a:lnTo>
                  <a:lnTo>
                    <a:pt x="1366569" y="0"/>
                  </a:lnTo>
                  <a:lnTo>
                    <a:pt x="1451980" y="0"/>
                  </a:lnTo>
                  <a:lnTo>
                    <a:pt x="1537390" y="0"/>
                  </a:lnTo>
                  <a:lnTo>
                    <a:pt x="1622801" y="0"/>
                  </a:lnTo>
                  <a:lnTo>
                    <a:pt x="1708212" y="0"/>
                  </a:lnTo>
                  <a:lnTo>
                    <a:pt x="1793622" y="0"/>
                  </a:lnTo>
                  <a:lnTo>
                    <a:pt x="1879033" y="0"/>
                  </a:lnTo>
                  <a:lnTo>
                    <a:pt x="1964443" y="41708"/>
                  </a:lnTo>
                  <a:lnTo>
                    <a:pt x="2049854" y="27805"/>
                  </a:lnTo>
                  <a:lnTo>
                    <a:pt x="2135265" y="27805"/>
                  </a:lnTo>
                </a:path>
              </a:pathLst>
            </a:custGeom>
            <a:ln w="27101" cap="flat">
              <a:solidFill>
                <a:srgbClr val="1CABE2">
                  <a:alpha val="100000"/>
                </a:srgbClr>
              </a:solidFill>
              <a:prstDash val="solid"/>
              <a:round/>
            </a:ln>
          </p:spPr>
          <p:txBody>
            <a:bodyPr/>
            <a:lstStyle/>
            <a:p/>
          </p:txBody>
        </p:sp>
        <p:sp>
          <p:nvSpPr>
            <p:cNvPr id="207" name="pt207"/>
            <p:cNvSpPr/>
            <p:nvPr/>
          </p:nvSpPr>
          <p:spPr>
            <a:xfrm>
              <a:off x="6626428"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671183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6797249"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882660" y="21998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6968071"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7053481" y="218594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13889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22430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730971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39512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748053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56594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651355"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77367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82217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075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79929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0784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163819"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6" name="pt226"/>
            <p:cNvSpPr/>
            <p:nvPr/>
          </p:nvSpPr>
          <p:spPr>
            <a:xfrm>
              <a:off x="824923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590872"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67628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876169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tx233"/>
            <p:cNvSpPr/>
            <p:nvPr/>
          </p:nvSpPr>
          <p:spPr>
            <a:xfrm>
              <a:off x="6492549" y="21395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34" name="tx234"/>
            <p:cNvSpPr/>
            <p:nvPr/>
          </p:nvSpPr>
          <p:spPr>
            <a:xfrm>
              <a:off x="8812300"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5" name="tx235"/>
            <p:cNvSpPr/>
            <p:nvPr/>
          </p:nvSpPr>
          <p:spPr>
            <a:xfrm>
              <a:off x="8213020"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8640073"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37" name="pl237"/>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3" name="pl243"/>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4" name="pl244"/>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5" name="pl245"/>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6" name="pl246"/>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7" name="pl247"/>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8" name="pl248"/>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9" name="pl249"/>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1" name="pl251"/>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2" name="pl252"/>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3" name="pl253"/>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4" name="pl254"/>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5" name="pl255"/>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071532" y="4003836"/>
              <a:ext cx="1708212" cy="208540"/>
            </a:xfrm>
            <a:custGeom>
              <a:avLst/>
              <a:pathLst>
                <a:path w="1708212" h="208540">
                  <a:moveTo>
                    <a:pt x="0" y="208540"/>
                  </a:moveTo>
                  <a:lnTo>
                    <a:pt x="85410" y="69513"/>
                  </a:lnTo>
                  <a:lnTo>
                    <a:pt x="170821" y="97318"/>
                  </a:lnTo>
                  <a:lnTo>
                    <a:pt x="256231" y="55610"/>
                  </a:lnTo>
                  <a:lnTo>
                    <a:pt x="341642" y="13902"/>
                  </a:lnTo>
                  <a:lnTo>
                    <a:pt x="427053" y="0"/>
                  </a:lnTo>
                  <a:lnTo>
                    <a:pt x="512463" y="0"/>
                  </a:lnTo>
                  <a:lnTo>
                    <a:pt x="597874" y="0"/>
                  </a:lnTo>
                  <a:lnTo>
                    <a:pt x="683284" y="0"/>
                  </a:lnTo>
                  <a:lnTo>
                    <a:pt x="768695" y="0"/>
                  </a:lnTo>
                  <a:lnTo>
                    <a:pt x="854106" y="0"/>
                  </a:lnTo>
                  <a:lnTo>
                    <a:pt x="939516" y="0"/>
                  </a:lnTo>
                  <a:lnTo>
                    <a:pt x="1024927" y="0"/>
                  </a:lnTo>
                  <a:lnTo>
                    <a:pt x="1110337" y="0"/>
                  </a:lnTo>
                  <a:lnTo>
                    <a:pt x="1195748" y="13902"/>
                  </a:lnTo>
                  <a:lnTo>
                    <a:pt x="1281159" y="0"/>
                  </a:lnTo>
                  <a:lnTo>
                    <a:pt x="1366569" y="0"/>
                  </a:lnTo>
                  <a:lnTo>
                    <a:pt x="1451980" y="0"/>
                  </a:lnTo>
                  <a:lnTo>
                    <a:pt x="1537390" y="55610"/>
                  </a:lnTo>
                  <a:lnTo>
                    <a:pt x="1622801" y="55610"/>
                  </a:lnTo>
                  <a:lnTo>
                    <a:pt x="1708212" y="69513"/>
                  </a:lnTo>
                </a:path>
              </a:pathLst>
            </a:custGeom>
            <a:ln w="27101" cap="flat">
              <a:solidFill>
                <a:srgbClr val="1CABE2">
                  <a:alpha val="100000"/>
                </a:srgbClr>
              </a:solidFill>
              <a:prstDash val="solid"/>
              <a:round/>
            </a:ln>
          </p:spPr>
          <p:txBody>
            <a:bodyPr/>
            <a:lstStyle/>
            <a:p/>
          </p:txBody>
        </p:sp>
        <p:sp>
          <p:nvSpPr>
            <p:cNvPr id="257" name="pt257"/>
            <p:cNvSpPr/>
            <p:nvPr/>
          </p:nvSpPr>
          <p:spPr>
            <a:xfrm>
              <a:off x="7053481"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138892"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224302"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0971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395124"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480534"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56594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651355"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736766"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82217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07587"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799299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078408"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163819" y="39857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249230"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334640"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42005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0546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59087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676283"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pt277"/>
            <p:cNvSpPr/>
            <p:nvPr/>
          </p:nvSpPr>
          <p:spPr>
            <a:xfrm>
              <a:off x="8761693"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8" name="tx278"/>
            <p:cNvSpPr/>
            <p:nvPr/>
          </p:nvSpPr>
          <p:spPr>
            <a:xfrm>
              <a:off x="6919602" y="41201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9" name="tx279"/>
            <p:cNvSpPr/>
            <p:nvPr/>
          </p:nvSpPr>
          <p:spPr>
            <a:xfrm>
              <a:off x="8812300" y="3981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0" name="tx280"/>
            <p:cNvSpPr/>
            <p:nvPr/>
          </p:nvSpPr>
          <p:spPr>
            <a:xfrm>
              <a:off x="8213020" y="38765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1" name="tx281"/>
            <p:cNvSpPr/>
            <p:nvPr/>
          </p:nvSpPr>
          <p:spPr>
            <a:xfrm>
              <a:off x="8640073"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2" name="tx282"/>
            <p:cNvSpPr/>
            <p:nvPr/>
          </p:nvSpPr>
          <p:spPr>
            <a:xfrm>
              <a:off x="2002591" y="362668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83" name="tx283"/>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84" name="tx284"/>
            <p:cNvSpPr/>
            <p:nvPr/>
          </p:nvSpPr>
          <p:spPr>
            <a:xfrm>
              <a:off x="7556859"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85" name="tx28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86" name="tx28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87" name="tx28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88" name="tx28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9" name="tx28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0" name="tx29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1" name="tx29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2" name="tx29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93" name="tx29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94" name="tx29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95" name="tx29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96" name="tx29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97" name="tx29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98" name="tx29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99" name="tx29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0" name="tx30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1" name="tx30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2" name="tx302"/>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03" name="tx303"/>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04" name="tx304"/>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05" name="tx305"/>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06" name="tx306"/>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07" name="tx307"/>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08" name="tx308"/>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09" name="tx309"/>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0" name="tx310"/>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1" name="tx311"/>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2" name="tx312"/>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3" name="tx313"/>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14" name="tx314"/>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5" name="tx315"/>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16" name="tx316"/>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17" name="tx317"/>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18" name="tx318"/>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19" name="tx319"/>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20" name="tx320"/>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21" name="tx32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2" name="pt322"/>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4" name="tx324"/>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25" name="tx325"/>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26" name="tx326"/>
            <p:cNvSpPr/>
            <p:nvPr/>
          </p:nvSpPr>
          <p:spPr>
            <a:xfrm>
              <a:off x="2457676" y="1330710"/>
              <a:ext cx="492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China, 2000-2025</a:t>
              </a:r>
            </a:p>
          </p:txBody>
        </p:sp>
        <p:sp>
          <p:nvSpPr>
            <p:cNvPr id="327" name="tx327"/>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28" name="tx328"/>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(94%), followed by MCV1 (95%).
Compared to 2019, coverage of one vaccine remained constant (BCG) and 5 vaccines decreased (DTP1, DTP3, IPV1, MCV1 and MCV2).
Compared to 2024, coverage of 5 vaccines remained constant (BCG, DTP1, DTP3, IPV1 and MCV1) and one vaccine decreased (MCV2).</a:t>
            </a:r>
          </a:p>
        </p:txBody>
      </p:sp>
      <p:sp>
        <p:nvSpPr>
          <p:cNvPr id="33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had its lowest coverage in MCV2 (94%), while most other routine vaccines clustered around 95-99%; 5 antigens decreased since 2019, and 5 antigens remained constant since 2024.</a:t>
            </a:r>
          </a:p>
        </p:txBody>
      </p:sp>
      <p:grpSp xmlns:pic="http://schemas.openxmlformats.org/drawingml/2006/picture">
        <p:nvGrpSpPr>
          <p:cNvPr id="331" name=""/>
          <p:cNvGrpSpPr/>
          <p:nvPr/>
        </p:nvGrpSpPr>
        <p:grpSpPr>
          <a:xfrm>
            <a:off x="292608" y="1097280"/>
            <a:ext cx="8595360" cy="28575"/>
            <a:chOff x="292608" y="1097280"/>
            <a:chExt cx="8595360" cy="28575"/>
          </a:xfrm>
        </p:grpSpPr>
        <p:sp>
          <p:nvSpPr>
            <p:cNvPr id="33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3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664294"/>
            </a:xfrm>
            <a:custGeom>
              <a:avLst/>
              <a:pathLst>
                <a:path w="6518190" h="664294">
                  <a:moveTo>
                    <a:pt x="0" y="664294"/>
                  </a:moveTo>
                  <a:lnTo>
                    <a:pt x="260727" y="616844"/>
                  </a:lnTo>
                  <a:lnTo>
                    <a:pt x="521455" y="616844"/>
                  </a:lnTo>
                  <a:lnTo>
                    <a:pt x="782182" y="616844"/>
                  </a:lnTo>
                  <a:lnTo>
                    <a:pt x="1042910" y="569395"/>
                  </a:lnTo>
                  <a:lnTo>
                    <a:pt x="1303638" y="569395"/>
                  </a:lnTo>
                  <a:lnTo>
                    <a:pt x="1564365" y="284697"/>
                  </a:lnTo>
                  <a:lnTo>
                    <a:pt x="1825093" y="284697"/>
                  </a:lnTo>
                  <a:lnTo>
                    <a:pt x="2085820" y="9489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142348"/>
                  </a:lnTo>
                  <a:lnTo>
                    <a:pt x="6257462" y="94899"/>
                  </a:lnTo>
                  <a:lnTo>
                    <a:pt x="6518190" y="94899"/>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1850534"/>
            </a:xfrm>
            <a:custGeom>
              <a:avLst/>
              <a:pathLst>
                <a:path w="6518190" h="1850534">
                  <a:moveTo>
                    <a:pt x="0" y="1850534"/>
                  </a:moveTo>
                  <a:lnTo>
                    <a:pt x="260727" y="1613286"/>
                  </a:lnTo>
                  <a:lnTo>
                    <a:pt x="521455" y="1376038"/>
                  </a:lnTo>
                  <a:lnTo>
                    <a:pt x="782182" y="1138790"/>
                  </a:lnTo>
                  <a:lnTo>
                    <a:pt x="1042910" y="948992"/>
                  </a:lnTo>
                  <a:lnTo>
                    <a:pt x="1303638" y="711744"/>
                  </a:lnTo>
                  <a:lnTo>
                    <a:pt x="1564365" y="379596"/>
                  </a:lnTo>
                  <a:lnTo>
                    <a:pt x="1825093" y="332147"/>
                  </a:lnTo>
                  <a:lnTo>
                    <a:pt x="2085820" y="189798"/>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142348"/>
                  </a:lnTo>
                  <a:lnTo>
                    <a:pt x="6257462" y="142348"/>
                  </a:lnTo>
                  <a:lnTo>
                    <a:pt x="6518190" y="142348"/>
                  </a:lnTo>
                </a:path>
              </a:pathLst>
            </a:custGeom>
            <a:ln w="27101" cap="flat">
              <a:solidFill>
                <a:srgbClr val="80BD41">
                  <a:alpha val="100000"/>
                </a:srgbClr>
              </a:solidFill>
              <a:prstDash val="solid"/>
              <a:round/>
            </a:ln>
          </p:spPr>
          <p:txBody>
            <a:bodyPr/>
            <a:lstStyle/>
            <a:p/>
          </p:txBody>
        </p:sp>
        <p:sp>
          <p:nvSpPr>
            <p:cNvPr id="40" name="pl40"/>
            <p:cNvSpPr/>
            <p:nvPr/>
          </p:nvSpPr>
          <p:spPr>
            <a:xfrm>
              <a:off x="5567624" y="930799"/>
              <a:ext cx="2085820" cy="47449"/>
            </a:xfrm>
            <a:custGeom>
              <a:avLst/>
              <a:pathLst>
                <a:path w="2085820" h="47449">
                  <a:moveTo>
                    <a:pt x="0" y="0"/>
                  </a:moveTo>
                  <a:lnTo>
                    <a:pt x="260727" y="0"/>
                  </a:lnTo>
                  <a:lnTo>
                    <a:pt x="521455" y="0"/>
                  </a:lnTo>
                  <a:lnTo>
                    <a:pt x="782182" y="0"/>
                  </a:lnTo>
                  <a:lnTo>
                    <a:pt x="1042910" y="0"/>
                  </a:lnTo>
                  <a:lnTo>
                    <a:pt x="1303638" y="0"/>
                  </a:lnTo>
                  <a:lnTo>
                    <a:pt x="1564365" y="47449"/>
                  </a:lnTo>
                  <a:lnTo>
                    <a:pt x="1825093" y="47449"/>
                  </a:lnTo>
                  <a:lnTo>
                    <a:pt x="2085820" y="47449"/>
                  </a:lnTo>
                </a:path>
              </a:pathLst>
            </a:custGeom>
            <a:ln w="27101" cap="flat">
              <a:solidFill>
                <a:srgbClr val="EE00EE">
                  <a:alpha val="100000"/>
                </a:srgbClr>
              </a:solidFill>
              <a:prstDash val="solid"/>
              <a:round/>
            </a:ln>
          </p:spPr>
          <p:txBody>
            <a:bodyPr/>
            <a:lstStyle/>
            <a:p/>
          </p:txBody>
        </p:sp>
        <p:sp>
          <p:nvSpPr>
            <p:cNvPr id="41" name="pl41"/>
            <p:cNvSpPr/>
            <p:nvPr/>
          </p:nvSpPr>
          <p:spPr>
            <a:xfrm>
              <a:off x="6610535" y="930799"/>
              <a:ext cx="1042910" cy="47449"/>
            </a:xfrm>
            <a:custGeom>
              <a:avLst/>
              <a:pathLst>
                <a:path w="1042910" h="47449">
                  <a:moveTo>
                    <a:pt x="0" y="0"/>
                  </a:moveTo>
                  <a:lnTo>
                    <a:pt x="260727" y="0"/>
                  </a:lnTo>
                  <a:lnTo>
                    <a:pt x="521455" y="47449"/>
                  </a:lnTo>
                  <a:lnTo>
                    <a:pt x="782182" y="47449"/>
                  </a:lnTo>
                  <a:lnTo>
                    <a:pt x="1042910" y="47449"/>
                  </a:lnTo>
                </a:path>
              </a:pathLst>
            </a:custGeom>
            <a:ln w="27101" cap="flat">
              <a:solidFill>
                <a:srgbClr val="6A3D9A">
                  <a:alpha val="100000"/>
                </a:srgbClr>
              </a:solidFill>
              <a:prstDash val="solid"/>
              <a:round/>
            </a:ln>
          </p:spPr>
          <p:txBody>
            <a:bodyPr/>
            <a:lstStyle/>
            <a:p/>
          </p:txBody>
        </p:sp>
        <p:sp>
          <p:nvSpPr>
            <p:cNvPr id="42" name="pl42"/>
            <p:cNvSpPr/>
            <p:nvPr/>
          </p:nvSpPr>
          <p:spPr>
            <a:xfrm>
              <a:off x="1135255" y="930799"/>
              <a:ext cx="6518190" cy="711744"/>
            </a:xfrm>
            <a:custGeom>
              <a:avLst/>
              <a:pathLst>
                <a:path w="6518190" h="711744">
                  <a:moveTo>
                    <a:pt x="0" y="711744"/>
                  </a:moveTo>
                  <a:lnTo>
                    <a:pt x="260727" y="664294"/>
                  </a:lnTo>
                  <a:lnTo>
                    <a:pt x="521455" y="664294"/>
                  </a:lnTo>
                  <a:lnTo>
                    <a:pt x="782182" y="664294"/>
                  </a:lnTo>
                  <a:lnTo>
                    <a:pt x="1042910" y="616844"/>
                  </a:lnTo>
                  <a:lnTo>
                    <a:pt x="1303638" y="616844"/>
                  </a:lnTo>
                  <a:lnTo>
                    <a:pt x="1564365" y="284697"/>
                  </a:lnTo>
                  <a:lnTo>
                    <a:pt x="1825093" y="237248"/>
                  </a:lnTo>
                  <a:lnTo>
                    <a:pt x="2085820" y="94899"/>
                  </a:lnTo>
                  <a:lnTo>
                    <a:pt x="2346548" y="0"/>
                  </a:lnTo>
                  <a:lnTo>
                    <a:pt x="2607276" y="0"/>
                  </a:lnTo>
                  <a:lnTo>
                    <a:pt x="2868003" y="0"/>
                  </a:lnTo>
                  <a:lnTo>
                    <a:pt x="3128731" y="0"/>
                  </a:lnTo>
                  <a:lnTo>
                    <a:pt x="3389458" y="0"/>
                  </a:lnTo>
                  <a:lnTo>
                    <a:pt x="3650186" y="0"/>
                  </a:lnTo>
                  <a:lnTo>
                    <a:pt x="3910914" y="0"/>
                  </a:lnTo>
                  <a:lnTo>
                    <a:pt x="4171641" y="0"/>
                  </a:lnTo>
                  <a:lnTo>
                    <a:pt x="4432369" y="0"/>
                  </a:lnTo>
                  <a:lnTo>
                    <a:pt x="4693096" y="0"/>
                  </a:lnTo>
                  <a:lnTo>
                    <a:pt x="4953824" y="0"/>
                  </a:lnTo>
                  <a:lnTo>
                    <a:pt x="5214552" y="0"/>
                  </a:lnTo>
                  <a:lnTo>
                    <a:pt x="5475279" y="0"/>
                  </a:lnTo>
                  <a:lnTo>
                    <a:pt x="5736007" y="0"/>
                  </a:lnTo>
                  <a:lnTo>
                    <a:pt x="5996734" y="189798"/>
                  </a:lnTo>
                  <a:lnTo>
                    <a:pt x="6257462" y="189798"/>
                  </a:lnTo>
                  <a:lnTo>
                    <a:pt x="6518190" y="189798"/>
                  </a:lnTo>
                </a:path>
              </a:pathLst>
            </a:custGeom>
            <a:ln w="27101" cap="flat">
              <a:solidFill>
                <a:srgbClr val="E31A1C">
                  <a:alpha val="100000"/>
                </a:srgbClr>
              </a:solidFill>
              <a:prstDash val="solid"/>
              <a:round/>
            </a:ln>
          </p:spPr>
          <p:txBody>
            <a:bodyPr/>
            <a:lstStyle/>
            <a:p/>
          </p:txBody>
        </p:sp>
        <p:sp>
          <p:nvSpPr>
            <p:cNvPr id="43" name="pl43"/>
            <p:cNvSpPr/>
            <p:nvPr/>
          </p:nvSpPr>
          <p:spPr>
            <a:xfrm>
              <a:off x="2438893" y="930799"/>
              <a:ext cx="5214552" cy="711744"/>
            </a:xfrm>
            <a:custGeom>
              <a:avLst/>
              <a:pathLst>
                <a:path w="5214552" h="711744">
                  <a:moveTo>
                    <a:pt x="0" y="711744"/>
                  </a:moveTo>
                  <a:lnTo>
                    <a:pt x="260727" y="237248"/>
                  </a:lnTo>
                  <a:lnTo>
                    <a:pt x="521455" y="332147"/>
                  </a:lnTo>
                  <a:lnTo>
                    <a:pt x="782182" y="189798"/>
                  </a:lnTo>
                  <a:lnTo>
                    <a:pt x="1042910" y="47449"/>
                  </a:lnTo>
                  <a:lnTo>
                    <a:pt x="1303638" y="0"/>
                  </a:lnTo>
                  <a:lnTo>
                    <a:pt x="1564365" y="0"/>
                  </a:lnTo>
                  <a:lnTo>
                    <a:pt x="1825093" y="0"/>
                  </a:lnTo>
                  <a:lnTo>
                    <a:pt x="2085820" y="0"/>
                  </a:lnTo>
                  <a:lnTo>
                    <a:pt x="2346548" y="0"/>
                  </a:lnTo>
                  <a:lnTo>
                    <a:pt x="2607276" y="0"/>
                  </a:lnTo>
                  <a:lnTo>
                    <a:pt x="2868003" y="0"/>
                  </a:lnTo>
                  <a:lnTo>
                    <a:pt x="3128731" y="0"/>
                  </a:lnTo>
                  <a:lnTo>
                    <a:pt x="3389458" y="0"/>
                  </a:lnTo>
                  <a:lnTo>
                    <a:pt x="3650186" y="47449"/>
                  </a:lnTo>
                  <a:lnTo>
                    <a:pt x="3910914" y="0"/>
                  </a:lnTo>
                  <a:lnTo>
                    <a:pt x="4171641" y="0"/>
                  </a:lnTo>
                  <a:lnTo>
                    <a:pt x="4432369" y="0"/>
                  </a:lnTo>
                  <a:lnTo>
                    <a:pt x="4693096" y="189798"/>
                  </a:lnTo>
                  <a:lnTo>
                    <a:pt x="4953824" y="189798"/>
                  </a:lnTo>
                  <a:lnTo>
                    <a:pt x="5214552" y="237248"/>
                  </a:lnTo>
                </a:path>
              </a:pathLst>
            </a:custGeom>
            <a:ln w="27101" cap="flat">
              <a:solidFill>
                <a:srgbClr val="FF7F00">
                  <a:alpha val="100000"/>
                </a:srgbClr>
              </a:solidFill>
              <a:prstDash val="solid"/>
              <a:round/>
            </a:ln>
          </p:spPr>
          <p:txBody>
            <a:bodyPr/>
            <a:lstStyle/>
            <a:p/>
          </p:txBody>
        </p:sp>
        <p:sp>
          <p:nvSpPr>
            <p:cNvPr id="44" name="pl44"/>
            <p:cNvSpPr/>
            <p:nvPr/>
          </p:nvSpPr>
          <p:spPr>
            <a:xfrm>
              <a:off x="3742531" y="930799"/>
              <a:ext cx="3910914" cy="1755635"/>
            </a:xfrm>
            <a:custGeom>
              <a:avLst/>
              <a:pathLst>
                <a:path w="3910914" h="1755635">
                  <a:moveTo>
                    <a:pt x="0" y="1755635"/>
                  </a:moveTo>
                  <a:lnTo>
                    <a:pt x="260727" y="616844"/>
                  </a:lnTo>
                  <a:lnTo>
                    <a:pt x="521455" y="189798"/>
                  </a:lnTo>
                  <a:lnTo>
                    <a:pt x="782182" y="142348"/>
                  </a:lnTo>
                  <a:lnTo>
                    <a:pt x="1042910" y="47449"/>
                  </a:lnTo>
                  <a:lnTo>
                    <a:pt x="1303638" y="189798"/>
                  </a:lnTo>
                  <a:lnTo>
                    <a:pt x="1564365" y="0"/>
                  </a:lnTo>
                  <a:lnTo>
                    <a:pt x="1825093" y="0"/>
                  </a:lnTo>
                  <a:lnTo>
                    <a:pt x="2085820" y="0"/>
                  </a:lnTo>
                  <a:lnTo>
                    <a:pt x="2346548" y="0"/>
                  </a:lnTo>
                  <a:lnTo>
                    <a:pt x="2607276" y="0"/>
                  </a:lnTo>
                  <a:lnTo>
                    <a:pt x="2868003" y="0"/>
                  </a:lnTo>
                  <a:lnTo>
                    <a:pt x="3128731" y="0"/>
                  </a:lnTo>
                  <a:lnTo>
                    <a:pt x="3389458" y="189798"/>
                  </a:lnTo>
                  <a:lnTo>
                    <a:pt x="3650186" y="189798"/>
                  </a:lnTo>
                  <a:lnTo>
                    <a:pt x="3910914" y="189798"/>
                  </a:lnTo>
                </a:path>
              </a:pathLst>
            </a:custGeom>
            <a:ln w="27101" cap="flat">
              <a:solidFill>
                <a:srgbClr val="FFC20E">
                  <a:alpha val="100000"/>
                </a:srgbClr>
              </a:solidFill>
              <a:prstDash val="solid"/>
              <a:round/>
            </a:ln>
          </p:spPr>
          <p:txBody>
            <a:bodyPr/>
            <a:lstStyle/>
            <a:p/>
          </p:txBody>
        </p:sp>
        <p:sp>
          <p:nvSpPr>
            <p:cNvPr id="45" name="pl45"/>
            <p:cNvSpPr/>
            <p:nvPr/>
          </p:nvSpPr>
          <p:spPr>
            <a:xfrm>
              <a:off x="7670277" y="783616"/>
              <a:ext cx="754749" cy="190386"/>
            </a:xfrm>
            <a:custGeom>
              <a:avLst/>
              <a:pathLst>
                <a:path w="754749" h="190386">
                  <a:moveTo>
                    <a:pt x="754749" y="0"/>
                  </a:moveTo>
                  <a:lnTo>
                    <a:pt x="0" y="190386"/>
                  </a:lnTo>
                </a:path>
              </a:pathLst>
            </a:custGeom>
          </p:spPr>
          <p:txBody>
            <a:bodyPr/>
            <a:lstStyle/>
            <a:p/>
          </p:txBody>
        </p:sp>
        <p:sp>
          <p:nvSpPr>
            <p:cNvPr id="46" name="pl46"/>
            <p:cNvSpPr/>
            <p:nvPr/>
          </p:nvSpPr>
          <p:spPr>
            <a:xfrm>
              <a:off x="7671437" y="979704"/>
              <a:ext cx="735592" cy="59504"/>
            </a:xfrm>
            <a:custGeom>
              <a:avLst/>
              <a:pathLst>
                <a:path w="735592" h="59504">
                  <a:moveTo>
                    <a:pt x="735592" y="59504"/>
                  </a:moveTo>
                  <a:lnTo>
                    <a:pt x="0" y="0"/>
                  </a:lnTo>
                </a:path>
              </a:pathLst>
            </a:custGeom>
          </p:spPr>
          <p:txBody>
            <a:bodyPr/>
            <a:lstStyle/>
            <a:p/>
          </p:txBody>
        </p:sp>
        <p:sp>
          <p:nvSpPr>
            <p:cNvPr id="47" name="pl47"/>
            <p:cNvSpPr/>
            <p:nvPr/>
          </p:nvSpPr>
          <p:spPr>
            <a:xfrm>
              <a:off x="7669091" y="1031459"/>
              <a:ext cx="713854" cy="262856"/>
            </a:xfrm>
            <a:custGeom>
              <a:avLst/>
              <a:pathLst>
                <a:path w="713854" h="262856">
                  <a:moveTo>
                    <a:pt x="713854" y="262856"/>
                  </a:moveTo>
                  <a:lnTo>
                    <a:pt x="0" y="0"/>
                  </a:lnTo>
                </a:path>
              </a:pathLst>
            </a:custGeom>
          </p:spPr>
          <p:txBody>
            <a:bodyPr/>
            <a:lstStyle/>
            <a:p/>
          </p:txBody>
        </p:sp>
        <p:sp>
          <p:nvSpPr>
            <p:cNvPr id="48" name="pl48"/>
            <p:cNvSpPr/>
            <p:nvPr/>
          </p:nvSpPr>
          <p:spPr>
            <a:xfrm>
              <a:off x="7665455" y="1081679"/>
              <a:ext cx="663129" cy="471089"/>
            </a:xfrm>
            <a:custGeom>
              <a:avLst/>
              <a:pathLst>
                <a:path w="663129" h="471089">
                  <a:moveTo>
                    <a:pt x="663129" y="471089"/>
                  </a:moveTo>
                  <a:lnTo>
                    <a:pt x="0" y="0"/>
                  </a:lnTo>
                </a:path>
              </a:pathLst>
            </a:custGeom>
          </p:spPr>
          <p:txBody>
            <a:bodyPr/>
            <a:lstStyle/>
            <a:p/>
          </p:txBody>
        </p:sp>
        <p:sp>
          <p:nvSpPr>
            <p:cNvPr id="49" name="pl49"/>
            <p:cNvSpPr/>
            <p:nvPr/>
          </p:nvSpPr>
          <p:spPr>
            <a:xfrm>
              <a:off x="7661033" y="1130938"/>
              <a:ext cx="697828" cy="950994"/>
            </a:xfrm>
            <a:custGeom>
              <a:avLst/>
              <a:pathLst>
                <a:path w="697828" h="950994">
                  <a:moveTo>
                    <a:pt x="697828" y="950994"/>
                  </a:moveTo>
                  <a:lnTo>
                    <a:pt x="0" y="0"/>
                  </a:lnTo>
                </a:path>
              </a:pathLst>
            </a:custGeom>
          </p:spPr>
          <p:txBody>
            <a:bodyPr/>
            <a:lstStyle/>
            <a:p/>
          </p:txBody>
        </p:sp>
        <p:sp>
          <p:nvSpPr>
            <p:cNvPr id="50" name="pl50"/>
            <p:cNvSpPr/>
            <p:nvPr/>
          </p:nvSpPr>
          <p:spPr>
            <a:xfrm>
              <a:off x="7662530" y="1130451"/>
              <a:ext cx="629901" cy="683173"/>
            </a:xfrm>
            <a:custGeom>
              <a:avLst/>
              <a:pathLst>
                <a:path w="629901" h="683173">
                  <a:moveTo>
                    <a:pt x="629901" y="683173"/>
                  </a:moveTo>
                  <a:lnTo>
                    <a:pt x="0" y="0"/>
                  </a:lnTo>
                </a:path>
              </a:pathLst>
            </a:custGeom>
          </p:spPr>
          <p:txBody>
            <a:bodyPr/>
            <a:lstStyle/>
            <a:p/>
          </p:txBody>
        </p:sp>
        <p:sp>
          <p:nvSpPr>
            <p:cNvPr id="51" name="pl51"/>
            <p:cNvSpPr/>
            <p:nvPr/>
          </p:nvSpPr>
          <p:spPr>
            <a:xfrm>
              <a:off x="7659836" y="1178701"/>
              <a:ext cx="699024" cy="1165248"/>
            </a:xfrm>
            <a:custGeom>
              <a:avLst/>
              <a:pathLst>
                <a:path w="699024" h="1165248">
                  <a:moveTo>
                    <a:pt x="699024" y="1165248"/>
                  </a:moveTo>
                  <a:lnTo>
                    <a:pt x="0" y="0"/>
                  </a:lnTo>
                </a:path>
              </a:pathLst>
            </a:custGeom>
          </p:spPr>
          <p:txBody>
            <a:bodyPr/>
            <a:lstStyle/>
            <a:p/>
          </p:txBody>
        </p:sp>
        <p:sp>
          <p:nvSpPr>
            <p:cNvPr id="52" name="pg52"/>
            <p:cNvSpPr/>
            <p:nvPr/>
          </p:nvSpPr>
          <p:spPr>
            <a:xfrm>
              <a:off x="8356446" y="69491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3" name="tx53"/>
            <p:cNvSpPr/>
            <p:nvPr/>
          </p:nvSpPr>
          <p:spPr>
            <a:xfrm>
              <a:off x="8379306" y="7364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IPV1: 98%</a:t>
              </a:r>
            </a:p>
          </p:txBody>
        </p:sp>
        <p:sp>
          <p:nvSpPr>
            <p:cNvPr id="54" name="pg54"/>
            <p:cNvSpPr/>
            <p:nvPr/>
          </p:nvSpPr>
          <p:spPr>
            <a:xfrm>
              <a:off x="8338449" y="955202"/>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5" name="tx55"/>
            <p:cNvSpPr/>
            <p:nvPr/>
          </p:nvSpPr>
          <p:spPr>
            <a:xfrm>
              <a:off x="8361309" y="996741"/>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IPVC: 98%</a:t>
              </a:r>
            </a:p>
          </p:txBody>
        </p:sp>
        <p:sp>
          <p:nvSpPr>
            <p:cNvPr id="56" name="pg56"/>
            <p:cNvSpPr/>
            <p:nvPr/>
          </p:nvSpPr>
          <p:spPr>
            <a:xfrm>
              <a:off x="8314365" y="12158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7" name="tx57"/>
            <p:cNvSpPr/>
            <p:nvPr/>
          </p:nvSpPr>
          <p:spPr>
            <a:xfrm>
              <a:off x="8337225" y="12573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8" name="pg58"/>
            <p:cNvSpPr/>
            <p:nvPr/>
          </p:nvSpPr>
          <p:spPr>
            <a:xfrm>
              <a:off x="8260004" y="147625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9" name="tx59"/>
            <p:cNvSpPr/>
            <p:nvPr/>
          </p:nvSpPr>
          <p:spPr>
            <a:xfrm>
              <a:off x="8282864" y="149910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60" name="pg60"/>
            <p:cNvSpPr/>
            <p:nvPr/>
          </p:nvSpPr>
          <p:spPr>
            <a:xfrm>
              <a:off x="8290281" y="20034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13141" y="20450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95%</a:t>
              </a:r>
            </a:p>
          </p:txBody>
        </p:sp>
        <p:sp>
          <p:nvSpPr>
            <p:cNvPr id="62" name="pg62"/>
            <p:cNvSpPr/>
            <p:nvPr/>
          </p:nvSpPr>
          <p:spPr>
            <a:xfrm>
              <a:off x="8223851" y="173666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246711" y="177819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Rubella: 95%</a:t>
              </a:r>
            </a:p>
          </p:txBody>
        </p:sp>
        <p:sp>
          <p:nvSpPr>
            <p:cNvPr id="64" name="pg64"/>
            <p:cNvSpPr/>
            <p:nvPr/>
          </p:nvSpPr>
          <p:spPr>
            <a:xfrm>
              <a:off x="8290281" y="22647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5" name="tx65"/>
            <p:cNvSpPr/>
            <p:nvPr/>
          </p:nvSpPr>
          <p:spPr>
            <a:xfrm>
              <a:off x="8313141" y="230624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94%</a:t>
              </a:r>
            </a:p>
          </p:txBody>
        </p:sp>
        <p:sp>
          <p:nvSpPr>
            <p:cNvPr id="66" name="pl66"/>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7" name="rc67"/>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8" name="tx68"/>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0" name="tx70"/>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1" name="tx71"/>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 name="tx72"/>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 name="tx73"/>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 name="tx74"/>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5" name="tx75"/>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 name="tx76"/>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7" name="tx77"/>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 name="tx78"/>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9" name="tx79"/>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0" name="tx80"/>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1" name="tx81"/>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2" name="tx82"/>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3" name="tx83"/>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5" name="tx85"/>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6" name="tx86"/>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7" name="tx87"/>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8" name="tx88"/>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9" name="tx89"/>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0" name="tx9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1" name="tx91"/>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China, 2000-2025</a:t>
              </a:r>
            </a:p>
          </p:txBody>
        </p:sp>
        <p:sp>
          <p:nvSpPr>
            <p:cNvPr id="92" name="tx9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3" name="tx9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2025, MCV2 had the lowest coverage of all vaccines (94%), followed by MCV1 and Rubella (95%).
Coverage of 6 vaccines decreased (DTP3, HEPB3, IPV1, MCV1, MCV2 and RUBELLA) compared to respective coverage in 2019.
Coverage of 6 vaccines were the same (DTP3, HEPB3, IPV1, IPVC, MCV1 and RUBELLA) and 1 vaccine decreased (MCV2) compared to respective coverage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641112" y="961781"/>
              <a:ext cx="0" cy="0"/>
            </a:xfrm>
            <a:custGeom>
              <a:avLst/>
              <a:pathLst>
                <a:path w="0" h="0">
                  <a:moveTo>
                    <a:pt x="0" y="0"/>
                  </a:moveTo>
                  <a:lnTo>
                    <a:pt x="0" y="0"/>
                  </a:ln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19" name="pl19"/>
            <p:cNvSpPr/>
            <p:nvPr/>
          </p:nvSpPr>
          <p:spPr>
            <a:xfrm>
              <a:off x="8496679" y="1464387"/>
              <a:ext cx="144432" cy="0"/>
            </a:xfrm>
            <a:custGeom>
              <a:avLst/>
              <a:pathLst>
                <a:path w="144432" h="0">
                  <a:moveTo>
                    <a:pt x="0" y="0"/>
                  </a:moveTo>
                  <a:lnTo>
                    <a:pt x="0" y="0"/>
                  </a:ln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424463" y="1966994"/>
              <a:ext cx="216649" cy="0"/>
            </a:xfrm>
            <a:custGeom>
              <a:avLst/>
              <a:pathLst>
                <a:path w="216649" h="0">
                  <a:moveTo>
                    <a:pt x="0" y="0"/>
                  </a:moveTo>
                  <a:lnTo>
                    <a:pt x="72216" y="0"/>
                  </a:ln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2469600"/>
              <a:ext cx="216649" cy="0"/>
            </a:xfrm>
            <a:custGeom>
              <a:avLst/>
              <a:pathLst>
                <a:path w="216649" h="0">
                  <a:moveTo>
                    <a:pt x="0" y="0"/>
                  </a:moveTo>
                  <a:lnTo>
                    <a:pt x="0" y="0"/>
                  </a:lnTo>
                  <a:lnTo>
                    <a:pt x="0"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972206"/>
              <a:ext cx="361082" cy="0"/>
            </a:xfrm>
            <a:custGeom>
              <a:avLst/>
              <a:pathLst>
                <a:path w="361082" h="0">
                  <a:moveTo>
                    <a:pt x="0" y="0"/>
                  </a:moveTo>
                  <a:lnTo>
                    <a:pt x="72216" y="0"/>
                  </a:lnTo>
                  <a:lnTo>
                    <a:pt x="72216"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568896" y="3474813"/>
              <a:ext cx="72216" cy="0"/>
            </a:xfrm>
            <a:custGeom>
              <a:avLst/>
              <a:pathLst>
                <a:path w="72216" h="0">
                  <a:moveTo>
                    <a:pt x="0" y="0"/>
                  </a:moveTo>
                  <a:lnTo>
                    <a:pt x="0" y="0"/>
                  </a:ln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3977419"/>
              <a:ext cx="288865" cy="0"/>
            </a:xfrm>
            <a:custGeom>
              <a:avLst/>
              <a:pathLst>
                <a:path w="288865" h="0">
                  <a:moveTo>
                    <a:pt x="0" y="0"/>
                  </a:moveTo>
                  <a:lnTo>
                    <a:pt x="0" y="0"/>
                  </a:lnTo>
                  <a:lnTo>
                    <a:pt x="0"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4480025"/>
              <a:ext cx="361082" cy="0"/>
            </a:xfrm>
            <a:custGeom>
              <a:avLst/>
              <a:pathLst>
                <a:path w="361082" h="0">
                  <a:moveTo>
                    <a:pt x="0" y="0"/>
                  </a:moveTo>
                  <a:lnTo>
                    <a:pt x="72216" y="0"/>
                  </a:lnTo>
                  <a:lnTo>
                    <a:pt x="72216" y="0"/>
                  </a:lnTo>
                  <a:lnTo>
                    <a:pt x="288865" y="0"/>
                  </a:lnTo>
                  <a:lnTo>
                    <a:pt x="361082"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982632"/>
              <a:ext cx="288865" cy="0"/>
            </a:xfrm>
            <a:custGeom>
              <a:avLst/>
              <a:pathLst>
                <a:path w="288865" h="0">
                  <a:moveTo>
                    <a:pt x="0" y="0"/>
                  </a:moveTo>
                  <a:lnTo>
                    <a:pt x="0" y="0"/>
                  </a:lnTo>
                  <a:lnTo>
                    <a:pt x="0"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t27"/>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578344"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578344"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78344"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433912"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578344"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8433912"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433912"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578344"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361695"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361695"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578344"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89479"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289479"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tx117"/>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18" name="tx118"/>
            <p:cNvSpPr/>
            <p:nvPr/>
          </p:nvSpPr>
          <p:spPr>
            <a:xfrm>
              <a:off x="609275" y="439953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19" name="tx119"/>
            <p:cNvSpPr/>
            <p:nvPr/>
          </p:nvSpPr>
          <p:spPr>
            <a:xfrm>
              <a:off x="60927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0" name="tx120"/>
            <p:cNvSpPr/>
            <p:nvPr/>
          </p:nvSpPr>
          <p:spPr>
            <a:xfrm>
              <a:off x="71004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1" name="tx121"/>
            <p:cNvSpPr/>
            <p:nvPr/>
          </p:nvSpPr>
          <p:spPr>
            <a:xfrm>
              <a:off x="544863" y="286293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2" name="tx122"/>
            <p:cNvSpPr/>
            <p:nvPr/>
          </p:nvSpPr>
          <p:spPr>
            <a:xfrm>
              <a:off x="56316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3" name="tx123"/>
            <p:cNvSpPr/>
            <p:nvPr/>
          </p:nvSpPr>
          <p:spPr>
            <a:xfrm>
              <a:off x="64595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4" name="tx124"/>
            <p:cNvSpPr/>
            <p:nvPr/>
          </p:nvSpPr>
          <p:spPr>
            <a:xfrm>
              <a:off x="64595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5" name="tx125"/>
            <p:cNvSpPr/>
            <p:nvPr/>
          </p:nvSpPr>
          <p:spPr>
            <a:xfrm>
              <a:off x="71020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6" name="tx126"/>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27" name="tx127"/>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28" name="tx128"/>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9" name="tx129"/>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0" name="tx130"/>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1" name="tx131"/>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t132"/>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4" name="pt134"/>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tx135"/>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6" name="tx136"/>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37" name="tx137"/>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38" name="tx138"/>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China, 2019-2025</a:t>
              </a:r>
            </a:p>
          </p:txBody>
        </p:sp>
        <p:sp>
          <p:nvSpPr>
            <p:cNvPr id="139" name="tx13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41" name="tx141"/>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42" name="tx142"/>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(99%) and 2024 (97%). DTP1 coverage remained the same in 2025 (97%) compared to 2024, and was lower than in 2019. In 2019-2025, DTP1 coverage was at it's lowest level in 2023, 2024, and 2025 (97%).
In 2024, 8 vaccines had lower coverage than in 2019.
In 2025, 8 vaccines had lower coverage than in 2019.
In 2025, 1 vaccine had lower coverage than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0968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297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4982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9698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4497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9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197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97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598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6799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999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38995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189624"/>
            </a:xfrm>
            <a:custGeom>
              <a:avLst/>
              <a:pathLst>
                <a:path w="0" h="3189624">
                  <a:moveTo>
                    <a:pt x="0" y="318962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28987"/>
              <a:ext cx="6481656" cy="405952"/>
            </a:xfrm>
            <a:custGeom>
              <a:avLst/>
              <a:pathLst>
                <a:path w="6481656" h="405952">
                  <a:moveTo>
                    <a:pt x="0" y="405952"/>
                  </a:moveTo>
                  <a:lnTo>
                    <a:pt x="259266" y="376955"/>
                  </a:lnTo>
                  <a:lnTo>
                    <a:pt x="518532" y="376955"/>
                  </a:lnTo>
                  <a:lnTo>
                    <a:pt x="777798" y="376955"/>
                  </a:lnTo>
                  <a:lnTo>
                    <a:pt x="1037065" y="347959"/>
                  </a:lnTo>
                  <a:lnTo>
                    <a:pt x="1296331" y="347959"/>
                  </a:lnTo>
                  <a:lnTo>
                    <a:pt x="1555597" y="173979"/>
                  </a:lnTo>
                  <a:lnTo>
                    <a:pt x="1814863" y="173979"/>
                  </a:lnTo>
                  <a:lnTo>
                    <a:pt x="2074130" y="57993"/>
                  </a:lnTo>
                  <a:lnTo>
                    <a:pt x="2333396" y="0"/>
                  </a:lnTo>
                  <a:lnTo>
                    <a:pt x="2592662" y="0"/>
                  </a:lnTo>
                  <a:lnTo>
                    <a:pt x="2851928" y="0"/>
                  </a:lnTo>
                  <a:lnTo>
                    <a:pt x="3111195" y="0"/>
                  </a:lnTo>
                  <a:lnTo>
                    <a:pt x="3370461" y="0"/>
                  </a:lnTo>
                  <a:lnTo>
                    <a:pt x="3629727" y="0"/>
                  </a:lnTo>
                  <a:lnTo>
                    <a:pt x="3888994" y="0"/>
                  </a:lnTo>
                  <a:lnTo>
                    <a:pt x="4148260" y="0"/>
                  </a:lnTo>
                  <a:lnTo>
                    <a:pt x="4407526" y="0"/>
                  </a:lnTo>
                  <a:lnTo>
                    <a:pt x="4666792" y="0"/>
                  </a:lnTo>
                  <a:lnTo>
                    <a:pt x="4926059" y="0"/>
                  </a:lnTo>
                  <a:lnTo>
                    <a:pt x="5185325" y="0"/>
                  </a:lnTo>
                  <a:lnTo>
                    <a:pt x="5444591" y="0"/>
                  </a:lnTo>
                  <a:lnTo>
                    <a:pt x="5703857" y="0"/>
                  </a:lnTo>
                  <a:lnTo>
                    <a:pt x="5963124" y="86989"/>
                  </a:lnTo>
                  <a:lnTo>
                    <a:pt x="6222390" y="57993"/>
                  </a:lnTo>
                  <a:lnTo>
                    <a:pt x="6481656" y="57993"/>
                  </a:lnTo>
                </a:path>
              </a:pathLst>
            </a:custGeom>
            <a:ln w="27101" cap="flat">
              <a:solidFill>
                <a:srgbClr val="F8766D">
                  <a:alpha val="100000"/>
                </a:srgbClr>
              </a:solidFill>
              <a:prstDash val="solid"/>
              <a:round/>
            </a:ln>
          </p:spPr>
          <p:txBody>
            <a:bodyPr/>
            <a:lstStyle/>
            <a:p/>
          </p:txBody>
        </p:sp>
        <p:sp>
          <p:nvSpPr>
            <p:cNvPr id="28" name="pl28"/>
            <p:cNvSpPr/>
            <p:nvPr/>
          </p:nvSpPr>
          <p:spPr>
            <a:xfrm>
              <a:off x="2735350" y="2128987"/>
              <a:ext cx="5185325" cy="434948"/>
            </a:xfrm>
            <a:custGeom>
              <a:avLst/>
              <a:pathLst>
                <a:path w="5185325" h="434948">
                  <a:moveTo>
                    <a:pt x="0" y="434948"/>
                  </a:moveTo>
                  <a:lnTo>
                    <a:pt x="259266" y="144982"/>
                  </a:lnTo>
                  <a:lnTo>
                    <a:pt x="518532" y="202976"/>
                  </a:lnTo>
                  <a:lnTo>
                    <a:pt x="777798" y="115986"/>
                  </a:lnTo>
                  <a:lnTo>
                    <a:pt x="1037065" y="28996"/>
                  </a:lnTo>
                  <a:lnTo>
                    <a:pt x="1296331" y="0"/>
                  </a:lnTo>
                  <a:lnTo>
                    <a:pt x="1555597" y="0"/>
                  </a:lnTo>
                  <a:lnTo>
                    <a:pt x="1814863" y="0"/>
                  </a:lnTo>
                  <a:lnTo>
                    <a:pt x="2074130" y="0"/>
                  </a:lnTo>
                  <a:lnTo>
                    <a:pt x="2333396" y="0"/>
                  </a:lnTo>
                  <a:lnTo>
                    <a:pt x="2592662" y="0"/>
                  </a:lnTo>
                  <a:lnTo>
                    <a:pt x="2851928" y="0"/>
                  </a:lnTo>
                  <a:lnTo>
                    <a:pt x="3111195" y="0"/>
                  </a:lnTo>
                  <a:lnTo>
                    <a:pt x="3370461" y="0"/>
                  </a:lnTo>
                  <a:lnTo>
                    <a:pt x="3629727" y="28996"/>
                  </a:lnTo>
                  <a:lnTo>
                    <a:pt x="3888994" y="0"/>
                  </a:lnTo>
                  <a:lnTo>
                    <a:pt x="4148260" y="0"/>
                  </a:lnTo>
                  <a:lnTo>
                    <a:pt x="4407526" y="0"/>
                  </a:lnTo>
                  <a:lnTo>
                    <a:pt x="4666792" y="115986"/>
                  </a:lnTo>
                  <a:lnTo>
                    <a:pt x="4926059" y="115986"/>
                  </a:lnTo>
                  <a:lnTo>
                    <a:pt x="5185325" y="144982"/>
                  </a:lnTo>
                </a:path>
              </a:pathLst>
            </a:custGeom>
            <a:ln w="27101" cap="flat">
              <a:solidFill>
                <a:srgbClr val="00BFC4">
                  <a:alpha val="100000"/>
                </a:srgbClr>
              </a:solidFill>
              <a:prstDash val="solid"/>
              <a:round/>
            </a:ln>
          </p:spPr>
          <p:txBody>
            <a:bodyPr/>
            <a:lstStyle/>
            <a:p/>
          </p:txBody>
        </p:sp>
        <p:sp>
          <p:nvSpPr>
            <p:cNvPr id="29" name="pl29"/>
            <p:cNvSpPr/>
            <p:nvPr/>
          </p:nvSpPr>
          <p:spPr>
            <a:xfrm>
              <a:off x="803816" y="238995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82299" y="21486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82299" y="223559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2" name="pt32"/>
            <p:cNvSpPr/>
            <p:nvPr/>
          </p:nvSpPr>
          <p:spPr>
            <a:xfrm>
              <a:off x="1400642" y="24965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2696974" y="25255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l34"/>
            <p:cNvSpPr/>
            <p:nvPr/>
          </p:nvSpPr>
          <p:spPr>
            <a:xfrm>
              <a:off x="7937075" y="2124205"/>
              <a:ext cx="242866" cy="58804"/>
            </a:xfrm>
            <a:custGeom>
              <a:avLst/>
              <a:pathLst>
                <a:path w="242866" h="58804">
                  <a:moveTo>
                    <a:pt x="242866" y="0"/>
                  </a:moveTo>
                  <a:lnTo>
                    <a:pt x="0" y="58804"/>
                  </a:lnTo>
                </a:path>
              </a:pathLst>
            </a:custGeom>
          </p:spPr>
          <p:txBody>
            <a:bodyPr/>
            <a:lstStyle/>
            <a:p/>
          </p:txBody>
        </p:sp>
        <p:sp>
          <p:nvSpPr>
            <p:cNvPr id="35" name="pl35"/>
            <p:cNvSpPr/>
            <p:nvPr/>
          </p:nvSpPr>
          <p:spPr>
            <a:xfrm>
              <a:off x="7936002" y="2278534"/>
              <a:ext cx="243939" cy="72644"/>
            </a:xfrm>
            <a:custGeom>
              <a:avLst/>
              <a:pathLst>
                <a:path w="243939" h="72644">
                  <a:moveTo>
                    <a:pt x="243939" y="72644"/>
                  </a:moveTo>
                  <a:lnTo>
                    <a:pt x="0" y="0"/>
                  </a:lnTo>
                </a:path>
              </a:pathLst>
            </a:custGeom>
          </p:spPr>
          <p:txBody>
            <a:bodyPr/>
            <a:lstStyle/>
            <a:p/>
          </p:txBody>
        </p:sp>
        <p:sp>
          <p:nvSpPr>
            <p:cNvPr id="36" name="pg36"/>
            <p:cNvSpPr/>
            <p:nvPr/>
          </p:nvSpPr>
          <p:spPr>
            <a:xfrm>
              <a:off x="8111362" y="201534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7" name="tx37"/>
            <p:cNvSpPr/>
            <p:nvPr/>
          </p:nvSpPr>
          <p:spPr>
            <a:xfrm>
              <a:off x="8134222" y="20561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38" name="pg38"/>
            <p:cNvSpPr/>
            <p:nvPr/>
          </p:nvSpPr>
          <p:spPr>
            <a:xfrm>
              <a:off x="8111362" y="22877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9" name="tx39"/>
            <p:cNvSpPr/>
            <p:nvPr/>
          </p:nvSpPr>
          <p:spPr>
            <a:xfrm>
              <a:off x="8134222" y="23286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94%</a:t>
              </a:r>
            </a:p>
          </p:txBody>
        </p:sp>
        <p:sp>
          <p:nvSpPr>
            <p:cNvPr id="40" name="pg40"/>
            <p:cNvSpPr/>
            <p:nvPr/>
          </p:nvSpPr>
          <p:spPr>
            <a:xfrm>
              <a:off x="1142209" y="251418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1" name="tx41"/>
            <p:cNvSpPr/>
            <p:nvPr/>
          </p:nvSpPr>
          <p:spPr>
            <a:xfrm>
              <a:off x="1187929" y="25579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2" name="pg42"/>
            <p:cNvSpPr/>
            <p:nvPr/>
          </p:nvSpPr>
          <p:spPr>
            <a:xfrm>
              <a:off x="2800770" y="240340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3" name="tx43"/>
            <p:cNvSpPr/>
            <p:nvPr/>
          </p:nvSpPr>
          <p:spPr>
            <a:xfrm>
              <a:off x="2846490" y="2447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84</a:t>
              </a:r>
            </a:p>
          </p:txBody>
        </p:sp>
        <p:sp>
          <p:nvSpPr>
            <p:cNvPr id="44" name="tx44"/>
            <p:cNvSpPr/>
            <p:nvPr/>
          </p:nvSpPr>
          <p:spPr>
            <a:xfrm>
              <a:off x="663492" y="494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 name="tx45"/>
            <p:cNvSpPr/>
            <p:nvPr/>
          </p:nvSpPr>
          <p:spPr>
            <a:xfrm>
              <a:off x="585797" y="4367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6" name="tx46"/>
            <p:cNvSpPr/>
            <p:nvPr/>
          </p:nvSpPr>
          <p:spPr>
            <a:xfrm>
              <a:off x="585797" y="37876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7" name="tx47"/>
            <p:cNvSpPr/>
            <p:nvPr/>
          </p:nvSpPr>
          <p:spPr>
            <a:xfrm>
              <a:off x="585797" y="32077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8" name="tx48"/>
            <p:cNvSpPr/>
            <p:nvPr/>
          </p:nvSpPr>
          <p:spPr>
            <a:xfrm>
              <a:off x="585797" y="26278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9" name="tx49"/>
            <p:cNvSpPr/>
            <p:nvPr/>
          </p:nvSpPr>
          <p:spPr>
            <a:xfrm>
              <a:off x="508103" y="20478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 name="tx50"/>
            <p:cNvSpPr/>
            <p:nvPr/>
          </p:nvSpPr>
          <p:spPr>
            <a:xfrm>
              <a:off x="585797" y="23378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1" name="tx51"/>
            <p:cNvSpPr/>
            <p:nvPr/>
          </p:nvSpPr>
          <p:spPr>
            <a:xfrm rot="-5400000">
              <a:off x="128257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257890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3875235"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5171567"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6208632"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6467898"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7" name="tx57"/>
            <p:cNvSpPr/>
            <p:nvPr/>
          </p:nvSpPr>
          <p:spPr>
            <a:xfrm rot="-5400000">
              <a:off x="6727164"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8" name="tx58"/>
            <p:cNvSpPr/>
            <p:nvPr/>
          </p:nvSpPr>
          <p:spPr>
            <a:xfrm rot="-5400000">
              <a:off x="6986430"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9" name="tx59"/>
            <p:cNvSpPr/>
            <p:nvPr/>
          </p:nvSpPr>
          <p:spPr>
            <a:xfrm rot="-5400000">
              <a:off x="7245663" y="531156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7504963"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7764229" y="531159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2" name="tx62"/>
            <p:cNvSpPr/>
            <p:nvPr/>
          </p:nvSpPr>
          <p:spPr>
            <a:xfrm rot="-5400000">
              <a:off x="-52544" y="348426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3" name="pl63"/>
            <p:cNvSpPr/>
            <p:nvPr/>
          </p:nvSpPr>
          <p:spPr>
            <a:xfrm>
              <a:off x="4264607" y="6000730"/>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4" name="pl64"/>
            <p:cNvSpPr/>
            <p:nvPr/>
          </p:nvSpPr>
          <p:spPr>
            <a:xfrm>
              <a:off x="4980335" y="6000730"/>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5" name="tx65"/>
            <p:cNvSpPr/>
            <p:nvPr/>
          </p:nvSpPr>
          <p:spPr>
            <a:xfrm>
              <a:off x="4531706" y="5948547"/>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6" name="tx66"/>
            <p:cNvSpPr/>
            <p:nvPr/>
          </p:nvSpPr>
          <p:spPr>
            <a:xfrm>
              <a:off x="5247435" y="594731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7" name="tx6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8" name="tx6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69" name="tx69"/>
            <p:cNvSpPr/>
            <p:nvPr/>
          </p:nvSpPr>
          <p:spPr>
            <a:xfrm>
              <a:off x="4272687" y="1704354"/>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2000-2025</a:t>
              </a:r>
            </a:p>
          </p:txBody>
        </p:sp>
        <p:sp>
          <p:nvSpPr>
            <p:cNvPr id="70" name="tx70"/>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1" name="tx71"/>
            <p:cNvSpPr/>
            <p:nvPr/>
          </p:nvSpPr>
          <p:spPr>
            <a:xfrm>
              <a:off x="3297433" y="6345453"/>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72" name="tx72"/>
            <p:cNvSpPr/>
            <p:nvPr/>
          </p:nvSpPr>
          <p:spPr>
            <a:xfrm>
              <a:off x="4122809" y="6466154"/>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3" name="tx73"/>
            <p:cNvSpPr/>
            <p:nvPr/>
          </p:nvSpPr>
          <p:spPr>
            <a:xfrm>
              <a:off x="2638824" y="6586855"/>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(PCVC and HPVc).</a:t>
              </a:r>
            </a:p>
          </p:txBody>
        </p:sp>
      </p:grpSp>
      <p:sp>
        <p:nvSpPr>
          <p:cNvPr id="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China has 2 out of the 4 SDG vaccines.
In 2025, China had achieved at least 90% coverage of 2 out of the 4 vaccines.</a:t>
            </a:r>
          </a:p>
        </p:txBody>
      </p:sp>
      <p:sp>
        <p:nvSpPr>
          <p:cNvPr id="7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China met the 90% SDG coverage target for all SDG vaccines.</a:t>
            </a:r>
          </a:p>
        </p:txBody>
      </p:sp>
      <p:grpSp xmlns:pic="http://schemas.openxmlformats.org/drawingml/2006/picture">
        <p:nvGrpSpPr>
          <p:cNvPr id="76" name=""/>
          <p:cNvGrpSpPr/>
          <p:nvPr/>
        </p:nvGrpSpPr>
        <p:grpSpPr>
          <a:xfrm>
            <a:off x="292608" y="914400"/>
            <a:ext cx="8595360" cy="28575"/>
            <a:chOff x="292608" y="914400"/>
            <a:chExt cx="8595360" cy="28575"/>
          </a:xfrm>
        </p:grpSpPr>
        <p:sp>
          <p:nvSpPr>
            <p:cNvPr id="77"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8"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2024 and 2025.
• DTP3 coverage remained constant at 97% between 2024 and 2025.
• There were there were 3,000 fewer zero-dose children in 2025. This leaves 260,000 children without vaccination, vulnerable to vaccine-preventable diseases and a further &lt;100 with incomplete protection.
• China accounted for 14.5% of zero-dose children in East Asia and the Pacific (EAPR) and 1.9% of zero-dose children globally.
• MCV1 coverage remained constant at 95% between 2024 and 2025. There were 433,000 children who missed out on the first measles vaccination.
• MCV2 coverage declined 1 percentage point from 95% in 2024 to 94% in 2025.
• In 2025, there were no HPV vaccine coverage estimates.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China,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59589"/>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59589"/>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59589"/>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59589"/>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5958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5958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5958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5958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5958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5958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68636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68636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68636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68636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3049759"/>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304975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304975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304975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3049759"/>
              <a:ext cx="311052"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3049759"/>
              <a:ext cx="311052" cy="363389"/>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304975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304975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304975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3049759"/>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413148"/>
              <a:ext cx="311052" cy="363389"/>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413148"/>
              <a:ext cx="311052" cy="363389"/>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413148"/>
              <a:ext cx="311052" cy="363389"/>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413148"/>
              <a:ext cx="311052" cy="363389"/>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413148"/>
              <a:ext cx="311052" cy="363389"/>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413148"/>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413148"/>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41314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41314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41314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41314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41314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41314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8" name="rc108"/>
            <p:cNvSpPr/>
            <p:nvPr/>
          </p:nvSpPr>
          <p:spPr>
            <a:xfrm>
              <a:off x="2200154" y="2322979"/>
              <a:ext cx="311052" cy="363389"/>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2511207" y="232297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0" name="rc110"/>
            <p:cNvSpPr/>
            <p:nvPr/>
          </p:nvSpPr>
          <p:spPr>
            <a:xfrm>
              <a:off x="2822259" y="2322979"/>
              <a:ext cx="311052" cy="363389"/>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1" name="rc111"/>
            <p:cNvSpPr/>
            <p:nvPr/>
          </p:nvSpPr>
          <p:spPr>
            <a:xfrm>
              <a:off x="3133311" y="2322979"/>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12" name="rc112"/>
            <p:cNvSpPr/>
            <p:nvPr/>
          </p:nvSpPr>
          <p:spPr>
            <a:xfrm>
              <a:off x="3444364" y="2322979"/>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13" name="rc113"/>
            <p:cNvSpPr/>
            <p:nvPr/>
          </p:nvSpPr>
          <p:spPr>
            <a:xfrm>
              <a:off x="3755416" y="2322979"/>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4" name="rc114"/>
            <p:cNvSpPr/>
            <p:nvPr/>
          </p:nvSpPr>
          <p:spPr>
            <a:xfrm>
              <a:off x="4066468" y="232297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5" name="rc115"/>
            <p:cNvSpPr/>
            <p:nvPr/>
          </p:nvSpPr>
          <p:spPr>
            <a:xfrm>
              <a:off x="4377521" y="232297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4688573"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7" name="rc117"/>
            <p:cNvSpPr/>
            <p:nvPr/>
          </p:nvSpPr>
          <p:spPr>
            <a:xfrm>
              <a:off x="4999625" y="2322979"/>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8" name="rc118"/>
            <p:cNvSpPr/>
            <p:nvPr/>
          </p:nvSpPr>
          <p:spPr>
            <a:xfrm>
              <a:off x="5310677" y="2322979"/>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9" name="rc119"/>
            <p:cNvSpPr/>
            <p:nvPr/>
          </p:nvSpPr>
          <p:spPr>
            <a:xfrm>
              <a:off x="5621730"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0" name="rc120"/>
            <p:cNvSpPr/>
            <p:nvPr/>
          </p:nvSpPr>
          <p:spPr>
            <a:xfrm>
              <a:off x="5932782"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1" name="rc121"/>
            <p:cNvSpPr/>
            <p:nvPr/>
          </p:nvSpPr>
          <p:spPr>
            <a:xfrm>
              <a:off x="6243834"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2" name="rc122"/>
            <p:cNvSpPr/>
            <p:nvPr/>
          </p:nvSpPr>
          <p:spPr>
            <a:xfrm>
              <a:off x="6554887"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6865939" y="2322979"/>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4" name="rc124"/>
            <p:cNvSpPr/>
            <p:nvPr/>
          </p:nvSpPr>
          <p:spPr>
            <a:xfrm>
              <a:off x="7176991" y="232297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7488044" y="232297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6" name="rc126"/>
            <p:cNvSpPr/>
            <p:nvPr/>
          </p:nvSpPr>
          <p:spPr>
            <a:xfrm>
              <a:off x="7799096" y="2322979"/>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8110148" y="2322979"/>
              <a:ext cx="311052" cy="363389"/>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8" name="rc128"/>
            <p:cNvSpPr/>
            <p:nvPr/>
          </p:nvSpPr>
          <p:spPr>
            <a:xfrm>
              <a:off x="8421201" y="232297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9" name="rc129"/>
            <p:cNvSpPr/>
            <p:nvPr/>
          </p:nvSpPr>
          <p:spPr>
            <a:xfrm>
              <a:off x="8732253" y="2322979"/>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0" name="rc130"/>
            <p:cNvSpPr/>
            <p:nvPr/>
          </p:nvSpPr>
          <p:spPr>
            <a:xfrm>
              <a:off x="6243834"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1" name="rc131"/>
            <p:cNvSpPr/>
            <p:nvPr/>
          </p:nvSpPr>
          <p:spPr>
            <a:xfrm>
              <a:off x="6554887"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2" name="rc132"/>
            <p:cNvSpPr/>
            <p:nvPr/>
          </p:nvSpPr>
          <p:spPr>
            <a:xfrm>
              <a:off x="6865939"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3" name="rc133"/>
            <p:cNvSpPr/>
            <p:nvPr/>
          </p:nvSpPr>
          <p:spPr>
            <a:xfrm>
              <a:off x="7176991"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4" name="rc134"/>
            <p:cNvSpPr/>
            <p:nvPr/>
          </p:nvSpPr>
          <p:spPr>
            <a:xfrm>
              <a:off x="7488044"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7799096" y="377653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6" name="rc136"/>
            <p:cNvSpPr/>
            <p:nvPr/>
          </p:nvSpPr>
          <p:spPr>
            <a:xfrm>
              <a:off x="8110148" y="377653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7" name="rc137"/>
            <p:cNvSpPr/>
            <p:nvPr/>
          </p:nvSpPr>
          <p:spPr>
            <a:xfrm>
              <a:off x="8421201" y="377653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8" name="rc138"/>
            <p:cNvSpPr/>
            <p:nvPr/>
          </p:nvSpPr>
          <p:spPr>
            <a:xfrm>
              <a:off x="8732253" y="377653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9" name="rc139"/>
            <p:cNvSpPr/>
            <p:nvPr/>
          </p:nvSpPr>
          <p:spPr>
            <a:xfrm>
              <a:off x="7488044"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0" name="rc140"/>
            <p:cNvSpPr/>
            <p:nvPr/>
          </p:nvSpPr>
          <p:spPr>
            <a:xfrm>
              <a:off x="7799096" y="413992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8110148" y="413992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2" name="rc142"/>
            <p:cNvSpPr/>
            <p:nvPr/>
          </p:nvSpPr>
          <p:spPr>
            <a:xfrm>
              <a:off x="8421201" y="413992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3" name="rc143"/>
            <p:cNvSpPr/>
            <p:nvPr/>
          </p:nvSpPr>
          <p:spPr>
            <a:xfrm>
              <a:off x="8732253" y="413992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44" name="rc144"/>
            <p:cNvSpPr/>
            <p:nvPr/>
          </p:nvSpPr>
          <p:spPr>
            <a:xfrm>
              <a:off x="955945" y="4503318"/>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1266997" y="4503318"/>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6" name="rc146"/>
            <p:cNvSpPr/>
            <p:nvPr/>
          </p:nvSpPr>
          <p:spPr>
            <a:xfrm>
              <a:off x="1578050" y="4503318"/>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7" name="rc147"/>
            <p:cNvSpPr/>
            <p:nvPr/>
          </p:nvSpPr>
          <p:spPr>
            <a:xfrm>
              <a:off x="1889102" y="4503318"/>
              <a:ext cx="311052" cy="363389"/>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48" name="rc148"/>
            <p:cNvSpPr/>
            <p:nvPr/>
          </p:nvSpPr>
          <p:spPr>
            <a:xfrm>
              <a:off x="2200154" y="4503318"/>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2511207" y="4503318"/>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0" name="rc150"/>
            <p:cNvSpPr/>
            <p:nvPr/>
          </p:nvSpPr>
          <p:spPr>
            <a:xfrm>
              <a:off x="2822259" y="4503318"/>
              <a:ext cx="311052" cy="363389"/>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51" name="rc151"/>
            <p:cNvSpPr/>
            <p:nvPr/>
          </p:nvSpPr>
          <p:spPr>
            <a:xfrm>
              <a:off x="3133311" y="4503318"/>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2" name="rc152"/>
            <p:cNvSpPr/>
            <p:nvPr/>
          </p:nvSpPr>
          <p:spPr>
            <a:xfrm>
              <a:off x="3444364" y="4503318"/>
              <a:ext cx="311052" cy="363389"/>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3" name="rc153"/>
            <p:cNvSpPr/>
            <p:nvPr/>
          </p:nvSpPr>
          <p:spPr>
            <a:xfrm>
              <a:off x="3755416"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4" name="rc154"/>
            <p:cNvSpPr/>
            <p:nvPr/>
          </p:nvSpPr>
          <p:spPr>
            <a:xfrm>
              <a:off x="4066468"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5" name="rc155"/>
            <p:cNvSpPr/>
            <p:nvPr/>
          </p:nvSpPr>
          <p:spPr>
            <a:xfrm>
              <a:off x="437752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6" name="rc156"/>
            <p:cNvSpPr/>
            <p:nvPr/>
          </p:nvSpPr>
          <p:spPr>
            <a:xfrm>
              <a:off x="4688573"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8" name="rc158"/>
            <p:cNvSpPr/>
            <p:nvPr/>
          </p:nvSpPr>
          <p:spPr>
            <a:xfrm>
              <a:off x="5310677"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59" name="rc159"/>
            <p:cNvSpPr/>
            <p:nvPr/>
          </p:nvSpPr>
          <p:spPr>
            <a:xfrm>
              <a:off x="5621730"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0" name="rc160"/>
            <p:cNvSpPr/>
            <p:nvPr/>
          </p:nvSpPr>
          <p:spPr>
            <a:xfrm>
              <a:off x="5932782"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1" name="rc161"/>
            <p:cNvSpPr/>
            <p:nvPr/>
          </p:nvSpPr>
          <p:spPr>
            <a:xfrm>
              <a:off x="6243834"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6554887"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6865939"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7176991"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8044"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7799096" y="450331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7" name="rc167"/>
            <p:cNvSpPr/>
            <p:nvPr/>
          </p:nvSpPr>
          <p:spPr>
            <a:xfrm>
              <a:off x="8110148" y="450331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8421201" y="450331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9" name="rc169"/>
            <p:cNvSpPr/>
            <p:nvPr/>
          </p:nvSpPr>
          <p:spPr>
            <a:xfrm>
              <a:off x="8732253" y="450331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2511207" y="5230098"/>
              <a:ext cx="311052" cy="363389"/>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1" name="rc171"/>
            <p:cNvSpPr/>
            <p:nvPr/>
          </p:nvSpPr>
          <p:spPr>
            <a:xfrm>
              <a:off x="2822259" y="5230098"/>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2" name="rc172"/>
            <p:cNvSpPr/>
            <p:nvPr/>
          </p:nvSpPr>
          <p:spPr>
            <a:xfrm>
              <a:off x="3133311" y="5230098"/>
              <a:ext cx="311052" cy="363389"/>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3" name="rc173"/>
            <p:cNvSpPr/>
            <p:nvPr/>
          </p:nvSpPr>
          <p:spPr>
            <a:xfrm>
              <a:off x="3444364" y="523009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3755416" y="523009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5" name="rc175"/>
            <p:cNvSpPr/>
            <p:nvPr/>
          </p:nvSpPr>
          <p:spPr>
            <a:xfrm>
              <a:off x="4066468"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6" name="rc176"/>
            <p:cNvSpPr/>
            <p:nvPr/>
          </p:nvSpPr>
          <p:spPr>
            <a:xfrm>
              <a:off x="4377521"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7" name="rc177"/>
            <p:cNvSpPr/>
            <p:nvPr/>
          </p:nvSpPr>
          <p:spPr>
            <a:xfrm>
              <a:off x="4688573"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4999625"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9" name="rc179"/>
            <p:cNvSpPr/>
            <p:nvPr/>
          </p:nvSpPr>
          <p:spPr>
            <a:xfrm>
              <a:off x="5310677"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0" name="rc180"/>
            <p:cNvSpPr/>
            <p:nvPr/>
          </p:nvSpPr>
          <p:spPr>
            <a:xfrm>
              <a:off x="5621730"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1" name="rc181"/>
            <p:cNvSpPr/>
            <p:nvPr/>
          </p:nvSpPr>
          <p:spPr>
            <a:xfrm>
              <a:off x="5932782"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2" name="rc182"/>
            <p:cNvSpPr/>
            <p:nvPr/>
          </p:nvSpPr>
          <p:spPr>
            <a:xfrm>
              <a:off x="6243834"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3" name="rc183"/>
            <p:cNvSpPr/>
            <p:nvPr/>
          </p:nvSpPr>
          <p:spPr>
            <a:xfrm>
              <a:off x="6554887"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6865939" y="523009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5" name="rc185"/>
            <p:cNvSpPr/>
            <p:nvPr/>
          </p:nvSpPr>
          <p:spPr>
            <a:xfrm>
              <a:off x="7176991"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6" name="rc186"/>
            <p:cNvSpPr/>
            <p:nvPr/>
          </p:nvSpPr>
          <p:spPr>
            <a:xfrm>
              <a:off x="7488044"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7" name="rc187"/>
            <p:cNvSpPr/>
            <p:nvPr/>
          </p:nvSpPr>
          <p:spPr>
            <a:xfrm>
              <a:off x="7799096" y="523009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8110148" y="523009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9" name="rc189"/>
            <p:cNvSpPr/>
            <p:nvPr/>
          </p:nvSpPr>
          <p:spPr>
            <a:xfrm>
              <a:off x="8421201" y="523009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0" name="rc190"/>
            <p:cNvSpPr/>
            <p:nvPr/>
          </p:nvSpPr>
          <p:spPr>
            <a:xfrm>
              <a:off x="8732253" y="5230098"/>
              <a:ext cx="311052" cy="363389"/>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4066468" y="4866708"/>
              <a:ext cx="311052" cy="363389"/>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4377521" y="4866708"/>
              <a:ext cx="311052" cy="363389"/>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3" name="rc193"/>
            <p:cNvSpPr/>
            <p:nvPr/>
          </p:nvSpPr>
          <p:spPr>
            <a:xfrm>
              <a:off x="4688573" y="486670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4" name="rc194"/>
            <p:cNvSpPr/>
            <p:nvPr/>
          </p:nvSpPr>
          <p:spPr>
            <a:xfrm>
              <a:off x="4999625" y="4866708"/>
              <a:ext cx="311052" cy="363389"/>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5310677" y="4866708"/>
              <a:ext cx="311052" cy="363389"/>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6" name="rc196"/>
            <p:cNvSpPr/>
            <p:nvPr/>
          </p:nvSpPr>
          <p:spPr>
            <a:xfrm>
              <a:off x="5621730" y="486670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5932782"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8" name="rc198"/>
            <p:cNvSpPr/>
            <p:nvPr/>
          </p:nvSpPr>
          <p:spPr>
            <a:xfrm>
              <a:off x="6243834"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4866708"/>
              <a:ext cx="311052" cy="363389"/>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486670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486670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4866708"/>
              <a:ext cx="311052" cy="363389"/>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tx207"/>
            <p:cNvSpPr/>
            <p:nvPr/>
          </p:nvSpPr>
          <p:spPr>
            <a:xfrm>
              <a:off x="105118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08" name="tx208"/>
            <p:cNvSpPr/>
            <p:nvPr/>
          </p:nvSpPr>
          <p:spPr>
            <a:xfrm>
              <a:off x="136223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09" name="tx209"/>
            <p:cNvSpPr/>
            <p:nvPr/>
          </p:nvSpPr>
          <p:spPr>
            <a:xfrm>
              <a:off x="167328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0" name="tx210"/>
            <p:cNvSpPr/>
            <p:nvPr/>
          </p:nvSpPr>
          <p:spPr>
            <a:xfrm>
              <a:off x="198433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11" name="tx211"/>
            <p:cNvSpPr/>
            <p:nvPr/>
          </p:nvSpPr>
          <p:spPr>
            <a:xfrm>
              <a:off x="229539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2" name="tx212"/>
            <p:cNvSpPr/>
            <p:nvPr/>
          </p:nvSpPr>
          <p:spPr>
            <a:xfrm>
              <a:off x="260644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13" name="tx213"/>
            <p:cNvSpPr/>
            <p:nvPr/>
          </p:nvSpPr>
          <p:spPr>
            <a:xfrm>
              <a:off x="291749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4" name="tx214"/>
            <p:cNvSpPr/>
            <p:nvPr/>
          </p:nvSpPr>
          <p:spPr>
            <a:xfrm>
              <a:off x="322854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15" name="tx215"/>
            <p:cNvSpPr/>
            <p:nvPr/>
          </p:nvSpPr>
          <p:spPr>
            <a:xfrm>
              <a:off x="353960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6" name="tx216"/>
            <p:cNvSpPr/>
            <p:nvPr/>
          </p:nvSpPr>
          <p:spPr>
            <a:xfrm>
              <a:off x="385065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7" name="tx217"/>
            <p:cNvSpPr/>
            <p:nvPr/>
          </p:nvSpPr>
          <p:spPr>
            <a:xfrm>
              <a:off x="416170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8" name="tx218"/>
            <p:cNvSpPr/>
            <p:nvPr/>
          </p:nvSpPr>
          <p:spPr>
            <a:xfrm>
              <a:off x="447275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19" name="tx219"/>
            <p:cNvSpPr/>
            <p:nvPr/>
          </p:nvSpPr>
          <p:spPr>
            <a:xfrm>
              <a:off x="478380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0" name="tx220"/>
            <p:cNvSpPr/>
            <p:nvPr/>
          </p:nvSpPr>
          <p:spPr>
            <a:xfrm>
              <a:off x="509486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1" name="tx221"/>
            <p:cNvSpPr/>
            <p:nvPr/>
          </p:nvSpPr>
          <p:spPr>
            <a:xfrm>
              <a:off x="5405914"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2" name="tx222"/>
            <p:cNvSpPr/>
            <p:nvPr/>
          </p:nvSpPr>
          <p:spPr>
            <a:xfrm>
              <a:off x="5716966"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3" name="tx223"/>
            <p:cNvSpPr/>
            <p:nvPr/>
          </p:nvSpPr>
          <p:spPr>
            <a:xfrm>
              <a:off x="602801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4" name="tx224"/>
            <p:cNvSpPr/>
            <p:nvPr/>
          </p:nvSpPr>
          <p:spPr>
            <a:xfrm>
              <a:off x="6339071"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5" name="tx225"/>
            <p:cNvSpPr/>
            <p:nvPr/>
          </p:nvSpPr>
          <p:spPr>
            <a:xfrm>
              <a:off x="6650123"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696117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7272228"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7583280"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7894332"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0" name="tx230"/>
            <p:cNvSpPr/>
            <p:nvPr/>
          </p:nvSpPr>
          <p:spPr>
            <a:xfrm>
              <a:off x="8205385"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1" name="tx231"/>
            <p:cNvSpPr/>
            <p:nvPr/>
          </p:nvSpPr>
          <p:spPr>
            <a:xfrm>
              <a:off x="8516437"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2" name="tx232"/>
            <p:cNvSpPr/>
            <p:nvPr/>
          </p:nvSpPr>
          <p:spPr>
            <a:xfrm>
              <a:off x="8827489" y="210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105118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34" name="tx234"/>
            <p:cNvSpPr/>
            <p:nvPr/>
          </p:nvSpPr>
          <p:spPr>
            <a:xfrm>
              <a:off x="136223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5" name="tx235"/>
            <p:cNvSpPr/>
            <p:nvPr/>
          </p:nvSpPr>
          <p:spPr>
            <a:xfrm>
              <a:off x="167328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6" name="tx236"/>
            <p:cNvSpPr/>
            <p:nvPr/>
          </p:nvSpPr>
          <p:spPr>
            <a:xfrm>
              <a:off x="198433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7" name="tx237"/>
            <p:cNvSpPr/>
            <p:nvPr/>
          </p:nvSpPr>
          <p:spPr>
            <a:xfrm>
              <a:off x="229539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8" name="tx238"/>
            <p:cNvSpPr/>
            <p:nvPr/>
          </p:nvSpPr>
          <p:spPr>
            <a:xfrm>
              <a:off x="2606443"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39" name="tx239"/>
            <p:cNvSpPr/>
            <p:nvPr/>
          </p:nvSpPr>
          <p:spPr>
            <a:xfrm>
              <a:off x="291749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322854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1" name="tx241"/>
            <p:cNvSpPr/>
            <p:nvPr/>
          </p:nvSpPr>
          <p:spPr>
            <a:xfrm>
              <a:off x="353960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2" name="tx242"/>
            <p:cNvSpPr/>
            <p:nvPr/>
          </p:nvSpPr>
          <p:spPr>
            <a:xfrm>
              <a:off x="385065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3" name="tx243"/>
            <p:cNvSpPr/>
            <p:nvPr/>
          </p:nvSpPr>
          <p:spPr>
            <a:xfrm>
              <a:off x="416170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4" name="tx244"/>
            <p:cNvSpPr/>
            <p:nvPr/>
          </p:nvSpPr>
          <p:spPr>
            <a:xfrm>
              <a:off x="4472757"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5" name="tx245"/>
            <p:cNvSpPr/>
            <p:nvPr/>
          </p:nvSpPr>
          <p:spPr>
            <a:xfrm>
              <a:off x="478380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6" name="tx246"/>
            <p:cNvSpPr/>
            <p:nvPr/>
          </p:nvSpPr>
          <p:spPr>
            <a:xfrm>
              <a:off x="509486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7" name="tx247"/>
            <p:cNvSpPr/>
            <p:nvPr/>
          </p:nvSpPr>
          <p:spPr>
            <a:xfrm>
              <a:off x="5405914"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8" name="tx248"/>
            <p:cNvSpPr/>
            <p:nvPr/>
          </p:nvSpPr>
          <p:spPr>
            <a:xfrm>
              <a:off x="5716966"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9" name="tx249"/>
            <p:cNvSpPr/>
            <p:nvPr/>
          </p:nvSpPr>
          <p:spPr>
            <a:xfrm>
              <a:off x="602801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0" name="tx250"/>
            <p:cNvSpPr/>
            <p:nvPr/>
          </p:nvSpPr>
          <p:spPr>
            <a:xfrm>
              <a:off x="6339071"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1" name="tx251"/>
            <p:cNvSpPr/>
            <p:nvPr/>
          </p:nvSpPr>
          <p:spPr>
            <a:xfrm>
              <a:off x="6629030" y="282661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2" name="tx252"/>
            <p:cNvSpPr/>
            <p:nvPr/>
          </p:nvSpPr>
          <p:spPr>
            <a:xfrm>
              <a:off x="696117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7272228"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7583280"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7894332"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6" name="tx256"/>
            <p:cNvSpPr/>
            <p:nvPr/>
          </p:nvSpPr>
          <p:spPr>
            <a:xfrm>
              <a:off x="8205385"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8516437"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8" name="tx258"/>
            <p:cNvSpPr/>
            <p:nvPr/>
          </p:nvSpPr>
          <p:spPr>
            <a:xfrm>
              <a:off x="8827489" y="2827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105118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0" name="tx260"/>
            <p:cNvSpPr/>
            <p:nvPr/>
          </p:nvSpPr>
          <p:spPr>
            <a:xfrm>
              <a:off x="136223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1" name="tx261"/>
            <p:cNvSpPr/>
            <p:nvPr/>
          </p:nvSpPr>
          <p:spPr>
            <a:xfrm>
              <a:off x="167328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2" name="tx262"/>
            <p:cNvSpPr/>
            <p:nvPr/>
          </p:nvSpPr>
          <p:spPr>
            <a:xfrm>
              <a:off x="198433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63" name="tx263"/>
            <p:cNvSpPr/>
            <p:nvPr/>
          </p:nvSpPr>
          <p:spPr>
            <a:xfrm>
              <a:off x="229539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4" name="tx264"/>
            <p:cNvSpPr/>
            <p:nvPr/>
          </p:nvSpPr>
          <p:spPr>
            <a:xfrm>
              <a:off x="2606443"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65" name="tx265"/>
            <p:cNvSpPr/>
            <p:nvPr/>
          </p:nvSpPr>
          <p:spPr>
            <a:xfrm>
              <a:off x="2917495"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6" name="tx266"/>
            <p:cNvSpPr/>
            <p:nvPr/>
          </p:nvSpPr>
          <p:spPr>
            <a:xfrm>
              <a:off x="3228548" y="3190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67" name="tx267"/>
            <p:cNvSpPr/>
            <p:nvPr/>
          </p:nvSpPr>
          <p:spPr>
            <a:xfrm>
              <a:off x="353960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8" name="tx268"/>
            <p:cNvSpPr/>
            <p:nvPr/>
          </p:nvSpPr>
          <p:spPr>
            <a:xfrm>
              <a:off x="385065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9" name="tx269"/>
            <p:cNvSpPr/>
            <p:nvPr/>
          </p:nvSpPr>
          <p:spPr>
            <a:xfrm>
              <a:off x="416170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0" name="tx270"/>
            <p:cNvSpPr/>
            <p:nvPr/>
          </p:nvSpPr>
          <p:spPr>
            <a:xfrm>
              <a:off x="4472757"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478380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2" name="tx272"/>
            <p:cNvSpPr/>
            <p:nvPr/>
          </p:nvSpPr>
          <p:spPr>
            <a:xfrm>
              <a:off x="509486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3" name="tx273"/>
            <p:cNvSpPr/>
            <p:nvPr/>
          </p:nvSpPr>
          <p:spPr>
            <a:xfrm>
              <a:off x="5405914"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4" name="tx274"/>
            <p:cNvSpPr/>
            <p:nvPr/>
          </p:nvSpPr>
          <p:spPr>
            <a:xfrm>
              <a:off x="5716966"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602801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6339071"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6629030" y="319000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696117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7272228"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7583280"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7894332"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8205385"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3" name="tx283"/>
            <p:cNvSpPr/>
            <p:nvPr/>
          </p:nvSpPr>
          <p:spPr>
            <a:xfrm>
              <a:off x="8516437"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8827489" y="3191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105118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6" name="tx286"/>
            <p:cNvSpPr/>
            <p:nvPr/>
          </p:nvSpPr>
          <p:spPr>
            <a:xfrm>
              <a:off x="136223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87" name="tx287"/>
            <p:cNvSpPr/>
            <p:nvPr/>
          </p:nvSpPr>
          <p:spPr>
            <a:xfrm>
              <a:off x="167328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288" name="tx288"/>
            <p:cNvSpPr/>
            <p:nvPr/>
          </p:nvSpPr>
          <p:spPr>
            <a:xfrm>
              <a:off x="1984338" y="3555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89" name="tx289"/>
            <p:cNvSpPr/>
            <p:nvPr/>
          </p:nvSpPr>
          <p:spPr>
            <a:xfrm>
              <a:off x="229539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0" name="tx290"/>
            <p:cNvSpPr/>
            <p:nvPr/>
          </p:nvSpPr>
          <p:spPr>
            <a:xfrm>
              <a:off x="2606443"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1" name="tx291"/>
            <p:cNvSpPr/>
            <p:nvPr/>
          </p:nvSpPr>
          <p:spPr>
            <a:xfrm>
              <a:off x="291749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2" name="tx292"/>
            <p:cNvSpPr/>
            <p:nvPr/>
          </p:nvSpPr>
          <p:spPr>
            <a:xfrm>
              <a:off x="322854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353960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385065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5" name="tx295"/>
            <p:cNvSpPr/>
            <p:nvPr/>
          </p:nvSpPr>
          <p:spPr>
            <a:xfrm>
              <a:off x="416170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472757"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478380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509486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9" name="tx299"/>
            <p:cNvSpPr/>
            <p:nvPr/>
          </p:nvSpPr>
          <p:spPr>
            <a:xfrm>
              <a:off x="5405914"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0" name="tx300"/>
            <p:cNvSpPr/>
            <p:nvPr/>
          </p:nvSpPr>
          <p:spPr>
            <a:xfrm>
              <a:off x="5716966"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602801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6339071"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629030" y="3553398"/>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96117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7272228"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583280"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7894332"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8205385"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9" name="tx309"/>
            <p:cNvSpPr/>
            <p:nvPr/>
          </p:nvSpPr>
          <p:spPr>
            <a:xfrm>
              <a:off x="8516437"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8827489" y="35544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229539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2" name="tx312"/>
            <p:cNvSpPr/>
            <p:nvPr/>
          </p:nvSpPr>
          <p:spPr>
            <a:xfrm>
              <a:off x="260644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3" name="tx313"/>
            <p:cNvSpPr/>
            <p:nvPr/>
          </p:nvSpPr>
          <p:spPr>
            <a:xfrm>
              <a:off x="291749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322854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5" name="tx315"/>
            <p:cNvSpPr/>
            <p:nvPr/>
          </p:nvSpPr>
          <p:spPr>
            <a:xfrm>
              <a:off x="353960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6" name="tx316"/>
            <p:cNvSpPr/>
            <p:nvPr/>
          </p:nvSpPr>
          <p:spPr>
            <a:xfrm>
              <a:off x="3850652" y="24641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7" name="tx317"/>
            <p:cNvSpPr/>
            <p:nvPr/>
          </p:nvSpPr>
          <p:spPr>
            <a:xfrm>
              <a:off x="416170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18" name="tx318"/>
            <p:cNvSpPr/>
            <p:nvPr/>
          </p:nvSpPr>
          <p:spPr>
            <a:xfrm>
              <a:off x="447275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478380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509486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5405914"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2" name="tx322"/>
            <p:cNvSpPr/>
            <p:nvPr/>
          </p:nvSpPr>
          <p:spPr>
            <a:xfrm>
              <a:off x="5716966"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602801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4" name="tx324"/>
            <p:cNvSpPr/>
            <p:nvPr/>
          </p:nvSpPr>
          <p:spPr>
            <a:xfrm>
              <a:off x="6339071"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6650123"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696117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7272228"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8" name="tx328"/>
            <p:cNvSpPr/>
            <p:nvPr/>
          </p:nvSpPr>
          <p:spPr>
            <a:xfrm>
              <a:off x="7583280"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9" name="tx329"/>
            <p:cNvSpPr/>
            <p:nvPr/>
          </p:nvSpPr>
          <p:spPr>
            <a:xfrm>
              <a:off x="7894332"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8205385"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8516437"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2" name="tx332"/>
            <p:cNvSpPr/>
            <p:nvPr/>
          </p:nvSpPr>
          <p:spPr>
            <a:xfrm>
              <a:off x="8827489" y="2464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6339071"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4" name="tx334"/>
            <p:cNvSpPr/>
            <p:nvPr/>
          </p:nvSpPr>
          <p:spPr>
            <a:xfrm>
              <a:off x="6650123"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5" name="tx335"/>
            <p:cNvSpPr/>
            <p:nvPr/>
          </p:nvSpPr>
          <p:spPr>
            <a:xfrm>
              <a:off x="696117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6" name="tx336"/>
            <p:cNvSpPr/>
            <p:nvPr/>
          </p:nvSpPr>
          <p:spPr>
            <a:xfrm>
              <a:off x="7272228"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7583280"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7894332"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8205385"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8516437"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8827489" y="3917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7583280"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7894332"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8205385"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5" name="tx345"/>
            <p:cNvSpPr/>
            <p:nvPr/>
          </p:nvSpPr>
          <p:spPr>
            <a:xfrm>
              <a:off x="8516437"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8827489" y="4281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7" name="tx347"/>
            <p:cNvSpPr/>
            <p:nvPr/>
          </p:nvSpPr>
          <p:spPr>
            <a:xfrm>
              <a:off x="105118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136223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167328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0" name="tx350"/>
            <p:cNvSpPr/>
            <p:nvPr/>
          </p:nvSpPr>
          <p:spPr>
            <a:xfrm>
              <a:off x="198433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229539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2" name="tx352"/>
            <p:cNvSpPr/>
            <p:nvPr/>
          </p:nvSpPr>
          <p:spPr>
            <a:xfrm>
              <a:off x="2606443"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2917495" y="4644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322854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5" name="tx355"/>
            <p:cNvSpPr/>
            <p:nvPr/>
          </p:nvSpPr>
          <p:spPr>
            <a:xfrm>
              <a:off x="353960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385065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7" name="tx357"/>
            <p:cNvSpPr/>
            <p:nvPr/>
          </p:nvSpPr>
          <p:spPr>
            <a:xfrm>
              <a:off x="416170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447275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478380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509486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405914"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5716966"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02801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339071"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6629030" y="464356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696117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272228"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7583280"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7894332"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8205385"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8516437"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8827489" y="46445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2606443"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4" name="tx374"/>
            <p:cNvSpPr/>
            <p:nvPr/>
          </p:nvSpPr>
          <p:spPr>
            <a:xfrm>
              <a:off x="291749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5" name="tx375"/>
            <p:cNvSpPr/>
            <p:nvPr/>
          </p:nvSpPr>
          <p:spPr>
            <a:xfrm>
              <a:off x="3228548"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6" name="tx376"/>
            <p:cNvSpPr/>
            <p:nvPr/>
          </p:nvSpPr>
          <p:spPr>
            <a:xfrm>
              <a:off x="3539600"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7" name="tx377"/>
            <p:cNvSpPr/>
            <p:nvPr/>
          </p:nvSpPr>
          <p:spPr>
            <a:xfrm>
              <a:off x="385065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8" name="tx378"/>
            <p:cNvSpPr/>
            <p:nvPr/>
          </p:nvSpPr>
          <p:spPr>
            <a:xfrm>
              <a:off x="416170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4472757"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478380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509486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5405914"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5716966"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602801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6339071"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6629030" y="537034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696117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7272228"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9" name="tx389"/>
            <p:cNvSpPr/>
            <p:nvPr/>
          </p:nvSpPr>
          <p:spPr>
            <a:xfrm>
              <a:off x="7583280"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7894332"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8205385"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8516437"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3" name="tx393"/>
            <p:cNvSpPr/>
            <p:nvPr/>
          </p:nvSpPr>
          <p:spPr>
            <a:xfrm>
              <a:off x="8827489" y="5371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416170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5" name="tx395"/>
            <p:cNvSpPr/>
            <p:nvPr/>
          </p:nvSpPr>
          <p:spPr>
            <a:xfrm>
              <a:off x="447275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6" name="tx396"/>
            <p:cNvSpPr/>
            <p:nvPr/>
          </p:nvSpPr>
          <p:spPr>
            <a:xfrm>
              <a:off x="478380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7" name="tx397"/>
            <p:cNvSpPr/>
            <p:nvPr/>
          </p:nvSpPr>
          <p:spPr>
            <a:xfrm>
              <a:off x="509486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8" name="tx398"/>
            <p:cNvSpPr/>
            <p:nvPr/>
          </p:nvSpPr>
          <p:spPr>
            <a:xfrm>
              <a:off x="5405914"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5716966"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0" name="tx400"/>
            <p:cNvSpPr/>
            <p:nvPr/>
          </p:nvSpPr>
          <p:spPr>
            <a:xfrm>
              <a:off x="602801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339071"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650123"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696117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7272228"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583280"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894332"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8205385"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8516437"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9" name="tx409"/>
            <p:cNvSpPr/>
            <p:nvPr/>
          </p:nvSpPr>
          <p:spPr>
            <a:xfrm>
              <a:off x="8827489" y="5007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0" name="tx41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11" name="tx41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12" name="tx41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13" name="tx41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14" name="tx41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15" name="tx41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16" name="tx41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17" name="tx41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18" name="tx41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19" name="tx41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20" name="tx42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21" name="tx42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22" name="tx42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23" name="tx42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24" name="tx42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25" name="tx42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26" name="tx42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27" name="tx42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28" name="tx42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29" name="tx42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30" name="tx43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31" name="tx43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32" name="tx43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33" name="tx43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34" name="tx43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35" name="tx43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36" name="tx436"/>
            <p:cNvSpPr/>
            <p:nvPr/>
          </p:nvSpPr>
          <p:spPr>
            <a:xfrm>
              <a:off x="551705" y="536906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37" name="tx437"/>
            <p:cNvSpPr/>
            <p:nvPr/>
          </p:nvSpPr>
          <p:spPr>
            <a:xfrm>
              <a:off x="564092" y="5005674"/>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38" name="tx438"/>
            <p:cNvSpPr/>
            <p:nvPr/>
          </p:nvSpPr>
          <p:spPr>
            <a:xfrm>
              <a:off x="551705" y="464228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39" name="tx439"/>
            <p:cNvSpPr/>
            <p:nvPr/>
          </p:nvSpPr>
          <p:spPr>
            <a:xfrm>
              <a:off x="601364" y="4278895"/>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40" name="tx440"/>
            <p:cNvSpPr/>
            <p:nvPr/>
          </p:nvSpPr>
          <p:spPr>
            <a:xfrm>
              <a:off x="619917" y="391790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41" name="tx441"/>
            <p:cNvSpPr/>
            <p:nvPr/>
          </p:nvSpPr>
          <p:spPr>
            <a:xfrm>
              <a:off x="520490" y="353230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42" name="tx442"/>
            <p:cNvSpPr/>
            <p:nvPr/>
          </p:nvSpPr>
          <p:spPr>
            <a:xfrm>
              <a:off x="576534" y="318970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43" name="tx443"/>
            <p:cNvSpPr/>
            <p:nvPr/>
          </p:nvSpPr>
          <p:spPr>
            <a:xfrm>
              <a:off x="576534" y="282773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44" name="tx444"/>
            <p:cNvSpPr/>
            <p:nvPr/>
          </p:nvSpPr>
          <p:spPr>
            <a:xfrm>
              <a:off x="508103" y="2442463"/>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445" name="tx445"/>
            <p:cNvSpPr/>
            <p:nvPr/>
          </p:nvSpPr>
          <p:spPr>
            <a:xfrm>
              <a:off x="620027" y="2098555"/>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446" name="tx446"/>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47" name="pic447"/>
            <p:cNvPicPr/>
            <p:nvPr/>
          </p:nvPicPr>
          <p:blipFill>
            <a:blip r:embed="rId2" cstate="print"/>
            <a:stretch>
              <a:fillRect/>
            </a:stretch>
          </p:blipFill>
          <p:spPr>
            <a:xfrm>
              <a:off x="4653227" y="5838594"/>
              <a:ext cx="2160000" cy="219455"/>
            </a:xfrm>
            <a:prstGeom prst="rect">
              <a:avLst/>
            </a:prstGeom>
          </p:spPr>
        </p:pic>
        <p:sp>
          <p:nvSpPr>
            <p:cNvPr id="448" name="pl448"/>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49" name="pl449"/>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0" name="pl450"/>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1" name="pl451"/>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2" name="pl452"/>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3" name="pl453"/>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54" name="pl454"/>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5" name="pl455"/>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6" name="pl456"/>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7" name="pl457"/>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8" name="pl458"/>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59" name="pl459"/>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60" name="tx460"/>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61" name="tx461"/>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62" name="tx462"/>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63" name="tx463"/>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64" name="tx464"/>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65" name="tx465"/>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66" name="tx466"/>
            <p:cNvSpPr/>
            <p:nvPr/>
          </p:nvSpPr>
          <p:spPr>
            <a:xfrm>
              <a:off x="924840" y="1330710"/>
              <a:ext cx="27586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China, 2000-2025</a:t>
              </a:r>
            </a:p>
          </p:txBody>
        </p:sp>
        <p:sp>
          <p:nvSpPr>
            <p:cNvPr id="467" name="tx467"/>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68" name="tx468"/>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69" name="tx469"/>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all 10 (100%) vaccines in the schedule achieved coverage of 90% or more. Vaccine coverage ranged from 92% to 99%.
Since 2004, estimates have been made for 5 new vaccines. IPVC is the newest vaccine reported (2021), which achieved 98% coverage in 2025.
In 2025, China did not report any stockouts of vaccines or supplies.</a:t>
            </a:r>
          </a:p>
        </p:txBody>
      </p:sp>
      <p:sp>
        <p:nvSpPr>
          <p:cNvPr id="4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none antigens, remained unchanged for nine, and declined for one, indicating limited improvement in routine immunization performance; 10 achieved at least 90% coverage.</a:t>
            </a:r>
          </a:p>
        </p:txBody>
      </p:sp>
      <p:grpSp xmlns:pic="http://schemas.openxmlformats.org/drawingml/2006/picture">
        <p:nvGrpSpPr>
          <p:cNvPr id="472" name=""/>
          <p:cNvGrpSpPr/>
          <p:nvPr/>
        </p:nvGrpSpPr>
        <p:grpSpPr>
          <a:xfrm>
            <a:off x="292608" y="1005840"/>
            <a:ext cx="8595360" cy="28575"/>
            <a:chOff x="292608" y="1005840"/>
            <a:chExt cx="8595360" cy="28575"/>
          </a:xfrm>
        </p:grpSpPr>
        <p:sp>
          <p:nvSpPr>
            <p:cNvPr id="4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P7TF5XRZ5TZD-1674051314-8070</_dlc_DocId>
    <_dlc_DocIdUrl xmlns="5ce71423-0d49-4a04-8822-86064e799dcd">
      <Url>https://unicef.sharepoint.com/teams/DAPM-DataComm/_layouts/15/DocIdRedir.aspx?ID=P7TF5XRZ5TZD-1674051314-8070</Url>
      <Description>P7TF5XRZ5TZD-1674051314-8070</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C85E902C-5ADE-450B-8595-219AA7104981}"/>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2026-07-10T22:43:19Z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0911e8cd-78a8-4214-9d6b-d130d4dbd60d</vt:lpwstr>
  </property>
</Properties>
</file>