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64bc8419c89779bf3af773d65a83ac30a13ab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a1231c3b84097722b634310131d9b94a7687ad0.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b3bfc706b22aaa8ea095c7e408b6006d1d2165.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39902"/>
                  </a:moveTo>
                  <a:lnTo>
                    <a:pt x="259266" y="0"/>
                  </a:lnTo>
                  <a:lnTo>
                    <a:pt x="518532" y="39902"/>
                  </a:lnTo>
                  <a:lnTo>
                    <a:pt x="777798" y="39902"/>
                  </a:lnTo>
                  <a:lnTo>
                    <a:pt x="1037065" y="199513"/>
                  </a:lnTo>
                  <a:lnTo>
                    <a:pt x="1296331" y="279319"/>
                  </a:lnTo>
                  <a:lnTo>
                    <a:pt x="1555597" y="159610"/>
                  </a:lnTo>
                  <a:lnTo>
                    <a:pt x="1814863" y="39902"/>
                  </a:lnTo>
                  <a:lnTo>
                    <a:pt x="2074130" y="119708"/>
                  </a:lnTo>
                  <a:lnTo>
                    <a:pt x="2333396" y="199513"/>
                  </a:lnTo>
                  <a:lnTo>
                    <a:pt x="2592662" y="239416"/>
                  </a:lnTo>
                  <a:lnTo>
                    <a:pt x="2851928" y="199513"/>
                  </a:lnTo>
                  <a:lnTo>
                    <a:pt x="3111195" y="359124"/>
                  </a:lnTo>
                  <a:lnTo>
                    <a:pt x="3370461" y="279319"/>
                  </a:lnTo>
                  <a:lnTo>
                    <a:pt x="3629727" y="0"/>
                  </a:lnTo>
                  <a:lnTo>
                    <a:pt x="3888994" y="79805"/>
                  </a:lnTo>
                  <a:lnTo>
                    <a:pt x="4148260" y="0"/>
                  </a:lnTo>
                  <a:lnTo>
                    <a:pt x="4407526" y="39902"/>
                  </a:lnTo>
                  <a:lnTo>
                    <a:pt x="4666792" y="0"/>
                  </a:lnTo>
                  <a:lnTo>
                    <a:pt x="4926059" y="0"/>
                  </a:lnTo>
                  <a:lnTo>
                    <a:pt x="5185325" y="39902"/>
                  </a:lnTo>
                  <a:lnTo>
                    <a:pt x="5444591" y="0"/>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279319"/>
            </a:xfrm>
            <a:custGeom>
              <a:avLst/>
              <a:pathLst>
                <a:path w="6481656" h="279319">
                  <a:moveTo>
                    <a:pt x="0" y="239416"/>
                  </a:moveTo>
                  <a:lnTo>
                    <a:pt x="259266" y="0"/>
                  </a:lnTo>
                  <a:lnTo>
                    <a:pt x="518532" y="0"/>
                  </a:lnTo>
                  <a:lnTo>
                    <a:pt x="777798" y="39902"/>
                  </a:lnTo>
                  <a:lnTo>
                    <a:pt x="1037065" y="159610"/>
                  </a:lnTo>
                  <a:lnTo>
                    <a:pt x="1296331" y="239416"/>
                  </a:lnTo>
                  <a:lnTo>
                    <a:pt x="1555597" y="119708"/>
                  </a:lnTo>
                  <a:lnTo>
                    <a:pt x="1814863" y="39902"/>
                  </a:lnTo>
                  <a:lnTo>
                    <a:pt x="2074130" y="79805"/>
                  </a:lnTo>
                  <a:lnTo>
                    <a:pt x="2333396" y="119708"/>
                  </a:lnTo>
                  <a:lnTo>
                    <a:pt x="2592662" y="199513"/>
                  </a:lnTo>
                  <a:lnTo>
                    <a:pt x="2851928" y="119708"/>
                  </a:lnTo>
                  <a:lnTo>
                    <a:pt x="3111195" y="279319"/>
                  </a:lnTo>
                  <a:lnTo>
                    <a:pt x="3370461" y="239416"/>
                  </a:lnTo>
                  <a:lnTo>
                    <a:pt x="3629727" y="79805"/>
                  </a:lnTo>
                  <a:lnTo>
                    <a:pt x="3888994" y="39902"/>
                  </a:lnTo>
                  <a:lnTo>
                    <a:pt x="4148260" y="79805"/>
                  </a:lnTo>
                  <a:lnTo>
                    <a:pt x="4407526" y="159610"/>
                  </a:lnTo>
                  <a:lnTo>
                    <a:pt x="4666792" y="79805"/>
                  </a:lnTo>
                  <a:lnTo>
                    <a:pt x="4926059" y="39902"/>
                  </a:lnTo>
                  <a:lnTo>
                    <a:pt x="5185325" y="159610"/>
                  </a:lnTo>
                  <a:lnTo>
                    <a:pt x="5444591" y="79805"/>
                  </a:lnTo>
                  <a:lnTo>
                    <a:pt x="5703857" y="39902"/>
                  </a:lnTo>
                  <a:lnTo>
                    <a:pt x="5963124" y="39902"/>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279319"/>
            </a:xfrm>
            <a:custGeom>
              <a:avLst/>
              <a:pathLst>
                <a:path w="6481656" h="279319">
                  <a:moveTo>
                    <a:pt x="0" y="0"/>
                  </a:moveTo>
                  <a:lnTo>
                    <a:pt x="259266" y="39902"/>
                  </a:lnTo>
                  <a:lnTo>
                    <a:pt x="518532" y="79805"/>
                  </a:lnTo>
                  <a:lnTo>
                    <a:pt x="777798" y="39902"/>
                  </a:lnTo>
                  <a:lnTo>
                    <a:pt x="1037065" y="119708"/>
                  </a:lnTo>
                  <a:lnTo>
                    <a:pt x="1296331" y="279319"/>
                  </a:lnTo>
                  <a:lnTo>
                    <a:pt x="1555597" y="239416"/>
                  </a:lnTo>
                  <a:lnTo>
                    <a:pt x="1814863" y="199513"/>
                  </a:lnTo>
                  <a:lnTo>
                    <a:pt x="2074130" y="39902"/>
                  </a:lnTo>
                  <a:lnTo>
                    <a:pt x="2333396" y="159610"/>
                  </a:lnTo>
                  <a:lnTo>
                    <a:pt x="2592662" y="159610"/>
                  </a:lnTo>
                  <a:lnTo>
                    <a:pt x="2851928" y="239416"/>
                  </a:lnTo>
                  <a:lnTo>
                    <a:pt x="3111195" y="279319"/>
                  </a:lnTo>
                  <a:lnTo>
                    <a:pt x="3370461" y="279319"/>
                  </a:lnTo>
                  <a:lnTo>
                    <a:pt x="3629727" y="0"/>
                  </a:lnTo>
                  <a:lnTo>
                    <a:pt x="3888994" y="39902"/>
                  </a:lnTo>
                  <a:lnTo>
                    <a:pt x="4148260" y="159610"/>
                  </a:lnTo>
                  <a:lnTo>
                    <a:pt x="4407526" y="159610"/>
                  </a:lnTo>
                  <a:lnTo>
                    <a:pt x="4666792" y="159610"/>
                  </a:lnTo>
                  <a:lnTo>
                    <a:pt x="4926059" y="79805"/>
                  </a:lnTo>
                  <a:lnTo>
                    <a:pt x="5185325" y="239416"/>
                  </a:lnTo>
                  <a:lnTo>
                    <a:pt x="5444591" y="199513"/>
                  </a:lnTo>
                  <a:lnTo>
                    <a:pt x="5703857" y="119708"/>
                  </a:lnTo>
                  <a:lnTo>
                    <a:pt x="5963124" y="119708"/>
                  </a:lnTo>
                  <a:lnTo>
                    <a:pt x="6222390" y="159610"/>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2476084" y="1438321"/>
              <a:ext cx="5444591" cy="1037470"/>
            </a:xfrm>
            <a:custGeom>
              <a:avLst/>
              <a:pathLst>
                <a:path w="5444591" h="1037470">
                  <a:moveTo>
                    <a:pt x="0" y="0"/>
                  </a:moveTo>
                  <a:lnTo>
                    <a:pt x="259266" y="0"/>
                  </a:lnTo>
                  <a:lnTo>
                    <a:pt x="518532" y="39902"/>
                  </a:lnTo>
                  <a:lnTo>
                    <a:pt x="777798" y="39902"/>
                  </a:lnTo>
                  <a:lnTo>
                    <a:pt x="1037065" y="279319"/>
                  </a:lnTo>
                  <a:lnTo>
                    <a:pt x="1296331" y="279319"/>
                  </a:lnTo>
                  <a:lnTo>
                    <a:pt x="1555597" y="478832"/>
                  </a:lnTo>
                  <a:lnTo>
                    <a:pt x="1814863" y="758151"/>
                  </a:lnTo>
                  <a:lnTo>
                    <a:pt x="2074130" y="877859"/>
                  </a:lnTo>
                  <a:lnTo>
                    <a:pt x="2333396" y="718249"/>
                  </a:lnTo>
                  <a:lnTo>
                    <a:pt x="2592662" y="319221"/>
                  </a:lnTo>
                  <a:lnTo>
                    <a:pt x="2851928" y="279319"/>
                  </a:lnTo>
                  <a:lnTo>
                    <a:pt x="3111195" y="359124"/>
                  </a:lnTo>
                  <a:lnTo>
                    <a:pt x="3370461" y="239416"/>
                  </a:lnTo>
                  <a:lnTo>
                    <a:pt x="3629727" y="119708"/>
                  </a:lnTo>
                  <a:lnTo>
                    <a:pt x="3888994" y="199513"/>
                  </a:lnTo>
                  <a:lnTo>
                    <a:pt x="4148260" y="518735"/>
                  </a:lnTo>
                  <a:lnTo>
                    <a:pt x="4407526" y="199513"/>
                  </a:lnTo>
                  <a:lnTo>
                    <a:pt x="4666792" y="598540"/>
                  </a:lnTo>
                  <a:lnTo>
                    <a:pt x="4926059" y="1037470"/>
                  </a:lnTo>
                  <a:lnTo>
                    <a:pt x="5185325" y="917762"/>
                  </a:lnTo>
                  <a:lnTo>
                    <a:pt x="5444591" y="71824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540" y="1177648"/>
              <a:ext cx="247401" cy="172589"/>
            </a:xfrm>
            <a:custGeom>
              <a:avLst/>
              <a:pathLst>
                <a:path w="247401" h="172589">
                  <a:moveTo>
                    <a:pt x="247401" y="0"/>
                  </a:moveTo>
                  <a:lnTo>
                    <a:pt x="0" y="172589"/>
                  </a:lnTo>
                </a:path>
              </a:pathLst>
            </a:custGeom>
          </p:spPr>
          <p:txBody>
            <a:bodyPr/>
            <a:lstStyle/>
            <a:p/>
          </p:txBody>
        </p:sp>
        <p:sp>
          <p:nvSpPr>
            <p:cNvPr id="42" name="pl42"/>
            <p:cNvSpPr/>
            <p:nvPr/>
          </p:nvSpPr>
          <p:spPr>
            <a:xfrm>
              <a:off x="7938333" y="1431254"/>
              <a:ext cx="241609" cy="43770"/>
            </a:xfrm>
            <a:custGeom>
              <a:avLst/>
              <a:pathLst>
                <a:path w="241609" h="43770">
                  <a:moveTo>
                    <a:pt x="241609" y="0"/>
                  </a:moveTo>
                  <a:lnTo>
                    <a:pt x="0" y="43770"/>
                  </a:lnTo>
                </a:path>
              </a:pathLst>
            </a:custGeom>
          </p:spPr>
          <p:txBody>
            <a:bodyPr/>
            <a:lstStyle/>
            <a:p/>
          </p:txBody>
        </p:sp>
        <p:sp>
          <p:nvSpPr>
            <p:cNvPr id="43" name="pl43"/>
            <p:cNvSpPr/>
            <p:nvPr/>
          </p:nvSpPr>
          <p:spPr>
            <a:xfrm>
              <a:off x="7931805" y="1486841"/>
              <a:ext cx="248136" cy="192142"/>
            </a:xfrm>
            <a:custGeom>
              <a:avLst/>
              <a:pathLst>
                <a:path w="248136" h="192142">
                  <a:moveTo>
                    <a:pt x="248136" y="192142"/>
                  </a:moveTo>
                  <a:lnTo>
                    <a:pt x="0" y="0"/>
                  </a:lnTo>
                </a:path>
              </a:pathLst>
            </a:custGeom>
          </p:spPr>
          <p:txBody>
            <a:bodyPr/>
            <a:lstStyle/>
            <a:p/>
          </p:txBody>
        </p:sp>
        <p:sp>
          <p:nvSpPr>
            <p:cNvPr id="44" name="pl44"/>
            <p:cNvSpPr/>
            <p:nvPr/>
          </p:nvSpPr>
          <p:spPr>
            <a:xfrm>
              <a:off x="7939163" y="2156568"/>
              <a:ext cx="240778" cy="1"/>
            </a:xfrm>
            <a:custGeom>
              <a:avLst/>
              <a:pathLst>
                <a:path w="240778" h="1">
                  <a:moveTo>
                    <a:pt x="240778" y="0"/>
                  </a:moveTo>
                  <a:lnTo>
                    <a:pt x="0" y="1"/>
                  </a:lnTo>
                </a:path>
              </a:pathLst>
            </a:custGeom>
          </p:spPr>
          <p:txBody>
            <a:bodyPr/>
            <a:lstStyle/>
            <a:p/>
          </p:txBody>
        </p:sp>
        <p:sp>
          <p:nvSpPr>
            <p:cNvPr id="45" name="pg45"/>
            <p:cNvSpPr/>
            <p:nvPr/>
          </p:nvSpPr>
          <p:spPr>
            <a:xfrm>
              <a:off x="8111362" y="10633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041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33782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786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6111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520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20655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72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Chile,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95 %.
La cobertura de la vacuna DTP3 —un indicador del grado de eficacia con el que los países prestan servicios de vacunación a los niños—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alcanzó el objetivo del 95 %, mientras que la de la MCV2 se situó por debajo de dicho objetivo.
Entre 2024 y 2025, la cobertura de dos vacunas aumentó, la de ninguna disminuyó y la de otras dos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194327"/>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2455564"/>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2324945"/>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2364974"/>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2063708"/>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3500512"/>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2216097"/>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24" name="tx624"/>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25" name="pt625"/>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638" name="tx638"/>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639" name="tx639"/>
            <p:cNvSpPr/>
            <p:nvPr/>
          </p:nvSpPr>
          <p:spPr>
            <a:xfrm>
              <a:off x="3370935" y="6568512"/>
              <a:ext cx="84923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chl se muestra en los encabezados. La cobertura promedio regional se muestra con la línea discontinua.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8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22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26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06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01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43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8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52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57112"/>
              <a:ext cx="239888" cy="258885"/>
            </a:xfrm>
            <a:prstGeom prst="rect">
              <a:avLst/>
            </a:prstGeom>
            <a:solidFill>
              <a:srgbClr val="1CABE2">
                <a:alpha val="85098"/>
              </a:srgbClr>
            </a:solidFill>
          </p:spPr>
          <p:txBody>
            <a:bodyPr/>
            <a:lstStyle/>
            <a:p/>
          </p:txBody>
        </p:sp>
        <p:sp>
          <p:nvSpPr>
            <p:cNvPr id="26" name="rc26"/>
            <p:cNvSpPr/>
            <p:nvPr/>
          </p:nvSpPr>
          <p:spPr>
            <a:xfrm>
              <a:off x="1562816" y="3988282"/>
              <a:ext cx="239888" cy="127714"/>
            </a:xfrm>
            <a:prstGeom prst="rect">
              <a:avLst/>
            </a:prstGeom>
            <a:solidFill>
              <a:srgbClr val="1CABE2">
                <a:alpha val="85098"/>
              </a:srgbClr>
            </a:solidFill>
          </p:spPr>
          <p:txBody>
            <a:bodyPr/>
            <a:lstStyle/>
            <a:p/>
          </p:txBody>
        </p:sp>
        <p:sp>
          <p:nvSpPr>
            <p:cNvPr id="27" name="rc27"/>
            <p:cNvSpPr/>
            <p:nvPr/>
          </p:nvSpPr>
          <p:spPr>
            <a:xfrm>
              <a:off x="1829360" y="3868408"/>
              <a:ext cx="239888" cy="247589"/>
            </a:xfrm>
            <a:prstGeom prst="rect">
              <a:avLst/>
            </a:prstGeom>
            <a:solidFill>
              <a:srgbClr val="1CABE2">
                <a:alpha val="85098"/>
              </a:srgbClr>
            </a:solidFill>
          </p:spPr>
          <p:txBody>
            <a:bodyPr/>
            <a:lstStyle/>
            <a:p/>
          </p:txBody>
        </p:sp>
        <p:sp>
          <p:nvSpPr>
            <p:cNvPr id="28" name="rc28"/>
            <p:cNvSpPr/>
            <p:nvPr/>
          </p:nvSpPr>
          <p:spPr>
            <a:xfrm>
              <a:off x="2095903" y="3873308"/>
              <a:ext cx="239888" cy="242689"/>
            </a:xfrm>
            <a:prstGeom prst="rect">
              <a:avLst/>
            </a:prstGeom>
            <a:solidFill>
              <a:srgbClr val="1CABE2">
                <a:alpha val="85098"/>
              </a:srgbClr>
            </a:solidFill>
          </p:spPr>
          <p:txBody>
            <a:bodyPr/>
            <a:lstStyle/>
            <a:p/>
          </p:txBody>
        </p:sp>
        <p:sp>
          <p:nvSpPr>
            <p:cNvPr id="29" name="rc29"/>
            <p:cNvSpPr/>
            <p:nvPr/>
          </p:nvSpPr>
          <p:spPr>
            <a:xfrm>
              <a:off x="2362446" y="3399020"/>
              <a:ext cx="239888" cy="716977"/>
            </a:xfrm>
            <a:prstGeom prst="rect">
              <a:avLst/>
            </a:prstGeom>
            <a:solidFill>
              <a:srgbClr val="1CABE2">
                <a:alpha val="85098"/>
              </a:srgbClr>
            </a:solidFill>
          </p:spPr>
          <p:txBody>
            <a:bodyPr/>
            <a:lstStyle/>
            <a:p/>
          </p:txBody>
        </p:sp>
        <p:sp>
          <p:nvSpPr>
            <p:cNvPr id="30" name="rc30"/>
            <p:cNvSpPr/>
            <p:nvPr/>
          </p:nvSpPr>
          <p:spPr>
            <a:xfrm>
              <a:off x="2628989" y="3162882"/>
              <a:ext cx="239888" cy="953115"/>
            </a:xfrm>
            <a:prstGeom prst="rect">
              <a:avLst/>
            </a:prstGeom>
            <a:solidFill>
              <a:srgbClr val="1CABE2">
                <a:alpha val="85098"/>
              </a:srgbClr>
            </a:solidFill>
          </p:spPr>
          <p:txBody>
            <a:bodyPr/>
            <a:lstStyle/>
            <a:p/>
          </p:txBody>
        </p:sp>
        <p:sp>
          <p:nvSpPr>
            <p:cNvPr id="31" name="rc31"/>
            <p:cNvSpPr/>
            <p:nvPr/>
          </p:nvSpPr>
          <p:spPr>
            <a:xfrm>
              <a:off x="2895532" y="3524310"/>
              <a:ext cx="239888" cy="591686"/>
            </a:xfrm>
            <a:prstGeom prst="rect">
              <a:avLst/>
            </a:prstGeom>
            <a:solidFill>
              <a:srgbClr val="1CABE2">
                <a:alpha val="85098"/>
              </a:srgbClr>
            </a:solidFill>
          </p:spPr>
          <p:txBody>
            <a:bodyPr/>
            <a:lstStyle/>
            <a:p/>
          </p:txBody>
        </p:sp>
        <p:sp>
          <p:nvSpPr>
            <p:cNvPr id="32" name="rc32"/>
            <p:cNvSpPr/>
            <p:nvPr/>
          </p:nvSpPr>
          <p:spPr>
            <a:xfrm>
              <a:off x="3162075" y="3873566"/>
              <a:ext cx="239888" cy="242431"/>
            </a:xfrm>
            <a:prstGeom prst="rect">
              <a:avLst/>
            </a:prstGeom>
            <a:solidFill>
              <a:srgbClr val="1CABE2">
                <a:alpha val="85098"/>
              </a:srgbClr>
            </a:solidFill>
          </p:spPr>
          <p:txBody>
            <a:bodyPr/>
            <a:lstStyle/>
            <a:p/>
          </p:txBody>
        </p:sp>
        <p:sp>
          <p:nvSpPr>
            <p:cNvPr id="33" name="rc33"/>
            <p:cNvSpPr/>
            <p:nvPr/>
          </p:nvSpPr>
          <p:spPr>
            <a:xfrm>
              <a:off x="3428618" y="3620767"/>
              <a:ext cx="239888" cy="495230"/>
            </a:xfrm>
            <a:prstGeom prst="rect">
              <a:avLst/>
            </a:prstGeom>
            <a:solidFill>
              <a:srgbClr val="1CABE2">
                <a:alpha val="85098"/>
              </a:srgbClr>
            </a:solidFill>
          </p:spPr>
          <p:txBody>
            <a:bodyPr/>
            <a:lstStyle/>
            <a:p/>
          </p:txBody>
        </p:sp>
        <p:sp>
          <p:nvSpPr>
            <p:cNvPr id="34" name="rc34"/>
            <p:cNvSpPr/>
            <p:nvPr/>
          </p:nvSpPr>
          <p:spPr>
            <a:xfrm>
              <a:off x="3695161" y="3365183"/>
              <a:ext cx="239888" cy="750814"/>
            </a:xfrm>
            <a:prstGeom prst="rect">
              <a:avLst/>
            </a:prstGeom>
            <a:solidFill>
              <a:srgbClr val="1CABE2">
                <a:alpha val="85098"/>
              </a:srgbClr>
            </a:solidFill>
          </p:spPr>
          <p:txBody>
            <a:bodyPr/>
            <a:lstStyle/>
            <a:p/>
          </p:txBody>
        </p:sp>
        <p:sp>
          <p:nvSpPr>
            <p:cNvPr id="35" name="rc35"/>
            <p:cNvSpPr/>
            <p:nvPr/>
          </p:nvSpPr>
          <p:spPr>
            <a:xfrm>
              <a:off x="3961705" y="3239222"/>
              <a:ext cx="239888" cy="876775"/>
            </a:xfrm>
            <a:prstGeom prst="rect">
              <a:avLst/>
            </a:prstGeom>
            <a:solidFill>
              <a:srgbClr val="1CABE2">
                <a:alpha val="85098"/>
              </a:srgbClr>
            </a:solidFill>
          </p:spPr>
          <p:txBody>
            <a:bodyPr/>
            <a:lstStyle/>
            <a:p/>
          </p:txBody>
        </p:sp>
        <p:sp>
          <p:nvSpPr>
            <p:cNvPr id="36" name="rc36"/>
            <p:cNvSpPr/>
            <p:nvPr/>
          </p:nvSpPr>
          <p:spPr>
            <a:xfrm>
              <a:off x="4228248" y="3368278"/>
              <a:ext cx="239888" cy="747719"/>
            </a:xfrm>
            <a:prstGeom prst="rect">
              <a:avLst/>
            </a:prstGeom>
            <a:solidFill>
              <a:srgbClr val="1CABE2">
                <a:alpha val="85098"/>
              </a:srgbClr>
            </a:solidFill>
          </p:spPr>
          <p:txBody>
            <a:bodyPr/>
            <a:lstStyle/>
            <a:p/>
          </p:txBody>
        </p:sp>
        <p:sp>
          <p:nvSpPr>
            <p:cNvPr id="37" name="rc37"/>
            <p:cNvSpPr/>
            <p:nvPr/>
          </p:nvSpPr>
          <p:spPr>
            <a:xfrm>
              <a:off x="4494791" y="2879289"/>
              <a:ext cx="239888" cy="1236708"/>
            </a:xfrm>
            <a:prstGeom prst="rect">
              <a:avLst/>
            </a:prstGeom>
            <a:solidFill>
              <a:srgbClr val="1CABE2">
                <a:alpha val="85098"/>
              </a:srgbClr>
            </a:solidFill>
          </p:spPr>
          <p:txBody>
            <a:bodyPr/>
            <a:lstStyle/>
            <a:p/>
          </p:txBody>
        </p:sp>
        <p:sp>
          <p:nvSpPr>
            <p:cNvPr id="38" name="rc38"/>
            <p:cNvSpPr/>
            <p:nvPr/>
          </p:nvSpPr>
          <p:spPr>
            <a:xfrm>
              <a:off x="4761334" y="3128168"/>
              <a:ext cx="239888" cy="987829"/>
            </a:xfrm>
            <a:prstGeom prst="rect">
              <a:avLst/>
            </a:prstGeom>
            <a:solidFill>
              <a:srgbClr val="1CABE2">
                <a:alpha val="85098"/>
              </a:srgbClr>
            </a:solidFill>
          </p:spPr>
          <p:txBody>
            <a:bodyPr/>
            <a:lstStyle/>
            <a:p/>
          </p:txBody>
        </p:sp>
        <p:sp>
          <p:nvSpPr>
            <p:cNvPr id="39" name="rc39"/>
            <p:cNvSpPr/>
            <p:nvPr/>
          </p:nvSpPr>
          <p:spPr>
            <a:xfrm>
              <a:off x="5027877" y="3992615"/>
              <a:ext cx="239888" cy="123381"/>
            </a:xfrm>
            <a:prstGeom prst="rect">
              <a:avLst/>
            </a:prstGeom>
            <a:solidFill>
              <a:srgbClr val="1CABE2">
                <a:alpha val="85098"/>
              </a:srgbClr>
            </a:solidFill>
          </p:spPr>
          <p:txBody>
            <a:bodyPr/>
            <a:lstStyle/>
            <a:p/>
          </p:txBody>
        </p:sp>
        <p:sp>
          <p:nvSpPr>
            <p:cNvPr id="40" name="rc40"/>
            <p:cNvSpPr/>
            <p:nvPr/>
          </p:nvSpPr>
          <p:spPr>
            <a:xfrm>
              <a:off x="5294420" y="3751113"/>
              <a:ext cx="239888" cy="364884"/>
            </a:xfrm>
            <a:prstGeom prst="rect">
              <a:avLst/>
            </a:prstGeom>
            <a:solidFill>
              <a:srgbClr val="1CABE2">
                <a:alpha val="85098"/>
              </a:srgbClr>
            </a:solidFill>
          </p:spPr>
          <p:txBody>
            <a:bodyPr/>
            <a:lstStyle/>
            <a:p/>
          </p:txBody>
        </p:sp>
        <p:sp>
          <p:nvSpPr>
            <p:cNvPr id="41" name="rc41"/>
            <p:cNvSpPr/>
            <p:nvPr/>
          </p:nvSpPr>
          <p:spPr>
            <a:xfrm>
              <a:off x="5560963" y="3997206"/>
              <a:ext cx="239888" cy="118791"/>
            </a:xfrm>
            <a:prstGeom prst="rect">
              <a:avLst/>
            </a:prstGeom>
            <a:solidFill>
              <a:srgbClr val="1CABE2">
                <a:alpha val="85098"/>
              </a:srgbClr>
            </a:solidFill>
          </p:spPr>
          <p:txBody>
            <a:bodyPr/>
            <a:lstStyle/>
            <a:p/>
          </p:txBody>
        </p:sp>
        <p:sp>
          <p:nvSpPr>
            <p:cNvPr id="42" name="rc42"/>
            <p:cNvSpPr/>
            <p:nvPr/>
          </p:nvSpPr>
          <p:spPr>
            <a:xfrm>
              <a:off x="5827506" y="3892084"/>
              <a:ext cx="239888" cy="223913"/>
            </a:xfrm>
            <a:prstGeom prst="rect">
              <a:avLst/>
            </a:prstGeom>
            <a:solidFill>
              <a:srgbClr val="1CABE2">
                <a:alpha val="85098"/>
              </a:srgbClr>
            </a:solidFill>
          </p:spPr>
          <p:txBody>
            <a:bodyPr/>
            <a:lstStyle/>
            <a:p/>
          </p:txBody>
        </p:sp>
        <p:sp>
          <p:nvSpPr>
            <p:cNvPr id="43" name="rc43"/>
            <p:cNvSpPr/>
            <p:nvPr/>
          </p:nvSpPr>
          <p:spPr>
            <a:xfrm>
              <a:off x="6094049" y="4002622"/>
              <a:ext cx="239888" cy="113375"/>
            </a:xfrm>
            <a:prstGeom prst="rect">
              <a:avLst/>
            </a:prstGeom>
            <a:solidFill>
              <a:srgbClr val="1CABE2">
                <a:alpha val="85098"/>
              </a:srgbClr>
            </a:solidFill>
          </p:spPr>
          <p:txBody>
            <a:bodyPr/>
            <a:lstStyle/>
            <a:p/>
          </p:txBody>
        </p:sp>
        <p:sp>
          <p:nvSpPr>
            <p:cNvPr id="44" name="rc44"/>
            <p:cNvSpPr/>
            <p:nvPr/>
          </p:nvSpPr>
          <p:spPr>
            <a:xfrm>
              <a:off x="6360593" y="4008193"/>
              <a:ext cx="239888" cy="107804"/>
            </a:xfrm>
            <a:prstGeom prst="rect">
              <a:avLst/>
            </a:prstGeom>
            <a:solidFill>
              <a:srgbClr val="1CABE2">
                <a:alpha val="85098"/>
              </a:srgbClr>
            </a:solidFill>
          </p:spPr>
          <p:txBody>
            <a:bodyPr/>
            <a:lstStyle/>
            <a:p/>
          </p:txBody>
        </p:sp>
        <p:sp>
          <p:nvSpPr>
            <p:cNvPr id="45" name="rc45"/>
            <p:cNvSpPr/>
            <p:nvPr/>
          </p:nvSpPr>
          <p:spPr>
            <a:xfrm>
              <a:off x="6627136" y="3915089"/>
              <a:ext cx="239888" cy="200908"/>
            </a:xfrm>
            <a:prstGeom prst="rect">
              <a:avLst/>
            </a:prstGeom>
            <a:solidFill>
              <a:srgbClr val="1CABE2">
                <a:alpha val="85098"/>
              </a:srgbClr>
            </a:solidFill>
          </p:spPr>
          <p:txBody>
            <a:bodyPr/>
            <a:lstStyle/>
            <a:p/>
          </p:txBody>
        </p:sp>
        <p:sp>
          <p:nvSpPr>
            <p:cNvPr id="46" name="rc46"/>
            <p:cNvSpPr/>
            <p:nvPr/>
          </p:nvSpPr>
          <p:spPr>
            <a:xfrm>
              <a:off x="6893679" y="4025318"/>
              <a:ext cx="239888" cy="90679"/>
            </a:xfrm>
            <a:prstGeom prst="rect">
              <a:avLst/>
            </a:prstGeom>
            <a:solidFill>
              <a:srgbClr val="1CABE2">
                <a:alpha val="85098"/>
              </a:srgbClr>
            </a:solidFill>
          </p:spPr>
          <p:txBody>
            <a:bodyPr/>
            <a:lstStyle/>
            <a:p/>
          </p:txBody>
        </p:sp>
        <p:sp>
          <p:nvSpPr>
            <p:cNvPr id="47" name="rc47"/>
            <p:cNvSpPr/>
            <p:nvPr/>
          </p:nvSpPr>
          <p:spPr>
            <a:xfrm>
              <a:off x="7160222" y="4018818"/>
              <a:ext cx="239888" cy="97178"/>
            </a:xfrm>
            <a:prstGeom prst="rect">
              <a:avLst/>
            </a:prstGeom>
            <a:solidFill>
              <a:srgbClr val="1CABE2">
                <a:alpha val="85098"/>
              </a:srgbClr>
            </a:solidFill>
          </p:spPr>
          <p:txBody>
            <a:bodyPr/>
            <a:lstStyle/>
            <a:p/>
          </p:txBody>
        </p:sp>
        <p:sp>
          <p:nvSpPr>
            <p:cNvPr id="48" name="rc48"/>
            <p:cNvSpPr/>
            <p:nvPr/>
          </p:nvSpPr>
          <p:spPr>
            <a:xfrm>
              <a:off x="7426765" y="4025421"/>
              <a:ext cx="239888" cy="90576"/>
            </a:xfrm>
            <a:prstGeom prst="rect">
              <a:avLst/>
            </a:prstGeom>
            <a:solidFill>
              <a:srgbClr val="1CABE2">
                <a:alpha val="85098"/>
              </a:srgbClr>
            </a:solidFill>
          </p:spPr>
          <p:txBody>
            <a:bodyPr/>
            <a:lstStyle/>
            <a:p/>
          </p:txBody>
        </p:sp>
        <p:sp>
          <p:nvSpPr>
            <p:cNvPr id="49" name="rc49"/>
            <p:cNvSpPr/>
            <p:nvPr/>
          </p:nvSpPr>
          <p:spPr>
            <a:xfrm>
              <a:off x="7693308" y="3938971"/>
              <a:ext cx="239888" cy="177026"/>
            </a:xfrm>
            <a:prstGeom prst="rect">
              <a:avLst/>
            </a:prstGeom>
            <a:solidFill>
              <a:srgbClr val="1CABE2">
                <a:alpha val="85098"/>
              </a:srgbClr>
            </a:solidFill>
          </p:spPr>
          <p:txBody>
            <a:bodyPr/>
            <a:lstStyle/>
            <a:p/>
          </p:txBody>
        </p:sp>
        <p:sp>
          <p:nvSpPr>
            <p:cNvPr id="50" name="rc50"/>
            <p:cNvSpPr/>
            <p:nvPr/>
          </p:nvSpPr>
          <p:spPr>
            <a:xfrm>
              <a:off x="7959851" y="3941034"/>
              <a:ext cx="239888" cy="174963"/>
            </a:xfrm>
            <a:prstGeom prst="rect">
              <a:avLst/>
            </a:prstGeom>
            <a:solidFill>
              <a:srgbClr val="1CABE2">
                <a:alpha val="85098"/>
              </a:srgbClr>
            </a:solidFill>
          </p:spPr>
          <p:txBody>
            <a:bodyPr/>
            <a:lstStyle/>
            <a:p/>
          </p:txBody>
        </p:sp>
        <p:sp>
          <p:nvSpPr>
            <p:cNvPr id="51" name="rc51"/>
            <p:cNvSpPr/>
            <p:nvPr/>
          </p:nvSpPr>
          <p:spPr>
            <a:xfrm>
              <a:off x="1296273" y="2951038"/>
              <a:ext cx="239888" cy="906073"/>
            </a:xfrm>
            <a:prstGeom prst="rect">
              <a:avLst/>
            </a:prstGeom>
            <a:solidFill>
              <a:srgbClr val="B3B3B3">
                <a:alpha val="85098"/>
              </a:srgbClr>
            </a:solidFill>
          </p:spPr>
          <p:txBody>
            <a:bodyPr/>
            <a:lstStyle/>
            <a:p/>
          </p:txBody>
        </p:sp>
        <p:sp>
          <p:nvSpPr>
            <p:cNvPr id="52" name="rc52"/>
            <p:cNvSpPr/>
            <p:nvPr/>
          </p:nvSpPr>
          <p:spPr>
            <a:xfrm>
              <a:off x="1562816" y="3732801"/>
              <a:ext cx="239888" cy="255481"/>
            </a:xfrm>
            <a:prstGeom prst="rect">
              <a:avLst/>
            </a:prstGeom>
            <a:solidFill>
              <a:srgbClr val="B3B3B3">
                <a:alpha val="85098"/>
              </a:srgbClr>
            </a:solidFill>
          </p:spPr>
          <p:txBody>
            <a:bodyPr/>
            <a:lstStyle/>
            <a:p/>
          </p:txBody>
        </p:sp>
        <p:sp>
          <p:nvSpPr>
            <p:cNvPr id="53" name="rc53"/>
            <p:cNvSpPr/>
            <p:nvPr/>
          </p:nvSpPr>
          <p:spPr>
            <a:xfrm>
              <a:off x="1829360" y="3744613"/>
              <a:ext cx="239888" cy="123794"/>
            </a:xfrm>
            <a:prstGeom prst="rect">
              <a:avLst/>
            </a:prstGeom>
            <a:solidFill>
              <a:srgbClr val="B3B3B3">
                <a:alpha val="85098"/>
              </a:srgbClr>
            </a:solidFill>
          </p:spPr>
          <p:txBody>
            <a:bodyPr/>
            <a:lstStyle/>
            <a:p/>
          </p:txBody>
        </p:sp>
        <p:sp>
          <p:nvSpPr>
            <p:cNvPr id="54" name="rc54"/>
            <p:cNvSpPr/>
            <p:nvPr/>
          </p:nvSpPr>
          <p:spPr>
            <a:xfrm>
              <a:off x="2095903" y="3630619"/>
              <a:ext cx="239888" cy="242689"/>
            </a:xfrm>
            <a:prstGeom prst="rect">
              <a:avLst/>
            </a:prstGeom>
            <a:solidFill>
              <a:srgbClr val="B3B3B3">
                <a:alpha val="85098"/>
              </a:srgbClr>
            </a:solidFill>
          </p:spPr>
          <p:txBody>
            <a:bodyPr/>
            <a:lstStyle/>
            <a:p/>
          </p:txBody>
        </p:sp>
        <p:sp>
          <p:nvSpPr>
            <p:cNvPr id="55" name="rc55"/>
            <p:cNvSpPr/>
            <p:nvPr/>
          </p:nvSpPr>
          <p:spPr>
            <a:xfrm>
              <a:off x="2362446" y="3279558"/>
              <a:ext cx="239888" cy="119461"/>
            </a:xfrm>
            <a:prstGeom prst="rect">
              <a:avLst/>
            </a:prstGeom>
            <a:solidFill>
              <a:srgbClr val="B3B3B3">
                <a:alpha val="85098"/>
              </a:srgbClr>
            </a:solidFill>
          </p:spPr>
          <p:txBody>
            <a:bodyPr/>
            <a:lstStyle/>
            <a:p/>
          </p:txBody>
        </p:sp>
        <p:sp>
          <p:nvSpPr>
            <p:cNvPr id="56" name="rc56"/>
            <p:cNvSpPr/>
            <p:nvPr/>
          </p:nvSpPr>
          <p:spPr>
            <a:xfrm>
              <a:off x="2628989" y="3043781"/>
              <a:ext cx="239888" cy="119100"/>
            </a:xfrm>
            <a:prstGeom prst="rect">
              <a:avLst/>
            </a:prstGeom>
            <a:solidFill>
              <a:srgbClr val="B3B3B3">
                <a:alpha val="85098"/>
              </a:srgbClr>
            </a:solidFill>
          </p:spPr>
          <p:txBody>
            <a:bodyPr/>
            <a:lstStyle/>
            <a:p/>
          </p:txBody>
        </p:sp>
        <p:sp>
          <p:nvSpPr>
            <p:cNvPr id="57" name="rc57"/>
            <p:cNvSpPr/>
            <p:nvPr/>
          </p:nvSpPr>
          <p:spPr>
            <a:xfrm>
              <a:off x="2895532" y="3405983"/>
              <a:ext cx="239888" cy="118327"/>
            </a:xfrm>
            <a:prstGeom prst="rect">
              <a:avLst/>
            </a:prstGeom>
            <a:solidFill>
              <a:srgbClr val="B3B3B3">
                <a:alpha val="85098"/>
              </a:srgbClr>
            </a:solidFill>
          </p:spPr>
          <p:txBody>
            <a:bodyPr/>
            <a:lstStyle/>
            <a:p/>
          </p:txBody>
        </p:sp>
        <p:sp>
          <p:nvSpPr>
            <p:cNvPr id="58" name="rc58"/>
            <p:cNvSpPr/>
            <p:nvPr/>
          </p:nvSpPr>
          <p:spPr>
            <a:xfrm>
              <a:off x="3162075" y="3631135"/>
              <a:ext cx="239888" cy="242431"/>
            </a:xfrm>
            <a:prstGeom prst="rect">
              <a:avLst/>
            </a:prstGeom>
            <a:solidFill>
              <a:srgbClr val="B3B3B3">
                <a:alpha val="85098"/>
              </a:srgbClr>
            </a:solidFill>
          </p:spPr>
          <p:txBody>
            <a:bodyPr/>
            <a:lstStyle/>
            <a:p/>
          </p:txBody>
        </p:sp>
        <p:sp>
          <p:nvSpPr>
            <p:cNvPr id="59" name="rc59"/>
            <p:cNvSpPr/>
            <p:nvPr/>
          </p:nvSpPr>
          <p:spPr>
            <a:xfrm>
              <a:off x="3428618" y="3496972"/>
              <a:ext cx="239888" cy="123794"/>
            </a:xfrm>
            <a:prstGeom prst="rect">
              <a:avLst/>
            </a:prstGeom>
            <a:solidFill>
              <a:srgbClr val="B3B3B3">
                <a:alpha val="85098"/>
              </a:srgbClr>
            </a:solidFill>
          </p:spPr>
          <p:txBody>
            <a:bodyPr/>
            <a:lstStyle/>
            <a:p/>
          </p:txBody>
        </p:sp>
        <p:sp>
          <p:nvSpPr>
            <p:cNvPr id="60" name="rc60"/>
            <p:cNvSpPr/>
            <p:nvPr/>
          </p:nvSpPr>
          <p:spPr>
            <a:xfrm>
              <a:off x="3695161" y="3365183"/>
              <a:ext cx="239888" cy="0"/>
            </a:xfrm>
            <a:prstGeom prst="rect">
              <a:avLst/>
            </a:prstGeom>
            <a:solidFill>
              <a:srgbClr val="B3B3B3">
                <a:alpha val="85098"/>
              </a:srgbClr>
            </a:solidFill>
          </p:spPr>
          <p:txBody>
            <a:bodyPr/>
            <a:lstStyle/>
            <a:p/>
          </p:txBody>
        </p:sp>
        <p:sp>
          <p:nvSpPr>
            <p:cNvPr id="61" name="rc61"/>
            <p:cNvSpPr/>
            <p:nvPr/>
          </p:nvSpPr>
          <p:spPr>
            <a:xfrm>
              <a:off x="3961705" y="3113983"/>
              <a:ext cx="239888" cy="125238"/>
            </a:xfrm>
            <a:prstGeom prst="rect">
              <a:avLst/>
            </a:prstGeom>
            <a:solidFill>
              <a:srgbClr val="B3B3B3">
                <a:alpha val="85098"/>
              </a:srgbClr>
            </a:solidFill>
          </p:spPr>
          <p:txBody>
            <a:bodyPr/>
            <a:lstStyle/>
            <a:p/>
          </p:txBody>
        </p:sp>
        <p:sp>
          <p:nvSpPr>
            <p:cNvPr id="62" name="rc62"/>
            <p:cNvSpPr/>
            <p:nvPr/>
          </p:nvSpPr>
          <p:spPr>
            <a:xfrm>
              <a:off x="4228248" y="3368278"/>
              <a:ext cx="239888" cy="0"/>
            </a:xfrm>
            <a:prstGeom prst="rect">
              <a:avLst/>
            </a:prstGeom>
            <a:solidFill>
              <a:srgbClr val="B3B3B3">
                <a:alpha val="85098"/>
              </a:srgbClr>
            </a:solidFill>
          </p:spPr>
          <p:txBody>
            <a:bodyPr/>
            <a:lstStyle/>
            <a:p/>
          </p:txBody>
        </p:sp>
        <p:sp>
          <p:nvSpPr>
            <p:cNvPr id="63" name="rc63"/>
            <p:cNvSpPr/>
            <p:nvPr/>
          </p:nvSpPr>
          <p:spPr>
            <a:xfrm>
              <a:off x="4494791" y="2879289"/>
              <a:ext cx="239888" cy="0"/>
            </a:xfrm>
            <a:prstGeom prst="rect">
              <a:avLst/>
            </a:prstGeom>
            <a:solidFill>
              <a:srgbClr val="B3B3B3">
                <a:alpha val="85098"/>
              </a:srgbClr>
            </a:solidFill>
          </p:spPr>
          <p:txBody>
            <a:bodyPr/>
            <a:lstStyle/>
            <a:p/>
          </p:txBody>
        </p:sp>
        <p:sp>
          <p:nvSpPr>
            <p:cNvPr id="64" name="rc64"/>
            <p:cNvSpPr/>
            <p:nvPr/>
          </p:nvSpPr>
          <p:spPr>
            <a:xfrm>
              <a:off x="4761334" y="3004734"/>
              <a:ext cx="239888" cy="123433"/>
            </a:xfrm>
            <a:prstGeom prst="rect">
              <a:avLst/>
            </a:prstGeom>
            <a:solidFill>
              <a:srgbClr val="B3B3B3">
                <a:alpha val="85098"/>
              </a:srgbClr>
            </a:solidFill>
          </p:spPr>
          <p:txBody>
            <a:bodyPr/>
            <a:lstStyle/>
            <a:p/>
          </p:txBody>
        </p:sp>
        <p:sp>
          <p:nvSpPr>
            <p:cNvPr id="65" name="rc65"/>
            <p:cNvSpPr/>
            <p:nvPr/>
          </p:nvSpPr>
          <p:spPr>
            <a:xfrm>
              <a:off x="5027877" y="3499139"/>
              <a:ext cx="239888" cy="493476"/>
            </a:xfrm>
            <a:prstGeom prst="rect">
              <a:avLst/>
            </a:prstGeom>
            <a:solidFill>
              <a:srgbClr val="B3B3B3">
                <a:alpha val="85098"/>
              </a:srgbClr>
            </a:solidFill>
          </p:spPr>
          <p:txBody>
            <a:bodyPr/>
            <a:lstStyle/>
            <a:p/>
          </p:txBody>
        </p:sp>
        <p:sp>
          <p:nvSpPr>
            <p:cNvPr id="66" name="rc66"/>
            <p:cNvSpPr/>
            <p:nvPr/>
          </p:nvSpPr>
          <p:spPr>
            <a:xfrm>
              <a:off x="5294420" y="3629433"/>
              <a:ext cx="239888" cy="121679"/>
            </a:xfrm>
            <a:prstGeom prst="rect">
              <a:avLst/>
            </a:prstGeom>
            <a:solidFill>
              <a:srgbClr val="B3B3B3">
                <a:alpha val="85098"/>
              </a:srgbClr>
            </a:solidFill>
          </p:spPr>
          <p:txBody>
            <a:bodyPr/>
            <a:lstStyle/>
            <a:p/>
          </p:txBody>
        </p:sp>
        <p:sp>
          <p:nvSpPr>
            <p:cNvPr id="67" name="rc67"/>
            <p:cNvSpPr/>
            <p:nvPr/>
          </p:nvSpPr>
          <p:spPr>
            <a:xfrm>
              <a:off x="5560963" y="3521989"/>
              <a:ext cx="239888" cy="475216"/>
            </a:xfrm>
            <a:prstGeom prst="rect">
              <a:avLst/>
            </a:prstGeom>
            <a:solidFill>
              <a:srgbClr val="B3B3B3">
                <a:alpha val="85098"/>
              </a:srgbClr>
            </a:solidFill>
          </p:spPr>
          <p:txBody>
            <a:bodyPr/>
            <a:lstStyle/>
            <a:p/>
          </p:txBody>
        </p:sp>
        <p:sp>
          <p:nvSpPr>
            <p:cNvPr id="68" name="rc68"/>
            <p:cNvSpPr/>
            <p:nvPr/>
          </p:nvSpPr>
          <p:spPr>
            <a:xfrm>
              <a:off x="5827506" y="3332326"/>
              <a:ext cx="239888" cy="559758"/>
            </a:xfrm>
            <a:prstGeom prst="rect">
              <a:avLst/>
            </a:prstGeom>
            <a:solidFill>
              <a:srgbClr val="B3B3B3">
                <a:alpha val="85098"/>
              </a:srgbClr>
            </a:solidFill>
          </p:spPr>
          <p:txBody>
            <a:bodyPr/>
            <a:lstStyle/>
            <a:p/>
          </p:txBody>
        </p:sp>
        <p:sp>
          <p:nvSpPr>
            <p:cNvPr id="69" name="rc69"/>
            <p:cNvSpPr/>
            <p:nvPr/>
          </p:nvSpPr>
          <p:spPr>
            <a:xfrm>
              <a:off x="6094049" y="3549069"/>
              <a:ext cx="239888" cy="453552"/>
            </a:xfrm>
            <a:prstGeom prst="rect">
              <a:avLst/>
            </a:prstGeom>
            <a:solidFill>
              <a:srgbClr val="B3B3B3">
                <a:alpha val="85098"/>
              </a:srgbClr>
            </a:solidFill>
          </p:spPr>
          <p:txBody>
            <a:bodyPr/>
            <a:lstStyle/>
            <a:p/>
          </p:txBody>
        </p:sp>
        <p:sp>
          <p:nvSpPr>
            <p:cNvPr id="70" name="rc70"/>
            <p:cNvSpPr/>
            <p:nvPr/>
          </p:nvSpPr>
          <p:spPr>
            <a:xfrm>
              <a:off x="6360593" y="3684831"/>
              <a:ext cx="239888" cy="323361"/>
            </a:xfrm>
            <a:prstGeom prst="rect">
              <a:avLst/>
            </a:prstGeom>
            <a:solidFill>
              <a:srgbClr val="B3B3B3">
                <a:alpha val="85098"/>
              </a:srgbClr>
            </a:solidFill>
          </p:spPr>
          <p:txBody>
            <a:bodyPr/>
            <a:lstStyle/>
            <a:p/>
          </p:txBody>
        </p:sp>
        <p:sp>
          <p:nvSpPr>
            <p:cNvPr id="71" name="rc71"/>
            <p:cNvSpPr/>
            <p:nvPr/>
          </p:nvSpPr>
          <p:spPr>
            <a:xfrm>
              <a:off x="6627136" y="3412844"/>
              <a:ext cx="239888" cy="502245"/>
            </a:xfrm>
            <a:prstGeom prst="rect">
              <a:avLst/>
            </a:prstGeom>
            <a:solidFill>
              <a:srgbClr val="B3B3B3">
                <a:alpha val="85098"/>
              </a:srgbClr>
            </a:solidFill>
          </p:spPr>
          <p:txBody>
            <a:bodyPr/>
            <a:lstStyle/>
            <a:p/>
          </p:txBody>
        </p:sp>
        <p:sp>
          <p:nvSpPr>
            <p:cNvPr id="72" name="rc72"/>
            <p:cNvSpPr/>
            <p:nvPr/>
          </p:nvSpPr>
          <p:spPr>
            <a:xfrm>
              <a:off x="6893679" y="3662703"/>
              <a:ext cx="239888" cy="362615"/>
            </a:xfrm>
            <a:prstGeom prst="rect">
              <a:avLst/>
            </a:prstGeom>
            <a:solidFill>
              <a:srgbClr val="B3B3B3">
                <a:alpha val="85098"/>
              </a:srgbClr>
            </a:solidFill>
          </p:spPr>
          <p:txBody>
            <a:bodyPr/>
            <a:lstStyle/>
            <a:p/>
          </p:txBody>
        </p:sp>
        <p:sp>
          <p:nvSpPr>
            <p:cNvPr id="73" name="rc73"/>
            <p:cNvSpPr/>
            <p:nvPr/>
          </p:nvSpPr>
          <p:spPr>
            <a:xfrm>
              <a:off x="7160222" y="3727282"/>
              <a:ext cx="239888" cy="291536"/>
            </a:xfrm>
            <a:prstGeom prst="rect">
              <a:avLst/>
            </a:prstGeom>
            <a:solidFill>
              <a:srgbClr val="B3B3B3">
                <a:alpha val="85098"/>
              </a:srgbClr>
            </a:solidFill>
          </p:spPr>
          <p:txBody>
            <a:bodyPr/>
            <a:lstStyle/>
            <a:p/>
          </p:txBody>
        </p:sp>
        <p:sp>
          <p:nvSpPr>
            <p:cNvPr id="74" name="rc74"/>
            <p:cNvSpPr/>
            <p:nvPr/>
          </p:nvSpPr>
          <p:spPr>
            <a:xfrm>
              <a:off x="7426765" y="3753743"/>
              <a:ext cx="239888" cy="271677"/>
            </a:xfrm>
            <a:prstGeom prst="rect">
              <a:avLst/>
            </a:prstGeom>
            <a:solidFill>
              <a:srgbClr val="B3B3B3">
                <a:alpha val="85098"/>
              </a:srgbClr>
            </a:solidFill>
          </p:spPr>
          <p:txBody>
            <a:bodyPr/>
            <a:lstStyle/>
            <a:p/>
          </p:txBody>
        </p:sp>
        <p:sp>
          <p:nvSpPr>
            <p:cNvPr id="75" name="rc75"/>
            <p:cNvSpPr/>
            <p:nvPr/>
          </p:nvSpPr>
          <p:spPr>
            <a:xfrm>
              <a:off x="7693308" y="3673483"/>
              <a:ext cx="239888" cy="265487"/>
            </a:xfrm>
            <a:prstGeom prst="rect">
              <a:avLst/>
            </a:prstGeom>
            <a:solidFill>
              <a:srgbClr val="B3B3B3">
                <a:alpha val="85098"/>
              </a:srgbClr>
            </a:solidFill>
          </p:spPr>
          <p:txBody>
            <a:bodyPr/>
            <a:lstStyle/>
            <a:p/>
          </p:txBody>
        </p:sp>
        <p:sp>
          <p:nvSpPr>
            <p:cNvPr id="76" name="rc76"/>
            <p:cNvSpPr/>
            <p:nvPr/>
          </p:nvSpPr>
          <p:spPr>
            <a:xfrm>
              <a:off x="7959851" y="3678589"/>
              <a:ext cx="239888" cy="262444"/>
            </a:xfrm>
            <a:prstGeom prst="rect">
              <a:avLst/>
            </a:prstGeom>
            <a:solidFill>
              <a:srgbClr val="B3B3B3">
                <a:alpha val="85098"/>
              </a:srgbClr>
            </a:solidFill>
          </p:spPr>
          <p:txBody>
            <a:bodyPr/>
            <a:lstStyle/>
            <a:p/>
          </p:txBody>
        </p:sp>
        <p:sp>
          <p:nvSpPr>
            <p:cNvPr id="77" name="pl77"/>
            <p:cNvSpPr/>
            <p:nvPr/>
          </p:nvSpPr>
          <p:spPr>
            <a:xfrm>
              <a:off x="1416218" y="2075428"/>
              <a:ext cx="6663577" cy="185506"/>
            </a:xfrm>
            <a:custGeom>
              <a:avLst/>
              <a:pathLst>
                <a:path w="6663577" h="185506">
                  <a:moveTo>
                    <a:pt x="0" y="20611"/>
                  </a:moveTo>
                  <a:lnTo>
                    <a:pt x="266543" y="0"/>
                  </a:lnTo>
                  <a:lnTo>
                    <a:pt x="533086" y="20611"/>
                  </a:lnTo>
                  <a:lnTo>
                    <a:pt x="799629" y="20611"/>
                  </a:lnTo>
                  <a:lnTo>
                    <a:pt x="1066172" y="103059"/>
                  </a:lnTo>
                  <a:lnTo>
                    <a:pt x="1332715" y="144282"/>
                  </a:lnTo>
                  <a:lnTo>
                    <a:pt x="1599258" y="82447"/>
                  </a:lnTo>
                  <a:lnTo>
                    <a:pt x="1865801" y="20611"/>
                  </a:lnTo>
                  <a:lnTo>
                    <a:pt x="2132344" y="61835"/>
                  </a:lnTo>
                  <a:lnTo>
                    <a:pt x="2398888" y="103059"/>
                  </a:lnTo>
                  <a:lnTo>
                    <a:pt x="2665431" y="123670"/>
                  </a:lnTo>
                  <a:lnTo>
                    <a:pt x="2931974" y="103059"/>
                  </a:lnTo>
                  <a:lnTo>
                    <a:pt x="3198517" y="185506"/>
                  </a:lnTo>
                  <a:lnTo>
                    <a:pt x="3465060" y="144282"/>
                  </a:lnTo>
                  <a:lnTo>
                    <a:pt x="3731603" y="0"/>
                  </a:lnTo>
                  <a:lnTo>
                    <a:pt x="3998146" y="41223"/>
                  </a:lnTo>
                  <a:lnTo>
                    <a:pt x="4264689" y="0"/>
                  </a:lnTo>
                  <a:lnTo>
                    <a:pt x="4531233" y="20611"/>
                  </a:lnTo>
                  <a:lnTo>
                    <a:pt x="4797776" y="0"/>
                  </a:lnTo>
                  <a:lnTo>
                    <a:pt x="5064319" y="0"/>
                  </a:lnTo>
                  <a:lnTo>
                    <a:pt x="5330862" y="20611"/>
                  </a:lnTo>
                  <a:lnTo>
                    <a:pt x="5597405" y="0"/>
                  </a:lnTo>
                  <a:lnTo>
                    <a:pt x="5863948" y="0"/>
                  </a:lnTo>
                  <a:lnTo>
                    <a:pt x="6130491" y="0"/>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8" name="pl78"/>
            <p:cNvSpPr/>
            <p:nvPr/>
          </p:nvSpPr>
          <p:spPr>
            <a:xfrm>
              <a:off x="1416218" y="2116652"/>
              <a:ext cx="6663577" cy="144282"/>
            </a:xfrm>
            <a:custGeom>
              <a:avLst/>
              <a:pathLst>
                <a:path w="6663577" h="144282">
                  <a:moveTo>
                    <a:pt x="0" y="123670"/>
                  </a:moveTo>
                  <a:lnTo>
                    <a:pt x="266543" y="0"/>
                  </a:lnTo>
                  <a:lnTo>
                    <a:pt x="533086" y="0"/>
                  </a:lnTo>
                  <a:lnTo>
                    <a:pt x="799629" y="20611"/>
                  </a:lnTo>
                  <a:lnTo>
                    <a:pt x="1066172" y="82447"/>
                  </a:lnTo>
                  <a:lnTo>
                    <a:pt x="1332715" y="123670"/>
                  </a:lnTo>
                  <a:lnTo>
                    <a:pt x="1599258" y="61835"/>
                  </a:lnTo>
                  <a:lnTo>
                    <a:pt x="1865801" y="20611"/>
                  </a:lnTo>
                  <a:lnTo>
                    <a:pt x="2132344" y="41223"/>
                  </a:lnTo>
                  <a:lnTo>
                    <a:pt x="2398888" y="61835"/>
                  </a:lnTo>
                  <a:lnTo>
                    <a:pt x="2665431" y="103059"/>
                  </a:lnTo>
                  <a:lnTo>
                    <a:pt x="2931974" y="61835"/>
                  </a:lnTo>
                  <a:lnTo>
                    <a:pt x="3198517" y="144282"/>
                  </a:lnTo>
                  <a:lnTo>
                    <a:pt x="3465060" y="123670"/>
                  </a:lnTo>
                  <a:lnTo>
                    <a:pt x="3731603" y="41223"/>
                  </a:lnTo>
                  <a:lnTo>
                    <a:pt x="3998146" y="20611"/>
                  </a:lnTo>
                  <a:lnTo>
                    <a:pt x="4264689" y="41223"/>
                  </a:lnTo>
                  <a:lnTo>
                    <a:pt x="4531233" y="82447"/>
                  </a:lnTo>
                  <a:lnTo>
                    <a:pt x="4797776" y="41223"/>
                  </a:lnTo>
                  <a:lnTo>
                    <a:pt x="5064319" y="20611"/>
                  </a:lnTo>
                  <a:lnTo>
                    <a:pt x="5330862" y="82447"/>
                  </a:lnTo>
                  <a:lnTo>
                    <a:pt x="5597405" y="41223"/>
                  </a:lnTo>
                  <a:lnTo>
                    <a:pt x="5863948" y="20611"/>
                  </a:lnTo>
                  <a:lnTo>
                    <a:pt x="6130491" y="20611"/>
                  </a:lnTo>
                  <a:lnTo>
                    <a:pt x="6397034" y="41223"/>
                  </a:lnTo>
                  <a:lnTo>
                    <a:pt x="6663577" y="41223"/>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2135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5592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268864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4021359"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1" name="tx101"/>
            <p:cNvSpPr/>
            <p:nvPr/>
          </p:nvSpPr>
          <p:spPr>
            <a:xfrm>
              <a:off x="1386073" y="39474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2" name="tx102"/>
            <p:cNvSpPr/>
            <p:nvPr/>
          </p:nvSpPr>
          <p:spPr>
            <a:xfrm>
              <a:off x="2643440" y="35989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03" name="tx103"/>
            <p:cNvSpPr/>
            <p:nvPr/>
          </p:nvSpPr>
          <p:spPr>
            <a:xfrm>
              <a:off x="4021359" y="36384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5339016" y="38944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5" name="tx105"/>
            <p:cNvSpPr/>
            <p:nvPr/>
          </p:nvSpPr>
          <p:spPr>
            <a:xfrm>
              <a:off x="6405188" y="40229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6" name="tx106"/>
            <p:cNvSpPr/>
            <p:nvPr/>
          </p:nvSpPr>
          <p:spPr>
            <a:xfrm>
              <a:off x="6671731" y="39750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7" name="tx107"/>
            <p:cNvSpPr/>
            <p:nvPr/>
          </p:nvSpPr>
          <p:spPr>
            <a:xfrm>
              <a:off x="6938274" y="40302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8" name="tx108"/>
            <p:cNvSpPr/>
            <p:nvPr/>
          </p:nvSpPr>
          <p:spPr>
            <a:xfrm>
              <a:off x="7204817" y="4026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9" name="tx109"/>
            <p:cNvSpPr/>
            <p:nvPr/>
          </p:nvSpPr>
          <p:spPr>
            <a:xfrm>
              <a:off x="7471361" y="40302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7737904" y="39869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1" name="tx111"/>
            <p:cNvSpPr/>
            <p:nvPr/>
          </p:nvSpPr>
          <p:spPr>
            <a:xfrm>
              <a:off x="8004447" y="39880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2" name="tx112"/>
            <p:cNvSpPr/>
            <p:nvPr/>
          </p:nvSpPr>
          <p:spPr>
            <a:xfrm>
              <a:off x="1310724" y="33636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13" name="tx113"/>
            <p:cNvSpPr/>
            <p:nvPr/>
          </p:nvSpPr>
          <p:spPr>
            <a:xfrm>
              <a:off x="2673584" y="30628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4" name="tx114"/>
            <p:cNvSpPr/>
            <p:nvPr/>
          </p:nvSpPr>
          <p:spPr>
            <a:xfrm>
              <a:off x="4006300" y="31374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5" name="tx115"/>
            <p:cNvSpPr/>
            <p:nvPr/>
          </p:nvSpPr>
          <p:spPr>
            <a:xfrm>
              <a:off x="5339016" y="36511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6" name="tx116"/>
            <p:cNvSpPr/>
            <p:nvPr/>
          </p:nvSpPr>
          <p:spPr>
            <a:xfrm>
              <a:off x="6405188" y="38060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7" name="tx117"/>
            <p:cNvSpPr/>
            <p:nvPr/>
          </p:nvSpPr>
          <p:spPr>
            <a:xfrm>
              <a:off x="6671731" y="36235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8" name="tx118"/>
            <p:cNvSpPr/>
            <p:nvPr/>
          </p:nvSpPr>
          <p:spPr>
            <a:xfrm>
              <a:off x="6983478" y="3806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9" name="tx119"/>
            <p:cNvSpPr/>
            <p:nvPr/>
          </p:nvSpPr>
          <p:spPr>
            <a:xfrm>
              <a:off x="7204817" y="38339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0" name="tx120"/>
            <p:cNvSpPr/>
            <p:nvPr/>
          </p:nvSpPr>
          <p:spPr>
            <a:xfrm>
              <a:off x="7471361" y="38490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1" name="tx121"/>
            <p:cNvSpPr/>
            <p:nvPr/>
          </p:nvSpPr>
          <p:spPr>
            <a:xfrm>
              <a:off x="7737904" y="3765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2" name="tx122"/>
            <p:cNvSpPr/>
            <p:nvPr/>
          </p:nvSpPr>
          <p:spPr>
            <a:xfrm>
              <a:off x="8004447" y="3769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3" name="tx123"/>
            <p:cNvSpPr/>
            <p:nvPr/>
          </p:nvSpPr>
          <p:spPr>
            <a:xfrm>
              <a:off x="1310724" y="28330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24" name="tx124"/>
            <p:cNvSpPr/>
            <p:nvPr/>
          </p:nvSpPr>
          <p:spPr>
            <a:xfrm>
              <a:off x="2643440" y="29257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25" name="tx125"/>
            <p:cNvSpPr/>
            <p:nvPr/>
          </p:nvSpPr>
          <p:spPr>
            <a:xfrm>
              <a:off x="3976155" y="29959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26" name="tx126"/>
            <p:cNvSpPr/>
            <p:nvPr/>
          </p:nvSpPr>
          <p:spPr>
            <a:xfrm>
              <a:off x="5339016" y="35113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 name="tx127"/>
            <p:cNvSpPr/>
            <p:nvPr/>
          </p:nvSpPr>
          <p:spPr>
            <a:xfrm>
              <a:off x="6405188" y="35667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8" name="tx128"/>
            <p:cNvSpPr/>
            <p:nvPr/>
          </p:nvSpPr>
          <p:spPr>
            <a:xfrm>
              <a:off x="6641586" y="329475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9" name="tx129"/>
            <p:cNvSpPr/>
            <p:nvPr/>
          </p:nvSpPr>
          <p:spPr>
            <a:xfrm>
              <a:off x="6938274" y="35446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0" name="tx130"/>
            <p:cNvSpPr/>
            <p:nvPr/>
          </p:nvSpPr>
          <p:spPr>
            <a:xfrm>
              <a:off x="7204817" y="36105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1" name="tx131"/>
            <p:cNvSpPr/>
            <p:nvPr/>
          </p:nvSpPr>
          <p:spPr>
            <a:xfrm>
              <a:off x="7516565" y="36383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32" name="tx132"/>
            <p:cNvSpPr/>
            <p:nvPr/>
          </p:nvSpPr>
          <p:spPr>
            <a:xfrm>
              <a:off x="7737904" y="35554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3" name="tx133"/>
            <p:cNvSpPr/>
            <p:nvPr/>
          </p:nvSpPr>
          <p:spPr>
            <a:xfrm>
              <a:off x="8004447" y="35605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4" name="tx134"/>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39902" y="35480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6" name="tx136"/>
            <p:cNvSpPr/>
            <p:nvPr/>
          </p:nvSpPr>
          <p:spPr>
            <a:xfrm>
              <a:off x="639902" y="30322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7" name="tx137"/>
            <p:cNvSpPr/>
            <p:nvPr/>
          </p:nvSpPr>
          <p:spPr>
            <a:xfrm>
              <a:off x="639902" y="251638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8" name="tx138"/>
            <p:cNvSpPr/>
            <p:nvPr/>
          </p:nvSpPr>
          <p:spPr>
            <a:xfrm>
              <a:off x="639902" y="20006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6" name="tx156"/>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7" name="pl157"/>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63170" y="4979579"/>
              <a:ext cx="201456" cy="201456"/>
            </a:xfrm>
            <a:prstGeom prst="rect">
              <a:avLst/>
            </a:prstGeom>
            <a:solidFill>
              <a:srgbClr val="B3B3B3">
                <a:alpha val="85098"/>
              </a:srgbClr>
            </a:solidFill>
          </p:spPr>
          <p:txBody>
            <a:bodyPr/>
            <a:lstStyle/>
            <a:p/>
          </p:txBody>
        </p:sp>
        <p:sp>
          <p:nvSpPr>
            <p:cNvPr id="162" name="rc162"/>
            <p:cNvSpPr/>
            <p:nvPr/>
          </p:nvSpPr>
          <p:spPr>
            <a:xfrm>
              <a:off x="5565324" y="4979579"/>
              <a:ext cx="201456" cy="201456"/>
            </a:xfrm>
            <a:prstGeom prst="rect">
              <a:avLst/>
            </a:prstGeom>
            <a:solidFill>
              <a:srgbClr val="1CABE2">
                <a:alpha val="85098"/>
              </a:srgbClr>
            </a:solidFill>
          </p:spPr>
          <p:txBody>
            <a:bodyPr/>
            <a:lstStyle/>
            <a:p/>
          </p:txBody>
        </p:sp>
        <p:sp>
          <p:nvSpPr>
            <p:cNvPr id="163" name="tx163"/>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6" name="tx166"/>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7" name="pl167"/>
            <p:cNvSpPr/>
            <p:nvPr/>
          </p:nvSpPr>
          <p:spPr>
            <a:xfrm>
              <a:off x="23021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138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3256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373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080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31974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3314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726143"/>
              <a:ext cx="1681809" cy="119033"/>
            </a:xfrm>
            <a:prstGeom prst="rect">
              <a:avLst/>
            </a:prstGeom>
            <a:solidFill>
              <a:srgbClr val="1CABE2">
                <a:alpha val="85098"/>
              </a:srgbClr>
            </a:solidFill>
          </p:spPr>
          <p:txBody>
            <a:bodyPr/>
            <a:lstStyle/>
            <a:p/>
          </p:txBody>
        </p:sp>
        <p:sp>
          <p:nvSpPr>
            <p:cNvPr id="179" name="rc179"/>
            <p:cNvSpPr/>
            <p:nvPr/>
          </p:nvSpPr>
          <p:spPr>
            <a:xfrm>
              <a:off x="1296273" y="5577352"/>
              <a:ext cx="2761708" cy="119033"/>
            </a:xfrm>
            <a:prstGeom prst="rect">
              <a:avLst/>
            </a:prstGeom>
            <a:solidFill>
              <a:srgbClr val="1CABE2">
                <a:alpha val="85098"/>
              </a:srgbClr>
            </a:solidFill>
          </p:spPr>
          <p:txBody>
            <a:bodyPr/>
            <a:lstStyle/>
            <a:p/>
          </p:txBody>
        </p:sp>
        <p:sp>
          <p:nvSpPr>
            <p:cNvPr id="180" name="rc180"/>
            <p:cNvSpPr/>
            <p:nvPr/>
          </p:nvSpPr>
          <p:spPr>
            <a:xfrm>
              <a:off x="1296273" y="5428560"/>
              <a:ext cx="2729520" cy="119033"/>
            </a:xfrm>
            <a:prstGeom prst="rect">
              <a:avLst/>
            </a:prstGeom>
            <a:solidFill>
              <a:srgbClr val="1CABE2">
                <a:alpha val="85098"/>
              </a:srgbClr>
            </a:solidFill>
          </p:spPr>
          <p:txBody>
            <a:bodyPr/>
            <a:lstStyle/>
            <a:p/>
          </p:txBody>
        </p:sp>
        <p:sp>
          <p:nvSpPr>
            <p:cNvPr id="181" name="rc181"/>
            <p:cNvSpPr/>
            <p:nvPr/>
          </p:nvSpPr>
          <p:spPr>
            <a:xfrm>
              <a:off x="2978083" y="5726143"/>
              <a:ext cx="5044624" cy="119033"/>
            </a:xfrm>
            <a:prstGeom prst="rect">
              <a:avLst/>
            </a:prstGeom>
            <a:solidFill>
              <a:srgbClr val="B3B3B3">
                <a:alpha val="85098"/>
              </a:srgbClr>
            </a:solidFill>
          </p:spPr>
          <p:txBody>
            <a:bodyPr/>
            <a:lstStyle/>
            <a:p/>
          </p:txBody>
        </p:sp>
        <p:sp>
          <p:nvSpPr>
            <p:cNvPr id="182" name="rc182"/>
            <p:cNvSpPr/>
            <p:nvPr/>
          </p:nvSpPr>
          <p:spPr>
            <a:xfrm>
              <a:off x="4057982" y="5577352"/>
              <a:ext cx="4141758" cy="119033"/>
            </a:xfrm>
            <a:prstGeom prst="rect">
              <a:avLst/>
            </a:prstGeom>
            <a:solidFill>
              <a:srgbClr val="B3B3B3">
                <a:alpha val="85098"/>
              </a:srgbClr>
            </a:solidFill>
          </p:spPr>
          <p:txBody>
            <a:bodyPr/>
            <a:lstStyle/>
            <a:p/>
          </p:txBody>
        </p:sp>
        <p:sp>
          <p:nvSpPr>
            <p:cNvPr id="183" name="rc183"/>
            <p:cNvSpPr/>
            <p:nvPr/>
          </p:nvSpPr>
          <p:spPr>
            <a:xfrm>
              <a:off x="4025794" y="5428560"/>
              <a:ext cx="4094281" cy="119033"/>
            </a:xfrm>
            <a:prstGeom prst="rect">
              <a:avLst/>
            </a:prstGeom>
            <a:solidFill>
              <a:srgbClr val="B3B3B3">
                <a:alpha val="85098"/>
              </a:srgbClr>
            </a:solidFill>
          </p:spPr>
          <p:txBody>
            <a:bodyPr/>
            <a:lstStyle/>
            <a:p/>
          </p:txBody>
        </p:sp>
        <p:sp>
          <p:nvSpPr>
            <p:cNvPr id="184" name="tx184"/>
            <p:cNvSpPr/>
            <p:nvPr/>
          </p:nvSpPr>
          <p:spPr>
            <a:xfrm>
              <a:off x="810308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a:t>
              </a:r>
            </a:p>
          </p:txBody>
        </p:sp>
        <p:sp>
          <p:nvSpPr>
            <p:cNvPr id="185" name="tx185"/>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6" name="tx186"/>
            <p:cNvSpPr/>
            <p:nvPr/>
          </p:nvSpPr>
          <p:spPr>
            <a:xfrm>
              <a:off x="8200448"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7" name="tx187"/>
            <p:cNvSpPr/>
            <p:nvPr/>
          </p:nvSpPr>
          <p:spPr>
            <a:xfrm>
              <a:off x="2056806"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88" name="tx188"/>
            <p:cNvSpPr/>
            <p:nvPr/>
          </p:nvSpPr>
          <p:spPr>
            <a:xfrm>
              <a:off x="2596756"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89" name="tx189"/>
            <p:cNvSpPr/>
            <p:nvPr/>
          </p:nvSpPr>
          <p:spPr>
            <a:xfrm>
              <a:off x="258066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90" name="tx190"/>
            <p:cNvSpPr/>
            <p:nvPr/>
          </p:nvSpPr>
          <p:spPr>
            <a:xfrm>
              <a:off x="5420023"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91" name="tx191"/>
            <p:cNvSpPr/>
            <p:nvPr/>
          </p:nvSpPr>
          <p:spPr>
            <a:xfrm>
              <a:off x="6048489"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92" name="tx192"/>
            <p:cNvSpPr/>
            <p:nvPr/>
          </p:nvSpPr>
          <p:spPr>
            <a:xfrm>
              <a:off x="599256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93" name="tx19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7" name="tx197"/>
            <p:cNvSpPr/>
            <p:nvPr/>
          </p:nvSpPr>
          <p:spPr>
            <a:xfrm>
              <a:off x="316431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8" name="tx198"/>
            <p:cNvSpPr/>
            <p:nvPr/>
          </p:nvSpPr>
          <p:spPr>
            <a:xfrm>
              <a:off x="517605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9" name="tx199"/>
            <p:cNvSpPr/>
            <p:nvPr/>
          </p:nvSpPr>
          <p:spPr>
            <a:xfrm>
              <a:off x="7187785" y="593585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0" name="tx200"/>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201" name="tx201"/>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2" name="tx202"/>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3" name="tx203"/>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Chile.
En 2025, la cobertura de la vacuna DTP1 en Chile se mantuvo constante en el 98 %. El número de niños que no recibieron ninguna dosis de la vacuna DTP (niños con cero dosis) se mantuvo constante, pasando de 3.000 en 2024 a 3.000 en 2025.
La cobertura de la DTP3 se mantuvo constante en el 95 % en 2025, lo que dejó a 8.000 niños vulnerables a enfermedades prevenibles mediante vacunación.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98 % y la de la DTP3, del 95 %, lo que dejó a 8.000 niños sin vacunar o con una vacunación incompleta, incluidos 3.000 que no habían recibido ninguna dosis y 5.000 con protección solo parcial.</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88883"/>
            </a:xfrm>
            <a:custGeom>
              <a:avLst/>
              <a:pathLst>
                <a:path w="3397293" h="188883">
                  <a:moveTo>
                    <a:pt x="0" y="20987"/>
                  </a:moveTo>
                  <a:lnTo>
                    <a:pt x="135891" y="0"/>
                  </a:lnTo>
                  <a:lnTo>
                    <a:pt x="271783" y="20987"/>
                  </a:lnTo>
                  <a:lnTo>
                    <a:pt x="407675" y="20987"/>
                  </a:lnTo>
                  <a:lnTo>
                    <a:pt x="543566" y="104935"/>
                  </a:lnTo>
                  <a:lnTo>
                    <a:pt x="679458" y="146909"/>
                  </a:lnTo>
                  <a:lnTo>
                    <a:pt x="815350" y="83948"/>
                  </a:lnTo>
                  <a:lnTo>
                    <a:pt x="951242" y="20987"/>
                  </a:lnTo>
                  <a:lnTo>
                    <a:pt x="1087133" y="62961"/>
                  </a:lnTo>
                  <a:lnTo>
                    <a:pt x="1223025" y="104935"/>
                  </a:lnTo>
                  <a:lnTo>
                    <a:pt x="1358917" y="125922"/>
                  </a:lnTo>
                  <a:lnTo>
                    <a:pt x="1494809" y="104935"/>
                  </a:lnTo>
                  <a:lnTo>
                    <a:pt x="1630700" y="188883"/>
                  </a:lnTo>
                  <a:lnTo>
                    <a:pt x="1766592" y="146909"/>
                  </a:lnTo>
                  <a:lnTo>
                    <a:pt x="1902484" y="0"/>
                  </a:lnTo>
                  <a:lnTo>
                    <a:pt x="2038375" y="41974"/>
                  </a:lnTo>
                  <a:lnTo>
                    <a:pt x="2174267" y="0"/>
                  </a:lnTo>
                  <a:lnTo>
                    <a:pt x="2310159" y="20987"/>
                  </a:lnTo>
                  <a:lnTo>
                    <a:pt x="2446051" y="0"/>
                  </a:lnTo>
                  <a:lnTo>
                    <a:pt x="2581942" y="0"/>
                  </a:lnTo>
                  <a:lnTo>
                    <a:pt x="2717834" y="20987"/>
                  </a:lnTo>
                  <a:lnTo>
                    <a:pt x="2853726" y="0"/>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88883"/>
            </a:xfrm>
            <a:custGeom>
              <a:avLst/>
              <a:pathLst>
                <a:path w="3397293" h="188883">
                  <a:moveTo>
                    <a:pt x="0" y="20987"/>
                  </a:moveTo>
                  <a:lnTo>
                    <a:pt x="135891" y="0"/>
                  </a:lnTo>
                  <a:lnTo>
                    <a:pt x="271783" y="20987"/>
                  </a:lnTo>
                  <a:lnTo>
                    <a:pt x="407675" y="20987"/>
                  </a:lnTo>
                  <a:lnTo>
                    <a:pt x="543566" y="104935"/>
                  </a:lnTo>
                  <a:lnTo>
                    <a:pt x="679458" y="146909"/>
                  </a:lnTo>
                  <a:lnTo>
                    <a:pt x="815350" y="83948"/>
                  </a:lnTo>
                  <a:lnTo>
                    <a:pt x="951242" y="20987"/>
                  </a:lnTo>
                  <a:lnTo>
                    <a:pt x="1087133" y="62961"/>
                  </a:lnTo>
                  <a:lnTo>
                    <a:pt x="1223025" y="104935"/>
                  </a:lnTo>
                  <a:lnTo>
                    <a:pt x="1358917" y="125922"/>
                  </a:lnTo>
                  <a:lnTo>
                    <a:pt x="1494809" y="104935"/>
                  </a:lnTo>
                  <a:lnTo>
                    <a:pt x="1630700" y="188883"/>
                  </a:lnTo>
                  <a:lnTo>
                    <a:pt x="1766592" y="146909"/>
                  </a:lnTo>
                  <a:lnTo>
                    <a:pt x="1902484" y="0"/>
                  </a:lnTo>
                  <a:lnTo>
                    <a:pt x="2038375" y="41974"/>
                  </a:lnTo>
                  <a:lnTo>
                    <a:pt x="2174267" y="0"/>
                  </a:lnTo>
                  <a:lnTo>
                    <a:pt x="2310159" y="20987"/>
                  </a:lnTo>
                  <a:lnTo>
                    <a:pt x="2446051" y="0"/>
                  </a:lnTo>
                  <a:lnTo>
                    <a:pt x="2581942" y="0"/>
                  </a:lnTo>
                  <a:lnTo>
                    <a:pt x="2717834" y="20987"/>
                  </a:lnTo>
                  <a:lnTo>
                    <a:pt x="2853726" y="0"/>
                  </a:lnTo>
                  <a:lnTo>
                    <a:pt x="2989618" y="0"/>
                  </a:lnTo>
                  <a:lnTo>
                    <a:pt x="3125509" y="0"/>
                  </a:lnTo>
                  <a:lnTo>
                    <a:pt x="3261401" y="20987"/>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88883"/>
            </a:xfrm>
            <a:custGeom>
              <a:avLst/>
              <a:pathLst>
                <a:path w="3397293" h="188883">
                  <a:moveTo>
                    <a:pt x="0" y="20987"/>
                  </a:moveTo>
                  <a:lnTo>
                    <a:pt x="135891" y="0"/>
                  </a:lnTo>
                  <a:lnTo>
                    <a:pt x="271783" y="20987"/>
                  </a:lnTo>
                  <a:lnTo>
                    <a:pt x="407675" y="20987"/>
                  </a:lnTo>
                  <a:lnTo>
                    <a:pt x="543566" y="104935"/>
                  </a:lnTo>
                  <a:lnTo>
                    <a:pt x="679458" y="146909"/>
                  </a:lnTo>
                  <a:lnTo>
                    <a:pt x="815350" y="83948"/>
                  </a:lnTo>
                  <a:lnTo>
                    <a:pt x="951242" y="20987"/>
                  </a:lnTo>
                  <a:lnTo>
                    <a:pt x="1087133" y="62961"/>
                  </a:lnTo>
                  <a:lnTo>
                    <a:pt x="1223025" y="104935"/>
                  </a:lnTo>
                  <a:lnTo>
                    <a:pt x="1358917" y="125922"/>
                  </a:lnTo>
                  <a:lnTo>
                    <a:pt x="1494809" y="104935"/>
                  </a:lnTo>
                  <a:lnTo>
                    <a:pt x="1630700" y="188883"/>
                  </a:lnTo>
                  <a:lnTo>
                    <a:pt x="1766592" y="146909"/>
                  </a:lnTo>
                  <a:lnTo>
                    <a:pt x="1902484" y="0"/>
                  </a:lnTo>
                  <a:lnTo>
                    <a:pt x="2038375" y="41974"/>
                  </a:lnTo>
                  <a:lnTo>
                    <a:pt x="2174267" y="0"/>
                  </a:lnTo>
                  <a:lnTo>
                    <a:pt x="2310159" y="20987"/>
                  </a:lnTo>
                  <a:lnTo>
                    <a:pt x="2446051" y="0"/>
                  </a:lnTo>
                  <a:lnTo>
                    <a:pt x="2581942" y="0"/>
                  </a:lnTo>
                  <a:lnTo>
                    <a:pt x="2717834" y="20987"/>
                  </a:lnTo>
                  <a:lnTo>
                    <a:pt x="2853726" y="0"/>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9099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886838"/>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9012" y="1414185"/>
              <a:ext cx="23211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Chile,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01112"/>
              <a:ext cx="3397293" cy="661093"/>
            </a:xfrm>
            <a:custGeom>
              <a:avLst/>
              <a:pathLst>
                <a:path w="3397293" h="661093">
                  <a:moveTo>
                    <a:pt x="0" y="73454"/>
                  </a:moveTo>
                  <a:lnTo>
                    <a:pt x="135891" y="0"/>
                  </a:lnTo>
                  <a:lnTo>
                    <a:pt x="271783" y="73454"/>
                  </a:lnTo>
                  <a:lnTo>
                    <a:pt x="407675" y="73454"/>
                  </a:lnTo>
                  <a:lnTo>
                    <a:pt x="543566" y="367274"/>
                  </a:lnTo>
                  <a:lnTo>
                    <a:pt x="679458" y="514183"/>
                  </a:lnTo>
                  <a:lnTo>
                    <a:pt x="815350" y="293819"/>
                  </a:lnTo>
                  <a:lnTo>
                    <a:pt x="951242" y="73454"/>
                  </a:lnTo>
                  <a:lnTo>
                    <a:pt x="1087133" y="220364"/>
                  </a:lnTo>
                  <a:lnTo>
                    <a:pt x="1223025" y="367274"/>
                  </a:lnTo>
                  <a:lnTo>
                    <a:pt x="1358917" y="440728"/>
                  </a:lnTo>
                  <a:lnTo>
                    <a:pt x="1494809" y="367274"/>
                  </a:lnTo>
                  <a:lnTo>
                    <a:pt x="1630700" y="661093"/>
                  </a:lnTo>
                  <a:lnTo>
                    <a:pt x="1766592" y="514183"/>
                  </a:lnTo>
                  <a:lnTo>
                    <a:pt x="1902484" y="0"/>
                  </a:lnTo>
                  <a:lnTo>
                    <a:pt x="2038375" y="146909"/>
                  </a:lnTo>
                  <a:lnTo>
                    <a:pt x="2174267" y="0"/>
                  </a:lnTo>
                  <a:lnTo>
                    <a:pt x="2310159" y="73454"/>
                  </a:lnTo>
                  <a:lnTo>
                    <a:pt x="2446051" y="0"/>
                  </a:lnTo>
                  <a:lnTo>
                    <a:pt x="2581942" y="0"/>
                  </a:lnTo>
                  <a:lnTo>
                    <a:pt x="2717834" y="73454"/>
                  </a:lnTo>
                  <a:lnTo>
                    <a:pt x="2853726" y="0"/>
                  </a:lnTo>
                  <a:lnTo>
                    <a:pt x="2989618" y="0"/>
                  </a:lnTo>
                  <a:lnTo>
                    <a:pt x="3125509" y="0"/>
                  </a:lnTo>
                  <a:lnTo>
                    <a:pt x="3261401" y="73454"/>
                  </a:lnTo>
                  <a:lnTo>
                    <a:pt x="3397293" y="73454"/>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01112"/>
              <a:ext cx="3397293" cy="661093"/>
            </a:xfrm>
            <a:custGeom>
              <a:avLst/>
              <a:pathLst>
                <a:path w="3397293" h="661093">
                  <a:moveTo>
                    <a:pt x="0" y="73454"/>
                  </a:moveTo>
                  <a:lnTo>
                    <a:pt x="135891" y="0"/>
                  </a:lnTo>
                  <a:lnTo>
                    <a:pt x="271783" y="73454"/>
                  </a:lnTo>
                  <a:lnTo>
                    <a:pt x="407675" y="73454"/>
                  </a:lnTo>
                  <a:lnTo>
                    <a:pt x="543566" y="367274"/>
                  </a:lnTo>
                  <a:lnTo>
                    <a:pt x="679458" y="514183"/>
                  </a:lnTo>
                  <a:lnTo>
                    <a:pt x="815350" y="293819"/>
                  </a:lnTo>
                  <a:lnTo>
                    <a:pt x="951242" y="73454"/>
                  </a:lnTo>
                  <a:lnTo>
                    <a:pt x="1087133" y="220364"/>
                  </a:lnTo>
                  <a:lnTo>
                    <a:pt x="1223025" y="367274"/>
                  </a:lnTo>
                  <a:lnTo>
                    <a:pt x="1358917" y="440728"/>
                  </a:lnTo>
                  <a:lnTo>
                    <a:pt x="1494809" y="367274"/>
                  </a:lnTo>
                  <a:lnTo>
                    <a:pt x="1630700" y="661093"/>
                  </a:lnTo>
                  <a:lnTo>
                    <a:pt x="1766592" y="514183"/>
                  </a:lnTo>
                  <a:lnTo>
                    <a:pt x="1902484" y="0"/>
                  </a:lnTo>
                  <a:lnTo>
                    <a:pt x="2038375" y="146909"/>
                  </a:lnTo>
                  <a:lnTo>
                    <a:pt x="2174267" y="0"/>
                  </a:lnTo>
                  <a:lnTo>
                    <a:pt x="2310159" y="73454"/>
                  </a:lnTo>
                  <a:lnTo>
                    <a:pt x="2446051" y="0"/>
                  </a:lnTo>
                  <a:lnTo>
                    <a:pt x="2581942" y="0"/>
                  </a:lnTo>
                  <a:lnTo>
                    <a:pt x="2717834" y="73454"/>
                  </a:lnTo>
                  <a:lnTo>
                    <a:pt x="2853726" y="0"/>
                  </a:lnTo>
                  <a:lnTo>
                    <a:pt x="2989618" y="0"/>
                  </a:lnTo>
                  <a:lnTo>
                    <a:pt x="3125509" y="0"/>
                  </a:lnTo>
                  <a:lnTo>
                    <a:pt x="3261401" y="73454"/>
                  </a:lnTo>
                  <a:lnTo>
                    <a:pt x="3397293" y="7345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1292805"/>
            </a:xfrm>
            <a:custGeom>
              <a:avLst/>
              <a:pathLst>
                <a:path w="0" h="1292805">
                  <a:moveTo>
                    <a:pt x="0" y="12928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1219350"/>
            </a:xfrm>
            <a:custGeom>
              <a:avLst/>
              <a:pathLst>
                <a:path w="0" h="1219350">
                  <a:moveTo>
                    <a:pt x="0" y="12193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925530"/>
            </a:xfrm>
            <a:custGeom>
              <a:avLst/>
              <a:pathLst>
                <a:path w="0" h="925530">
                  <a:moveTo>
                    <a:pt x="0" y="92553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01112"/>
              <a:ext cx="3397293" cy="661093"/>
            </a:xfrm>
            <a:custGeom>
              <a:avLst/>
              <a:pathLst>
                <a:path w="3397293" h="661093">
                  <a:moveTo>
                    <a:pt x="0" y="73454"/>
                  </a:moveTo>
                  <a:lnTo>
                    <a:pt x="135891" y="0"/>
                  </a:lnTo>
                  <a:lnTo>
                    <a:pt x="271783" y="73454"/>
                  </a:lnTo>
                  <a:lnTo>
                    <a:pt x="407675" y="73454"/>
                  </a:lnTo>
                  <a:lnTo>
                    <a:pt x="543566" y="367274"/>
                  </a:lnTo>
                  <a:lnTo>
                    <a:pt x="679458" y="514183"/>
                  </a:lnTo>
                  <a:lnTo>
                    <a:pt x="815350" y="293819"/>
                  </a:lnTo>
                  <a:lnTo>
                    <a:pt x="951242" y="73454"/>
                  </a:lnTo>
                  <a:lnTo>
                    <a:pt x="1087133" y="220364"/>
                  </a:lnTo>
                  <a:lnTo>
                    <a:pt x="1223025" y="367274"/>
                  </a:lnTo>
                  <a:lnTo>
                    <a:pt x="1358917" y="440728"/>
                  </a:lnTo>
                  <a:lnTo>
                    <a:pt x="1494809" y="367274"/>
                  </a:lnTo>
                  <a:lnTo>
                    <a:pt x="1630700" y="661093"/>
                  </a:lnTo>
                  <a:lnTo>
                    <a:pt x="1766592" y="514183"/>
                  </a:lnTo>
                  <a:lnTo>
                    <a:pt x="1902484" y="0"/>
                  </a:lnTo>
                  <a:lnTo>
                    <a:pt x="2038375" y="146909"/>
                  </a:lnTo>
                  <a:lnTo>
                    <a:pt x="2174267" y="0"/>
                  </a:lnTo>
                  <a:lnTo>
                    <a:pt x="2310159" y="73454"/>
                  </a:lnTo>
                  <a:lnTo>
                    <a:pt x="2446051" y="0"/>
                  </a:lnTo>
                  <a:lnTo>
                    <a:pt x="2581942" y="0"/>
                  </a:lnTo>
                  <a:lnTo>
                    <a:pt x="2717834" y="73454"/>
                  </a:lnTo>
                  <a:lnTo>
                    <a:pt x="2853726" y="0"/>
                  </a:lnTo>
                  <a:lnTo>
                    <a:pt x="2989618" y="0"/>
                  </a:lnTo>
                  <a:lnTo>
                    <a:pt x="3125509" y="0"/>
                  </a:lnTo>
                  <a:lnTo>
                    <a:pt x="3261401" y="73454"/>
                  </a:lnTo>
                  <a:lnTo>
                    <a:pt x="3397293" y="73454"/>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68928" y="245531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4526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27845"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1076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076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8467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4712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74790" y="4886838"/>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6" name="tx116"/>
            <p:cNvSpPr/>
            <p:nvPr/>
          </p:nvSpPr>
          <p:spPr>
            <a:xfrm>
              <a:off x="705177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1422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3838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171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5048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8380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505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838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1714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4458645" cy="110182"/>
            </a:xfrm>
            <a:prstGeom prst="rect">
              <a:avLst/>
            </a:prstGeom>
            <a:solidFill>
              <a:srgbClr val="1CABE2">
                <a:alpha val="80000"/>
              </a:srgbClr>
            </a:solidFill>
          </p:spPr>
          <p:txBody>
            <a:bodyPr/>
            <a:lstStyle/>
            <a:p/>
          </p:txBody>
        </p:sp>
        <p:sp>
          <p:nvSpPr>
            <p:cNvPr id="131" name="rc131"/>
            <p:cNvSpPr/>
            <p:nvPr/>
          </p:nvSpPr>
          <p:spPr>
            <a:xfrm>
              <a:off x="1317178" y="5634770"/>
              <a:ext cx="7321564" cy="110182"/>
            </a:xfrm>
            <a:prstGeom prst="rect">
              <a:avLst/>
            </a:prstGeom>
            <a:solidFill>
              <a:srgbClr val="1CABE2">
                <a:alpha val="80000"/>
              </a:srgbClr>
            </a:solidFill>
          </p:spPr>
          <p:txBody>
            <a:bodyPr/>
            <a:lstStyle/>
            <a:p/>
          </p:txBody>
        </p:sp>
        <p:sp>
          <p:nvSpPr>
            <p:cNvPr id="132" name="rc132"/>
            <p:cNvSpPr/>
            <p:nvPr/>
          </p:nvSpPr>
          <p:spPr>
            <a:xfrm>
              <a:off x="1317178" y="5497042"/>
              <a:ext cx="7236231" cy="110182"/>
            </a:xfrm>
            <a:prstGeom prst="rect">
              <a:avLst/>
            </a:prstGeom>
            <a:solidFill>
              <a:srgbClr val="1CABE2">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0091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23423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36755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1" name="tx14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2" name="tx14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Chile (98 %) fue 8 puntos porcentuales superior a la media mundial (90 %) y 9 puntos porcentuales superior a la media de todos los países de la Iniciativa « LACR » (89 %).
La cobertura nacional de la DTP1 fue un punto porcentual inferior a la de 2019 (99 %).
Esto equivale a 3.000 niños sin ninguna dosis en 2025, frente a los 2.000 niños sin ninguna dosis en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Chile fue del 98 %; esto supone un punto porcentual menos que en 2019 y supera tanto la media mundial como la regional.</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Chile ocupaba el puesto 23 de 33 países en cuanto a la cobertura más baja de la vacuna DTP1 (teniendo en cuenta los empates).
Chile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Chile tenía una cobertura de la vacuna DTP1 del 98 % y no figuraba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Chile ocupaba el puesto número 18 de 33 países, con 2.000 niños sin ninguna dosis.
En 2025, Chile ocupaba el puesto número 16 de 33 países, con 3.000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05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608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3112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615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2119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357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860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364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867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9370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430178"/>
              <a:ext cx="203168" cy="1255208"/>
            </a:xfrm>
            <a:prstGeom prst="rect">
              <a:avLst/>
            </a:prstGeom>
            <a:solidFill>
              <a:srgbClr val="80BD41">
                <a:alpha val="100000"/>
              </a:srgbClr>
            </a:solidFill>
          </p:spPr>
          <p:txBody>
            <a:bodyPr/>
            <a:lstStyle/>
            <a:p/>
          </p:txBody>
        </p:sp>
        <p:sp>
          <p:nvSpPr>
            <p:cNvPr id="30" name="rc30"/>
            <p:cNvSpPr/>
            <p:nvPr/>
          </p:nvSpPr>
          <p:spPr>
            <a:xfrm>
              <a:off x="1332670" y="3306037"/>
              <a:ext cx="203168" cy="27587"/>
            </a:xfrm>
            <a:prstGeom prst="rect">
              <a:avLst/>
            </a:prstGeom>
            <a:solidFill>
              <a:srgbClr val="0058AB">
                <a:alpha val="100000"/>
              </a:srgbClr>
            </a:solidFill>
          </p:spPr>
          <p:txBody>
            <a:bodyPr/>
            <a:lstStyle/>
            <a:p/>
          </p:txBody>
        </p:sp>
        <p:sp>
          <p:nvSpPr>
            <p:cNvPr id="31" name="rc31"/>
            <p:cNvSpPr/>
            <p:nvPr/>
          </p:nvSpPr>
          <p:spPr>
            <a:xfrm>
              <a:off x="1332670" y="3333625"/>
              <a:ext cx="203168" cy="96553"/>
            </a:xfrm>
            <a:prstGeom prst="rect">
              <a:avLst/>
            </a:prstGeom>
            <a:solidFill>
              <a:srgbClr val="1CABE2">
                <a:alpha val="100000"/>
              </a:srgbClr>
            </a:solidFill>
          </p:spPr>
          <p:txBody>
            <a:bodyPr/>
            <a:lstStyle/>
            <a:p/>
          </p:txBody>
        </p:sp>
        <p:sp>
          <p:nvSpPr>
            <p:cNvPr id="32" name="rc32"/>
            <p:cNvSpPr/>
            <p:nvPr/>
          </p:nvSpPr>
          <p:spPr>
            <a:xfrm>
              <a:off x="1558413" y="3365010"/>
              <a:ext cx="203168" cy="1320376"/>
            </a:xfrm>
            <a:prstGeom prst="rect">
              <a:avLst/>
            </a:prstGeom>
            <a:solidFill>
              <a:srgbClr val="80BD41">
                <a:alpha val="100000"/>
              </a:srgbClr>
            </a:solidFill>
          </p:spPr>
          <p:txBody>
            <a:bodyPr/>
            <a:lstStyle/>
            <a:p/>
          </p:txBody>
        </p:sp>
        <p:sp>
          <p:nvSpPr>
            <p:cNvPr id="33" name="rc33"/>
            <p:cNvSpPr/>
            <p:nvPr/>
          </p:nvSpPr>
          <p:spPr>
            <a:xfrm>
              <a:off x="1558413" y="3324176"/>
              <a:ext cx="203168" cy="13609"/>
            </a:xfrm>
            <a:prstGeom prst="rect">
              <a:avLst/>
            </a:prstGeom>
            <a:solidFill>
              <a:srgbClr val="0058AB">
                <a:alpha val="100000"/>
              </a:srgbClr>
            </a:solidFill>
          </p:spPr>
          <p:txBody>
            <a:bodyPr/>
            <a:lstStyle/>
            <a:p/>
          </p:txBody>
        </p:sp>
        <p:sp>
          <p:nvSpPr>
            <p:cNvPr id="34" name="rc34"/>
            <p:cNvSpPr/>
            <p:nvPr/>
          </p:nvSpPr>
          <p:spPr>
            <a:xfrm>
              <a:off x="1558413" y="3337785"/>
              <a:ext cx="203168" cy="27224"/>
            </a:xfrm>
            <a:prstGeom prst="rect">
              <a:avLst/>
            </a:prstGeom>
            <a:solidFill>
              <a:srgbClr val="1CABE2">
                <a:alpha val="100000"/>
              </a:srgbClr>
            </a:solidFill>
          </p:spPr>
          <p:txBody>
            <a:bodyPr/>
            <a:lstStyle/>
            <a:p/>
          </p:txBody>
        </p:sp>
        <p:sp>
          <p:nvSpPr>
            <p:cNvPr id="35" name="rc35"/>
            <p:cNvSpPr/>
            <p:nvPr/>
          </p:nvSpPr>
          <p:spPr>
            <a:xfrm>
              <a:off x="1784155" y="3405823"/>
              <a:ext cx="203168" cy="1279564"/>
            </a:xfrm>
            <a:prstGeom prst="rect">
              <a:avLst/>
            </a:prstGeom>
            <a:solidFill>
              <a:srgbClr val="80BD41">
                <a:alpha val="100000"/>
              </a:srgbClr>
            </a:solidFill>
          </p:spPr>
          <p:txBody>
            <a:bodyPr/>
            <a:lstStyle/>
            <a:p/>
          </p:txBody>
        </p:sp>
        <p:sp>
          <p:nvSpPr>
            <p:cNvPr id="36" name="rc36"/>
            <p:cNvSpPr/>
            <p:nvPr/>
          </p:nvSpPr>
          <p:spPr>
            <a:xfrm>
              <a:off x="1784155" y="3366247"/>
              <a:ext cx="203168" cy="26383"/>
            </a:xfrm>
            <a:prstGeom prst="rect">
              <a:avLst/>
            </a:prstGeom>
            <a:solidFill>
              <a:srgbClr val="0058AB">
                <a:alpha val="100000"/>
              </a:srgbClr>
            </a:solidFill>
          </p:spPr>
          <p:txBody>
            <a:bodyPr/>
            <a:lstStyle/>
            <a:p/>
          </p:txBody>
        </p:sp>
        <p:sp>
          <p:nvSpPr>
            <p:cNvPr id="37" name="rc37"/>
            <p:cNvSpPr/>
            <p:nvPr/>
          </p:nvSpPr>
          <p:spPr>
            <a:xfrm>
              <a:off x="1784155" y="3392631"/>
              <a:ext cx="203168" cy="13191"/>
            </a:xfrm>
            <a:prstGeom prst="rect">
              <a:avLst/>
            </a:prstGeom>
            <a:solidFill>
              <a:srgbClr val="1CABE2">
                <a:alpha val="100000"/>
              </a:srgbClr>
            </a:solidFill>
          </p:spPr>
          <p:txBody>
            <a:bodyPr/>
            <a:lstStyle/>
            <a:p/>
          </p:txBody>
        </p:sp>
        <p:sp>
          <p:nvSpPr>
            <p:cNvPr id="38" name="rc38"/>
            <p:cNvSpPr/>
            <p:nvPr/>
          </p:nvSpPr>
          <p:spPr>
            <a:xfrm>
              <a:off x="2009898" y="3443991"/>
              <a:ext cx="203168" cy="1241395"/>
            </a:xfrm>
            <a:prstGeom prst="rect">
              <a:avLst/>
            </a:prstGeom>
            <a:solidFill>
              <a:srgbClr val="80BD41">
                <a:alpha val="100000"/>
              </a:srgbClr>
            </a:solidFill>
          </p:spPr>
          <p:txBody>
            <a:bodyPr/>
            <a:lstStyle/>
            <a:p/>
          </p:txBody>
        </p:sp>
        <p:sp>
          <p:nvSpPr>
            <p:cNvPr id="39" name="rc39"/>
            <p:cNvSpPr/>
            <p:nvPr/>
          </p:nvSpPr>
          <p:spPr>
            <a:xfrm>
              <a:off x="2009898" y="3392268"/>
              <a:ext cx="203168" cy="25861"/>
            </a:xfrm>
            <a:prstGeom prst="rect">
              <a:avLst/>
            </a:prstGeom>
            <a:solidFill>
              <a:srgbClr val="0058AB">
                <a:alpha val="100000"/>
              </a:srgbClr>
            </a:solidFill>
          </p:spPr>
          <p:txBody>
            <a:bodyPr/>
            <a:lstStyle/>
            <a:p/>
          </p:txBody>
        </p:sp>
        <p:sp>
          <p:nvSpPr>
            <p:cNvPr id="40" name="rc40"/>
            <p:cNvSpPr/>
            <p:nvPr/>
          </p:nvSpPr>
          <p:spPr>
            <a:xfrm>
              <a:off x="2009898" y="3418130"/>
              <a:ext cx="203168" cy="25861"/>
            </a:xfrm>
            <a:prstGeom prst="rect">
              <a:avLst/>
            </a:prstGeom>
            <a:solidFill>
              <a:srgbClr val="1CABE2">
                <a:alpha val="100000"/>
              </a:srgbClr>
            </a:solidFill>
          </p:spPr>
          <p:txBody>
            <a:bodyPr/>
            <a:lstStyle/>
            <a:p/>
          </p:txBody>
        </p:sp>
        <p:sp>
          <p:nvSpPr>
            <p:cNvPr id="41" name="rc41"/>
            <p:cNvSpPr/>
            <p:nvPr/>
          </p:nvSpPr>
          <p:spPr>
            <a:xfrm>
              <a:off x="2235640" y="3501167"/>
              <a:ext cx="203168" cy="1184219"/>
            </a:xfrm>
            <a:prstGeom prst="rect">
              <a:avLst/>
            </a:prstGeom>
            <a:solidFill>
              <a:srgbClr val="80BD41">
                <a:alpha val="100000"/>
              </a:srgbClr>
            </a:solidFill>
          </p:spPr>
          <p:txBody>
            <a:bodyPr/>
            <a:lstStyle/>
            <a:p/>
          </p:txBody>
        </p:sp>
        <p:sp>
          <p:nvSpPr>
            <p:cNvPr id="42" name="rc42"/>
            <p:cNvSpPr/>
            <p:nvPr/>
          </p:nvSpPr>
          <p:spPr>
            <a:xfrm>
              <a:off x="2235640" y="3412034"/>
              <a:ext cx="203168" cy="76403"/>
            </a:xfrm>
            <a:prstGeom prst="rect">
              <a:avLst/>
            </a:prstGeom>
            <a:solidFill>
              <a:srgbClr val="0058AB">
                <a:alpha val="100000"/>
              </a:srgbClr>
            </a:solidFill>
          </p:spPr>
          <p:txBody>
            <a:bodyPr/>
            <a:lstStyle/>
            <a:p/>
          </p:txBody>
        </p:sp>
        <p:sp>
          <p:nvSpPr>
            <p:cNvPr id="43" name="rc43"/>
            <p:cNvSpPr/>
            <p:nvPr/>
          </p:nvSpPr>
          <p:spPr>
            <a:xfrm>
              <a:off x="2235640" y="3488437"/>
              <a:ext cx="203168" cy="12730"/>
            </a:xfrm>
            <a:prstGeom prst="rect">
              <a:avLst/>
            </a:prstGeom>
            <a:solidFill>
              <a:srgbClr val="1CABE2">
                <a:alpha val="100000"/>
              </a:srgbClr>
            </a:solidFill>
          </p:spPr>
          <p:txBody>
            <a:bodyPr/>
            <a:lstStyle/>
            <a:p/>
          </p:txBody>
        </p:sp>
        <p:sp>
          <p:nvSpPr>
            <p:cNvPr id="44" name="rc44"/>
            <p:cNvSpPr/>
            <p:nvPr/>
          </p:nvSpPr>
          <p:spPr>
            <a:xfrm>
              <a:off x="2461382" y="3530085"/>
              <a:ext cx="203168" cy="1155301"/>
            </a:xfrm>
            <a:prstGeom prst="rect">
              <a:avLst/>
            </a:prstGeom>
            <a:solidFill>
              <a:srgbClr val="80BD41">
                <a:alpha val="100000"/>
              </a:srgbClr>
            </a:solidFill>
          </p:spPr>
          <p:txBody>
            <a:bodyPr/>
            <a:lstStyle/>
            <a:p/>
          </p:txBody>
        </p:sp>
        <p:sp>
          <p:nvSpPr>
            <p:cNvPr id="45" name="rc45"/>
            <p:cNvSpPr/>
            <p:nvPr/>
          </p:nvSpPr>
          <p:spPr>
            <a:xfrm>
              <a:off x="2461382" y="3415827"/>
              <a:ext cx="203168" cy="101566"/>
            </a:xfrm>
            <a:prstGeom prst="rect">
              <a:avLst/>
            </a:prstGeom>
            <a:solidFill>
              <a:srgbClr val="0058AB">
                <a:alpha val="100000"/>
              </a:srgbClr>
            </a:solidFill>
          </p:spPr>
          <p:txBody>
            <a:bodyPr/>
            <a:lstStyle/>
            <a:p/>
          </p:txBody>
        </p:sp>
        <p:sp>
          <p:nvSpPr>
            <p:cNvPr id="46" name="rc46"/>
            <p:cNvSpPr/>
            <p:nvPr/>
          </p:nvSpPr>
          <p:spPr>
            <a:xfrm>
              <a:off x="2461382" y="3517393"/>
              <a:ext cx="203168" cy="12691"/>
            </a:xfrm>
            <a:prstGeom prst="rect">
              <a:avLst/>
            </a:prstGeom>
            <a:solidFill>
              <a:srgbClr val="1CABE2">
                <a:alpha val="100000"/>
              </a:srgbClr>
            </a:solidFill>
          </p:spPr>
          <p:txBody>
            <a:bodyPr/>
            <a:lstStyle/>
            <a:p/>
          </p:txBody>
        </p:sp>
        <p:sp>
          <p:nvSpPr>
            <p:cNvPr id="47" name="rc47"/>
            <p:cNvSpPr/>
            <p:nvPr/>
          </p:nvSpPr>
          <p:spPr>
            <a:xfrm>
              <a:off x="2687125" y="3500051"/>
              <a:ext cx="203168" cy="1185335"/>
            </a:xfrm>
            <a:prstGeom prst="rect">
              <a:avLst/>
            </a:prstGeom>
            <a:solidFill>
              <a:srgbClr val="80BD41">
                <a:alpha val="100000"/>
              </a:srgbClr>
            </a:solidFill>
          </p:spPr>
          <p:txBody>
            <a:bodyPr/>
            <a:lstStyle/>
            <a:p/>
          </p:txBody>
        </p:sp>
        <p:sp>
          <p:nvSpPr>
            <p:cNvPr id="48" name="rc48"/>
            <p:cNvSpPr/>
            <p:nvPr/>
          </p:nvSpPr>
          <p:spPr>
            <a:xfrm>
              <a:off x="2687125" y="3424390"/>
              <a:ext cx="203168" cy="63051"/>
            </a:xfrm>
            <a:prstGeom prst="rect">
              <a:avLst/>
            </a:prstGeom>
            <a:solidFill>
              <a:srgbClr val="0058AB">
                <a:alpha val="100000"/>
              </a:srgbClr>
            </a:solidFill>
          </p:spPr>
          <p:txBody>
            <a:bodyPr/>
            <a:lstStyle/>
            <a:p/>
          </p:txBody>
        </p:sp>
        <p:sp>
          <p:nvSpPr>
            <p:cNvPr id="49" name="rc49"/>
            <p:cNvSpPr/>
            <p:nvPr/>
          </p:nvSpPr>
          <p:spPr>
            <a:xfrm>
              <a:off x="2687125" y="3487442"/>
              <a:ext cx="203168" cy="12609"/>
            </a:xfrm>
            <a:prstGeom prst="rect">
              <a:avLst/>
            </a:prstGeom>
            <a:solidFill>
              <a:srgbClr val="1CABE2">
                <a:alpha val="100000"/>
              </a:srgbClr>
            </a:solidFill>
          </p:spPr>
          <p:txBody>
            <a:bodyPr/>
            <a:lstStyle/>
            <a:p/>
          </p:txBody>
        </p:sp>
        <p:sp>
          <p:nvSpPr>
            <p:cNvPr id="50" name="rc50"/>
            <p:cNvSpPr/>
            <p:nvPr/>
          </p:nvSpPr>
          <p:spPr>
            <a:xfrm>
              <a:off x="2912867" y="3445393"/>
              <a:ext cx="203168" cy="1239993"/>
            </a:xfrm>
            <a:prstGeom prst="rect">
              <a:avLst/>
            </a:prstGeom>
            <a:solidFill>
              <a:srgbClr val="80BD41">
                <a:alpha val="100000"/>
              </a:srgbClr>
            </a:solidFill>
          </p:spPr>
          <p:txBody>
            <a:bodyPr/>
            <a:lstStyle/>
            <a:p/>
          </p:txBody>
        </p:sp>
        <p:sp>
          <p:nvSpPr>
            <p:cNvPr id="51" name="rc51"/>
            <p:cNvSpPr/>
            <p:nvPr/>
          </p:nvSpPr>
          <p:spPr>
            <a:xfrm>
              <a:off x="2912867" y="3393725"/>
              <a:ext cx="203168" cy="25834"/>
            </a:xfrm>
            <a:prstGeom prst="rect">
              <a:avLst/>
            </a:prstGeom>
            <a:solidFill>
              <a:srgbClr val="0058AB">
                <a:alpha val="100000"/>
              </a:srgbClr>
            </a:solidFill>
          </p:spPr>
          <p:txBody>
            <a:bodyPr/>
            <a:lstStyle/>
            <a:p/>
          </p:txBody>
        </p:sp>
        <p:sp>
          <p:nvSpPr>
            <p:cNvPr id="52" name="rc52"/>
            <p:cNvSpPr/>
            <p:nvPr/>
          </p:nvSpPr>
          <p:spPr>
            <a:xfrm>
              <a:off x="2912867" y="3419559"/>
              <a:ext cx="203168" cy="25834"/>
            </a:xfrm>
            <a:prstGeom prst="rect">
              <a:avLst/>
            </a:prstGeom>
            <a:solidFill>
              <a:srgbClr val="1CABE2">
                <a:alpha val="100000"/>
              </a:srgbClr>
            </a:solidFill>
          </p:spPr>
          <p:txBody>
            <a:bodyPr/>
            <a:lstStyle/>
            <a:p/>
          </p:txBody>
        </p:sp>
        <p:sp>
          <p:nvSpPr>
            <p:cNvPr id="53" name="rc53"/>
            <p:cNvSpPr/>
            <p:nvPr/>
          </p:nvSpPr>
          <p:spPr>
            <a:xfrm>
              <a:off x="3138609" y="3432053"/>
              <a:ext cx="203168" cy="1253334"/>
            </a:xfrm>
            <a:prstGeom prst="rect">
              <a:avLst/>
            </a:prstGeom>
            <a:solidFill>
              <a:srgbClr val="80BD41">
                <a:alpha val="100000"/>
              </a:srgbClr>
            </a:solidFill>
          </p:spPr>
          <p:txBody>
            <a:bodyPr/>
            <a:lstStyle/>
            <a:p/>
          </p:txBody>
        </p:sp>
        <p:sp>
          <p:nvSpPr>
            <p:cNvPr id="54" name="rc54"/>
            <p:cNvSpPr/>
            <p:nvPr/>
          </p:nvSpPr>
          <p:spPr>
            <a:xfrm>
              <a:off x="3138609" y="3366088"/>
              <a:ext cx="203168" cy="52773"/>
            </a:xfrm>
            <a:prstGeom prst="rect">
              <a:avLst/>
            </a:prstGeom>
            <a:solidFill>
              <a:srgbClr val="0058AB">
                <a:alpha val="100000"/>
              </a:srgbClr>
            </a:solidFill>
          </p:spPr>
          <p:txBody>
            <a:bodyPr/>
            <a:lstStyle/>
            <a:p/>
          </p:txBody>
        </p:sp>
        <p:sp>
          <p:nvSpPr>
            <p:cNvPr id="55" name="rc55"/>
            <p:cNvSpPr/>
            <p:nvPr/>
          </p:nvSpPr>
          <p:spPr>
            <a:xfrm>
              <a:off x="3138609" y="3418861"/>
              <a:ext cx="203168" cy="13191"/>
            </a:xfrm>
            <a:prstGeom prst="rect">
              <a:avLst/>
            </a:prstGeom>
            <a:solidFill>
              <a:srgbClr val="1CABE2">
                <a:alpha val="100000"/>
              </a:srgbClr>
            </a:solidFill>
          </p:spPr>
          <p:txBody>
            <a:bodyPr/>
            <a:lstStyle/>
            <a:p/>
          </p:txBody>
        </p:sp>
        <p:sp>
          <p:nvSpPr>
            <p:cNvPr id="56" name="rc56"/>
            <p:cNvSpPr/>
            <p:nvPr/>
          </p:nvSpPr>
          <p:spPr>
            <a:xfrm>
              <a:off x="3364352" y="3431943"/>
              <a:ext cx="203168" cy="1253444"/>
            </a:xfrm>
            <a:prstGeom prst="rect">
              <a:avLst/>
            </a:prstGeom>
            <a:solidFill>
              <a:srgbClr val="80BD41">
                <a:alpha val="100000"/>
              </a:srgbClr>
            </a:solidFill>
          </p:spPr>
          <p:txBody>
            <a:bodyPr/>
            <a:lstStyle/>
            <a:p/>
          </p:txBody>
        </p:sp>
        <p:sp>
          <p:nvSpPr>
            <p:cNvPr id="57" name="rc57"/>
            <p:cNvSpPr/>
            <p:nvPr/>
          </p:nvSpPr>
          <p:spPr>
            <a:xfrm>
              <a:off x="3364352" y="3351934"/>
              <a:ext cx="203168" cy="80008"/>
            </a:xfrm>
            <a:prstGeom prst="rect">
              <a:avLst/>
            </a:prstGeom>
            <a:solidFill>
              <a:srgbClr val="0058AB">
                <a:alpha val="100000"/>
              </a:srgbClr>
            </a:solidFill>
          </p:spPr>
          <p:txBody>
            <a:bodyPr/>
            <a:lstStyle/>
            <a:p/>
          </p:txBody>
        </p:sp>
        <p:sp>
          <p:nvSpPr>
            <p:cNvPr id="58" name="rc58"/>
            <p:cNvSpPr/>
            <p:nvPr/>
          </p:nvSpPr>
          <p:spPr>
            <a:xfrm>
              <a:off x="3364352" y="3431943"/>
              <a:ext cx="203168" cy="0"/>
            </a:xfrm>
            <a:prstGeom prst="rect">
              <a:avLst/>
            </a:prstGeom>
            <a:solidFill>
              <a:srgbClr val="1CABE2">
                <a:alpha val="100000"/>
              </a:srgbClr>
            </a:solidFill>
          </p:spPr>
          <p:txBody>
            <a:bodyPr/>
            <a:lstStyle/>
            <a:p/>
          </p:txBody>
        </p:sp>
        <p:sp>
          <p:nvSpPr>
            <p:cNvPr id="59" name="rc59"/>
            <p:cNvSpPr/>
            <p:nvPr/>
          </p:nvSpPr>
          <p:spPr>
            <a:xfrm>
              <a:off x="3590094" y="3457441"/>
              <a:ext cx="203168" cy="1227945"/>
            </a:xfrm>
            <a:prstGeom prst="rect">
              <a:avLst/>
            </a:prstGeom>
            <a:solidFill>
              <a:srgbClr val="80BD41">
                <a:alpha val="100000"/>
              </a:srgbClr>
            </a:solidFill>
          </p:spPr>
          <p:txBody>
            <a:bodyPr/>
            <a:lstStyle/>
            <a:p/>
          </p:txBody>
        </p:sp>
        <p:sp>
          <p:nvSpPr>
            <p:cNvPr id="60" name="rc60"/>
            <p:cNvSpPr/>
            <p:nvPr/>
          </p:nvSpPr>
          <p:spPr>
            <a:xfrm>
              <a:off x="3590094" y="3350664"/>
              <a:ext cx="203168" cy="93431"/>
            </a:xfrm>
            <a:prstGeom prst="rect">
              <a:avLst/>
            </a:prstGeom>
            <a:solidFill>
              <a:srgbClr val="0058AB">
                <a:alpha val="100000"/>
              </a:srgbClr>
            </a:solidFill>
          </p:spPr>
          <p:txBody>
            <a:bodyPr/>
            <a:lstStyle/>
            <a:p/>
          </p:txBody>
        </p:sp>
        <p:sp>
          <p:nvSpPr>
            <p:cNvPr id="61" name="rc61"/>
            <p:cNvSpPr/>
            <p:nvPr/>
          </p:nvSpPr>
          <p:spPr>
            <a:xfrm>
              <a:off x="3590094" y="3444096"/>
              <a:ext cx="203168" cy="13345"/>
            </a:xfrm>
            <a:prstGeom prst="rect">
              <a:avLst/>
            </a:prstGeom>
            <a:solidFill>
              <a:srgbClr val="1CABE2">
                <a:alpha val="100000"/>
              </a:srgbClr>
            </a:solidFill>
          </p:spPr>
          <p:txBody>
            <a:bodyPr/>
            <a:lstStyle/>
            <a:p/>
          </p:txBody>
        </p:sp>
        <p:sp>
          <p:nvSpPr>
            <p:cNvPr id="62" name="rc62"/>
            <p:cNvSpPr/>
            <p:nvPr/>
          </p:nvSpPr>
          <p:spPr>
            <a:xfrm>
              <a:off x="3815836" y="3437126"/>
              <a:ext cx="203168" cy="1248260"/>
            </a:xfrm>
            <a:prstGeom prst="rect">
              <a:avLst/>
            </a:prstGeom>
            <a:solidFill>
              <a:srgbClr val="80BD41">
                <a:alpha val="100000"/>
              </a:srgbClr>
            </a:solidFill>
          </p:spPr>
          <p:txBody>
            <a:bodyPr/>
            <a:lstStyle/>
            <a:p/>
          </p:txBody>
        </p:sp>
        <p:sp>
          <p:nvSpPr>
            <p:cNvPr id="63" name="rc63"/>
            <p:cNvSpPr/>
            <p:nvPr/>
          </p:nvSpPr>
          <p:spPr>
            <a:xfrm>
              <a:off x="3815836" y="3357447"/>
              <a:ext cx="203168" cy="79679"/>
            </a:xfrm>
            <a:prstGeom prst="rect">
              <a:avLst/>
            </a:prstGeom>
            <a:solidFill>
              <a:srgbClr val="0058AB">
                <a:alpha val="100000"/>
              </a:srgbClr>
            </a:solidFill>
          </p:spPr>
          <p:txBody>
            <a:bodyPr/>
            <a:lstStyle/>
            <a:p/>
          </p:txBody>
        </p:sp>
        <p:sp>
          <p:nvSpPr>
            <p:cNvPr id="64" name="rc64"/>
            <p:cNvSpPr/>
            <p:nvPr/>
          </p:nvSpPr>
          <p:spPr>
            <a:xfrm>
              <a:off x="3815836" y="3437126"/>
              <a:ext cx="203168" cy="0"/>
            </a:xfrm>
            <a:prstGeom prst="rect">
              <a:avLst/>
            </a:prstGeom>
            <a:solidFill>
              <a:srgbClr val="1CABE2">
                <a:alpha val="100000"/>
              </a:srgbClr>
            </a:solidFill>
          </p:spPr>
          <p:txBody>
            <a:bodyPr/>
            <a:lstStyle/>
            <a:p/>
          </p:txBody>
        </p:sp>
        <p:sp>
          <p:nvSpPr>
            <p:cNvPr id="65" name="rc65"/>
            <p:cNvSpPr/>
            <p:nvPr/>
          </p:nvSpPr>
          <p:spPr>
            <a:xfrm>
              <a:off x="4041579" y="3499287"/>
              <a:ext cx="203168" cy="1186099"/>
            </a:xfrm>
            <a:prstGeom prst="rect">
              <a:avLst/>
            </a:prstGeom>
            <a:solidFill>
              <a:srgbClr val="80BD41">
                <a:alpha val="100000"/>
              </a:srgbClr>
            </a:solidFill>
          </p:spPr>
          <p:txBody>
            <a:bodyPr/>
            <a:lstStyle/>
            <a:p/>
          </p:txBody>
        </p:sp>
        <p:sp>
          <p:nvSpPr>
            <p:cNvPr id="66" name="rc66"/>
            <p:cNvSpPr/>
            <p:nvPr/>
          </p:nvSpPr>
          <p:spPr>
            <a:xfrm>
              <a:off x="4041579" y="3367500"/>
              <a:ext cx="203168" cy="131787"/>
            </a:xfrm>
            <a:prstGeom prst="rect">
              <a:avLst/>
            </a:prstGeom>
            <a:solidFill>
              <a:srgbClr val="0058AB">
                <a:alpha val="100000"/>
              </a:srgbClr>
            </a:solidFill>
          </p:spPr>
          <p:txBody>
            <a:bodyPr/>
            <a:lstStyle/>
            <a:p/>
          </p:txBody>
        </p:sp>
        <p:sp>
          <p:nvSpPr>
            <p:cNvPr id="67" name="rc67"/>
            <p:cNvSpPr/>
            <p:nvPr/>
          </p:nvSpPr>
          <p:spPr>
            <a:xfrm>
              <a:off x="4041579" y="3499287"/>
              <a:ext cx="203168" cy="0"/>
            </a:xfrm>
            <a:prstGeom prst="rect">
              <a:avLst/>
            </a:prstGeom>
            <a:solidFill>
              <a:srgbClr val="1CABE2">
                <a:alpha val="100000"/>
              </a:srgbClr>
            </a:solidFill>
          </p:spPr>
          <p:txBody>
            <a:bodyPr/>
            <a:lstStyle/>
            <a:p/>
          </p:txBody>
        </p:sp>
        <p:sp>
          <p:nvSpPr>
            <p:cNvPr id="68" name="rc68"/>
            <p:cNvSpPr/>
            <p:nvPr/>
          </p:nvSpPr>
          <p:spPr>
            <a:xfrm>
              <a:off x="4267321" y="3488014"/>
              <a:ext cx="203168" cy="1197373"/>
            </a:xfrm>
            <a:prstGeom prst="rect">
              <a:avLst/>
            </a:prstGeom>
            <a:solidFill>
              <a:srgbClr val="80BD41">
                <a:alpha val="100000"/>
              </a:srgbClr>
            </a:solidFill>
          </p:spPr>
          <p:txBody>
            <a:bodyPr/>
            <a:lstStyle/>
            <a:p/>
          </p:txBody>
        </p:sp>
        <p:sp>
          <p:nvSpPr>
            <p:cNvPr id="69" name="rc69"/>
            <p:cNvSpPr/>
            <p:nvPr/>
          </p:nvSpPr>
          <p:spPr>
            <a:xfrm>
              <a:off x="4267321" y="3369594"/>
              <a:ext cx="203168" cy="105265"/>
            </a:xfrm>
            <a:prstGeom prst="rect">
              <a:avLst/>
            </a:prstGeom>
            <a:solidFill>
              <a:srgbClr val="0058AB">
                <a:alpha val="100000"/>
              </a:srgbClr>
            </a:solidFill>
          </p:spPr>
          <p:txBody>
            <a:bodyPr/>
            <a:lstStyle/>
            <a:p/>
          </p:txBody>
        </p:sp>
        <p:sp>
          <p:nvSpPr>
            <p:cNvPr id="70" name="rc70"/>
            <p:cNvSpPr/>
            <p:nvPr/>
          </p:nvSpPr>
          <p:spPr>
            <a:xfrm>
              <a:off x="4267321" y="3474860"/>
              <a:ext cx="203168" cy="13153"/>
            </a:xfrm>
            <a:prstGeom prst="rect">
              <a:avLst/>
            </a:prstGeom>
            <a:solidFill>
              <a:srgbClr val="1CABE2">
                <a:alpha val="100000"/>
              </a:srgbClr>
            </a:solidFill>
          </p:spPr>
          <p:txBody>
            <a:bodyPr/>
            <a:lstStyle/>
            <a:p/>
          </p:txBody>
        </p:sp>
        <p:sp>
          <p:nvSpPr>
            <p:cNvPr id="71" name="rc71"/>
            <p:cNvSpPr/>
            <p:nvPr/>
          </p:nvSpPr>
          <p:spPr>
            <a:xfrm>
              <a:off x="4493063" y="3436461"/>
              <a:ext cx="203168" cy="1248925"/>
            </a:xfrm>
            <a:prstGeom prst="rect">
              <a:avLst/>
            </a:prstGeom>
            <a:solidFill>
              <a:srgbClr val="80BD41">
                <a:alpha val="100000"/>
              </a:srgbClr>
            </a:solidFill>
          </p:spPr>
          <p:txBody>
            <a:bodyPr/>
            <a:lstStyle/>
            <a:p/>
          </p:txBody>
        </p:sp>
        <p:sp>
          <p:nvSpPr>
            <p:cNvPr id="72" name="rc72"/>
            <p:cNvSpPr/>
            <p:nvPr/>
          </p:nvSpPr>
          <p:spPr>
            <a:xfrm>
              <a:off x="4493063" y="3370727"/>
              <a:ext cx="203168" cy="13147"/>
            </a:xfrm>
            <a:prstGeom prst="rect">
              <a:avLst/>
            </a:prstGeom>
            <a:solidFill>
              <a:srgbClr val="0058AB">
                <a:alpha val="100000"/>
              </a:srgbClr>
            </a:solidFill>
          </p:spPr>
          <p:txBody>
            <a:bodyPr/>
            <a:lstStyle/>
            <a:p/>
          </p:txBody>
        </p:sp>
        <p:sp>
          <p:nvSpPr>
            <p:cNvPr id="73" name="rc73"/>
            <p:cNvSpPr/>
            <p:nvPr/>
          </p:nvSpPr>
          <p:spPr>
            <a:xfrm>
              <a:off x="4493063" y="3383875"/>
              <a:ext cx="203168" cy="52586"/>
            </a:xfrm>
            <a:prstGeom prst="rect">
              <a:avLst/>
            </a:prstGeom>
            <a:solidFill>
              <a:srgbClr val="1CABE2">
                <a:alpha val="100000"/>
              </a:srgbClr>
            </a:solidFill>
          </p:spPr>
          <p:txBody>
            <a:bodyPr/>
            <a:lstStyle/>
            <a:p/>
          </p:txBody>
        </p:sp>
        <p:sp>
          <p:nvSpPr>
            <p:cNvPr id="74" name="rc74"/>
            <p:cNvSpPr/>
            <p:nvPr/>
          </p:nvSpPr>
          <p:spPr>
            <a:xfrm>
              <a:off x="4718806" y="3441051"/>
              <a:ext cx="203168" cy="1244336"/>
            </a:xfrm>
            <a:prstGeom prst="rect">
              <a:avLst/>
            </a:prstGeom>
            <a:solidFill>
              <a:srgbClr val="80BD41">
                <a:alpha val="100000"/>
              </a:srgbClr>
            </a:solidFill>
          </p:spPr>
          <p:txBody>
            <a:bodyPr/>
            <a:lstStyle/>
            <a:p/>
          </p:txBody>
        </p:sp>
        <p:sp>
          <p:nvSpPr>
            <p:cNvPr id="75" name="rc75"/>
            <p:cNvSpPr/>
            <p:nvPr/>
          </p:nvSpPr>
          <p:spPr>
            <a:xfrm>
              <a:off x="4718806" y="3389201"/>
              <a:ext cx="203168" cy="38883"/>
            </a:xfrm>
            <a:prstGeom prst="rect">
              <a:avLst/>
            </a:prstGeom>
            <a:solidFill>
              <a:srgbClr val="0058AB">
                <a:alpha val="100000"/>
              </a:srgbClr>
            </a:solidFill>
          </p:spPr>
          <p:txBody>
            <a:bodyPr/>
            <a:lstStyle/>
            <a:p/>
          </p:txBody>
        </p:sp>
        <p:sp>
          <p:nvSpPr>
            <p:cNvPr id="76" name="rc76"/>
            <p:cNvSpPr/>
            <p:nvPr/>
          </p:nvSpPr>
          <p:spPr>
            <a:xfrm>
              <a:off x="4718806" y="3428084"/>
              <a:ext cx="203168" cy="12966"/>
            </a:xfrm>
            <a:prstGeom prst="rect">
              <a:avLst/>
            </a:prstGeom>
            <a:solidFill>
              <a:srgbClr val="1CABE2">
                <a:alpha val="100000"/>
              </a:srgbClr>
            </a:solidFill>
          </p:spPr>
          <p:txBody>
            <a:bodyPr/>
            <a:lstStyle/>
            <a:p/>
          </p:txBody>
        </p:sp>
        <p:sp>
          <p:nvSpPr>
            <p:cNvPr id="77" name="rc77"/>
            <p:cNvSpPr/>
            <p:nvPr/>
          </p:nvSpPr>
          <p:spPr>
            <a:xfrm>
              <a:off x="4944548" y="3482682"/>
              <a:ext cx="203168" cy="1202704"/>
            </a:xfrm>
            <a:prstGeom prst="rect">
              <a:avLst/>
            </a:prstGeom>
            <a:solidFill>
              <a:srgbClr val="80BD41">
                <a:alpha val="100000"/>
              </a:srgbClr>
            </a:solidFill>
          </p:spPr>
          <p:txBody>
            <a:bodyPr/>
            <a:lstStyle/>
            <a:p/>
          </p:txBody>
        </p:sp>
        <p:sp>
          <p:nvSpPr>
            <p:cNvPr id="78" name="rc78"/>
            <p:cNvSpPr/>
            <p:nvPr/>
          </p:nvSpPr>
          <p:spPr>
            <a:xfrm>
              <a:off x="4944548" y="3419383"/>
              <a:ext cx="203168" cy="12658"/>
            </a:xfrm>
            <a:prstGeom prst="rect">
              <a:avLst/>
            </a:prstGeom>
            <a:solidFill>
              <a:srgbClr val="0058AB">
                <a:alpha val="100000"/>
              </a:srgbClr>
            </a:solidFill>
          </p:spPr>
          <p:txBody>
            <a:bodyPr/>
            <a:lstStyle/>
            <a:p/>
          </p:txBody>
        </p:sp>
        <p:sp>
          <p:nvSpPr>
            <p:cNvPr id="79" name="rc79"/>
            <p:cNvSpPr/>
            <p:nvPr/>
          </p:nvSpPr>
          <p:spPr>
            <a:xfrm>
              <a:off x="4944548" y="3432042"/>
              <a:ext cx="203168" cy="50640"/>
            </a:xfrm>
            <a:prstGeom prst="rect">
              <a:avLst/>
            </a:prstGeom>
            <a:solidFill>
              <a:srgbClr val="1CABE2">
                <a:alpha val="100000"/>
              </a:srgbClr>
            </a:solidFill>
          </p:spPr>
          <p:txBody>
            <a:bodyPr/>
            <a:lstStyle/>
            <a:p/>
          </p:txBody>
        </p:sp>
        <p:sp>
          <p:nvSpPr>
            <p:cNvPr id="80" name="rc80"/>
            <p:cNvSpPr/>
            <p:nvPr/>
          </p:nvSpPr>
          <p:spPr>
            <a:xfrm>
              <a:off x="5170291" y="3575899"/>
              <a:ext cx="203168" cy="1109487"/>
            </a:xfrm>
            <a:prstGeom prst="rect">
              <a:avLst/>
            </a:prstGeom>
            <a:solidFill>
              <a:srgbClr val="80BD41">
                <a:alpha val="100000"/>
              </a:srgbClr>
            </a:solidFill>
          </p:spPr>
          <p:txBody>
            <a:bodyPr/>
            <a:lstStyle/>
            <a:p/>
          </p:txBody>
        </p:sp>
        <p:sp>
          <p:nvSpPr>
            <p:cNvPr id="81" name="rc81"/>
            <p:cNvSpPr/>
            <p:nvPr/>
          </p:nvSpPr>
          <p:spPr>
            <a:xfrm>
              <a:off x="5170291" y="3492389"/>
              <a:ext cx="203168" cy="23860"/>
            </a:xfrm>
            <a:prstGeom prst="rect">
              <a:avLst/>
            </a:prstGeom>
            <a:solidFill>
              <a:srgbClr val="0058AB">
                <a:alpha val="100000"/>
              </a:srgbClr>
            </a:solidFill>
          </p:spPr>
          <p:txBody>
            <a:bodyPr/>
            <a:lstStyle/>
            <a:p/>
          </p:txBody>
        </p:sp>
        <p:sp>
          <p:nvSpPr>
            <p:cNvPr id="82" name="rc82"/>
            <p:cNvSpPr/>
            <p:nvPr/>
          </p:nvSpPr>
          <p:spPr>
            <a:xfrm>
              <a:off x="5170291" y="3516250"/>
              <a:ext cx="203168" cy="59649"/>
            </a:xfrm>
            <a:prstGeom prst="rect">
              <a:avLst/>
            </a:prstGeom>
            <a:solidFill>
              <a:srgbClr val="1CABE2">
                <a:alpha val="100000"/>
              </a:srgbClr>
            </a:solidFill>
          </p:spPr>
          <p:txBody>
            <a:bodyPr/>
            <a:lstStyle/>
            <a:p/>
          </p:txBody>
        </p:sp>
        <p:sp>
          <p:nvSpPr>
            <p:cNvPr id="83" name="rc83"/>
            <p:cNvSpPr/>
            <p:nvPr/>
          </p:nvSpPr>
          <p:spPr>
            <a:xfrm>
              <a:off x="5396033" y="3537511"/>
              <a:ext cx="203168" cy="1147875"/>
            </a:xfrm>
            <a:prstGeom prst="rect">
              <a:avLst/>
            </a:prstGeom>
            <a:solidFill>
              <a:srgbClr val="80BD41">
                <a:alpha val="100000"/>
              </a:srgbClr>
            </a:solidFill>
          </p:spPr>
          <p:txBody>
            <a:bodyPr/>
            <a:lstStyle/>
            <a:p/>
          </p:txBody>
        </p:sp>
        <p:sp>
          <p:nvSpPr>
            <p:cNvPr id="84" name="rc84"/>
            <p:cNvSpPr/>
            <p:nvPr/>
          </p:nvSpPr>
          <p:spPr>
            <a:xfrm>
              <a:off x="5396033" y="3477097"/>
              <a:ext cx="203168" cy="12081"/>
            </a:xfrm>
            <a:prstGeom prst="rect">
              <a:avLst/>
            </a:prstGeom>
            <a:solidFill>
              <a:srgbClr val="0058AB">
                <a:alpha val="100000"/>
              </a:srgbClr>
            </a:solidFill>
          </p:spPr>
          <p:txBody>
            <a:bodyPr/>
            <a:lstStyle/>
            <a:p/>
          </p:txBody>
        </p:sp>
        <p:sp>
          <p:nvSpPr>
            <p:cNvPr id="85" name="rc85"/>
            <p:cNvSpPr/>
            <p:nvPr/>
          </p:nvSpPr>
          <p:spPr>
            <a:xfrm>
              <a:off x="5396033" y="3489179"/>
              <a:ext cx="203168" cy="48331"/>
            </a:xfrm>
            <a:prstGeom prst="rect">
              <a:avLst/>
            </a:prstGeom>
            <a:solidFill>
              <a:srgbClr val="1CABE2">
                <a:alpha val="100000"/>
              </a:srgbClr>
            </a:solidFill>
          </p:spPr>
          <p:txBody>
            <a:bodyPr/>
            <a:lstStyle/>
            <a:p/>
          </p:txBody>
        </p:sp>
        <p:sp>
          <p:nvSpPr>
            <p:cNvPr id="86" name="rc86"/>
            <p:cNvSpPr/>
            <p:nvPr/>
          </p:nvSpPr>
          <p:spPr>
            <a:xfrm>
              <a:off x="5621775" y="3582632"/>
              <a:ext cx="203168" cy="1102754"/>
            </a:xfrm>
            <a:prstGeom prst="rect">
              <a:avLst/>
            </a:prstGeom>
            <a:solidFill>
              <a:srgbClr val="80BD41">
                <a:alpha val="100000"/>
              </a:srgbClr>
            </a:solidFill>
          </p:spPr>
          <p:txBody>
            <a:bodyPr/>
            <a:lstStyle/>
            <a:p/>
          </p:txBody>
        </p:sp>
        <p:sp>
          <p:nvSpPr>
            <p:cNvPr id="87" name="rc87"/>
            <p:cNvSpPr/>
            <p:nvPr/>
          </p:nvSpPr>
          <p:spPr>
            <a:xfrm>
              <a:off x="5621775" y="3536686"/>
              <a:ext cx="203168" cy="11487"/>
            </a:xfrm>
            <a:prstGeom prst="rect">
              <a:avLst/>
            </a:prstGeom>
            <a:solidFill>
              <a:srgbClr val="0058AB">
                <a:alpha val="100000"/>
              </a:srgbClr>
            </a:solidFill>
          </p:spPr>
          <p:txBody>
            <a:bodyPr/>
            <a:lstStyle/>
            <a:p/>
          </p:txBody>
        </p:sp>
        <p:sp>
          <p:nvSpPr>
            <p:cNvPr id="88" name="rc88"/>
            <p:cNvSpPr/>
            <p:nvPr/>
          </p:nvSpPr>
          <p:spPr>
            <a:xfrm>
              <a:off x="5621775" y="3548174"/>
              <a:ext cx="203168" cy="34458"/>
            </a:xfrm>
            <a:prstGeom prst="rect">
              <a:avLst/>
            </a:prstGeom>
            <a:solidFill>
              <a:srgbClr val="1CABE2">
                <a:alpha val="100000"/>
              </a:srgbClr>
            </a:solidFill>
          </p:spPr>
          <p:txBody>
            <a:bodyPr/>
            <a:lstStyle/>
            <a:p/>
          </p:txBody>
        </p:sp>
        <p:sp>
          <p:nvSpPr>
            <p:cNvPr id="89" name="rc89"/>
            <p:cNvSpPr/>
            <p:nvPr/>
          </p:nvSpPr>
          <p:spPr>
            <a:xfrm>
              <a:off x="5847518" y="3689894"/>
              <a:ext cx="203168" cy="995493"/>
            </a:xfrm>
            <a:prstGeom prst="rect">
              <a:avLst/>
            </a:prstGeom>
            <a:solidFill>
              <a:srgbClr val="80BD41">
                <a:alpha val="100000"/>
              </a:srgbClr>
            </a:solidFill>
          </p:spPr>
          <p:txBody>
            <a:bodyPr/>
            <a:lstStyle/>
            <a:p/>
          </p:txBody>
        </p:sp>
        <p:sp>
          <p:nvSpPr>
            <p:cNvPr id="90" name="rc90"/>
            <p:cNvSpPr/>
            <p:nvPr/>
          </p:nvSpPr>
          <p:spPr>
            <a:xfrm>
              <a:off x="5847518" y="3614964"/>
              <a:ext cx="203168" cy="21409"/>
            </a:xfrm>
            <a:prstGeom prst="rect">
              <a:avLst/>
            </a:prstGeom>
            <a:solidFill>
              <a:srgbClr val="0058AB">
                <a:alpha val="100000"/>
              </a:srgbClr>
            </a:solidFill>
          </p:spPr>
          <p:txBody>
            <a:bodyPr/>
            <a:lstStyle/>
            <a:p/>
          </p:txBody>
        </p:sp>
        <p:sp>
          <p:nvSpPr>
            <p:cNvPr id="91" name="rc91"/>
            <p:cNvSpPr/>
            <p:nvPr/>
          </p:nvSpPr>
          <p:spPr>
            <a:xfrm>
              <a:off x="5847518" y="3636373"/>
              <a:ext cx="203168" cy="53520"/>
            </a:xfrm>
            <a:prstGeom prst="rect">
              <a:avLst/>
            </a:prstGeom>
            <a:solidFill>
              <a:srgbClr val="1CABE2">
                <a:alpha val="100000"/>
              </a:srgbClr>
            </a:solidFill>
          </p:spPr>
          <p:txBody>
            <a:bodyPr/>
            <a:lstStyle/>
            <a:p/>
          </p:txBody>
        </p:sp>
        <p:sp>
          <p:nvSpPr>
            <p:cNvPr id="92" name="rc92"/>
            <p:cNvSpPr/>
            <p:nvPr/>
          </p:nvSpPr>
          <p:spPr>
            <a:xfrm>
              <a:off x="6073260" y="3767654"/>
              <a:ext cx="203168" cy="917732"/>
            </a:xfrm>
            <a:prstGeom prst="rect">
              <a:avLst/>
            </a:prstGeom>
            <a:solidFill>
              <a:srgbClr val="80BD41">
                <a:alpha val="100000"/>
              </a:srgbClr>
            </a:solidFill>
          </p:spPr>
          <p:txBody>
            <a:bodyPr/>
            <a:lstStyle/>
            <a:p/>
          </p:txBody>
        </p:sp>
        <p:sp>
          <p:nvSpPr>
            <p:cNvPr id="93" name="rc93"/>
            <p:cNvSpPr/>
            <p:nvPr/>
          </p:nvSpPr>
          <p:spPr>
            <a:xfrm>
              <a:off x="6073260" y="3719350"/>
              <a:ext cx="203168" cy="9663"/>
            </a:xfrm>
            <a:prstGeom prst="rect">
              <a:avLst/>
            </a:prstGeom>
            <a:solidFill>
              <a:srgbClr val="0058AB">
                <a:alpha val="100000"/>
              </a:srgbClr>
            </a:solidFill>
          </p:spPr>
          <p:txBody>
            <a:bodyPr/>
            <a:lstStyle/>
            <a:p/>
          </p:txBody>
        </p:sp>
        <p:sp>
          <p:nvSpPr>
            <p:cNvPr id="94" name="rc94"/>
            <p:cNvSpPr/>
            <p:nvPr/>
          </p:nvSpPr>
          <p:spPr>
            <a:xfrm>
              <a:off x="6073260" y="3729013"/>
              <a:ext cx="203168" cy="38641"/>
            </a:xfrm>
            <a:prstGeom prst="rect">
              <a:avLst/>
            </a:prstGeom>
            <a:solidFill>
              <a:srgbClr val="1CABE2">
                <a:alpha val="100000"/>
              </a:srgbClr>
            </a:solidFill>
          </p:spPr>
          <p:txBody>
            <a:bodyPr/>
            <a:lstStyle/>
            <a:p/>
          </p:txBody>
        </p:sp>
        <p:sp>
          <p:nvSpPr>
            <p:cNvPr id="95" name="rc95"/>
            <p:cNvSpPr/>
            <p:nvPr/>
          </p:nvSpPr>
          <p:spPr>
            <a:xfrm>
              <a:off x="6299002" y="3691284"/>
              <a:ext cx="203168" cy="994102"/>
            </a:xfrm>
            <a:prstGeom prst="rect">
              <a:avLst/>
            </a:prstGeom>
            <a:solidFill>
              <a:srgbClr val="80BD41">
                <a:alpha val="100000"/>
              </a:srgbClr>
            </a:solidFill>
          </p:spPr>
          <p:txBody>
            <a:bodyPr/>
            <a:lstStyle/>
            <a:p/>
          </p:txBody>
        </p:sp>
        <p:sp>
          <p:nvSpPr>
            <p:cNvPr id="96" name="rc96"/>
            <p:cNvSpPr/>
            <p:nvPr/>
          </p:nvSpPr>
          <p:spPr>
            <a:xfrm>
              <a:off x="6299002" y="3649862"/>
              <a:ext cx="203168" cy="10355"/>
            </a:xfrm>
            <a:prstGeom prst="rect">
              <a:avLst/>
            </a:prstGeom>
            <a:solidFill>
              <a:srgbClr val="0058AB">
                <a:alpha val="100000"/>
              </a:srgbClr>
            </a:solidFill>
          </p:spPr>
          <p:txBody>
            <a:bodyPr/>
            <a:lstStyle/>
            <a:p/>
          </p:txBody>
        </p:sp>
        <p:sp>
          <p:nvSpPr>
            <p:cNvPr id="97" name="rc97"/>
            <p:cNvSpPr/>
            <p:nvPr/>
          </p:nvSpPr>
          <p:spPr>
            <a:xfrm>
              <a:off x="6299002" y="3660217"/>
              <a:ext cx="203168" cy="31066"/>
            </a:xfrm>
            <a:prstGeom prst="rect">
              <a:avLst/>
            </a:prstGeom>
            <a:solidFill>
              <a:srgbClr val="1CABE2">
                <a:alpha val="100000"/>
              </a:srgbClr>
            </a:solidFill>
          </p:spPr>
          <p:txBody>
            <a:bodyPr/>
            <a:lstStyle/>
            <a:p/>
          </p:txBody>
        </p:sp>
        <p:sp>
          <p:nvSpPr>
            <p:cNvPr id="98" name="rc98"/>
            <p:cNvSpPr/>
            <p:nvPr/>
          </p:nvSpPr>
          <p:spPr>
            <a:xfrm>
              <a:off x="6524745" y="3758948"/>
              <a:ext cx="203168" cy="926439"/>
            </a:xfrm>
            <a:prstGeom prst="rect">
              <a:avLst/>
            </a:prstGeom>
            <a:solidFill>
              <a:srgbClr val="80BD41">
                <a:alpha val="100000"/>
              </a:srgbClr>
            </a:solidFill>
          </p:spPr>
          <p:txBody>
            <a:bodyPr/>
            <a:lstStyle/>
            <a:p/>
          </p:txBody>
        </p:sp>
        <p:sp>
          <p:nvSpPr>
            <p:cNvPr id="99" name="rc99"/>
            <p:cNvSpPr/>
            <p:nvPr/>
          </p:nvSpPr>
          <p:spPr>
            <a:xfrm>
              <a:off x="6524745" y="3720345"/>
              <a:ext cx="203168" cy="9652"/>
            </a:xfrm>
            <a:prstGeom prst="rect">
              <a:avLst/>
            </a:prstGeom>
            <a:solidFill>
              <a:srgbClr val="0058AB">
                <a:alpha val="100000"/>
              </a:srgbClr>
            </a:solidFill>
          </p:spPr>
          <p:txBody>
            <a:bodyPr/>
            <a:lstStyle/>
            <a:p/>
          </p:txBody>
        </p:sp>
        <p:sp>
          <p:nvSpPr>
            <p:cNvPr id="100" name="rc100"/>
            <p:cNvSpPr/>
            <p:nvPr/>
          </p:nvSpPr>
          <p:spPr>
            <a:xfrm>
              <a:off x="6524745" y="3729997"/>
              <a:ext cx="203168" cy="28950"/>
            </a:xfrm>
            <a:prstGeom prst="rect">
              <a:avLst/>
            </a:prstGeom>
            <a:solidFill>
              <a:srgbClr val="1CABE2">
                <a:alpha val="100000"/>
              </a:srgbClr>
            </a:solidFill>
          </p:spPr>
          <p:txBody>
            <a:bodyPr/>
            <a:lstStyle/>
            <a:p/>
          </p:txBody>
        </p:sp>
        <p:sp>
          <p:nvSpPr>
            <p:cNvPr id="101" name="rc101"/>
            <p:cNvSpPr/>
            <p:nvPr/>
          </p:nvSpPr>
          <p:spPr>
            <a:xfrm>
              <a:off x="6750487" y="3789399"/>
              <a:ext cx="203168" cy="895987"/>
            </a:xfrm>
            <a:prstGeom prst="rect">
              <a:avLst/>
            </a:prstGeom>
            <a:solidFill>
              <a:srgbClr val="80BD41">
                <a:alpha val="100000"/>
              </a:srgbClr>
            </a:solidFill>
          </p:spPr>
          <p:txBody>
            <a:bodyPr/>
            <a:lstStyle/>
            <a:p/>
          </p:txBody>
        </p:sp>
        <p:sp>
          <p:nvSpPr>
            <p:cNvPr id="102" name="rc102"/>
            <p:cNvSpPr/>
            <p:nvPr/>
          </p:nvSpPr>
          <p:spPr>
            <a:xfrm>
              <a:off x="6750487" y="3742243"/>
              <a:ext cx="203168" cy="18864"/>
            </a:xfrm>
            <a:prstGeom prst="rect">
              <a:avLst/>
            </a:prstGeom>
            <a:solidFill>
              <a:srgbClr val="0058AB">
                <a:alpha val="100000"/>
              </a:srgbClr>
            </a:solidFill>
          </p:spPr>
          <p:txBody>
            <a:bodyPr/>
            <a:lstStyle/>
            <a:p/>
          </p:txBody>
        </p:sp>
        <p:sp>
          <p:nvSpPr>
            <p:cNvPr id="103" name="rc103"/>
            <p:cNvSpPr/>
            <p:nvPr/>
          </p:nvSpPr>
          <p:spPr>
            <a:xfrm>
              <a:off x="6750487" y="3761108"/>
              <a:ext cx="203168" cy="28291"/>
            </a:xfrm>
            <a:prstGeom prst="rect">
              <a:avLst/>
            </a:prstGeom>
            <a:solidFill>
              <a:srgbClr val="1CABE2">
                <a:alpha val="100000"/>
              </a:srgbClr>
            </a:solidFill>
          </p:spPr>
          <p:txBody>
            <a:bodyPr/>
            <a:lstStyle/>
            <a:p/>
          </p:txBody>
        </p:sp>
        <p:sp>
          <p:nvSpPr>
            <p:cNvPr id="104" name="rc104"/>
            <p:cNvSpPr/>
            <p:nvPr/>
          </p:nvSpPr>
          <p:spPr>
            <a:xfrm>
              <a:off x="6976229" y="3799788"/>
              <a:ext cx="203168" cy="885599"/>
            </a:xfrm>
            <a:prstGeom prst="rect">
              <a:avLst/>
            </a:prstGeom>
            <a:solidFill>
              <a:srgbClr val="80BD41">
                <a:alpha val="100000"/>
              </a:srgbClr>
            </a:solidFill>
          </p:spPr>
          <p:txBody>
            <a:bodyPr/>
            <a:lstStyle/>
            <a:p/>
          </p:txBody>
        </p:sp>
        <p:sp>
          <p:nvSpPr>
            <p:cNvPr id="105" name="rc105"/>
            <p:cNvSpPr/>
            <p:nvPr/>
          </p:nvSpPr>
          <p:spPr>
            <a:xfrm>
              <a:off x="6976229" y="3753176"/>
              <a:ext cx="203168" cy="18644"/>
            </a:xfrm>
            <a:prstGeom prst="rect">
              <a:avLst/>
            </a:prstGeom>
            <a:solidFill>
              <a:srgbClr val="0058AB">
                <a:alpha val="100000"/>
              </a:srgbClr>
            </a:solidFill>
          </p:spPr>
          <p:txBody>
            <a:bodyPr/>
            <a:lstStyle/>
            <a:p/>
          </p:txBody>
        </p:sp>
        <p:sp>
          <p:nvSpPr>
            <p:cNvPr id="106" name="rc106"/>
            <p:cNvSpPr/>
            <p:nvPr/>
          </p:nvSpPr>
          <p:spPr>
            <a:xfrm>
              <a:off x="6976229" y="3771821"/>
              <a:ext cx="203168" cy="27966"/>
            </a:xfrm>
            <a:prstGeom prst="rect">
              <a:avLst/>
            </a:prstGeom>
            <a:solidFill>
              <a:srgbClr val="1CABE2">
                <a:alpha val="100000"/>
              </a:srgbClr>
            </a:solidFill>
          </p:spPr>
          <p:txBody>
            <a:bodyPr/>
            <a:lstStyle/>
            <a:p/>
          </p:txBody>
        </p:sp>
        <p:sp>
          <p:nvSpPr>
            <p:cNvPr id="107" name="rc107"/>
            <p:cNvSpPr/>
            <p:nvPr/>
          </p:nvSpPr>
          <p:spPr>
            <a:xfrm>
              <a:off x="7201972" y="3760085"/>
              <a:ext cx="203168" cy="14732"/>
            </a:xfrm>
            <a:prstGeom prst="rect">
              <a:avLst/>
            </a:prstGeom>
            <a:solidFill>
              <a:srgbClr val="F26A21">
                <a:alpha val="100000"/>
              </a:srgbClr>
            </a:solidFill>
          </p:spPr>
          <p:txBody>
            <a:bodyPr/>
            <a:lstStyle/>
            <a:p/>
          </p:txBody>
        </p:sp>
        <p:sp>
          <p:nvSpPr>
            <p:cNvPr id="108" name="rc108"/>
            <p:cNvSpPr/>
            <p:nvPr/>
          </p:nvSpPr>
          <p:spPr>
            <a:xfrm>
              <a:off x="7201972" y="3774818"/>
              <a:ext cx="203168" cy="910568"/>
            </a:xfrm>
            <a:prstGeom prst="rect">
              <a:avLst/>
            </a:prstGeom>
            <a:solidFill>
              <a:srgbClr val="FFC20E">
                <a:alpha val="100000"/>
              </a:srgbClr>
            </a:solidFill>
          </p:spPr>
          <p:txBody>
            <a:bodyPr/>
            <a:lstStyle/>
            <a:p/>
          </p:txBody>
        </p:sp>
        <p:sp>
          <p:nvSpPr>
            <p:cNvPr id="109" name="rc109"/>
            <p:cNvSpPr/>
            <p:nvPr/>
          </p:nvSpPr>
          <p:spPr>
            <a:xfrm>
              <a:off x="7427714" y="3764527"/>
              <a:ext cx="203168" cy="11641"/>
            </a:xfrm>
            <a:prstGeom prst="rect">
              <a:avLst/>
            </a:prstGeom>
            <a:solidFill>
              <a:srgbClr val="F26A21">
                <a:alpha val="100000"/>
              </a:srgbClr>
            </a:solidFill>
          </p:spPr>
          <p:txBody>
            <a:bodyPr/>
            <a:lstStyle/>
            <a:p/>
          </p:txBody>
        </p:sp>
        <p:sp>
          <p:nvSpPr>
            <p:cNvPr id="110" name="rc110"/>
            <p:cNvSpPr/>
            <p:nvPr/>
          </p:nvSpPr>
          <p:spPr>
            <a:xfrm>
              <a:off x="7427714" y="3776168"/>
              <a:ext cx="203168" cy="909218"/>
            </a:xfrm>
            <a:prstGeom prst="rect">
              <a:avLst/>
            </a:prstGeom>
            <a:solidFill>
              <a:srgbClr val="FFC20E">
                <a:alpha val="100000"/>
              </a:srgbClr>
            </a:solidFill>
          </p:spPr>
          <p:txBody>
            <a:bodyPr/>
            <a:lstStyle/>
            <a:p/>
          </p:txBody>
        </p:sp>
        <p:sp>
          <p:nvSpPr>
            <p:cNvPr id="111" name="rc111"/>
            <p:cNvSpPr/>
            <p:nvPr/>
          </p:nvSpPr>
          <p:spPr>
            <a:xfrm>
              <a:off x="7653457" y="3768089"/>
              <a:ext cx="203168" cy="9199"/>
            </a:xfrm>
            <a:prstGeom prst="rect">
              <a:avLst/>
            </a:prstGeom>
            <a:solidFill>
              <a:srgbClr val="F26A21">
                <a:alpha val="100000"/>
              </a:srgbClr>
            </a:solidFill>
          </p:spPr>
          <p:txBody>
            <a:bodyPr/>
            <a:lstStyle/>
            <a:p/>
          </p:txBody>
        </p:sp>
        <p:sp>
          <p:nvSpPr>
            <p:cNvPr id="112" name="rc112"/>
            <p:cNvSpPr/>
            <p:nvPr/>
          </p:nvSpPr>
          <p:spPr>
            <a:xfrm>
              <a:off x="7653457" y="3777288"/>
              <a:ext cx="203168" cy="908099"/>
            </a:xfrm>
            <a:prstGeom prst="rect">
              <a:avLst/>
            </a:prstGeom>
            <a:solidFill>
              <a:srgbClr val="FFC20E">
                <a:alpha val="100000"/>
              </a:srgbClr>
            </a:solidFill>
          </p:spPr>
          <p:txBody>
            <a:bodyPr/>
            <a:lstStyle/>
            <a:p/>
          </p:txBody>
        </p:sp>
        <p:sp>
          <p:nvSpPr>
            <p:cNvPr id="113" name="rc113"/>
            <p:cNvSpPr/>
            <p:nvPr/>
          </p:nvSpPr>
          <p:spPr>
            <a:xfrm>
              <a:off x="7879199" y="3770848"/>
              <a:ext cx="203168" cy="7269"/>
            </a:xfrm>
            <a:prstGeom prst="rect">
              <a:avLst/>
            </a:prstGeom>
            <a:solidFill>
              <a:srgbClr val="F26A21">
                <a:alpha val="100000"/>
              </a:srgbClr>
            </a:solidFill>
          </p:spPr>
          <p:txBody>
            <a:bodyPr/>
            <a:lstStyle/>
            <a:p/>
          </p:txBody>
        </p:sp>
        <p:sp>
          <p:nvSpPr>
            <p:cNvPr id="114" name="rc114"/>
            <p:cNvSpPr/>
            <p:nvPr/>
          </p:nvSpPr>
          <p:spPr>
            <a:xfrm>
              <a:off x="7879199" y="3778117"/>
              <a:ext cx="203168" cy="907269"/>
            </a:xfrm>
            <a:prstGeom prst="rect">
              <a:avLst/>
            </a:prstGeom>
            <a:solidFill>
              <a:srgbClr val="FFC20E">
                <a:alpha val="100000"/>
              </a:srgbClr>
            </a:solidFill>
          </p:spPr>
          <p:txBody>
            <a:bodyPr/>
            <a:lstStyle/>
            <a:p/>
          </p:txBody>
        </p:sp>
        <p:sp>
          <p:nvSpPr>
            <p:cNvPr id="115" name="rc115"/>
            <p:cNvSpPr/>
            <p:nvPr/>
          </p:nvSpPr>
          <p:spPr>
            <a:xfrm>
              <a:off x="8104941" y="3775086"/>
              <a:ext cx="203168" cy="5743"/>
            </a:xfrm>
            <a:prstGeom prst="rect">
              <a:avLst/>
            </a:prstGeom>
            <a:solidFill>
              <a:srgbClr val="F26A21">
                <a:alpha val="100000"/>
              </a:srgbClr>
            </a:solidFill>
          </p:spPr>
          <p:txBody>
            <a:bodyPr/>
            <a:lstStyle/>
            <a:p/>
          </p:txBody>
        </p:sp>
        <p:sp>
          <p:nvSpPr>
            <p:cNvPr id="116" name="rc116"/>
            <p:cNvSpPr/>
            <p:nvPr/>
          </p:nvSpPr>
          <p:spPr>
            <a:xfrm>
              <a:off x="8104941" y="3780830"/>
              <a:ext cx="203168" cy="904557"/>
            </a:xfrm>
            <a:prstGeom prst="rect">
              <a:avLst/>
            </a:prstGeom>
            <a:solidFill>
              <a:srgbClr val="FFC20E">
                <a:alpha val="100000"/>
              </a:srgbClr>
            </a:solidFill>
          </p:spPr>
          <p:txBody>
            <a:bodyPr/>
            <a:lstStyle/>
            <a:p/>
          </p:txBody>
        </p:sp>
        <p:sp>
          <p:nvSpPr>
            <p:cNvPr id="117" name="pl117"/>
            <p:cNvSpPr/>
            <p:nvPr/>
          </p:nvSpPr>
          <p:spPr>
            <a:xfrm>
              <a:off x="1434255" y="2071041"/>
              <a:ext cx="5643558" cy="237667"/>
            </a:xfrm>
            <a:custGeom>
              <a:avLst/>
              <a:pathLst>
                <a:path w="5643558" h="237667">
                  <a:moveTo>
                    <a:pt x="0" y="26407"/>
                  </a:moveTo>
                  <a:lnTo>
                    <a:pt x="225742" y="0"/>
                  </a:lnTo>
                  <a:lnTo>
                    <a:pt x="451484" y="26407"/>
                  </a:lnTo>
                  <a:lnTo>
                    <a:pt x="677227" y="26407"/>
                  </a:lnTo>
                  <a:lnTo>
                    <a:pt x="902969" y="132037"/>
                  </a:lnTo>
                  <a:lnTo>
                    <a:pt x="1128711" y="184852"/>
                  </a:lnTo>
                  <a:lnTo>
                    <a:pt x="1354454" y="105630"/>
                  </a:lnTo>
                  <a:lnTo>
                    <a:pt x="1580196" y="26407"/>
                  </a:lnTo>
                  <a:lnTo>
                    <a:pt x="1805938" y="79222"/>
                  </a:lnTo>
                  <a:lnTo>
                    <a:pt x="2031681" y="132037"/>
                  </a:lnTo>
                  <a:lnTo>
                    <a:pt x="2257423" y="158445"/>
                  </a:lnTo>
                  <a:lnTo>
                    <a:pt x="2483165" y="132037"/>
                  </a:lnTo>
                  <a:lnTo>
                    <a:pt x="2708908" y="237667"/>
                  </a:lnTo>
                  <a:lnTo>
                    <a:pt x="2934650" y="184852"/>
                  </a:lnTo>
                  <a:lnTo>
                    <a:pt x="3160393" y="0"/>
                  </a:lnTo>
                  <a:lnTo>
                    <a:pt x="3386135" y="52815"/>
                  </a:lnTo>
                  <a:lnTo>
                    <a:pt x="3611877" y="0"/>
                  </a:lnTo>
                  <a:lnTo>
                    <a:pt x="3837620" y="26407"/>
                  </a:lnTo>
                  <a:lnTo>
                    <a:pt x="4063362" y="0"/>
                  </a:lnTo>
                  <a:lnTo>
                    <a:pt x="4289104" y="0"/>
                  </a:lnTo>
                  <a:lnTo>
                    <a:pt x="4514847" y="26407"/>
                  </a:lnTo>
                  <a:lnTo>
                    <a:pt x="4740589" y="0"/>
                  </a:lnTo>
                  <a:lnTo>
                    <a:pt x="4966331" y="0"/>
                  </a:lnTo>
                  <a:lnTo>
                    <a:pt x="5192074" y="0"/>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123856"/>
              <a:ext cx="5643558" cy="184852"/>
            </a:xfrm>
            <a:custGeom>
              <a:avLst/>
              <a:pathLst>
                <a:path w="5643558" h="184852">
                  <a:moveTo>
                    <a:pt x="0" y="158445"/>
                  </a:moveTo>
                  <a:lnTo>
                    <a:pt x="225742" y="0"/>
                  </a:lnTo>
                  <a:lnTo>
                    <a:pt x="451484" y="0"/>
                  </a:lnTo>
                  <a:lnTo>
                    <a:pt x="677227" y="26407"/>
                  </a:lnTo>
                  <a:lnTo>
                    <a:pt x="902969" y="105630"/>
                  </a:lnTo>
                  <a:lnTo>
                    <a:pt x="1128711" y="158445"/>
                  </a:lnTo>
                  <a:lnTo>
                    <a:pt x="1354454" y="79222"/>
                  </a:lnTo>
                  <a:lnTo>
                    <a:pt x="1580196" y="26407"/>
                  </a:lnTo>
                  <a:lnTo>
                    <a:pt x="1805938" y="52815"/>
                  </a:lnTo>
                  <a:lnTo>
                    <a:pt x="2031681" y="79222"/>
                  </a:lnTo>
                  <a:lnTo>
                    <a:pt x="2257423" y="132037"/>
                  </a:lnTo>
                  <a:lnTo>
                    <a:pt x="2483165" y="79222"/>
                  </a:lnTo>
                  <a:lnTo>
                    <a:pt x="2708908" y="184852"/>
                  </a:lnTo>
                  <a:lnTo>
                    <a:pt x="2934650" y="158445"/>
                  </a:lnTo>
                  <a:lnTo>
                    <a:pt x="3160393" y="52815"/>
                  </a:lnTo>
                  <a:lnTo>
                    <a:pt x="3386135" y="26407"/>
                  </a:lnTo>
                  <a:lnTo>
                    <a:pt x="3611877" y="52815"/>
                  </a:lnTo>
                  <a:lnTo>
                    <a:pt x="3837620" y="105630"/>
                  </a:lnTo>
                  <a:lnTo>
                    <a:pt x="4063362" y="52815"/>
                  </a:lnTo>
                  <a:lnTo>
                    <a:pt x="4289104" y="26407"/>
                  </a:lnTo>
                  <a:lnTo>
                    <a:pt x="4514847" y="105630"/>
                  </a:lnTo>
                  <a:lnTo>
                    <a:pt x="4740589" y="52815"/>
                  </a:lnTo>
                  <a:lnTo>
                    <a:pt x="4966331" y="26407"/>
                  </a:lnTo>
                  <a:lnTo>
                    <a:pt x="5192074" y="26407"/>
                  </a:lnTo>
                  <a:lnTo>
                    <a:pt x="5417816" y="52815"/>
                  </a:lnTo>
                  <a:lnTo>
                    <a:pt x="5643558" y="52815"/>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362335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36592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249463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362335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475206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565503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588077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633225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8" name="tx138"/>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0" name="tx140"/>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782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5286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29789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4293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8796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7" name="tx167"/>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8" name="rc168"/>
            <p:cNvSpPr/>
            <p:nvPr/>
          </p:nvSpPr>
          <p:spPr>
            <a:xfrm>
              <a:off x="1071314" y="5522891"/>
              <a:ext cx="201455" cy="201456"/>
            </a:xfrm>
            <a:prstGeom prst="rect">
              <a:avLst/>
            </a:prstGeom>
            <a:solidFill>
              <a:srgbClr val="80BD41">
                <a:alpha val="100000"/>
              </a:srgbClr>
            </a:solidFill>
          </p:spPr>
          <p:txBody>
            <a:bodyPr/>
            <a:lstStyle/>
            <a:p/>
          </p:txBody>
        </p:sp>
        <p:sp>
          <p:nvSpPr>
            <p:cNvPr id="169" name="rc169"/>
            <p:cNvSpPr/>
            <p:nvPr/>
          </p:nvSpPr>
          <p:spPr>
            <a:xfrm>
              <a:off x="2975038" y="5522891"/>
              <a:ext cx="201456" cy="201456"/>
            </a:xfrm>
            <a:prstGeom prst="rect">
              <a:avLst/>
            </a:prstGeom>
            <a:solidFill>
              <a:srgbClr val="1CABE2">
                <a:alpha val="100000"/>
              </a:srgbClr>
            </a:solidFill>
          </p:spPr>
          <p:txBody>
            <a:bodyPr/>
            <a:lstStyle/>
            <a:p/>
          </p:txBody>
        </p:sp>
        <p:sp>
          <p:nvSpPr>
            <p:cNvPr id="170" name="rc170"/>
            <p:cNvSpPr/>
            <p:nvPr/>
          </p:nvSpPr>
          <p:spPr>
            <a:xfrm>
              <a:off x="4063414" y="5522891"/>
              <a:ext cx="201456" cy="201456"/>
            </a:xfrm>
            <a:prstGeom prst="rect">
              <a:avLst/>
            </a:prstGeom>
            <a:solidFill>
              <a:srgbClr val="0058AB">
                <a:alpha val="100000"/>
              </a:srgbClr>
            </a:solidFill>
          </p:spPr>
          <p:txBody>
            <a:bodyPr/>
            <a:lstStyle/>
            <a:p/>
          </p:txBody>
        </p:sp>
        <p:sp>
          <p:nvSpPr>
            <p:cNvPr id="171" name="rc171"/>
            <p:cNvSpPr/>
            <p:nvPr/>
          </p:nvSpPr>
          <p:spPr>
            <a:xfrm>
              <a:off x="5081939" y="5522891"/>
              <a:ext cx="201456" cy="201456"/>
            </a:xfrm>
            <a:prstGeom prst="rect">
              <a:avLst/>
            </a:prstGeom>
            <a:solidFill>
              <a:srgbClr val="FFC20E">
                <a:alpha val="100000"/>
              </a:srgbClr>
            </a:solidFill>
          </p:spPr>
          <p:txBody>
            <a:bodyPr/>
            <a:lstStyle/>
            <a:p/>
          </p:txBody>
        </p:sp>
        <p:sp>
          <p:nvSpPr>
            <p:cNvPr id="172" name="rc172"/>
            <p:cNvSpPr/>
            <p:nvPr/>
          </p:nvSpPr>
          <p:spPr>
            <a:xfrm>
              <a:off x="7079320" y="5522891"/>
              <a:ext cx="201455" cy="201456"/>
            </a:xfrm>
            <a:prstGeom prst="rect">
              <a:avLst/>
            </a:prstGeom>
            <a:solidFill>
              <a:srgbClr val="F26A21">
                <a:alpha val="100000"/>
              </a:srgbClr>
            </a:solidFill>
          </p:spPr>
          <p:txBody>
            <a:bodyPr/>
            <a:lstStyle/>
            <a:p/>
          </p:txBody>
        </p:sp>
        <p:sp>
          <p:nvSpPr>
            <p:cNvPr id="173" name="tx173"/>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4" name="tx174"/>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5" name="tx175"/>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6" name="tx176"/>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7" name="tx177"/>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8" name="pl178"/>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81" name="tx181"/>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82" name="tx182"/>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3" name="tx183"/>
            <p:cNvSpPr/>
            <p:nvPr/>
          </p:nvSpPr>
          <p:spPr>
            <a:xfrm>
              <a:off x="983899" y="1511762"/>
              <a:ext cx="81076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Chile</a:t>
              </a:r>
            </a:p>
          </p:txBody>
        </p:sp>
        <p:sp>
          <p:nvSpPr>
            <p:cNvPr id="184" name="tx184"/>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5" name="tx185"/>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6" name="tx186"/>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de «cero dosis» (ZD).
Se prevé que Chile experimente un descenso en el número de lactantes que sobrevivan de aquí a 2030. Para alcanzar el objetivo de «sin dosis» de IA2030, los esfuerzos actuales serían suficientes; sin embargo, los países deben reforzar sus medidas más allá de los objetivos fijados.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Chile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034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9396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757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1189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9480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2715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6076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4382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27997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61611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4269018"/>
              <a:ext cx="215906" cy="666379"/>
            </a:xfrm>
            <a:prstGeom prst="rect">
              <a:avLst/>
            </a:prstGeom>
            <a:solidFill>
              <a:srgbClr val="0058AB">
                <a:alpha val="100000"/>
              </a:srgbClr>
            </a:solidFill>
          </p:spPr>
          <p:txBody>
            <a:bodyPr/>
            <a:lstStyle/>
            <a:p/>
          </p:txBody>
        </p:sp>
        <p:sp>
          <p:nvSpPr>
            <p:cNvPr id="44" name="rc44"/>
            <p:cNvSpPr/>
            <p:nvPr/>
          </p:nvSpPr>
          <p:spPr>
            <a:xfrm>
              <a:off x="1530867" y="4606655"/>
              <a:ext cx="215906" cy="328741"/>
            </a:xfrm>
            <a:prstGeom prst="rect">
              <a:avLst/>
            </a:prstGeom>
            <a:solidFill>
              <a:srgbClr val="0058AB">
                <a:alpha val="100000"/>
              </a:srgbClr>
            </a:solidFill>
          </p:spPr>
          <p:txBody>
            <a:bodyPr/>
            <a:lstStyle/>
            <a:p/>
          </p:txBody>
        </p:sp>
        <p:sp>
          <p:nvSpPr>
            <p:cNvPr id="45" name="rc45"/>
            <p:cNvSpPr/>
            <p:nvPr/>
          </p:nvSpPr>
          <p:spPr>
            <a:xfrm>
              <a:off x="1770763" y="4298094"/>
              <a:ext cx="215906" cy="637302"/>
            </a:xfrm>
            <a:prstGeom prst="rect">
              <a:avLst/>
            </a:prstGeom>
            <a:solidFill>
              <a:srgbClr val="0058AB">
                <a:alpha val="100000"/>
              </a:srgbClr>
            </a:solidFill>
          </p:spPr>
          <p:txBody>
            <a:bodyPr/>
            <a:lstStyle/>
            <a:p/>
          </p:txBody>
        </p:sp>
        <p:sp>
          <p:nvSpPr>
            <p:cNvPr id="46" name="rc46"/>
            <p:cNvSpPr/>
            <p:nvPr/>
          </p:nvSpPr>
          <p:spPr>
            <a:xfrm>
              <a:off x="2010660" y="4310708"/>
              <a:ext cx="215906" cy="624689"/>
            </a:xfrm>
            <a:prstGeom prst="rect">
              <a:avLst/>
            </a:prstGeom>
            <a:solidFill>
              <a:srgbClr val="0058AB">
                <a:alpha val="100000"/>
              </a:srgbClr>
            </a:solidFill>
          </p:spPr>
          <p:txBody>
            <a:bodyPr/>
            <a:lstStyle/>
            <a:p/>
          </p:txBody>
        </p:sp>
        <p:sp>
          <p:nvSpPr>
            <p:cNvPr id="47" name="rc47"/>
            <p:cNvSpPr/>
            <p:nvPr/>
          </p:nvSpPr>
          <p:spPr>
            <a:xfrm>
              <a:off x="2250556" y="3089875"/>
              <a:ext cx="215906" cy="1845521"/>
            </a:xfrm>
            <a:prstGeom prst="rect">
              <a:avLst/>
            </a:prstGeom>
            <a:solidFill>
              <a:srgbClr val="0058AB">
                <a:alpha val="100000"/>
              </a:srgbClr>
            </a:solidFill>
          </p:spPr>
          <p:txBody>
            <a:bodyPr/>
            <a:lstStyle/>
            <a:p/>
          </p:txBody>
        </p:sp>
        <p:sp>
          <p:nvSpPr>
            <p:cNvPr id="48" name="rc48"/>
            <p:cNvSpPr/>
            <p:nvPr/>
          </p:nvSpPr>
          <p:spPr>
            <a:xfrm>
              <a:off x="2490453" y="2482048"/>
              <a:ext cx="215906" cy="2453348"/>
            </a:xfrm>
            <a:prstGeom prst="rect">
              <a:avLst/>
            </a:prstGeom>
            <a:solidFill>
              <a:srgbClr val="0058AB">
                <a:alpha val="100000"/>
              </a:srgbClr>
            </a:solidFill>
          </p:spPr>
          <p:txBody>
            <a:bodyPr/>
            <a:lstStyle/>
            <a:p/>
          </p:txBody>
        </p:sp>
        <p:sp>
          <p:nvSpPr>
            <p:cNvPr id="49" name="rc49"/>
            <p:cNvSpPr/>
            <p:nvPr/>
          </p:nvSpPr>
          <p:spPr>
            <a:xfrm>
              <a:off x="2730349" y="3412377"/>
              <a:ext cx="215906" cy="1523019"/>
            </a:xfrm>
            <a:prstGeom prst="rect">
              <a:avLst/>
            </a:prstGeom>
            <a:solidFill>
              <a:srgbClr val="0058AB">
                <a:alpha val="100000"/>
              </a:srgbClr>
            </a:solidFill>
          </p:spPr>
          <p:txBody>
            <a:bodyPr/>
            <a:lstStyle/>
            <a:p/>
          </p:txBody>
        </p:sp>
        <p:sp>
          <p:nvSpPr>
            <p:cNvPr id="50" name="rc50"/>
            <p:cNvSpPr/>
            <p:nvPr/>
          </p:nvSpPr>
          <p:spPr>
            <a:xfrm>
              <a:off x="2970245" y="4311372"/>
              <a:ext cx="215906" cy="624025"/>
            </a:xfrm>
            <a:prstGeom prst="rect">
              <a:avLst/>
            </a:prstGeom>
            <a:solidFill>
              <a:srgbClr val="0058AB">
                <a:alpha val="100000"/>
              </a:srgbClr>
            </a:solidFill>
          </p:spPr>
          <p:txBody>
            <a:bodyPr/>
            <a:lstStyle/>
            <a:p/>
          </p:txBody>
        </p:sp>
        <p:sp>
          <p:nvSpPr>
            <p:cNvPr id="51" name="rc51"/>
            <p:cNvSpPr/>
            <p:nvPr/>
          </p:nvSpPr>
          <p:spPr>
            <a:xfrm>
              <a:off x="3210142" y="3660659"/>
              <a:ext cx="215906" cy="1274737"/>
            </a:xfrm>
            <a:prstGeom prst="rect">
              <a:avLst/>
            </a:prstGeom>
            <a:solidFill>
              <a:srgbClr val="0058AB">
                <a:alpha val="100000"/>
              </a:srgbClr>
            </a:solidFill>
          </p:spPr>
          <p:txBody>
            <a:bodyPr/>
            <a:lstStyle/>
            <a:p/>
          </p:txBody>
        </p:sp>
        <p:sp>
          <p:nvSpPr>
            <p:cNvPr id="52" name="rc52"/>
            <p:cNvSpPr/>
            <p:nvPr/>
          </p:nvSpPr>
          <p:spPr>
            <a:xfrm>
              <a:off x="3450038" y="3002777"/>
              <a:ext cx="215906" cy="1932619"/>
            </a:xfrm>
            <a:prstGeom prst="rect">
              <a:avLst/>
            </a:prstGeom>
            <a:solidFill>
              <a:srgbClr val="0058AB">
                <a:alpha val="100000"/>
              </a:srgbClr>
            </a:solidFill>
          </p:spPr>
          <p:txBody>
            <a:bodyPr/>
            <a:lstStyle/>
            <a:p/>
          </p:txBody>
        </p:sp>
        <p:sp>
          <p:nvSpPr>
            <p:cNvPr id="53" name="rc53"/>
            <p:cNvSpPr/>
            <p:nvPr/>
          </p:nvSpPr>
          <p:spPr>
            <a:xfrm>
              <a:off x="3689935" y="2678550"/>
              <a:ext cx="215906" cy="2256846"/>
            </a:xfrm>
            <a:prstGeom prst="rect">
              <a:avLst/>
            </a:prstGeom>
            <a:solidFill>
              <a:srgbClr val="0058AB">
                <a:alpha val="100000"/>
              </a:srgbClr>
            </a:solidFill>
          </p:spPr>
          <p:txBody>
            <a:bodyPr/>
            <a:lstStyle/>
            <a:p/>
          </p:txBody>
        </p:sp>
        <p:sp>
          <p:nvSpPr>
            <p:cNvPr id="54" name="rc54"/>
            <p:cNvSpPr/>
            <p:nvPr/>
          </p:nvSpPr>
          <p:spPr>
            <a:xfrm>
              <a:off x="3929831" y="3010744"/>
              <a:ext cx="215906" cy="1924653"/>
            </a:xfrm>
            <a:prstGeom prst="rect">
              <a:avLst/>
            </a:prstGeom>
            <a:solidFill>
              <a:srgbClr val="0058AB">
                <a:alpha val="100000"/>
              </a:srgbClr>
            </a:solidFill>
          </p:spPr>
          <p:txBody>
            <a:bodyPr/>
            <a:lstStyle/>
            <a:p/>
          </p:txBody>
        </p:sp>
        <p:sp>
          <p:nvSpPr>
            <p:cNvPr id="55" name="rc55"/>
            <p:cNvSpPr/>
            <p:nvPr/>
          </p:nvSpPr>
          <p:spPr>
            <a:xfrm>
              <a:off x="4169728" y="1752072"/>
              <a:ext cx="215906" cy="3183325"/>
            </a:xfrm>
            <a:prstGeom prst="rect">
              <a:avLst/>
            </a:prstGeom>
            <a:solidFill>
              <a:srgbClr val="0058AB">
                <a:alpha val="100000"/>
              </a:srgbClr>
            </a:solidFill>
          </p:spPr>
          <p:txBody>
            <a:bodyPr/>
            <a:lstStyle/>
            <a:p/>
          </p:txBody>
        </p:sp>
        <p:sp>
          <p:nvSpPr>
            <p:cNvPr id="56" name="rc56"/>
            <p:cNvSpPr/>
            <p:nvPr/>
          </p:nvSpPr>
          <p:spPr>
            <a:xfrm>
              <a:off x="4409624" y="2392693"/>
              <a:ext cx="215906" cy="2542703"/>
            </a:xfrm>
            <a:prstGeom prst="rect">
              <a:avLst/>
            </a:prstGeom>
            <a:solidFill>
              <a:srgbClr val="0058AB">
                <a:alpha val="100000"/>
              </a:srgbClr>
            </a:solidFill>
          </p:spPr>
          <p:txBody>
            <a:bodyPr/>
            <a:lstStyle/>
            <a:p/>
          </p:txBody>
        </p:sp>
        <p:sp>
          <p:nvSpPr>
            <p:cNvPr id="57" name="rc57"/>
            <p:cNvSpPr/>
            <p:nvPr/>
          </p:nvSpPr>
          <p:spPr>
            <a:xfrm>
              <a:off x="4649521" y="4617808"/>
              <a:ext cx="215906" cy="317588"/>
            </a:xfrm>
            <a:prstGeom prst="rect">
              <a:avLst/>
            </a:prstGeom>
            <a:solidFill>
              <a:srgbClr val="0058AB">
                <a:alpha val="100000"/>
              </a:srgbClr>
            </a:solidFill>
          </p:spPr>
          <p:txBody>
            <a:bodyPr/>
            <a:lstStyle/>
            <a:p/>
          </p:txBody>
        </p:sp>
        <p:sp>
          <p:nvSpPr>
            <p:cNvPr id="58" name="rc58"/>
            <p:cNvSpPr/>
            <p:nvPr/>
          </p:nvSpPr>
          <p:spPr>
            <a:xfrm>
              <a:off x="4889417" y="3996173"/>
              <a:ext cx="215906" cy="939224"/>
            </a:xfrm>
            <a:prstGeom prst="rect">
              <a:avLst/>
            </a:prstGeom>
            <a:solidFill>
              <a:srgbClr val="0058AB">
                <a:alpha val="100000"/>
              </a:srgbClr>
            </a:solidFill>
          </p:spPr>
          <p:txBody>
            <a:bodyPr/>
            <a:lstStyle/>
            <a:p/>
          </p:txBody>
        </p:sp>
        <p:sp>
          <p:nvSpPr>
            <p:cNvPr id="59" name="rc59"/>
            <p:cNvSpPr/>
            <p:nvPr/>
          </p:nvSpPr>
          <p:spPr>
            <a:xfrm>
              <a:off x="5129313" y="4629624"/>
              <a:ext cx="215906" cy="305772"/>
            </a:xfrm>
            <a:prstGeom prst="rect">
              <a:avLst/>
            </a:prstGeom>
            <a:solidFill>
              <a:srgbClr val="0058AB">
                <a:alpha val="100000"/>
              </a:srgbClr>
            </a:solidFill>
          </p:spPr>
          <p:txBody>
            <a:bodyPr/>
            <a:lstStyle/>
            <a:p/>
          </p:txBody>
        </p:sp>
        <p:sp>
          <p:nvSpPr>
            <p:cNvPr id="60" name="rc60"/>
            <p:cNvSpPr/>
            <p:nvPr/>
          </p:nvSpPr>
          <p:spPr>
            <a:xfrm>
              <a:off x="5369210" y="4359037"/>
              <a:ext cx="215906" cy="576360"/>
            </a:xfrm>
            <a:prstGeom prst="rect">
              <a:avLst/>
            </a:prstGeom>
            <a:solidFill>
              <a:srgbClr val="0058AB">
                <a:alpha val="100000"/>
              </a:srgbClr>
            </a:solidFill>
          </p:spPr>
          <p:txBody>
            <a:bodyPr/>
            <a:lstStyle/>
            <a:p/>
          </p:txBody>
        </p:sp>
        <p:sp>
          <p:nvSpPr>
            <p:cNvPr id="61" name="rc61"/>
            <p:cNvSpPr/>
            <p:nvPr/>
          </p:nvSpPr>
          <p:spPr>
            <a:xfrm>
              <a:off x="5609106" y="4643565"/>
              <a:ext cx="215906" cy="291831"/>
            </a:xfrm>
            <a:prstGeom prst="rect">
              <a:avLst/>
            </a:prstGeom>
            <a:solidFill>
              <a:srgbClr val="0058AB">
                <a:alpha val="100000"/>
              </a:srgbClr>
            </a:solidFill>
          </p:spPr>
          <p:txBody>
            <a:bodyPr/>
            <a:lstStyle/>
            <a:p/>
          </p:txBody>
        </p:sp>
        <p:sp>
          <p:nvSpPr>
            <p:cNvPr id="62" name="rc62"/>
            <p:cNvSpPr/>
            <p:nvPr/>
          </p:nvSpPr>
          <p:spPr>
            <a:xfrm>
              <a:off x="5849003" y="4657905"/>
              <a:ext cx="215906" cy="277492"/>
            </a:xfrm>
            <a:prstGeom prst="rect">
              <a:avLst/>
            </a:prstGeom>
            <a:solidFill>
              <a:srgbClr val="0058AB">
                <a:alpha val="100000"/>
              </a:srgbClr>
            </a:solidFill>
          </p:spPr>
          <p:txBody>
            <a:bodyPr/>
            <a:lstStyle/>
            <a:p/>
          </p:txBody>
        </p:sp>
        <p:sp>
          <p:nvSpPr>
            <p:cNvPr id="63" name="rc63"/>
            <p:cNvSpPr/>
            <p:nvPr/>
          </p:nvSpPr>
          <p:spPr>
            <a:xfrm>
              <a:off x="6088899" y="4418253"/>
              <a:ext cx="215906" cy="517144"/>
            </a:xfrm>
            <a:prstGeom prst="rect">
              <a:avLst/>
            </a:prstGeom>
            <a:solidFill>
              <a:srgbClr val="0058AB">
                <a:alpha val="100000"/>
              </a:srgbClr>
            </a:solidFill>
          </p:spPr>
          <p:txBody>
            <a:bodyPr/>
            <a:lstStyle/>
            <a:p/>
          </p:txBody>
        </p:sp>
        <p:sp>
          <p:nvSpPr>
            <p:cNvPr id="64" name="rc64"/>
            <p:cNvSpPr/>
            <p:nvPr/>
          </p:nvSpPr>
          <p:spPr>
            <a:xfrm>
              <a:off x="6328796" y="4701985"/>
              <a:ext cx="215906" cy="233411"/>
            </a:xfrm>
            <a:prstGeom prst="rect">
              <a:avLst/>
            </a:prstGeom>
            <a:solidFill>
              <a:srgbClr val="0058AB">
                <a:alpha val="100000"/>
              </a:srgbClr>
            </a:solidFill>
          </p:spPr>
          <p:txBody>
            <a:bodyPr/>
            <a:lstStyle/>
            <a:p/>
          </p:txBody>
        </p:sp>
        <p:sp>
          <p:nvSpPr>
            <p:cNvPr id="65" name="rc65"/>
            <p:cNvSpPr/>
            <p:nvPr/>
          </p:nvSpPr>
          <p:spPr>
            <a:xfrm>
              <a:off x="6568692" y="4685256"/>
              <a:ext cx="215906" cy="250141"/>
            </a:xfrm>
            <a:prstGeom prst="rect">
              <a:avLst/>
            </a:prstGeom>
            <a:solidFill>
              <a:srgbClr val="0058AB">
                <a:alpha val="100000"/>
              </a:srgbClr>
            </a:solidFill>
          </p:spPr>
          <p:txBody>
            <a:bodyPr/>
            <a:lstStyle/>
            <a:p/>
          </p:txBody>
        </p:sp>
        <p:sp>
          <p:nvSpPr>
            <p:cNvPr id="66" name="rc66"/>
            <p:cNvSpPr/>
            <p:nvPr/>
          </p:nvSpPr>
          <p:spPr>
            <a:xfrm>
              <a:off x="6808589" y="4702250"/>
              <a:ext cx="215906" cy="233146"/>
            </a:xfrm>
            <a:prstGeom prst="rect">
              <a:avLst/>
            </a:prstGeom>
            <a:solidFill>
              <a:srgbClr val="0058AB">
                <a:alpha val="100000"/>
              </a:srgbClr>
            </a:solidFill>
          </p:spPr>
          <p:txBody>
            <a:bodyPr/>
            <a:lstStyle/>
            <a:p/>
          </p:txBody>
        </p:sp>
        <p:sp>
          <p:nvSpPr>
            <p:cNvPr id="67" name="rc67"/>
            <p:cNvSpPr/>
            <p:nvPr/>
          </p:nvSpPr>
          <p:spPr>
            <a:xfrm>
              <a:off x="7048485" y="4479726"/>
              <a:ext cx="215906" cy="455671"/>
            </a:xfrm>
            <a:prstGeom prst="rect">
              <a:avLst/>
            </a:prstGeom>
            <a:solidFill>
              <a:srgbClr val="0058AB">
                <a:alpha val="100000"/>
              </a:srgbClr>
            </a:solidFill>
          </p:spPr>
          <p:txBody>
            <a:bodyPr/>
            <a:lstStyle/>
            <a:p/>
          </p:txBody>
        </p:sp>
        <p:sp>
          <p:nvSpPr>
            <p:cNvPr id="68" name="rc68"/>
            <p:cNvSpPr/>
            <p:nvPr/>
          </p:nvSpPr>
          <p:spPr>
            <a:xfrm>
              <a:off x="7288381" y="4485037"/>
              <a:ext cx="215906" cy="450360"/>
            </a:xfrm>
            <a:prstGeom prst="rect">
              <a:avLst/>
            </a:prstGeom>
            <a:solidFill>
              <a:srgbClr val="0058AB">
                <a:alpha val="100000"/>
              </a:srgbClr>
            </a:solidFill>
          </p:spPr>
          <p:txBody>
            <a:bodyPr/>
            <a:lstStyle/>
            <a:p/>
          </p:txBody>
        </p:sp>
        <p:sp>
          <p:nvSpPr>
            <p:cNvPr id="69" name="rc69"/>
            <p:cNvSpPr/>
            <p:nvPr/>
          </p:nvSpPr>
          <p:spPr>
            <a:xfrm>
              <a:off x="8487864" y="4796651"/>
              <a:ext cx="215906" cy="138746"/>
            </a:xfrm>
            <a:prstGeom prst="rect">
              <a:avLst/>
            </a:prstGeom>
            <a:solidFill>
              <a:srgbClr val="69DBFF">
                <a:alpha val="100000"/>
              </a:srgbClr>
            </a:solidFill>
          </p:spPr>
          <p:txBody>
            <a:bodyPr/>
            <a:lstStyle/>
            <a:p/>
          </p:txBody>
        </p:sp>
        <p:sp>
          <p:nvSpPr>
            <p:cNvPr id="70" name="pl70"/>
            <p:cNvSpPr/>
            <p:nvPr/>
          </p:nvSpPr>
          <p:spPr>
            <a:xfrm>
              <a:off x="6196853" y="4657905"/>
              <a:ext cx="2398964" cy="138746"/>
            </a:xfrm>
            <a:custGeom>
              <a:avLst/>
              <a:pathLst>
                <a:path w="2398964" h="138746">
                  <a:moveTo>
                    <a:pt x="0" y="0"/>
                  </a:moveTo>
                  <a:lnTo>
                    <a:pt x="239896" y="13874"/>
                  </a:lnTo>
                  <a:lnTo>
                    <a:pt x="479792" y="27749"/>
                  </a:lnTo>
                  <a:lnTo>
                    <a:pt x="719689" y="41623"/>
                  </a:lnTo>
                  <a:lnTo>
                    <a:pt x="959585" y="55498"/>
                  </a:lnTo>
                  <a:lnTo>
                    <a:pt x="1199482" y="69373"/>
                  </a:lnTo>
                  <a:lnTo>
                    <a:pt x="1439378" y="83247"/>
                  </a:lnTo>
                  <a:lnTo>
                    <a:pt x="1679275" y="97122"/>
                  </a:lnTo>
                  <a:lnTo>
                    <a:pt x="1919171" y="110996"/>
                  </a:lnTo>
                  <a:lnTo>
                    <a:pt x="2159067" y="124871"/>
                  </a:lnTo>
                  <a:lnTo>
                    <a:pt x="2398964" y="138746"/>
                  </a:lnTo>
                </a:path>
              </a:pathLst>
            </a:custGeom>
            <a:ln w="13550" cap="flat">
              <a:solidFill>
                <a:srgbClr val="000000">
                  <a:alpha val="100000"/>
                </a:srgbClr>
              </a:solidFill>
              <a:prstDash val="solid"/>
              <a:round/>
            </a:ln>
          </p:spPr>
          <p:txBody>
            <a:bodyPr/>
            <a:lstStyle/>
            <a:p/>
          </p:txBody>
        </p:sp>
        <p:sp>
          <p:nvSpPr>
            <p:cNvPr id="71" name="pt71"/>
            <p:cNvSpPr/>
            <p:nvPr/>
          </p:nvSpPr>
          <p:spPr>
            <a:xfrm>
              <a:off x="6172027" y="4633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4646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46608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46747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46885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47024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4716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47302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47440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47579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47718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21411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4" name="tx84"/>
            <p:cNvSpPr/>
            <p:nvPr/>
          </p:nvSpPr>
          <p:spPr>
            <a:xfrm>
              <a:off x="508103" y="35502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a:off x="508103" y="28863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6" name="tx86"/>
            <p:cNvSpPr/>
            <p:nvPr/>
          </p:nvSpPr>
          <p:spPr>
            <a:xfrm>
              <a:off x="508103" y="22225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7" name="tx87"/>
            <p:cNvSpPr/>
            <p:nvPr/>
          </p:nvSpPr>
          <p:spPr>
            <a:xfrm>
              <a:off x="508103" y="15586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8" name="tx88"/>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7" name="rc117"/>
            <p:cNvSpPr/>
            <p:nvPr/>
          </p:nvSpPr>
          <p:spPr>
            <a:xfrm>
              <a:off x="3661384" y="5779301"/>
              <a:ext cx="201456" cy="201456"/>
            </a:xfrm>
            <a:prstGeom prst="rect">
              <a:avLst/>
            </a:prstGeom>
            <a:solidFill>
              <a:srgbClr val="0058AB">
                <a:alpha val="100000"/>
              </a:srgbClr>
            </a:solidFill>
          </p:spPr>
          <p:txBody>
            <a:bodyPr/>
            <a:lstStyle/>
            <a:p/>
          </p:txBody>
        </p:sp>
        <p:sp>
          <p:nvSpPr>
            <p:cNvPr id="118" name="rc118"/>
            <p:cNvSpPr/>
            <p:nvPr/>
          </p:nvSpPr>
          <p:spPr>
            <a:xfrm>
              <a:off x="4563470" y="5779301"/>
              <a:ext cx="201456" cy="201456"/>
            </a:xfrm>
            <a:prstGeom prst="rect">
              <a:avLst/>
            </a:prstGeom>
            <a:solidFill>
              <a:srgbClr val="69DBFF">
                <a:alpha val="100000"/>
              </a:srgbClr>
            </a:solidFill>
          </p:spPr>
          <p:txBody>
            <a:bodyPr/>
            <a:lstStyle/>
            <a:p/>
          </p:txBody>
        </p:sp>
        <p:sp>
          <p:nvSpPr>
            <p:cNvPr id="119" name="tx119"/>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183057" y="1330710"/>
              <a:ext cx="56286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Chile</a:t>
              </a:r>
            </a:p>
          </p:txBody>
        </p:sp>
        <p:sp>
          <p:nvSpPr>
            <p:cNvPr id="122" name="tx122"/>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3" name="tx123"/>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4" name="tx124"/>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5" name="tx125"/>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6" name="tx126"/>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116 % superior al número anual previsto para alcanzar el objetivo, según una trayectoria lineal de descenso.</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116 % el objetivo anual de IA2030, lo que ponía en grave peligro el objetivo para 2030 si no se tomaban medidas urgentes.</a:t>
            </a:r>
          </a:p>
        </p:txBody>
      </p:sp>
      <p:grpSp xmlns:pic="http://schemas.openxmlformats.org/drawingml/2006/picture">
        <p:nvGrpSpPr>
          <p:cNvPr id="129" name=""/>
          <p:cNvGrpSpPr/>
          <p:nvPr/>
        </p:nvGrpSpPr>
        <p:grpSpPr>
          <a:xfrm>
            <a:off x="292608" y="1051560"/>
            <a:ext cx="8595360" cy="28575"/>
            <a:chOff x="292608" y="1051560"/>
            <a:chExt cx="8595360" cy="28575"/>
          </a:xfrm>
        </p:grpSpPr>
        <p:sp>
          <p:nvSpPr>
            <p:cNvPr id="13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0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6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1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37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2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3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9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4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70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93613"/>
              <a:ext cx="239888" cy="1314407"/>
            </a:xfrm>
            <a:prstGeom prst="rect">
              <a:avLst/>
            </a:prstGeom>
            <a:solidFill>
              <a:srgbClr val="80BD41">
                <a:alpha val="100000"/>
              </a:srgbClr>
            </a:solidFill>
          </p:spPr>
          <p:txBody>
            <a:bodyPr/>
            <a:lstStyle/>
            <a:p/>
          </p:txBody>
        </p:sp>
        <p:sp>
          <p:nvSpPr>
            <p:cNvPr id="27" name="rc27"/>
            <p:cNvSpPr/>
            <p:nvPr/>
          </p:nvSpPr>
          <p:spPr>
            <a:xfrm>
              <a:off x="1296273" y="2966783"/>
              <a:ext cx="239888" cy="26830"/>
            </a:xfrm>
            <a:prstGeom prst="rect">
              <a:avLst/>
            </a:prstGeom>
            <a:solidFill>
              <a:srgbClr val="1CABE2">
                <a:alpha val="100000"/>
              </a:srgbClr>
            </a:solidFill>
          </p:spPr>
          <p:txBody>
            <a:bodyPr/>
            <a:lstStyle/>
            <a:p/>
          </p:txBody>
        </p:sp>
        <p:sp>
          <p:nvSpPr>
            <p:cNvPr id="28" name="rc28"/>
            <p:cNvSpPr/>
            <p:nvPr/>
          </p:nvSpPr>
          <p:spPr>
            <a:xfrm>
              <a:off x="1562816" y="2997675"/>
              <a:ext cx="239888" cy="1310345"/>
            </a:xfrm>
            <a:prstGeom prst="rect">
              <a:avLst/>
            </a:prstGeom>
            <a:solidFill>
              <a:srgbClr val="80BD41">
                <a:alpha val="100000"/>
              </a:srgbClr>
            </a:solidFill>
          </p:spPr>
          <p:txBody>
            <a:bodyPr/>
            <a:lstStyle/>
            <a:p/>
          </p:txBody>
        </p:sp>
        <p:sp>
          <p:nvSpPr>
            <p:cNvPr id="29" name="rc29"/>
            <p:cNvSpPr/>
            <p:nvPr/>
          </p:nvSpPr>
          <p:spPr>
            <a:xfrm>
              <a:off x="1562816" y="2984421"/>
              <a:ext cx="239888" cy="13254"/>
            </a:xfrm>
            <a:prstGeom prst="rect">
              <a:avLst/>
            </a:prstGeom>
            <a:solidFill>
              <a:srgbClr val="1CABE2">
                <a:alpha val="100000"/>
              </a:srgbClr>
            </a:solidFill>
          </p:spPr>
          <p:txBody>
            <a:bodyPr/>
            <a:lstStyle/>
            <a:p/>
          </p:txBody>
        </p:sp>
        <p:sp>
          <p:nvSpPr>
            <p:cNvPr id="30" name="rc30"/>
            <p:cNvSpPr/>
            <p:nvPr/>
          </p:nvSpPr>
          <p:spPr>
            <a:xfrm>
              <a:off x="1829360" y="3051015"/>
              <a:ext cx="239888" cy="1257006"/>
            </a:xfrm>
            <a:prstGeom prst="rect">
              <a:avLst/>
            </a:prstGeom>
            <a:solidFill>
              <a:srgbClr val="80BD41">
                <a:alpha val="100000"/>
              </a:srgbClr>
            </a:solidFill>
          </p:spPr>
          <p:txBody>
            <a:bodyPr/>
            <a:lstStyle/>
            <a:p/>
          </p:txBody>
        </p:sp>
        <p:sp>
          <p:nvSpPr>
            <p:cNvPr id="31" name="rc31"/>
            <p:cNvSpPr/>
            <p:nvPr/>
          </p:nvSpPr>
          <p:spPr>
            <a:xfrm>
              <a:off x="1829360" y="3025361"/>
              <a:ext cx="239888" cy="25654"/>
            </a:xfrm>
            <a:prstGeom prst="rect">
              <a:avLst/>
            </a:prstGeom>
            <a:solidFill>
              <a:srgbClr val="1CABE2">
                <a:alpha val="100000"/>
              </a:srgbClr>
            </a:solidFill>
          </p:spPr>
          <p:txBody>
            <a:bodyPr/>
            <a:lstStyle/>
            <a:p/>
          </p:txBody>
        </p:sp>
        <p:sp>
          <p:nvSpPr>
            <p:cNvPr id="32" name="rc32"/>
            <p:cNvSpPr/>
            <p:nvPr/>
          </p:nvSpPr>
          <p:spPr>
            <a:xfrm>
              <a:off x="2095903" y="3075814"/>
              <a:ext cx="239888" cy="1232207"/>
            </a:xfrm>
            <a:prstGeom prst="rect">
              <a:avLst/>
            </a:prstGeom>
            <a:solidFill>
              <a:srgbClr val="80BD41">
                <a:alpha val="100000"/>
              </a:srgbClr>
            </a:solidFill>
          </p:spPr>
          <p:txBody>
            <a:bodyPr/>
            <a:lstStyle/>
            <a:p/>
          </p:txBody>
        </p:sp>
        <p:sp>
          <p:nvSpPr>
            <p:cNvPr id="33" name="rc33"/>
            <p:cNvSpPr/>
            <p:nvPr/>
          </p:nvSpPr>
          <p:spPr>
            <a:xfrm>
              <a:off x="2095903" y="3050694"/>
              <a:ext cx="239888" cy="25119"/>
            </a:xfrm>
            <a:prstGeom prst="rect">
              <a:avLst/>
            </a:prstGeom>
            <a:solidFill>
              <a:srgbClr val="1CABE2">
                <a:alpha val="100000"/>
              </a:srgbClr>
            </a:solidFill>
          </p:spPr>
          <p:txBody>
            <a:bodyPr/>
            <a:lstStyle/>
            <a:p/>
          </p:txBody>
        </p:sp>
        <p:sp>
          <p:nvSpPr>
            <p:cNvPr id="34" name="rc34"/>
            <p:cNvSpPr/>
            <p:nvPr/>
          </p:nvSpPr>
          <p:spPr>
            <a:xfrm>
              <a:off x="2362446" y="3144172"/>
              <a:ext cx="239888" cy="1163849"/>
            </a:xfrm>
            <a:prstGeom prst="rect">
              <a:avLst/>
            </a:prstGeom>
            <a:solidFill>
              <a:srgbClr val="80BD41">
                <a:alpha val="100000"/>
              </a:srgbClr>
            </a:solidFill>
          </p:spPr>
          <p:txBody>
            <a:bodyPr/>
            <a:lstStyle/>
            <a:p/>
          </p:txBody>
        </p:sp>
        <p:sp>
          <p:nvSpPr>
            <p:cNvPr id="35" name="rc35"/>
            <p:cNvSpPr/>
            <p:nvPr/>
          </p:nvSpPr>
          <p:spPr>
            <a:xfrm>
              <a:off x="2362446" y="3069881"/>
              <a:ext cx="239888" cy="74290"/>
            </a:xfrm>
            <a:prstGeom prst="rect">
              <a:avLst/>
            </a:prstGeom>
            <a:solidFill>
              <a:srgbClr val="1CABE2">
                <a:alpha val="100000"/>
              </a:srgbClr>
            </a:solidFill>
          </p:spPr>
          <p:txBody>
            <a:bodyPr/>
            <a:lstStyle/>
            <a:p/>
          </p:txBody>
        </p:sp>
        <p:sp>
          <p:nvSpPr>
            <p:cNvPr id="36" name="rc36"/>
            <p:cNvSpPr/>
            <p:nvPr/>
          </p:nvSpPr>
          <p:spPr>
            <a:xfrm>
              <a:off x="2628989" y="3172338"/>
              <a:ext cx="239888" cy="1135682"/>
            </a:xfrm>
            <a:prstGeom prst="rect">
              <a:avLst/>
            </a:prstGeom>
            <a:solidFill>
              <a:srgbClr val="80BD41">
                <a:alpha val="100000"/>
              </a:srgbClr>
            </a:solidFill>
          </p:spPr>
          <p:txBody>
            <a:bodyPr/>
            <a:lstStyle/>
            <a:p/>
          </p:txBody>
        </p:sp>
        <p:sp>
          <p:nvSpPr>
            <p:cNvPr id="37" name="rc37"/>
            <p:cNvSpPr/>
            <p:nvPr/>
          </p:nvSpPr>
          <p:spPr>
            <a:xfrm>
              <a:off x="2628989" y="3073569"/>
              <a:ext cx="239888" cy="98768"/>
            </a:xfrm>
            <a:prstGeom prst="rect">
              <a:avLst/>
            </a:prstGeom>
            <a:solidFill>
              <a:srgbClr val="1CABE2">
                <a:alpha val="100000"/>
              </a:srgbClr>
            </a:solidFill>
          </p:spPr>
          <p:txBody>
            <a:bodyPr/>
            <a:lstStyle/>
            <a:p/>
          </p:txBody>
        </p:sp>
        <p:sp>
          <p:nvSpPr>
            <p:cNvPr id="38" name="rc38"/>
            <p:cNvSpPr/>
            <p:nvPr/>
          </p:nvSpPr>
          <p:spPr>
            <a:xfrm>
              <a:off x="2895532" y="3143210"/>
              <a:ext cx="239888" cy="1164811"/>
            </a:xfrm>
            <a:prstGeom prst="rect">
              <a:avLst/>
            </a:prstGeom>
            <a:solidFill>
              <a:srgbClr val="80BD41">
                <a:alpha val="100000"/>
              </a:srgbClr>
            </a:solidFill>
          </p:spPr>
          <p:txBody>
            <a:bodyPr/>
            <a:lstStyle/>
            <a:p/>
          </p:txBody>
        </p:sp>
        <p:sp>
          <p:nvSpPr>
            <p:cNvPr id="39" name="rc39"/>
            <p:cNvSpPr/>
            <p:nvPr/>
          </p:nvSpPr>
          <p:spPr>
            <a:xfrm>
              <a:off x="2895532" y="3081907"/>
              <a:ext cx="239888" cy="61303"/>
            </a:xfrm>
            <a:prstGeom prst="rect">
              <a:avLst/>
            </a:prstGeom>
            <a:solidFill>
              <a:srgbClr val="1CABE2">
                <a:alpha val="100000"/>
              </a:srgbClr>
            </a:solidFill>
          </p:spPr>
          <p:txBody>
            <a:bodyPr/>
            <a:lstStyle/>
            <a:p/>
          </p:txBody>
        </p:sp>
        <p:sp>
          <p:nvSpPr>
            <p:cNvPr id="40" name="rc40"/>
            <p:cNvSpPr/>
            <p:nvPr/>
          </p:nvSpPr>
          <p:spPr>
            <a:xfrm>
              <a:off x="3162075" y="3077204"/>
              <a:ext cx="239888" cy="1230817"/>
            </a:xfrm>
            <a:prstGeom prst="rect">
              <a:avLst/>
            </a:prstGeom>
            <a:solidFill>
              <a:srgbClr val="80BD41">
                <a:alpha val="100000"/>
              </a:srgbClr>
            </a:solidFill>
          </p:spPr>
          <p:txBody>
            <a:bodyPr/>
            <a:lstStyle/>
            <a:p/>
          </p:txBody>
        </p:sp>
        <p:sp>
          <p:nvSpPr>
            <p:cNvPr id="41" name="rc41"/>
            <p:cNvSpPr/>
            <p:nvPr/>
          </p:nvSpPr>
          <p:spPr>
            <a:xfrm>
              <a:off x="3162075" y="3052084"/>
              <a:ext cx="239888" cy="25119"/>
            </a:xfrm>
            <a:prstGeom prst="rect">
              <a:avLst/>
            </a:prstGeom>
            <a:solidFill>
              <a:srgbClr val="1CABE2">
                <a:alpha val="100000"/>
              </a:srgbClr>
            </a:solidFill>
          </p:spPr>
          <p:txBody>
            <a:bodyPr/>
            <a:lstStyle/>
            <a:p/>
          </p:txBody>
        </p:sp>
        <p:sp>
          <p:nvSpPr>
            <p:cNvPr id="42" name="rc42"/>
            <p:cNvSpPr/>
            <p:nvPr/>
          </p:nvSpPr>
          <p:spPr>
            <a:xfrm>
              <a:off x="3428618" y="3076509"/>
              <a:ext cx="239888" cy="1231512"/>
            </a:xfrm>
            <a:prstGeom prst="rect">
              <a:avLst/>
            </a:prstGeom>
            <a:solidFill>
              <a:srgbClr val="80BD41">
                <a:alpha val="100000"/>
              </a:srgbClr>
            </a:solidFill>
          </p:spPr>
          <p:txBody>
            <a:bodyPr/>
            <a:lstStyle/>
            <a:p/>
          </p:txBody>
        </p:sp>
        <p:sp>
          <p:nvSpPr>
            <p:cNvPr id="43" name="rc43"/>
            <p:cNvSpPr/>
            <p:nvPr/>
          </p:nvSpPr>
          <p:spPr>
            <a:xfrm>
              <a:off x="3428618" y="3025200"/>
              <a:ext cx="239888" cy="51308"/>
            </a:xfrm>
            <a:prstGeom prst="rect">
              <a:avLst/>
            </a:prstGeom>
            <a:solidFill>
              <a:srgbClr val="1CABE2">
                <a:alpha val="100000"/>
              </a:srgbClr>
            </a:solidFill>
          </p:spPr>
          <p:txBody>
            <a:bodyPr/>
            <a:lstStyle/>
            <a:p/>
          </p:txBody>
        </p:sp>
        <p:sp>
          <p:nvSpPr>
            <p:cNvPr id="44" name="rc44"/>
            <p:cNvSpPr/>
            <p:nvPr/>
          </p:nvSpPr>
          <p:spPr>
            <a:xfrm>
              <a:off x="3695161" y="3089229"/>
              <a:ext cx="239888" cy="1218792"/>
            </a:xfrm>
            <a:prstGeom prst="rect">
              <a:avLst/>
            </a:prstGeom>
            <a:solidFill>
              <a:srgbClr val="80BD41">
                <a:alpha val="100000"/>
              </a:srgbClr>
            </a:solidFill>
          </p:spPr>
          <p:txBody>
            <a:bodyPr/>
            <a:lstStyle/>
            <a:p/>
          </p:txBody>
        </p:sp>
        <p:sp>
          <p:nvSpPr>
            <p:cNvPr id="45" name="rc45"/>
            <p:cNvSpPr/>
            <p:nvPr/>
          </p:nvSpPr>
          <p:spPr>
            <a:xfrm>
              <a:off x="3695161" y="3011411"/>
              <a:ext cx="239888" cy="77817"/>
            </a:xfrm>
            <a:prstGeom prst="rect">
              <a:avLst/>
            </a:prstGeom>
            <a:solidFill>
              <a:srgbClr val="1CABE2">
                <a:alpha val="100000"/>
              </a:srgbClr>
            </a:solidFill>
          </p:spPr>
          <p:txBody>
            <a:bodyPr/>
            <a:lstStyle/>
            <a:p/>
          </p:txBody>
        </p:sp>
        <p:sp>
          <p:nvSpPr>
            <p:cNvPr id="46" name="rc46"/>
            <p:cNvSpPr/>
            <p:nvPr/>
          </p:nvSpPr>
          <p:spPr>
            <a:xfrm>
              <a:off x="3961705" y="3101041"/>
              <a:ext cx="239888" cy="1206980"/>
            </a:xfrm>
            <a:prstGeom prst="rect">
              <a:avLst/>
            </a:prstGeom>
            <a:solidFill>
              <a:srgbClr val="80BD41">
                <a:alpha val="100000"/>
              </a:srgbClr>
            </a:solidFill>
          </p:spPr>
          <p:txBody>
            <a:bodyPr/>
            <a:lstStyle/>
            <a:p/>
          </p:txBody>
        </p:sp>
        <p:sp>
          <p:nvSpPr>
            <p:cNvPr id="47" name="rc47"/>
            <p:cNvSpPr/>
            <p:nvPr/>
          </p:nvSpPr>
          <p:spPr>
            <a:xfrm>
              <a:off x="3961705" y="3010182"/>
              <a:ext cx="239888" cy="90858"/>
            </a:xfrm>
            <a:prstGeom prst="rect">
              <a:avLst/>
            </a:prstGeom>
            <a:solidFill>
              <a:srgbClr val="1CABE2">
                <a:alpha val="100000"/>
              </a:srgbClr>
            </a:solidFill>
          </p:spPr>
          <p:txBody>
            <a:bodyPr/>
            <a:lstStyle/>
            <a:p/>
          </p:txBody>
        </p:sp>
        <p:sp>
          <p:nvSpPr>
            <p:cNvPr id="48" name="rc48"/>
            <p:cNvSpPr/>
            <p:nvPr/>
          </p:nvSpPr>
          <p:spPr>
            <a:xfrm>
              <a:off x="4228248" y="3094253"/>
              <a:ext cx="239888" cy="1213768"/>
            </a:xfrm>
            <a:prstGeom prst="rect">
              <a:avLst/>
            </a:prstGeom>
            <a:solidFill>
              <a:srgbClr val="80BD41">
                <a:alpha val="100000"/>
              </a:srgbClr>
            </a:solidFill>
          </p:spPr>
          <p:txBody>
            <a:bodyPr/>
            <a:lstStyle/>
            <a:p/>
          </p:txBody>
        </p:sp>
        <p:sp>
          <p:nvSpPr>
            <p:cNvPr id="49" name="rc49"/>
            <p:cNvSpPr/>
            <p:nvPr/>
          </p:nvSpPr>
          <p:spPr>
            <a:xfrm>
              <a:off x="4228248" y="3016756"/>
              <a:ext cx="239888" cy="77497"/>
            </a:xfrm>
            <a:prstGeom prst="rect">
              <a:avLst/>
            </a:prstGeom>
            <a:solidFill>
              <a:srgbClr val="1CABE2">
                <a:alpha val="100000"/>
              </a:srgbClr>
            </a:solidFill>
          </p:spPr>
          <p:txBody>
            <a:bodyPr/>
            <a:lstStyle/>
            <a:p/>
          </p:txBody>
        </p:sp>
        <p:sp>
          <p:nvSpPr>
            <p:cNvPr id="50" name="rc50"/>
            <p:cNvSpPr/>
            <p:nvPr/>
          </p:nvSpPr>
          <p:spPr>
            <a:xfrm>
              <a:off x="4494791" y="3154701"/>
              <a:ext cx="239888" cy="1153320"/>
            </a:xfrm>
            <a:prstGeom prst="rect">
              <a:avLst/>
            </a:prstGeom>
            <a:solidFill>
              <a:srgbClr val="80BD41">
                <a:alpha val="100000"/>
              </a:srgbClr>
            </a:solidFill>
          </p:spPr>
          <p:txBody>
            <a:bodyPr/>
            <a:lstStyle/>
            <a:p/>
          </p:txBody>
        </p:sp>
        <p:sp>
          <p:nvSpPr>
            <p:cNvPr id="51" name="rc51"/>
            <p:cNvSpPr/>
            <p:nvPr/>
          </p:nvSpPr>
          <p:spPr>
            <a:xfrm>
              <a:off x="4494791" y="3026536"/>
              <a:ext cx="239888" cy="128164"/>
            </a:xfrm>
            <a:prstGeom prst="rect">
              <a:avLst/>
            </a:prstGeom>
            <a:solidFill>
              <a:srgbClr val="1CABE2">
                <a:alpha val="100000"/>
              </a:srgbClr>
            </a:solidFill>
          </p:spPr>
          <p:txBody>
            <a:bodyPr/>
            <a:lstStyle/>
            <a:p/>
          </p:txBody>
        </p:sp>
        <p:sp>
          <p:nvSpPr>
            <p:cNvPr id="52" name="rc52"/>
            <p:cNvSpPr/>
            <p:nvPr/>
          </p:nvSpPr>
          <p:spPr>
            <a:xfrm>
              <a:off x="4761334" y="3130971"/>
              <a:ext cx="239888" cy="1177050"/>
            </a:xfrm>
            <a:prstGeom prst="rect">
              <a:avLst/>
            </a:prstGeom>
            <a:solidFill>
              <a:srgbClr val="80BD41">
                <a:alpha val="100000"/>
              </a:srgbClr>
            </a:solidFill>
          </p:spPr>
          <p:txBody>
            <a:bodyPr/>
            <a:lstStyle/>
            <a:p/>
          </p:txBody>
        </p:sp>
        <p:sp>
          <p:nvSpPr>
            <p:cNvPr id="53" name="rc53"/>
            <p:cNvSpPr/>
            <p:nvPr/>
          </p:nvSpPr>
          <p:spPr>
            <a:xfrm>
              <a:off x="4761334" y="3028621"/>
              <a:ext cx="239888" cy="102349"/>
            </a:xfrm>
            <a:prstGeom prst="rect">
              <a:avLst/>
            </a:prstGeom>
            <a:solidFill>
              <a:srgbClr val="1CABE2">
                <a:alpha val="100000"/>
              </a:srgbClr>
            </a:solidFill>
          </p:spPr>
          <p:txBody>
            <a:bodyPr/>
            <a:lstStyle/>
            <a:p/>
          </p:txBody>
        </p:sp>
        <p:sp>
          <p:nvSpPr>
            <p:cNvPr id="54" name="rc54"/>
            <p:cNvSpPr/>
            <p:nvPr/>
          </p:nvSpPr>
          <p:spPr>
            <a:xfrm>
              <a:off x="5027877" y="3042517"/>
              <a:ext cx="239888" cy="1265504"/>
            </a:xfrm>
            <a:prstGeom prst="rect">
              <a:avLst/>
            </a:prstGeom>
            <a:solidFill>
              <a:srgbClr val="80BD41">
                <a:alpha val="100000"/>
              </a:srgbClr>
            </a:solidFill>
          </p:spPr>
          <p:txBody>
            <a:bodyPr/>
            <a:lstStyle/>
            <a:p/>
          </p:txBody>
        </p:sp>
        <p:sp>
          <p:nvSpPr>
            <p:cNvPr id="55" name="rc55"/>
            <p:cNvSpPr/>
            <p:nvPr/>
          </p:nvSpPr>
          <p:spPr>
            <a:xfrm>
              <a:off x="5027877" y="3029743"/>
              <a:ext cx="239888" cy="12773"/>
            </a:xfrm>
            <a:prstGeom prst="rect">
              <a:avLst/>
            </a:prstGeom>
            <a:solidFill>
              <a:srgbClr val="1CABE2">
                <a:alpha val="100000"/>
              </a:srgbClr>
            </a:solidFill>
          </p:spPr>
          <p:txBody>
            <a:bodyPr/>
            <a:lstStyle/>
            <a:p/>
          </p:txBody>
        </p:sp>
        <p:sp>
          <p:nvSpPr>
            <p:cNvPr id="56" name="rc56"/>
            <p:cNvSpPr/>
            <p:nvPr/>
          </p:nvSpPr>
          <p:spPr>
            <a:xfrm>
              <a:off x="5294420" y="3085488"/>
              <a:ext cx="239888" cy="1222533"/>
            </a:xfrm>
            <a:prstGeom prst="rect">
              <a:avLst/>
            </a:prstGeom>
            <a:solidFill>
              <a:srgbClr val="80BD41">
                <a:alpha val="100000"/>
              </a:srgbClr>
            </a:solidFill>
          </p:spPr>
          <p:txBody>
            <a:bodyPr/>
            <a:lstStyle/>
            <a:p/>
          </p:txBody>
        </p:sp>
        <p:sp>
          <p:nvSpPr>
            <p:cNvPr id="57" name="rc57"/>
            <p:cNvSpPr/>
            <p:nvPr/>
          </p:nvSpPr>
          <p:spPr>
            <a:xfrm>
              <a:off x="5294420" y="3047701"/>
              <a:ext cx="239888" cy="37786"/>
            </a:xfrm>
            <a:prstGeom prst="rect">
              <a:avLst/>
            </a:prstGeom>
            <a:solidFill>
              <a:srgbClr val="1CABE2">
                <a:alpha val="100000"/>
              </a:srgbClr>
            </a:solidFill>
          </p:spPr>
          <p:txBody>
            <a:bodyPr/>
            <a:lstStyle/>
            <a:p/>
          </p:txBody>
        </p:sp>
        <p:sp>
          <p:nvSpPr>
            <p:cNvPr id="58" name="rc58"/>
            <p:cNvSpPr/>
            <p:nvPr/>
          </p:nvSpPr>
          <p:spPr>
            <a:xfrm>
              <a:off x="5560963" y="3089336"/>
              <a:ext cx="239888" cy="1218685"/>
            </a:xfrm>
            <a:prstGeom prst="rect">
              <a:avLst/>
            </a:prstGeom>
            <a:solidFill>
              <a:srgbClr val="80BD41">
                <a:alpha val="100000"/>
              </a:srgbClr>
            </a:solidFill>
          </p:spPr>
          <p:txBody>
            <a:bodyPr/>
            <a:lstStyle/>
            <a:p/>
          </p:txBody>
        </p:sp>
        <p:sp>
          <p:nvSpPr>
            <p:cNvPr id="59" name="rc59"/>
            <p:cNvSpPr/>
            <p:nvPr/>
          </p:nvSpPr>
          <p:spPr>
            <a:xfrm>
              <a:off x="5560963" y="3077043"/>
              <a:ext cx="239888" cy="12292"/>
            </a:xfrm>
            <a:prstGeom prst="rect">
              <a:avLst/>
            </a:prstGeom>
            <a:solidFill>
              <a:srgbClr val="1CABE2">
                <a:alpha val="100000"/>
              </a:srgbClr>
            </a:solidFill>
          </p:spPr>
          <p:txBody>
            <a:bodyPr/>
            <a:lstStyle/>
            <a:p/>
          </p:txBody>
        </p:sp>
        <p:sp>
          <p:nvSpPr>
            <p:cNvPr id="60" name="rc60"/>
            <p:cNvSpPr/>
            <p:nvPr/>
          </p:nvSpPr>
          <p:spPr>
            <a:xfrm>
              <a:off x="5827506" y="3171216"/>
              <a:ext cx="239888" cy="1136805"/>
            </a:xfrm>
            <a:prstGeom prst="rect">
              <a:avLst/>
            </a:prstGeom>
            <a:solidFill>
              <a:srgbClr val="80BD41">
                <a:alpha val="100000"/>
              </a:srgbClr>
            </a:solidFill>
          </p:spPr>
          <p:txBody>
            <a:bodyPr/>
            <a:lstStyle/>
            <a:p/>
          </p:txBody>
        </p:sp>
        <p:sp>
          <p:nvSpPr>
            <p:cNvPr id="61" name="rc61"/>
            <p:cNvSpPr/>
            <p:nvPr/>
          </p:nvSpPr>
          <p:spPr>
            <a:xfrm>
              <a:off x="5827506" y="3148020"/>
              <a:ext cx="239888" cy="23195"/>
            </a:xfrm>
            <a:prstGeom prst="rect">
              <a:avLst/>
            </a:prstGeom>
            <a:solidFill>
              <a:srgbClr val="1CABE2">
                <a:alpha val="100000"/>
              </a:srgbClr>
            </a:solidFill>
          </p:spPr>
          <p:txBody>
            <a:bodyPr/>
            <a:lstStyle/>
            <a:p/>
          </p:txBody>
        </p:sp>
        <p:sp>
          <p:nvSpPr>
            <p:cNvPr id="62" name="rc62"/>
            <p:cNvSpPr/>
            <p:nvPr/>
          </p:nvSpPr>
          <p:spPr>
            <a:xfrm>
              <a:off x="6094049" y="3144867"/>
              <a:ext cx="239888" cy="1163154"/>
            </a:xfrm>
            <a:prstGeom prst="rect">
              <a:avLst/>
            </a:prstGeom>
            <a:solidFill>
              <a:srgbClr val="80BD41">
                <a:alpha val="100000"/>
              </a:srgbClr>
            </a:solidFill>
          </p:spPr>
          <p:txBody>
            <a:bodyPr/>
            <a:lstStyle/>
            <a:p/>
          </p:txBody>
        </p:sp>
        <p:sp>
          <p:nvSpPr>
            <p:cNvPr id="63" name="rc63"/>
            <p:cNvSpPr/>
            <p:nvPr/>
          </p:nvSpPr>
          <p:spPr>
            <a:xfrm>
              <a:off x="6094049" y="3133109"/>
              <a:ext cx="239888" cy="11758"/>
            </a:xfrm>
            <a:prstGeom prst="rect">
              <a:avLst/>
            </a:prstGeom>
            <a:solidFill>
              <a:srgbClr val="1CABE2">
                <a:alpha val="100000"/>
              </a:srgbClr>
            </a:solidFill>
          </p:spPr>
          <p:txBody>
            <a:bodyPr/>
            <a:lstStyle/>
            <a:p/>
          </p:txBody>
        </p:sp>
        <p:sp>
          <p:nvSpPr>
            <p:cNvPr id="64" name="rc64"/>
            <p:cNvSpPr/>
            <p:nvPr/>
          </p:nvSpPr>
          <p:spPr>
            <a:xfrm>
              <a:off x="6360593" y="3202268"/>
              <a:ext cx="239888" cy="1105752"/>
            </a:xfrm>
            <a:prstGeom prst="rect">
              <a:avLst/>
            </a:prstGeom>
            <a:solidFill>
              <a:srgbClr val="80BD41">
                <a:alpha val="100000"/>
              </a:srgbClr>
            </a:solidFill>
          </p:spPr>
          <p:txBody>
            <a:bodyPr/>
            <a:lstStyle/>
            <a:p/>
          </p:txBody>
        </p:sp>
        <p:sp>
          <p:nvSpPr>
            <p:cNvPr id="65" name="rc65"/>
            <p:cNvSpPr/>
            <p:nvPr/>
          </p:nvSpPr>
          <p:spPr>
            <a:xfrm>
              <a:off x="6360593" y="3191098"/>
              <a:ext cx="239888" cy="11170"/>
            </a:xfrm>
            <a:prstGeom prst="rect">
              <a:avLst/>
            </a:prstGeom>
            <a:solidFill>
              <a:srgbClr val="1CABE2">
                <a:alpha val="100000"/>
              </a:srgbClr>
            </a:solidFill>
          </p:spPr>
          <p:txBody>
            <a:bodyPr/>
            <a:lstStyle/>
            <a:p/>
          </p:txBody>
        </p:sp>
        <p:sp>
          <p:nvSpPr>
            <p:cNvPr id="66" name="rc66"/>
            <p:cNvSpPr/>
            <p:nvPr/>
          </p:nvSpPr>
          <p:spPr>
            <a:xfrm>
              <a:off x="6627136" y="3287996"/>
              <a:ext cx="239888" cy="1020024"/>
            </a:xfrm>
            <a:prstGeom prst="rect">
              <a:avLst/>
            </a:prstGeom>
            <a:solidFill>
              <a:srgbClr val="80BD41">
                <a:alpha val="100000"/>
              </a:srgbClr>
            </a:solidFill>
          </p:spPr>
          <p:txBody>
            <a:bodyPr/>
            <a:lstStyle/>
            <a:p/>
          </p:txBody>
        </p:sp>
        <p:sp>
          <p:nvSpPr>
            <p:cNvPr id="67" name="rc67"/>
            <p:cNvSpPr/>
            <p:nvPr/>
          </p:nvSpPr>
          <p:spPr>
            <a:xfrm>
              <a:off x="6627136" y="3267152"/>
              <a:ext cx="239888" cy="20844"/>
            </a:xfrm>
            <a:prstGeom prst="rect">
              <a:avLst/>
            </a:prstGeom>
            <a:solidFill>
              <a:srgbClr val="1CABE2">
                <a:alpha val="100000"/>
              </a:srgbClr>
            </a:solidFill>
          </p:spPr>
          <p:txBody>
            <a:bodyPr/>
            <a:lstStyle/>
            <a:p/>
          </p:txBody>
        </p:sp>
        <p:sp>
          <p:nvSpPr>
            <p:cNvPr id="68" name="rc68"/>
            <p:cNvSpPr/>
            <p:nvPr/>
          </p:nvSpPr>
          <p:spPr>
            <a:xfrm>
              <a:off x="6893679" y="3378107"/>
              <a:ext cx="239888" cy="929914"/>
            </a:xfrm>
            <a:prstGeom prst="rect">
              <a:avLst/>
            </a:prstGeom>
            <a:solidFill>
              <a:srgbClr val="80BD41">
                <a:alpha val="100000"/>
              </a:srgbClr>
            </a:solidFill>
          </p:spPr>
          <p:txBody>
            <a:bodyPr/>
            <a:lstStyle/>
            <a:p/>
          </p:txBody>
        </p:sp>
        <p:sp>
          <p:nvSpPr>
            <p:cNvPr id="69" name="rc69"/>
            <p:cNvSpPr/>
            <p:nvPr/>
          </p:nvSpPr>
          <p:spPr>
            <a:xfrm>
              <a:off x="6893679" y="3368700"/>
              <a:ext cx="239888" cy="9406"/>
            </a:xfrm>
            <a:prstGeom prst="rect">
              <a:avLst/>
            </a:prstGeom>
            <a:solidFill>
              <a:srgbClr val="1CABE2">
                <a:alpha val="100000"/>
              </a:srgbClr>
            </a:solidFill>
          </p:spPr>
          <p:txBody>
            <a:bodyPr/>
            <a:lstStyle/>
            <a:p/>
          </p:txBody>
        </p:sp>
        <p:sp>
          <p:nvSpPr>
            <p:cNvPr id="70" name="rc70"/>
            <p:cNvSpPr/>
            <p:nvPr/>
          </p:nvSpPr>
          <p:spPr>
            <a:xfrm>
              <a:off x="7160222" y="3311192"/>
              <a:ext cx="239888" cy="996829"/>
            </a:xfrm>
            <a:prstGeom prst="rect">
              <a:avLst/>
            </a:prstGeom>
            <a:solidFill>
              <a:srgbClr val="80BD41">
                <a:alpha val="100000"/>
              </a:srgbClr>
            </a:solidFill>
          </p:spPr>
          <p:txBody>
            <a:bodyPr/>
            <a:lstStyle/>
            <a:p/>
          </p:txBody>
        </p:sp>
        <p:sp>
          <p:nvSpPr>
            <p:cNvPr id="71" name="rc71"/>
            <p:cNvSpPr/>
            <p:nvPr/>
          </p:nvSpPr>
          <p:spPr>
            <a:xfrm>
              <a:off x="7160222" y="3301144"/>
              <a:ext cx="239888" cy="10047"/>
            </a:xfrm>
            <a:prstGeom prst="rect">
              <a:avLst/>
            </a:prstGeom>
            <a:solidFill>
              <a:srgbClr val="1CABE2">
                <a:alpha val="100000"/>
              </a:srgbClr>
            </a:solidFill>
          </p:spPr>
          <p:txBody>
            <a:bodyPr/>
            <a:lstStyle/>
            <a:p/>
          </p:txBody>
        </p:sp>
        <p:sp>
          <p:nvSpPr>
            <p:cNvPr id="72" name="rc72"/>
            <p:cNvSpPr/>
            <p:nvPr/>
          </p:nvSpPr>
          <p:spPr>
            <a:xfrm>
              <a:off x="7426765" y="3379069"/>
              <a:ext cx="239888" cy="928952"/>
            </a:xfrm>
            <a:prstGeom prst="rect">
              <a:avLst/>
            </a:prstGeom>
            <a:solidFill>
              <a:srgbClr val="80BD41">
                <a:alpha val="100000"/>
              </a:srgbClr>
            </a:solidFill>
          </p:spPr>
          <p:txBody>
            <a:bodyPr/>
            <a:lstStyle/>
            <a:p/>
          </p:txBody>
        </p:sp>
        <p:sp>
          <p:nvSpPr>
            <p:cNvPr id="73" name="rc73"/>
            <p:cNvSpPr/>
            <p:nvPr/>
          </p:nvSpPr>
          <p:spPr>
            <a:xfrm>
              <a:off x="7426765" y="3369662"/>
              <a:ext cx="239888" cy="9406"/>
            </a:xfrm>
            <a:prstGeom prst="rect">
              <a:avLst/>
            </a:prstGeom>
            <a:solidFill>
              <a:srgbClr val="1CABE2">
                <a:alpha val="100000"/>
              </a:srgbClr>
            </a:solidFill>
          </p:spPr>
          <p:txBody>
            <a:bodyPr/>
            <a:lstStyle/>
            <a:p/>
          </p:txBody>
        </p:sp>
        <p:sp>
          <p:nvSpPr>
            <p:cNvPr id="74" name="rc74"/>
            <p:cNvSpPr/>
            <p:nvPr/>
          </p:nvSpPr>
          <p:spPr>
            <a:xfrm>
              <a:off x="7693308" y="3409320"/>
              <a:ext cx="239888" cy="898701"/>
            </a:xfrm>
            <a:prstGeom prst="rect">
              <a:avLst/>
            </a:prstGeom>
            <a:solidFill>
              <a:srgbClr val="80BD41">
                <a:alpha val="100000"/>
              </a:srgbClr>
            </a:solidFill>
          </p:spPr>
          <p:txBody>
            <a:bodyPr/>
            <a:lstStyle/>
            <a:p/>
          </p:txBody>
        </p:sp>
        <p:sp>
          <p:nvSpPr>
            <p:cNvPr id="75" name="rc75"/>
            <p:cNvSpPr/>
            <p:nvPr/>
          </p:nvSpPr>
          <p:spPr>
            <a:xfrm>
              <a:off x="7693308" y="3390988"/>
              <a:ext cx="239888" cy="18332"/>
            </a:xfrm>
            <a:prstGeom prst="rect">
              <a:avLst/>
            </a:prstGeom>
            <a:solidFill>
              <a:srgbClr val="1CABE2">
                <a:alpha val="100000"/>
              </a:srgbClr>
            </a:solidFill>
          </p:spPr>
          <p:txBody>
            <a:bodyPr/>
            <a:lstStyle/>
            <a:p/>
          </p:txBody>
        </p:sp>
        <p:sp>
          <p:nvSpPr>
            <p:cNvPr id="76" name="rc76"/>
            <p:cNvSpPr/>
            <p:nvPr/>
          </p:nvSpPr>
          <p:spPr>
            <a:xfrm>
              <a:off x="7959851" y="3419688"/>
              <a:ext cx="239888" cy="888332"/>
            </a:xfrm>
            <a:prstGeom prst="rect">
              <a:avLst/>
            </a:prstGeom>
            <a:solidFill>
              <a:srgbClr val="80BD41">
                <a:alpha val="100000"/>
              </a:srgbClr>
            </a:solidFill>
          </p:spPr>
          <p:txBody>
            <a:bodyPr/>
            <a:lstStyle/>
            <a:p/>
          </p:txBody>
        </p:sp>
        <p:sp>
          <p:nvSpPr>
            <p:cNvPr id="77" name="rc77"/>
            <p:cNvSpPr/>
            <p:nvPr/>
          </p:nvSpPr>
          <p:spPr>
            <a:xfrm>
              <a:off x="7959851" y="3401570"/>
              <a:ext cx="239888" cy="18118"/>
            </a:xfrm>
            <a:prstGeom prst="rect">
              <a:avLst/>
            </a:prstGeom>
            <a:solidFill>
              <a:srgbClr val="1CABE2">
                <a:alpha val="100000"/>
              </a:srgbClr>
            </a:solidFill>
          </p:spPr>
          <p:txBody>
            <a:bodyPr/>
            <a:lstStyle/>
            <a:p/>
          </p:txBody>
        </p:sp>
        <p:sp>
          <p:nvSpPr>
            <p:cNvPr id="78" name="pl78"/>
            <p:cNvSpPr/>
            <p:nvPr/>
          </p:nvSpPr>
          <p:spPr>
            <a:xfrm>
              <a:off x="1416218" y="2095023"/>
              <a:ext cx="6663577" cy="201181"/>
            </a:xfrm>
            <a:custGeom>
              <a:avLst/>
              <a:pathLst>
                <a:path w="6663577" h="201181">
                  <a:moveTo>
                    <a:pt x="0" y="22353"/>
                  </a:moveTo>
                  <a:lnTo>
                    <a:pt x="266543" y="0"/>
                  </a:lnTo>
                  <a:lnTo>
                    <a:pt x="533086" y="22353"/>
                  </a:lnTo>
                  <a:lnTo>
                    <a:pt x="799629" y="22353"/>
                  </a:lnTo>
                  <a:lnTo>
                    <a:pt x="1066172" y="111767"/>
                  </a:lnTo>
                  <a:lnTo>
                    <a:pt x="1332715" y="156474"/>
                  </a:lnTo>
                  <a:lnTo>
                    <a:pt x="1599258" y="89414"/>
                  </a:lnTo>
                  <a:lnTo>
                    <a:pt x="1865801" y="22353"/>
                  </a:lnTo>
                  <a:lnTo>
                    <a:pt x="2132344" y="67060"/>
                  </a:lnTo>
                  <a:lnTo>
                    <a:pt x="2398888" y="111767"/>
                  </a:lnTo>
                  <a:lnTo>
                    <a:pt x="2665431" y="134121"/>
                  </a:lnTo>
                  <a:lnTo>
                    <a:pt x="2931974" y="111767"/>
                  </a:lnTo>
                  <a:lnTo>
                    <a:pt x="3198517" y="201181"/>
                  </a:lnTo>
                  <a:lnTo>
                    <a:pt x="3465060" y="156474"/>
                  </a:lnTo>
                  <a:lnTo>
                    <a:pt x="3731603" y="0"/>
                  </a:lnTo>
                  <a:lnTo>
                    <a:pt x="3998146" y="44707"/>
                  </a:lnTo>
                  <a:lnTo>
                    <a:pt x="4264689" y="0"/>
                  </a:lnTo>
                  <a:lnTo>
                    <a:pt x="4531233" y="22353"/>
                  </a:lnTo>
                  <a:lnTo>
                    <a:pt x="4797776" y="0"/>
                  </a:lnTo>
                  <a:lnTo>
                    <a:pt x="5064319" y="0"/>
                  </a:lnTo>
                  <a:lnTo>
                    <a:pt x="5330862" y="22353"/>
                  </a:lnTo>
                  <a:lnTo>
                    <a:pt x="5597405" y="0"/>
                  </a:lnTo>
                  <a:lnTo>
                    <a:pt x="5863948" y="0"/>
                  </a:lnTo>
                  <a:lnTo>
                    <a:pt x="6130491" y="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298664" y="2830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91" name="tx91"/>
            <p:cNvSpPr/>
            <p:nvPr/>
          </p:nvSpPr>
          <p:spPr>
            <a:xfrm>
              <a:off x="2670557" y="293759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3964096" y="2874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93" name="tx93"/>
            <p:cNvSpPr/>
            <p:nvPr/>
          </p:nvSpPr>
          <p:spPr>
            <a:xfrm>
              <a:off x="5296811" y="2911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4" name="tx94"/>
            <p:cNvSpPr/>
            <p:nvPr/>
          </p:nvSpPr>
          <p:spPr>
            <a:xfrm>
              <a:off x="6402160" y="30551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5" name="tx95"/>
            <p:cNvSpPr/>
            <p:nvPr/>
          </p:nvSpPr>
          <p:spPr>
            <a:xfrm>
              <a:off x="6629527" y="3131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6" name="tx96"/>
            <p:cNvSpPr/>
            <p:nvPr/>
          </p:nvSpPr>
          <p:spPr>
            <a:xfrm>
              <a:off x="6896070" y="3232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7" name="tx97"/>
            <p:cNvSpPr/>
            <p:nvPr/>
          </p:nvSpPr>
          <p:spPr>
            <a:xfrm>
              <a:off x="7162613" y="3165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8" name="tx98"/>
            <p:cNvSpPr/>
            <p:nvPr/>
          </p:nvSpPr>
          <p:spPr>
            <a:xfrm>
              <a:off x="7429156" y="3233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9" name="tx99"/>
            <p:cNvSpPr/>
            <p:nvPr/>
          </p:nvSpPr>
          <p:spPr>
            <a:xfrm>
              <a:off x="7695699" y="3255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100" name="tx100"/>
            <p:cNvSpPr/>
            <p:nvPr/>
          </p:nvSpPr>
          <p:spPr>
            <a:xfrm>
              <a:off x="7962242" y="3265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169.6</a:t>
              </a:r>
            </a:p>
          </p:txBody>
        </p:sp>
        <p:sp>
          <p:nvSpPr>
            <p:cNvPr id="101" name="pl101"/>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615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245.9</a:t>
              </a:r>
            </a:p>
          </p:txBody>
        </p:sp>
        <p:sp>
          <p:nvSpPr>
            <p:cNvPr id="113" name="tx113"/>
            <p:cNvSpPr/>
            <p:nvPr/>
          </p:nvSpPr>
          <p:spPr>
            <a:xfrm>
              <a:off x="1390092" y="294634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2631380" y="3705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212.5</a:t>
              </a:r>
            </a:p>
          </p:txBody>
        </p:sp>
        <p:sp>
          <p:nvSpPr>
            <p:cNvPr id="115" name="tx115"/>
            <p:cNvSpPr/>
            <p:nvPr/>
          </p:nvSpPr>
          <p:spPr>
            <a:xfrm>
              <a:off x="2657505" y="3087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6" name="tx116"/>
            <p:cNvSpPr/>
            <p:nvPr/>
          </p:nvSpPr>
          <p:spPr>
            <a:xfrm>
              <a:off x="3964096" y="3669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7" name="tx117"/>
            <p:cNvSpPr/>
            <p:nvPr/>
          </p:nvSpPr>
          <p:spPr>
            <a:xfrm>
              <a:off x="4029398" y="302171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5296811" y="3661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19" name="tx119"/>
            <p:cNvSpPr/>
            <p:nvPr/>
          </p:nvSpPr>
          <p:spPr>
            <a:xfrm>
              <a:off x="5349062" y="30326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0" name="tx120"/>
            <p:cNvSpPr/>
            <p:nvPr/>
          </p:nvSpPr>
          <p:spPr>
            <a:xfrm>
              <a:off x="6362984" y="3720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21" name="tx121"/>
            <p:cNvSpPr/>
            <p:nvPr/>
          </p:nvSpPr>
          <p:spPr>
            <a:xfrm>
              <a:off x="6415235" y="31627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6629527" y="3762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23" name="tx123"/>
            <p:cNvSpPr/>
            <p:nvPr/>
          </p:nvSpPr>
          <p:spPr>
            <a:xfrm>
              <a:off x="6681778" y="32424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6935247" y="380916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5" name="tx125"/>
            <p:cNvSpPr/>
            <p:nvPr/>
          </p:nvSpPr>
          <p:spPr>
            <a:xfrm>
              <a:off x="6948321" y="3338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7162613" y="37745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7" name="tx127"/>
            <p:cNvSpPr/>
            <p:nvPr/>
          </p:nvSpPr>
          <p:spPr>
            <a:xfrm>
              <a:off x="7214864" y="32711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429156" y="38084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9" name="tx129"/>
            <p:cNvSpPr/>
            <p:nvPr/>
          </p:nvSpPr>
          <p:spPr>
            <a:xfrm>
              <a:off x="7481407" y="3339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0" name="tx130"/>
            <p:cNvSpPr/>
            <p:nvPr/>
          </p:nvSpPr>
          <p:spPr>
            <a:xfrm>
              <a:off x="7695699" y="3823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31" name="tx131"/>
            <p:cNvSpPr/>
            <p:nvPr/>
          </p:nvSpPr>
          <p:spPr>
            <a:xfrm>
              <a:off x="7747950" y="33650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2" name="tx132"/>
            <p:cNvSpPr/>
            <p:nvPr/>
          </p:nvSpPr>
          <p:spPr>
            <a:xfrm>
              <a:off x="7962242" y="3828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166.2</a:t>
              </a:r>
            </a:p>
          </p:txBody>
        </p:sp>
        <p:sp>
          <p:nvSpPr>
            <p:cNvPr id="133" name="tx133"/>
            <p:cNvSpPr/>
            <p:nvPr/>
          </p:nvSpPr>
          <p:spPr>
            <a:xfrm>
              <a:off x="8014493" y="33755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214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86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5244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180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6" name="tx156"/>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pl157"/>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9" name="rc159"/>
            <p:cNvSpPr/>
            <p:nvPr/>
          </p:nvSpPr>
          <p:spPr>
            <a:xfrm>
              <a:off x="4017890" y="5180747"/>
              <a:ext cx="201456" cy="201456"/>
            </a:xfrm>
            <a:prstGeom prst="rect">
              <a:avLst/>
            </a:prstGeom>
            <a:solidFill>
              <a:srgbClr val="1CABE2">
                <a:alpha val="100000"/>
              </a:srgbClr>
            </a:solidFill>
          </p:spPr>
          <p:txBody>
            <a:bodyPr/>
            <a:lstStyle/>
            <a:p/>
          </p:txBody>
        </p:sp>
        <p:sp>
          <p:nvSpPr>
            <p:cNvPr id="160" name="rc160"/>
            <p:cNvSpPr/>
            <p:nvPr/>
          </p:nvSpPr>
          <p:spPr>
            <a:xfrm>
              <a:off x="6061519" y="5180747"/>
              <a:ext cx="201456" cy="201456"/>
            </a:xfrm>
            <a:prstGeom prst="rect">
              <a:avLst/>
            </a:prstGeom>
            <a:solidFill>
              <a:srgbClr val="80BD41">
                <a:alpha val="100000"/>
              </a:srgbClr>
            </a:solidFill>
          </p:spPr>
          <p:txBody>
            <a:bodyPr/>
            <a:lstStyle/>
            <a:p/>
          </p:txBody>
        </p:sp>
        <p:sp>
          <p:nvSpPr>
            <p:cNvPr id="161" name="tx161"/>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2" name="tx162"/>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3" name="tx163"/>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4" name="tx164"/>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5" name="pl165"/>
            <p:cNvSpPr/>
            <p:nvPr/>
          </p:nvSpPr>
          <p:spPr>
            <a:xfrm>
              <a:off x="20828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6558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2289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8019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5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8693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4423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0154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84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08976" cy="129091"/>
            </a:xfrm>
            <a:prstGeom prst="rect">
              <a:avLst/>
            </a:prstGeom>
            <a:solidFill>
              <a:srgbClr val="80BD41">
                <a:alpha val="100000"/>
              </a:srgbClr>
            </a:solidFill>
          </p:spPr>
          <p:txBody>
            <a:bodyPr/>
            <a:lstStyle/>
            <a:p/>
          </p:txBody>
        </p:sp>
        <p:sp>
          <p:nvSpPr>
            <p:cNvPr id="179" name="rc179"/>
            <p:cNvSpPr/>
            <p:nvPr/>
          </p:nvSpPr>
          <p:spPr>
            <a:xfrm>
              <a:off x="7805250" y="5954972"/>
              <a:ext cx="65753" cy="129091"/>
            </a:xfrm>
            <a:prstGeom prst="rect">
              <a:avLst/>
            </a:prstGeom>
            <a:solidFill>
              <a:srgbClr val="1CABE2">
                <a:alpha val="100000"/>
              </a:srgbClr>
            </a:solidFill>
          </p:spPr>
          <p:txBody>
            <a:bodyPr/>
            <a:lstStyle/>
            <a:p/>
          </p:txBody>
        </p:sp>
        <p:sp>
          <p:nvSpPr>
            <p:cNvPr id="180" name="rc180"/>
            <p:cNvSpPr/>
            <p:nvPr/>
          </p:nvSpPr>
          <p:spPr>
            <a:xfrm>
              <a:off x="1296273" y="5793607"/>
              <a:ext cx="5290175" cy="129091"/>
            </a:xfrm>
            <a:prstGeom prst="rect">
              <a:avLst/>
            </a:prstGeom>
            <a:solidFill>
              <a:srgbClr val="80BD41">
                <a:alpha val="100000"/>
              </a:srgbClr>
            </a:solidFill>
          </p:spPr>
          <p:txBody>
            <a:bodyPr/>
            <a:lstStyle/>
            <a:p/>
          </p:txBody>
        </p:sp>
        <p:sp>
          <p:nvSpPr>
            <p:cNvPr id="181" name="rc181"/>
            <p:cNvSpPr/>
            <p:nvPr/>
          </p:nvSpPr>
          <p:spPr>
            <a:xfrm>
              <a:off x="6586449" y="5793607"/>
              <a:ext cx="107911" cy="129091"/>
            </a:xfrm>
            <a:prstGeom prst="rect">
              <a:avLst/>
            </a:prstGeom>
            <a:solidFill>
              <a:srgbClr val="1CABE2">
                <a:alpha val="100000"/>
              </a:srgbClr>
            </a:solidFill>
          </p:spPr>
          <p:txBody>
            <a:bodyPr/>
            <a:lstStyle/>
            <a:p/>
          </p:txBody>
        </p:sp>
        <p:sp>
          <p:nvSpPr>
            <p:cNvPr id="182" name="rc182"/>
            <p:cNvSpPr/>
            <p:nvPr/>
          </p:nvSpPr>
          <p:spPr>
            <a:xfrm>
              <a:off x="1296273" y="5632243"/>
              <a:ext cx="5229141" cy="129091"/>
            </a:xfrm>
            <a:prstGeom prst="rect">
              <a:avLst/>
            </a:prstGeom>
            <a:solidFill>
              <a:srgbClr val="80BD41">
                <a:alpha val="100000"/>
              </a:srgbClr>
            </a:solidFill>
          </p:spPr>
          <p:txBody>
            <a:bodyPr/>
            <a:lstStyle/>
            <a:p/>
          </p:txBody>
        </p:sp>
        <p:sp>
          <p:nvSpPr>
            <p:cNvPr id="183" name="rc183"/>
            <p:cNvSpPr/>
            <p:nvPr/>
          </p:nvSpPr>
          <p:spPr>
            <a:xfrm>
              <a:off x="6525414" y="5632243"/>
              <a:ext cx="106652" cy="129091"/>
            </a:xfrm>
            <a:prstGeom prst="rect">
              <a:avLst/>
            </a:prstGeom>
            <a:solidFill>
              <a:srgbClr val="1CABE2">
                <a:alpha val="100000"/>
              </a:srgbClr>
            </a:solidFill>
          </p:spPr>
          <p:txBody>
            <a:bodyPr/>
            <a:lstStyle/>
            <a:p/>
          </p:txBody>
        </p:sp>
        <p:sp>
          <p:nvSpPr>
            <p:cNvPr id="184" name="tx184"/>
            <p:cNvSpPr/>
            <p:nvPr/>
          </p:nvSpPr>
          <p:spPr>
            <a:xfrm>
              <a:off x="8103277"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5" name="tx185"/>
            <p:cNvSpPr/>
            <p:nvPr/>
          </p:nvSpPr>
          <p:spPr>
            <a:xfrm>
              <a:off x="681991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86" name="tx186"/>
            <p:cNvSpPr/>
            <p:nvPr/>
          </p:nvSpPr>
          <p:spPr>
            <a:xfrm>
              <a:off x="6754176"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169.6</a:t>
              </a:r>
            </a:p>
          </p:txBody>
        </p:sp>
        <p:sp>
          <p:nvSpPr>
            <p:cNvPr id="187" name="tx187"/>
            <p:cNvSpPr/>
            <p:nvPr/>
          </p:nvSpPr>
          <p:spPr>
            <a:xfrm>
              <a:off x="4415123"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206.9</a:t>
              </a:r>
            </a:p>
          </p:txBody>
        </p:sp>
        <p:sp>
          <p:nvSpPr>
            <p:cNvPr id="188" name="tx188"/>
            <p:cNvSpPr/>
            <p:nvPr/>
          </p:nvSpPr>
          <p:spPr>
            <a:xfrm>
              <a:off x="776277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9" name="tx189"/>
            <p:cNvSpPr/>
            <p:nvPr/>
          </p:nvSpPr>
          <p:spPr>
            <a:xfrm>
              <a:off x="380572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90" name="tx190"/>
            <p:cNvSpPr/>
            <p:nvPr/>
          </p:nvSpPr>
          <p:spPr>
            <a:xfrm>
              <a:off x="6565056"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91" name="tx191"/>
            <p:cNvSpPr/>
            <p:nvPr/>
          </p:nvSpPr>
          <p:spPr>
            <a:xfrm>
              <a:off x="377520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166.2</a:t>
              </a:r>
            </a:p>
          </p:txBody>
        </p:sp>
        <p:sp>
          <p:nvSpPr>
            <p:cNvPr id="192" name="tx192"/>
            <p:cNvSpPr/>
            <p:nvPr/>
          </p:nvSpPr>
          <p:spPr>
            <a:xfrm>
              <a:off x="650339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7916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3258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8988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74719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2" name="tx202"/>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(98 %) se mantuvo relativamente constante, con una variación inferior al 1 % respecto a 2019 (99 %).
El número de niños vacunados con la DTP1 disminuyó un 20 % en comparación con 2019.
El número de lactantes supervivientes disminuyó aproximadamente un 19 %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5" name=""/>
          <p:cNvGrpSpPr/>
          <p:nvPr/>
        </p:nvGrpSpPr>
        <p:grpSpPr>
          <a:xfrm>
            <a:off x="292608" y="1051560"/>
            <a:ext cx="8595360" cy="28575"/>
            <a:chOff x="292608" y="1051560"/>
            <a:chExt cx="8595360" cy="28575"/>
          </a:xfrm>
        </p:grpSpPr>
        <p:sp>
          <p:nvSpPr>
            <p:cNvPr id="20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Chile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6457"/>
              <a:ext cx="3397293" cy="146909"/>
            </a:xfrm>
            <a:custGeom>
              <a:avLst/>
              <a:pathLst>
                <a:path w="3397293" h="146909">
                  <a:moveTo>
                    <a:pt x="0" y="125922"/>
                  </a:moveTo>
                  <a:lnTo>
                    <a:pt x="135891" y="0"/>
                  </a:lnTo>
                  <a:lnTo>
                    <a:pt x="271783" y="0"/>
                  </a:lnTo>
                  <a:lnTo>
                    <a:pt x="407675" y="20987"/>
                  </a:lnTo>
                  <a:lnTo>
                    <a:pt x="543566" y="83948"/>
                  </a:lnTo>
                  <a:lnTo>
                    <a:pt x="679458" y="125922"/>
                  </a:lnTo>
                  <a:lnTo>
                    <a:pt x="815350" y="62961"/>
                  </a:lnTo>
                  <a:lnTo>
                    <a:pt x="951242" y="20987"/>
                  </a:lnTo>
                  <a:lnTo>
                    <a:pt x="1087133" y="41974"/>
                  </a:lnTo>
                  <a:lnTo>
                    <a:pt x="1223025" y="62961"/>
                  </a:lnTo>
                  <a:lnTo>
                    <a:pt x="1358917" y="104935"/>
                  </a:lnTo>
                  <a:lnTo>
                    <a:pt x="1494809" y="62961"/>
                  </a:lnTo>
                  <a:lnTo>
                    <a:pt x="1630700" y="146909"/>
                  </a:lnTo>
                  <a:lnTo>
                    <a:pt x="1766592" y="125922"/>
                  </a:lnTo>
                  <a:lnTo>
                    <a:pt x="1902484" y="41974"/>
                  </a:lnTo>
                  <a:lnTo>
                    <a:pt x="2038375" y="20987"/>
                  </a:lnTo>
                  <a:lnTo>
                    <a:pt x="2174267" y="41974"/>
                  </a:lnTo>
                  <a:lnTo>
                    <a:pt x="2310159" y="83948"/>
                  </a:lnTo>
                  <a:lnTo>
                    <a:pt x="2446051" y="41974"/>
                  </a:lnTo>
                  <a:lnTo>
                    <a:pt x="2581942" y="20987"/>
                  </a:lnTo>
                  <a:lnTo>
                    <a:pt x="2717834" y="83948"/>
                  </a:lnTo>
                  <a:lnTo>
                    <a:pt x="2853726" y="41974"/>
                  </a:lnTo>
                  <a:lnTo>
                    <a:pt x="2989618" y="20987"/>
                  </a:lnTo>
                  <a:lnTo>
                    <a:pt x="3125509" y="20987"/>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6457"/>
              <a:ext cx="3397293" cy="146909"/>
            </a:xfrm>
            <a:custGeom>
              <a:avLst/>
              <a:pathLst>
                <a:path w="3397293" h="146909">
                  <a:moveTo>
                    <a:pt x="0" y="125922"/>
                  </a:moveTo>
                  <a:lnTo>
                    <a:pt x="135891" y="0"/>
                  </a:lnTo>
                  <a:lnTo>
                    <a:pt x="271783" y="0"/>
                  </a:lnTo>
                  <a:lnTo>
                    <a:pt x="407675" y="20987"/>
                  </a:lnTo>
                  <a:lnTo>
                    <a:pt x="543566" y="83948"/>
                  </a:lnTo>
                  <a:lnTo>
                    <a:pt x="679458" y="125922"/>
                  </a:lnTo>
                  <a:lnTo>
                    <a:pt x="815350" y="62961"/>
                  </a:lnTo>
                  <a:lnTo>
                    <a:pt x="951242" y="20987"/>
                  </a:lnTo>
                  <a:lnTo>
                    <a:pt x="1087133" y="41974"/>
                  </a:lnTo>
                  <a:lnTo>
                    <a:pt x="1223025" y="62961"/>
                  </a:lnTo>
                  <a:lnTo>
                    <a:pt x="1358917" y="104935"/>
                  </a:lnTo>
                  <a:lnTo>
                    <a:pt x="1494809" y="62961"/>
                  </a:lnTo>
                  <a:lnTo>
                    <a:pt x="1630700" y="146909"/>
                  </a:lnTo>
                  <a:lnTo>
                    <a:pt x="1766592" y="125922"/>
                  </a:lnTo>
                  <a:lnTo>
                    <a:pt x="1902484" y="41974"/>
                  </a:lnTo>
                  <a:lnTo>
                    <a:pt x="2038375" y="20987"/>
                  </a:lnTo>
                  <a:lnTo>
                    <a:pt x="2174267" y="41974"/>
                  </a:lnTo>
                  <a:lnTo>
                    <a:pt x="2310159" y="83948"/>
                  </a:lnTo>
                  <a:lnTo>
                    <a:pt x="2446051" y="41974"/>
                  </a:lnTo>
                  <a:lnTo>
                    <a:pt x="2581942" y="20987"/>
                  </a:lnTo>
                  <a:lnTo>
                    <a:pt x="2717834" y="83948"/>
                  </a:lnTo>
                  <a:lnTo>
                    <a:pt x="2853726" y="41974"/>
                  </a:lnTo>
                  <a:lnTo>
                    <a:pt x="2989618" y="20987"/>
                  </a:lnTo>
                  <a:lnTo>
                    <a:pt x="3125509" y="20987"/>
                  </a:lnTo>
                  <a:lnTo>
                    <a:pt x="3261401" y="41974"/>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2" name="pl32"/>
            <p:cNvSpPr/>
            <p:nvPr/>
          </p:nvSpPr>
          <p:spPr>
            <a:xfrm>
              <a:off x="1120965" y="1926457"/>
              <a:ext cx="3397293" cy="146909"/>
            </a:xfrm>
            <a:custGeom>
              <a:avLst/>
              <a:pathLst>
                <a:path w="3397293" h="146909">
                  <a:moveTo>
                    <a:pt x="0" y="125922"/>
                  </a:moveTo>
                  <a:lnTo>
                    <a:pt x="135891" y="0"/>
                  </a:lnTo>
                  <a:lnTo>
                    <a:pt x="271783" y="0"/>
                  </a:lnTo>
                  <a:lnTo>
                    <a:pt x="407675" y="20987"/>
                  </a:lnTo>
                  <a:lnTo>
                    <a:pt x="543566" y="83948"/>
                  </a:lnTo>
                  <a:lnTo>
                    <a:pt x="679458" y="125922"/>
                  </a:lnTo>
                  <a:lnTo>
                    <a:pt x="815350" y="62961"/>
                  </a:lnTo>
                  <a:lnTo>
                    <a:pt x="951242" y="20987"/>
                  </a:lnTo>
                  <a:lnTo>
                    <a:pt x="1087133" y="41974"/>
                  </a:lnTo>
                  <a:lnTo>
                    <a:pt x="1223025" y="62961"/>
                  </a:lnTo>
                  <a:lnTo>
                    <a:pt x="1358917" y="104935"/>
                  </a:lnTo>
                  <a:lnTo>
                    <a:pt x="1494809" y="62961"/>
                  </a:lnTo>
                  <a:lnTo>
                    <a:pt x="1630700" y="146909"/>
                  </a:lnTo>
                  <a:lnTo>
                    <a:pt x="1766592" y="125922"/>
                  </a:lnTo>
                  <a:lnTo>
                    <a:pt x="1902484" y="41974"/>
                  </a:lnTo>
                  <a:lnTo>
                    <a:pt x="2038375" y="20987"/>
                  </a:lnTo>
                  <a:lnTo>
                    <a:pt x="2174267" y="41974"/>
                  </a:lnTo>
                  <a:lnTo>
                    <a:pt x="2310159" y="83948"/>
                  </a:lnTo>
                  <a:lnTo>
                    <a:pt x="2446051" y="41974"/>
                  </a:lnTo>
                  <a:lnTo>
                    <a:pt x="2581942" y="20987"/>
                  </a:lnTo>
                  <a:lnTo>
                    <a:pt x="2717834" y="83948"/>
                  </a:lnTo>
                  <a:lnTo>
                    <a:pt x="2853726" y="41974"/>
                  </a:lnTo>
                  <a:lnTo>
                    <a:pt x="2989618" y="20987"/>
                  </a:lnTo>
                  <a:lnTo>
                    <a:pt x="3125509" y="20987"/>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9099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886838"/>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9012" y="1414185"/>
              <a:ext cx="23211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Chile, 2000-2025</a:t>
              </a:r>
            </a:p>
          </p:txBody>
        </p:sp>
        <p:sp>
          <p:nvSpPr>
            <p:cNvPr id="63" name="pl63"/>
            <p:cNvSpPr/>
            <p:nvPr/>
          </p:nvSpPr>
          <p:spPr>
            <a:xfrm>
              <a:off x="5267799" y="4020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0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04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02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503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0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05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92345"/>
              <a:ext cx="3397293" cy="405934"/>
            </a:xfrm>
            <a:custGeom>
              <a:avLst/>
              <a:pathLst>
                <a:path w="3397293" h="405934">
                  <a:moveTo>
                    <a:pt x="0" y="347943"/>
                  </a:moveTo>
                  <a:lnTo>
                    <a:pt x="135891" y="0"/>
                  </a:lnTo>
                  <a:lnTo>
                    <a:pt x="271783" y="0"/>
                  </a:lnTo>
                  <a:lnTo>
                    <a:pt x="407675" y="57990"/>
                  </a:lnTo>
                  <a:lnTo>
                    <a:pt x="543566" y="231962"/>
                  </a:lnTo>
                  <a:lnTo>
                    <a:pt x="679458" y="347943"/>
                  </a:lnTo>
                  <a:lnTo>
                    <a:pt x="815350" y="173971"/>
                  </a:lnTo>
                  <a:lnTo>
                    <a:pt x="951242" y="57990"/>
                  </a:lnTo>
                  <a:lnTo>
                    <a:pt x="1087133" y="115981"/>
                  </a:lnTo>
                  <a:lnTo>
                    <a:pt x="1223025" y="173971"/>
                  </a:lnTo>
                  <a:lnTo>
                    <a:pt x="1358917" y="289953"/>
                  </a:lnTo>
                  <a:lnTo>
                    <a:pt x="1494809" y="173971"/>
                  </a:lnTo>
                  <a:lnTo>
                    <a:pt x="1630700" y="405934"/>
                  </a:lnTo>
                  <a:lnTo>
                    <a:pt x="1766592" y="347943"/>
                  </a:lnTo>
                  <a:lnTo>
                    <a:pt x="1902484" y="115981"/>
                  </a:lnTo>
                  <a:lnTo>
                    <a:pt x="2038375" y="57990"/>
                  </a:lnTo>
                  <a:lnTo>
                    <a:pt x="2174267" y="115981"/>
                  </a:lnTo>
                  <a:lnTo>
                    <a:pt x="2310159" y="231962"/>
                  </a:lnTo>
                  <a:lnTo>
                    <a:pt x="2446051" y="115981"/>
                  </a:lnTo>
                  <a:lnTo>
                    <a:pt x="2581942" y="57990"/>
                  </a:lnTo>
                  <a:lnTo>
                    <a:pt x="2717834" y="231962"/>
                  </a:lnTo>
                  <a:lnTo>
                    <a:pt x="2853726" y="115981"/>
                  </a:lnTo>
                  <a:lnTo>
                    <a:pt x="2989618" y="57990"/>
                  </a:lnTo>
                  <a:lnTo>
                    <a:pt x="3125509" y="57990"/>
                  </a:lnTo>
                  <a:lnTo>
                    <a:pt x="3261401" y="115981"/>
                  </a:lnTo>
                  <a:lnTo>
                    <a:pt x="3397293" y="11598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50336"/>
              <a:ext cx="3397293" cy="811869"/>
            </a:xfrm>
            <a:custGeom>
              <a:avLst/>
              <a:pathLst>
                <a:path w="3397293" h="811869">
                  <a:moveTo>
                    <a:pt x="0" y="811869"/>
                  </a:moveTo>
                  <a:lnTo>
                    <a:pt x="135891" y="811869"/>
                  </a:lnTo>
                  <a:lnTo>
                    <a:pt x="271783" y="811869"/>
                  </a:lnTo>
                  <a:lnTo>
                    <a:pt x="407675" y="695887"/>
                  </a:lnTo>
                  <a:lnTo>
                    <a:pt x="543566" y="579906"/>
                  </a:lnTo>
                  <a:lnTo>
                    <a:pt x="679458" y="521915"/>
                  </a:lnTo>
                  <a:lnTo>
                    <a:pt x="815350" y="463925"/>
                  </a:lnTo>
                  <a:lnTo>
                    <a:pt x="951242" y="463925"/>
                  </a:lnTo>
                  <a:lnTo>
                    <a:pt x="1087133" y="289953"/>
                  </a:lnTo>
                  <a:lnTo>
                    <a:pt x="1223025" y="173971"/>
                  </a:lnTo>
                  <a:lnTo>
                    <a:pt x="1358917" y="173971"/>
                  </a:lnTo>
                  <a:lnTo>
                    <a:pt x="1494809" y="115981"/>
                  </a:lnTo>
                  <a:lnTo>
                    <a:pt x="1630700" y="115981"/>
                  </a:lnTo>
                  <a:lnTo>
                    <a:pt x="1766592" y="115981"/>
                  </a:lnTo>
                  <a:lnTo>
                    <a:pt x="1902484" y="115981"/>
                  </a:lnTo>
                  <a:lnTo>
                    <a:pt x="2038375" y="57990"/>
                  </a:lnTo>
                  <a:lnTo>
                    <a:pt x="2174267" y="0"/>
                  </a:lnTo>
                  <a:lnTo>
                    <a:pt x="2310159" y="0"/>
                  </a:lnTo>
                  <a:lnTo>
                    <a:pt x="2446051" y="0"/>
                  </a:lnTo>
                  <a:lnTo>
                    <a:pt x="2581942" y="0"/>
                  </a:lnTo>
                  <a:lnTo>
                    <a:pt x="2717834" y="173971"/>
                  </a:lnTo>
                  <a:lnTo>
                    <a:pt x="2853726" y="289953"/>
                  </a:lnTo>
                  <a:lnTo>
                    <a:pt x="2989618" y="57990"/>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8467"/>
              <a:ext cx="3397293" cy="1043831"/>
            </a:xfrm>
            <a:custGeom>
              <a:avLst/>
              <a:pathLst>
                <a:path w="3397293" h="1043831">
                  <a:moveTo>
                    <a:pt x="0" y="173971"/>
                  </a:moveTo>
                  <a:lnTo>
                    <a:pt x="135891" y="231962"/>
                  </a:lnTo>
                  <a:lnTo>
                    <a:pt x="271783" y="173971"/>
                  </a:lnTo>
                  <a:lnTo>
                    <a:pt x="407675" y="115981"/>
                  </a:lnTo>
                  <a:lnTo>
                    <a:pt x="543566" y="57990"/>
                  </a:lnTo>
                  <a:lnTo>
                    <a:pt x="679458" y="0"/>
                  </a:lnTo>
                  <a:lnTo>
                    <a:pt x="815350" y="57990"/>
                  </a:lnTo>
                  <a:lnTo>
                    <a:pt x="951242" y="57990"/>
                  </a:lnTo>
                  <a:lnTo>
                    <a:pt x="1087133" y="115981"/>
                  </a:lnTo>
                  <a:lnTo>
                    <a:pt x="1223025" y="0"/>
                  </a:lnTo>
                  <a:lnTo>
                    <a:pt x="1358917" y="57990"/>
                  </a:lnTo>
                  <a:lnTo>
                    <a:pt x="1494809" y="57990"/>
                  </a:lnTo>
                  <a:lnTo>
                    <a:pt x="1630700" y="57990"/>
                  </a:lnTo>
                  <a:lnTo>
                    <a:pt x="1766592" y="231962"/>
                  </a:lnTo>
                  <a:lnTo>
                    <a:pt x="1902484" y="289953"/>
                  </a:lnTo>
                  <a:lnTo>
                    <a:pt x="2038375" y="231962"/>
                  </a:lnTo>
                  <a:lnTo>
                    <a:pt x="2174267" y="289953"/>
                  </a:lnTo>
                  <a:lnTo>
                    <a:pt x="2310159" y="521915"/>
                  </a:lnTo>
                  <a:lnTo>
                    <a:pt x="2446051" y="463925"/>
                  </a:lnTo>
                  <a:lnTo>
                    <a:pt x="2581942" y="811869"/>
                  </a:lnTo>
                  <a:lnTo>
                    <a:pt x="2717834" y="985841"/>
                  </a:lnTo>
                  <a:lnTo>
                    <a:pt x="2853726" y="1043831"/>
                  </a:lnTo>
                  <a:lnTo>
                    <a:pt x="2989618" y="869859"/>
                  </a:lnTo>
                  <a:lnTo>
                    <a:pt x="3125509" y="695887"/>
                  </a:lnTo>
                  <a:lnTo>
                    <a:pt x="3261401" y="637897"/>
                  </a:lnTo>
                  <a:lnTo>
                    <a:pt x="3397293" y="637897"/>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503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92345"/>
              <a:ext cx="3397293" cy="405934"/>
            </a:xfrm>
            <a:custGeom>
              <a:avLst/>
              <a:pathLst>
                <a:path w="3397293" h="405934">
                  <a:moveTo>
                    <a:pt x="0" y="347943"/>
                  </a:moveTo>
                  <a:lnTo>
                    <a:pt x="135891" y="0"/>
                  </a:lnTo>
                  <a:lnTo>
                    <a:pt x="271783" y="0"/>
                  </a:lnTo>
                  <a:lnTo>
                    <a:pt x="407675" y="57990"/>
                  </a:lnTo>
                  <a:lnTo>
                    <a:pt x="543566" y="231962"/>
                  </a:lnTo>
                  <a:lnTo>
                    <a:pt x="679458" y="347943"/>
                  </a:lnTo>
                  <a:lnTo>
                    <a:pt x="815350" y="173971"/>
                  </a:lnTo>
                  <a:lnTo>
                    <a:pt x="951242" y="57990"/>
                  </a:lnTo>
                  <a:lnTo>
                    <a:pt x="1087133" y="115981"/>
                  </a:lnTo>
                  <a:lnTo>
                    <a:pt x="1223025" y="173971"/>
                  </a:lnTo>
                  <a:lnTo>
                    <a:pt x="1358917" y="289953"/>
                  </a:lnTo>
                  <a:lnTo>
                    <a:pt x="1494809" y="173971"/>
                  </a:lnTo>
                  <a:lnTo>
                    <a:pt x="1630700" y="405934"/>
                  </a:lnTo>
                  <a:lnTo>
                    <a:pt x="1766592" y="347943"/>
                  </a:lnTo>
                  <a:lnTo>
                    <a:pt x="1902484" y="115981"/>
                  </a:lnTo>
                  <a:lnTo>
                    <a:pt x="2038375" y="57990"/>
                  </a:lnTo>
                  <a:lnTo>
                    <a:pt x="2174267" y="115981"/>
                  </a:lnTo>
                  <a:lnTo>
                    <a:pt x="2310159" y="231962"/>
                  </a:lnTo>
                  <a:lnTo>
                    <a:pt x="2446051" y="115981"/>
                  </a:lnTo>
                  <a:lnTo>
                    <a:pt x="2581942" y="57990"/>
                  </a:lnTo>
                  <a:lnTo>
                    <a:pt x="2717834" y="231962"/>
                  </a:lnTo>
                  <a:lnTo>
                    <a:pt x="2853726" y="115981"/>
                  </a:lnTo>
                  <a:lnTo>
                    <a:pt x="2989618" y="57990"/>
                  </a:lnTo>
                  <a:lnTo>
                    <a:pt x="3125509" y="57990"/>
                  </a:lnTo>
                  <a:lnTo>
                    <a:pt x="3261401" y="115981"/>
                  </a:lnTo>
                  <a:lnTo>
                    <a:pt x="3397293" y="11598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35635"/>
              <a:ext cx="0" cy="904654"/>
            </a:xfrm>
            <a:custGeom>
              <a:avLst/>
              <a:pathLst>
                <a:path w="0" h="904654">
                  <a:moveTo>
                    <a:pt x="0" y="9046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35635"/>
              <a:ext cx="0" cy="904654"/>
            </a:xfrm>
            <a:custGeom>
              <a:avLst/>
              <a:pathLst>
                <a:path w="0" h="904654">
                  <a:moveTo>
                    <a:pt x="0" y="9046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35635"/>
              <a:ext cx="0" cy="846663"/>
            </a:xfrm>
            <a:custGeom>
              <a:avLst/>
              <a:pathLst>
                <a:path w="0" h="846663">
                  <a:moveTo>
                    <a:pt x="0" y="8466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35635"/>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35635"/>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92345"/>
              <a:ext cx="3397293" cy="405934"/>
            </a:xfrm>
            <a:custGeom>
              <a:avLst/>
              <a:pathLst>
                <a:path w="3397293" h="405934">
                  <a:moveTo>
                    <a:pt x="0" y="347943"/>
                  </a:moveTo>
                  <a:lnTo>
                    <a:pt x="135891" y="0"/>
                  </a:lnTo>
                  <a:lnTo>
                    <a:pt x="271783" y="0"/>
                  </a:lnTo>
                  <a:lnTo>
                    <a:pt x="407675" y="57990"/>
                  </a:lnTo>
                  <a:lnTo>
                    <a:pt x="543566" y="231962"/>
                  </a:lnTo>
                  <a:lnTo>
                    <a:pt x="679458" y="347943"/>
                  </a:lnTo>
                  <a:lnTo>
                    <a:pt x="815350" y="173971"/>
                  </a:lnTo>
                  <a:lnTo>
                    <a:pt x="951242" y="57990"/>
                  </a:lnTo>
                  <a:lnTo>
                    <a:pt x="1087133" y="115981"/>
                  </a:lnTo>
                  <a:lnTo>
                    <a:pt x="1223025" y="173971"/>
                  </a:lnTo>
                  <a:lnTo>
                    <a:pt x="1358917" y="289953"/>
                  </a:lnTo>
                  <a:lnTo>
                    <a:pt x="1494809" y="173971"/>
                  </a:lnTo>
                  <a:lnTo>
                    <a:pt x="1630700" y="405934"/>
                  </a:lnTo>
                  <a:lnTo>
                    <a:pt x="1766592" y="347943"/>
                  </a:lnTo>
                  <a:lnTo>
                    <a:pt x="1902484" y="115981"/>
                  </a:lnTo>
                  <a:lnTo>
                    <a:pt x="2038375" y="57990"/>
                  </a:lnTo>
                  <a:lnTo>
                    <a:pt x="2174267" y="115981"/>
                  </a:lnTo>
                  <a:lnTo>
                    <a:pt x="2310159" y="231962"/>
                  </a:lnTo>
                  <a:lnTo>
                    <a:pt x="2446051" y="115981"/>
                  </a:lnTo>
                  <a:lnTo>
                    <a:pt x="2581942" y="57990"/>
                  </a:lnTo>
                  <a:lnTo>
                    <a:pt x="2717834" y="231962"/>
                  </a:lnTo>
                  <a:lnTo>
                    <a:pt x="2853726" y="115981"/>
                  </a:lnTo>
                  <a:lnTo>
                    <a:pt x="2989618" y="57990"/>
                  </a:lnTo>
                  <a:lnTo>
                    <a:pt x="3125509" y="57990"/>
                  </a:lnTo>
                  <a:lnTo>
                    <a:pt x="3261401" y="115981"/>
                  </a:lnTo>
                  <a:lnTo>
                    <a:pt x="3397293" y="115981"/>
                  </a:lnTo>
                </a:path>
              </a:pathLst>
            </a:custGeom>
            <a:ln w="27101" cap="flat">
              <a:solidFill>
                <a:srgbClr val="0058AB">
                  <a:alpha val="100000"/>
                </a:srgbClr>
              </a:solidFill>
              <a:prstDash val="solid"/>
              <a:round/>
            </a:ln>
          </p:spPr>
          <p:txBody>
            <a:bodyPr/>
            <a:lstStyle/>
            <a:p/>
          </p:txBody>
        </p:sp>
        <p:sp>
          <p:nvSpPr>
            <p:cNvPr id="92" name="tx92"/>
            <p:cNvSpPr/>
            <p:nvPr/>
          </p:nvSpPr>
          <p:spPr>
            <a:xfrm>
              <a:off x="5389469" y="24733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68928" y="24733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748386" y="247364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733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4733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69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358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78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982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18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84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1076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076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467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4712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4790" y="4886838"/>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8" name="tx118"/>
            <p:cNvSpPr/>
            <p:nvPr/>
          </p:nvSpPr>
          <p:spPr>
            <a:xfrm>
              <a:off x="705177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422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8396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175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110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8467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5075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8432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1789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7133810" cy="110182"/>
            </a:xfrm>
            <a:prstGeom prst="rect">
              <a:avLst/>
            </a:prstGeom>
            <a:solidFill>
              <a:srgbClr val="1CABE2">
                <a:alpha val="80000"/>
              </a:srgbClr>
            </a:solidFill>
          </p:spPr>
          <p:txBody>
            <a:bodyPr/>
            <a:lstStyle/>
            <a:p/>
          </p:txBody>
        </p:sp>
        <p:sp>
          <p:nvSpPr>
            <p:cNvPr id="133" name="rc133"/>
            <p:cNvSpPr/>
            <p:nvPr/>
          </p:nvSpPr>
          <p:spPr>
            <a:xfrm>
              <a:off x="1317178" y="5634770"/>
              <a:ext cx="7321564" cy="110182"/>
            </a:xfrm>
            <a:prstGeom prst="rect">
              <a:avLst/>
            </a:prstGeom>
            <a:solidFill>
              <a:srgbClr val="1CABE2">
                <a:alpha val="80000"/>
              </a:srgbClr>
            </a:solidFill>
          </p:spPr>
          <p:txBody>
            <a:bodyPr/>
            <a:lstStyle/>
            <a:p/>
          </p:txBody>
        </p:sp>
        <p:sp>
          <p:nvSpPr>
            <p:cNvPr id="134" name="rc134"/>
            <p:cNvSpPr/>
            <p:nvPr/>
          </p:nvSpPr>
          <p:spPr>
            <a:xfrm>
              <a:off x="1317178" y="5497042"/>
              <a:ext cx="7237075" cy="110182"/>
            </a:xfrm>
            <a:prstGeom prst="rect">
              <a:avLst/>
            </a:prstGeom>
            <a:solidFill>
              <a:srgbClr val="1CABE2">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0115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523473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736830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Chile (95 %) era 10 puntos porcentuales superior a la media mundial (85 %) y 12 puntos porcentuales superior a la media de todos los países de la Iniciativa « LACR » (83 %).
La cobertura nacional de la DTP3 fue un punto porcentual inferior a la de 2019 (96 %).
Esto equivale a 8 000 niños sin vacunar o con vacunación incompleta en 2025, el mismo número de niños sin vacunar o con vacunación incompleta que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Chile fue del 95 %; esto supone un punto porcentual menos que en 2019 y supera tanto la media mundial como la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Chile ocupaba el puesto número 22 de 33 países en cuanto a la cobertura más baja de la vacuna DTP3 (teniendo en cuenta los empates).
Chile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Chile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5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7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14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0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83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847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10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574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39056"/>
              <a:ext cx="239888" cy="1172953"/>
            </a:xfrm>
            <a:prstGeom prst="rect">
              <a:avLst/>
            </a:prstGeom>
            <a:solidFill>
              <a:srgbClr val="80BD41">
                <a:alpha val="100000"/>
              </a:srgbClr>
            </a:solidFill>
          </p:spPr>
          <p:txBody>
            <a:bodyPr/>
            <a:lstStyle/>
            <a:p/>
          </p:txBody>
        </p:sp>
        <p:sp>
          <p:nvSpPr>
            <p:cNvPr id="27" name="rc27"/>
            <p:cNvSpPr/>
            <p:nvPr/>
          </p:nvSpPr>
          <p:spPr>
            <a:xfrm>
              <a:off x="1296273" y="2923024"/>
              <a:ext cx="239888" cy="116031"/>
            </a:xfrm>
            <a:prstGeom prst="rect">
              <a:avLst/>
            </a:prstGeom>
            <a:solidFill>
              <a:srgbClr val="1CABE2">
                <a:alpha val="100000"/>
              </a:srgbClr>
            </a:solidFill>
          </p:spPr>
          <p:txBody>
            <a:bodyPr/>
            <a:lstStyle/>
            <a:p/>
          </p:txBody>
        </p:sp>
        <p:sp>
          <p:nvSpPr>
            <p:cNvPr id="28" name="rc28"/>
            <p:cNvSpPr/>
            <p:nvPr/>
          </p:nvSpPr>
          <p:spPr>
            <a:xfrm>
              <a:off x="1562816" y="2978138"/>
              <a:ext cx="239888" cy="1233871"/>
            </a:xfrm>
            <a:prstGeom prst="rect">
              <a:avLst/>
            </a:prstGeom>
            <a:solidFill>
              <a:srgbClr val="80BD41">
                <a:alpha val="100000"/>
              </a:srgbClr>
            </a:solidFill>
          </p:spPr>
          <p:txBody>
            <a:bodyPr/>
            <a:lstStyle/>
            <a:p/>
          </p:txBody>
        </p:sp>
        <p:sp>
          <p:nvSpPr>
            <p:cNvPr id="29" name="rc29"/>
            <p:cNvSpPr/>
            <p:nvPr/>
          </p:nvSpPr>
          <p:spPr>
            <a:xfrm>
              <a:off x="1562816" y="2939974"/>
              <a:ext cx="239888" cy="38163"/>
            </a:xfrm>
            <a:prstGeom prst="rect">
              <a:avLst/>
            </a:prstGeom>
            <a:solidFill>
              <a:srgbClr val="1CABE2">
                <a:alpha val="100000"/>
              </a:srgbClr>
            </a:solidFill>
          </p:spPr>
          <p:txBody>
            <a:bodyPr/>
            <a:lstStyle/>
            <a:p/>
          </p:txBody>
        </p:sp>
        <p:sp>
          <p:nvSpPr>
            <p:cNvPr id="30" name="rc30"/>
            <p:cNvSpPr/>
            <p:nvPr/>
          </p:nvSpPr>
          <p:spPr>
            <a:xfrm>
              <a:off x="1829360" y="3016301"/>
              <a:ext cx="239888" cy="1195707"/>
            </a:xfrm>
            <a:prstGeom prst="rect">
              <a:avLst/>
            </a:prstGeom>
            <a:solidFill>
              <a:srgbClr val="80BD41">
                <a:alpha val="100000"/>
              </a:srgbClr>
            </a:solidFill>
          </p:spPr>
          <p:txBody>
            <a:bodyPr/>
            <a:lstStyle/>
            <a:p/>
          </p:txBody>
        </p:sp>
        <p:sp>
          <p:nvSpPr>
            <p:cNvPr id="31" name="rc31"/>
            <p:cNvSpPr/>
            <p:nvPr/>
          </p:nvSpPr>
          <p:spPr>
            <a:xfrm>
              <a:off x="1829360" y="2979319"/>
              <a:ext cx="239888" cy="36982"/>
            </a:xfrm>
            <a:prstGeom prst="rect">
              <a:avLst/>
            </a:prstGeom>
            <a:solidFill>
              <a:srgbClr val="1CABE2">
                <a:alpha val="100000"/>
              </a:srgbClr>
            </a:solidFill>
          </p:spPr>
          <p:txBody>
            <a:bodyPr/>
            <a:lstStyle/>
            <a:p/>
          </p:txBody>
        </p:sp>
        <p:sp>
          <p:nvSpPr>
            <p:cNvPr id="32" name="rc32"/>
            <p:cNvSpPr/>
            <p:nvPr/>
          </p:nvSpPr>
          <p:spPr>
            <a:xfrm>
              <a:off x="2095903" y="3051948"/>
              <a:ext cx="239888" cy="1160061"/>
            </a:xfrm>
            <a:prstGeom prst="rect">
              <a:avLst/>
            </a:prstGeom>
            <a:solidFill>
              <a:srgbClr val="80BD41">
                <a:alpha val="100000"/>
              </a:srgbClr>
            </a:solidFill>
          </p:spPr>
          <p:txBody>
            <a:bodyPr/>
            <a:lstStyle/>
            <a:p/>
          </p:txBody>
        </p:sp>
        <p:sp>
          <p:nvSpPr>
            <p:cNvPr id="33" name="rc33"/>
            <p:cNvSpPr/>
            <p:nvPr/>
          </p:nvSpPr>
          <p:spPr>
            <a:xfrm>
              <a:off x="2095903" y="3003614"/>
              <a:ext cx="239888" cy="48333"/>
            </a:xfrm>
            <a:prstGeom prst="rect">
              <a:avLst/>
            </a:prstGeom>
            <a:solidFill>
              <a:srgbClr val="1CABE2">
                <a:alpha val="100000"/>
              </a:srgbClr>
            </a:solidFill>
          </p:spPr>
          <p:txBody>
            <a:bodyPr/>
            <a:lstStyle/>
            <a:p/>
          </p:txBody>
        </p:sp>
        <p:sp>
          <p:nvSpPr>
            <p:cNvPr id="34" name="rc34"/>
            <p:cNvSpPr/>
            <p:nvPr/>
          </p:nvSpPr>
          <p:spPr>
            <a:xfrm>
              <a:off x="2362446" y="3105418"/>
              <a:ext cx="239888" cy="1106591"/>
            </a:xfrm>
            <a:prstGeom prst="rect">
              <a:avLst/>
            </a:prstGeom>
            <a:solidFill>
              <a:srgbClr val="80BD41">
                <a:alpha val="100000"/>
              </a:srgbClr>
            </a:solidFill>
          </p:spPr>
          <p:txBody>
            <a:bodyPr/>
            <a:lstStyle/>
            <a:p/>
          </p:txBody>
        </p:sp>
        <p:sp>
          <p:nvSpPr>
            <p:cNvPr id="35" name="rc35"/>
            <p:cNvSpPr/>
            <p:nvPr/>
          </p:nvSpPr>
          <p:spPr>
            <a:xfrm>
              <a:off x="2362446" y="3022105"/>
              <a:ext cx="239888" cy="83312"/>
            </a:xfrm>
            <a:prstGeom prst="rect">
              <a:avLst/>
            </a:prstGeom>
            <a:solidFill>
              <a:srgbClr val="1CABE2">
                <a:alpha val="100000"/>
              </a:srgbClr>
            </a:solidFill>
          </p:spPr>
          <p:txBody>
            <a:bodyPr/>
            <a:lstStyle/>
            <a:p/>
          </p:txBody>
        </p:sp>
        <p:sp>
          <p:nvSpPr>
            <p:cNvPr id="36" name="rc36"/>
            <p:cNvSpPr/>
            <p:nvPr/>
          </p:nvSpPr>
          <p:spPr>
            <a:xfrm>
              <a:off x="2628989" y="3132436"/>
              <a:ext cx="239888" cy="1079573"/>
            </a:xfrm>
            <a:prstGeom prst="rect">
              <a:avLst/>
            </a:prstGeom>
            <a:solidFill>
              <a:srgbClr val="80BD41">
                <a:alpha val="100000"/>
              </a:srgbClr>
            </a:solidFill>
          </p:spPr>
          <p:txBody>
            <a:bodyPr/>
            <a:lstStyle/>
            <a:p/>
          </p:txBody>
        </p:sp>
        <p:sp>
          <p:nvSpPr>
            <p:cNvPr id="37" name="rc37"/>
            <p:cNvSpPr/>
            <p:nvPr/>
          </p:nvSpPr>
          <p:spPr>
            <a:xfrm>
              <a:off x="2628989" y="3025649"/>
              <a:ext cx="239888" cy="106786"/>
            </a:xfrm>
            <a:prstGeom prst="rect">
              <a:avLst/>
            </a:prstGeom>
            <a:solidFill>
              <a:srgbClr val="1CABE2">
                <a:alpha val="100000"/>
              </a:srgbClr>
            </a:solidFill>
          </p:spPr>
          <p:txBody>
            <a:bodyPr/>
            <a:lstStyle/>
            <a:p/>
          </p:txBody>
        </p:sp>
        <p:sp>
          <p:nvSpPr>
            <p:cNvPr id="38" name="rc38"/>
            <p:cNvSpPr/>
            <p:nvPr/>
          </p:nvSpPr>
          <p:spPr>
            <a:xfrm>
              <a:off x="2895532" y="3104339"/>
              <a:ext cx="239888" cy="1107669"/>
            </a:xfrm>
            <a:prstGeom prst="rect">
              <a:avLst/>
            </a:prstGeom>
            <a:solidFill>
              <a:srgbClr val="80BD41">
                <a:alpha val="100000"/>
              </a:srgbClr>
            </a:solidFill>
          </p:spPr>
          <p:txBody>
            <a:bodyPr/>
            <a:lstStyle/>
            <a:p/>
          </p:txBody>
        </p:sp>
        <p:sp>
          <p:nvSpPr>
            <p:cNvPr id="39" name="rc39"/>
            <p:cNvSpPr/>
            <p:nvPr/>
          </p:nvSpPr>
          <p:spPr>
            <a:xfrm>
              <a:off x="2895532" y="3033611"/>
              <a:ext cx="239888" cy="70728"/>
            </a:xfrm>
            <a:prstGeom prst="rect">
              <a:avLst/>
            </a:prstGeom>
            <a:solidFill>
              <a:srgbClr val="1CABE2">
                <a:alpha val="100000"/>
              </a:srgbClr>
            </a:solidFill>
          </p:spPr>
          <p:txBody>
            <a:bodyPr/>
            <a:lstStyle/>
            <a:p/>
          </p:txBody>
        </p:sp>
        <p:sp>
          <p:nvSpPr>
            <p:cNvPr id="40" name="rc40"/>
            <p:cNvSpPr/>
            <p:nvPr/>
          </p:nvSpPr>
          <p:spPr>
            <a:xfrm>
              <a:off x="3162075" y="3053283"/>
              <a:ext cx="239888" cy="1158725"/>
            </a:xfrm>
            <a:prstGeom prst="rect">
              <a:avLst/>
            </a:prstGeom>
            <a:solidFill>
              <a:srgbClr val="80BD41">
                <a:alpha val="100000"/>
              </a:srgbClr>
            </a:solidFill>
          </p:spPr>
          <p:txBody>
            <a:bodyPr/>
            <a:lstStyle/>
            <a:p/>
          </p:txBody>
        </p:sp>
        <p:sp>
          <p:nvSpPr>
            <p:cNvPr id="41" name="rc41"/>
            <p:cNvSpPr/>
            <p:nvPr/>
          </p:nvSpPr>
          <p:spPr>
            <a:xfrm>
              <a:off x="3162075" y="3005001"/>
              <a:ext cx="239888" cy="48282"/>
            </a:xfrm>
            <a:prstGeom prst="rect">
              <a:avLst/>
            </a:prstGeom>
            <a:solidFill>
              <a:srgbClr val="1CABE2">
                <a:alpha val="100000"/>
              </a:srgbClr>
            </a:solidFill>
          </p:spPr>
          <p:txBody>
            <a:bodyPr/>
            <a:lstStyle/>
            <a:p/>
          </p:txBody>
        </p:sp>
        <p:sp>
          <p:nvSpPr>
            <p:cNvPr id="42" name="rc42"/>
            <p:cNvSpPr/>
            <p:nvPr/>
          </p:nvSpPr>
          <p:spPr>
            <a:xfrm>
              <a:off x="3428618" y="3040802"/>
              <a:ext cx="239888" cy="1171207"/>
            </a:xfrm>
            <a:prstGeom prst="rect">
              <a:avLst/>
            </a:prstGeom>
            <a:solidFill>
              <a:srgbClr val="80BD41">
                <a:alpha val="100000"/>
              </a:srgbClr>
            </a:solidFill>
          </p:spPr>
          <p:txBody>
            <a:bodyPr/>
            <a:lstStyle/>
            <a:p/>
          </p:txBody>
        </p:sp>
        <p:sp>
          <p:nvSpPr>
            <p:cNvPr id="43" name="rc43"/>
            <p:cNvSpPr/>
            <p:nvPr/>
          </p:nvSpPr>
          <p:spPr>
            <a:xfrm>
              <a:off x="3428618" y="2979165"/>
              <a:ext cx="239888" cy="61637"/>
            </a:xfrm>
            <a:prstGeom prst="rect">
              <a:avLst/>
            </a:prstGeom>
            <a:solidFill>
              <a:srgbClr val="1CABE2">
                <a:alpha val="100000"/>
              </a:srgbClr>
            </a:solidFill>
          </p:spPr>
          <p:txBody>
            <a:bodyPr/>
            <a:lstStyle/>
            <a:p/>
          </p:txBody>
        </p:sp>
        <p:sp>
          <p:nvSpPr>
            <p:cNvPr id="44" name="rc44"/>
            <p:cNvSpPr/>
            <p:nvPr/>
          </p:nvSpPr>
          <p:spPr>
            <a:xfrm>
              <a:off x="3695161" y="3040699"/>
              <a:ext cx="239888" cy="1171309"/>
            </a:xfrm>
            <a:prstGeom prst="rect">
              <a:avLst/>
            </a:prstGeom>
            <a:solidFill>
              <a:srgbClr val="80BD41">
                <a:alpha val="100000"/>
              </a:srgbClr>
            </a:solidFill>
          </p:spPr>
          <p:txBody>
            <a:bodyPr/>
            <a:lstStyle/>
            <a:p/>
          </p:txBody>
        </p:sp>
        <p:sp>
          <p:nvSpPr>
            <p:cNvPr id="45" name="rc45"/>
            <p:cNvSpPr/>
            <p:nvPr/>
          </p:nvSpPr>
          <p:spPr>
            <a:xfrm>
              <a:off x="3695161" y="2965913"/>
              <a:ext cx="239888" cy="74786"/>
            </a:xfrm>
            <a:prstGeom prst="rect">
              <a:avLst/>
            </a:prstGeom>
            <a:solidFill>
              <a:srgbClr val="1CABE2">
                <a:alpha val="100000"/>
              </a:srgbClr>
            </a:solidFill>
          </p:spPr>
          <p:txBody>
            <a:bodyPr/>
            <a:lstStyle/>
            <a:p/>
          </p:txBody>
        </p:sp>
        <p:sp>
          <p:nvSpPr>
            <p:cNvPr id="46" name="rc46"/>
            <p:cNvSpPr/>
            <p:nvPr/>
          </p:nvSpPr>
          <p:spPr>
            <a:xfrm>
              <a:off x="3961705" y="3064532"/>
              <a:ext cx="239888" cy="1147476"/>
            </a:xfrm>
            <a:prstGeom prst="rect">
              <a:avLst/>
            </a:prstGeom>
            <a:solidFill>
              <a:srgbClr val="80BD41">
                <a:alpha val="100000"/>
              </a:srgbClr>
            </a:solidFill>
          </p:spPr>
          <p:txBody>
            <a:bodyPr/>
            <a:lstStyle/>
            <a:p/>
          </p:txBody>
        </p:sp>
        <p:sp>
          <p:nvSpPr>
            <p:cNvPr id="47" name="rc47"/>
            <p:cNvSpPr/>
            <p:nvPr/>
          </p:nvSpPr>
          <p:spPr>
            <a:xfrm>
              <a:off x="3961705" y="2964732"/>
              <a:ext cx="239888" cy="99800"/>
            </a:xfrm>
            <a:prstGeom prst="rect">
              <a:avLst/>
            </a:prstGeom>
            <a:solidFill>
              <a:srgbClr val="1CABE2">
                <a:alpha val="100000"/>
              </a:srgbClr>
            </a:solidFill>
          </p:spPr>
          <p:txBody>
            <a:bodyPr/>
            <a:lstStyle/>
            <a:p/>
          </p:txBody>
        </p:sp>
        <p:sp>
          <p:nvSpPr>
            <p:cNvPr id="48" name="rc48"/>
            <p:cNvSpPr/>
            <p:nvPr/>
          </p:nvSpPr>
          <p:spPr>
            <a:xfrm>
              <a:off x="4228248" y="3045527"/>
              <a:ext cx="239888" cy="1166481"/>
            </a:xfrm>
            <a:prstGeom prst="rect">
              <a:avLst/>
            </a:prstGeom>
            <a:solidFill>
              <a:srgbClr val="80BD41">
                <a:alpha val="100000"/>
              </a:srgbClr>
            </a:solidFill>
          </p:spPr>
          <p:txBody>
            <a:bodyPr/>
            <a:lstStyle/>
            <a:p/>
          </p:txBody>
        </p:sp>
        <p:sp>
          <p:nvSpPr>
            <p:cNvPr id="49" name="rc49"/>
            <p:cNvSpPr/>
            <p:nvPr/>
          </p:nvSpPr>
          <p:spPr>
            <a:xfrm>
              <a:off x="4228248" y="2971049"/>
              <a:ext cx="239888" cy="74478"/>
            </a:xfrm>
            <a:prstGeom prst="rect">
              <a:avLst/>
            </a:prstGeom>
            <a:solidFill>
              <a:srgbClr val="1CABE2">
                <a:alpha val="100000"/>
              </a:srgbClr>
            </a:solidFill>
          </p:spPr>
          <p:txBody>
            <a:bodyPr/>
            <a:lstStyle/>
            <a:p/>
          </p:txBody>
        </p:sp>
        <p:sp>
          <p:nvSpPr>
            <p:cNvPr id="50" name="rc50"/>
            <p:cNvSpPr/>
            <p:nvPr/>
          </p:nvSpPr>
          <p:spPr>
            <a:xfrm>
              <a:off x="4494791" y="3103620"/>
              <a:ext cx="239888" cy="1108388"/>
            </a:xfrm>
            <a:prstGeom prst="rect">
              <a:avLst/>
            </a:prstGeom>
            <a:solidFill>
              <a:srgbClr val="80BD41">
                <a:alpha val="100000"/>
              </a:srgbClr>
            </a:solidFill>
          </p:spPr>
          <p:txBody>
            <a:bodyPr/>
            <a:lstStyle/>
            <a:p/>
          </p:txBody>
        </p:sp>
        <p:sp>
          <p:nvSpPr>
            <p:cNvPr id="51" name="rc51"/>
            <p:cNvSpPr/>
            <p:nvPr/>
          </p:nvSpPr>
          <p:spPr>
            <a:xfrm>
              <a:off x="4494791" y="2980449"/>
              <a:ext cx="239888" cy="123171"/>
            </a:xfrm>
            <a:prstGeom prst="rect">
              <a:avLst/>
            </a:prstGeom>
            <a:solidFill>
              <a:srgbClr val="1CABE2">
                <a:alpha val="100000"/>
              </a:srgbClr>
            </a:solidFill>
          </p:spPr>
          <p:txBody>
            <a:bodyPr/>
            <a:lstStyle/>
            <a:p/>
          </p:txBody>
        </p:sp>
        <p:sp>
          <p:nvSpPr>
            <p:cNvPr id="52" name="rc52"/>
            <p:cNvSpPr/>
            <p:nvPr/>
          </p:nvSpPr>
          <p:spPr>
            <a:xfrm>
              <a:off x="4761334" y="3093091"/>
              <a:ext cx="239888" cy="1118918"/>
            </a:xfrm>
            <a:prstGeom prst="rect">
              <a:avLst/>
            </a:prstGeom>
            <a:solidFill>
              <a:srgbClr val="80BD41">
                <a:alpha val="100000"/>
              </a:srgbClr>
            </a:solidFill>
          </p:spPr>
          <p:txBody>
            <a:bodyPr/>
            <a:lstStyle/>
            <a:p/>
          </p:txBody>
        </p:sp>
        <p:sp>
          <p:nvSpPr>
            <p:cNvPr id="53" name="rc53"/>
            <p:cNvSpPr/>
            <p:nvPr/>
          </p:nvSpPr>
          <p:spPr>
            <a:xfrm>
              <a:off x="4761334" y="2982452"/>
              <a:ext cx="239888" cy="110638"/>
            </a:xfrm>
            <a:prstGeom prst="rect">
              <a:avLst/>
            </a:prstGeom>
            <a:solidFill>
              <a:srgbClr val="1CABE2">
                <a:alpha val="100000"/>
              </a:srgbClr>
            </a:solidFill>
          </p:spPr>
          <p:txBody>
            <a:bodyPr/>
            <a:lstStyle/>
            <a:p/>
          </p:txBody>
        </p:sp>
        <p:sp>
          <p:nvSpPr>
            <p:cNvPr id="54" name="rc54"/>
            <p:cNvSpPr/>
            <p:nvPr/>
          </p:nvSpPr>
          <p:spPr>
            <a:xfrm>
              <a:off x="5027877" y="3044911"/>
              <a:ext cx="239888" cy="1167098"/>
            </a:xfrm>
            <a:prstGeom prst="rect">
              <a:avLst/>
            </a:prstGeom>
            <a:solidFill>
              <a:srgbClr val="80BD41">
                <a:alpha val="100000"/>
              </a:srgbClr>
            </a:solidFill>
          </p:spPr>
          <p:txBody>
            <a:bodyPr/>
            <a:lstStyle/>
            <a:p/>
          </p:txBody>
        </p:sp>
        <p:sp>
          <p:nvSpPr>
            <p:cNvPr id="55" name="rc55"/>
            <p:cNvSpPr/>
            <p:nvPr/>
          </p:nvSpPr>
          <p:spPr>
            <a:xfrm>
              <a:off x="5027877" y="2983479"/>
              <a:ext cx="239888" cy="61431"/>
            </a:xfrm>
            <a:prstGeom prst="rect">
              <a:avLst/>
            </a:prstGeom>
            <a:solidFill>
              <a:srgbClr val="1CABE2">
                <a:alpha val="100000"/>
              </a:srgbClr>
            </a:solidFill>
          </p:spPr>
          <p:txBody>
            <a:bodyPr/>
            <a:lstStyle/>
            <a:p/>
          </p:txBody>
        </p:sp>
        <p:sp>
          <p:nvSpPr>
            <p:cNvPr id="56" name="rc56"/>
            <p:cNvSpPr/>
            <p:nvPr/>
          </p:nvSpPr>
          <p:spPr>
            <a:xfrm>
              <a:off x="5294420" y="3049226"/>
              <a:ext cx="239888" cy="1162783"/>
            </a:xfrm>
            <a:prstGeom prst="rect">
              <a:avLst/>
            </a:prstGeom>
            <a:solidFill>
              <a:srgbClr val="80BD41">
                <a:alpha val="100000"/>
              </a:srgbClr>
            </a:solidFill>
          </p:spPr>
          <p:txBody>
            <a:bodyPr/>
            <a:lstStyle/>
            <a:p/>
          </p:txBody>
        </p:sp>
        <p:sp>
          <p:nvSpPr>
            <p:cNvPr id="57" name="rc57"/>
            <p:cNvSpPr/>
            <p:nvPr/>
          </p:nvSpPr>
          <p:spPr>
            <a:xfrm>
              <a:off x="5294420" y="3000789"/>
              <a:ext cx="239888" cy="48436"/>
            </a:xfrm>
            <a:prstGeom prst="rect">
              <a:avLst/>
            </a:prstGeom>
            <a:solidFill>
              <a:srgbClr val="1CABE2">
                <a:alpha val="100000"/>
              </a:srgbClr>
            </a:solidFill>
          </p:spPr>
          <p:txBody>
            <a:bodyPr/>
            <a:lstStyle/>
            <a:p/>
          </p:txBody>
        </p:sp>
        <p:sp>
          <p:nvSpPr>
            <p:cNvPr id="58" name="rc58"/>
            <p:cNvSpPr/>
            <p:nvPr/>
          </p:nvSpPr>
          <p:spPr>
            <a:xfrm>
              <a:off x="5560963" y="3088108"/>
              <a:ext cx="239888" cy="1123900"/>
            </a:xfrm>
            <a:prstGeom prst="rect">
              <a:avLst/>
            </a:prstGeom>
            <a:solidFill>
              <a:srgbClr val="80BD41">
                <a:alpha val="100000"/>
              </a:srgbClr>
            </a:solidFill>
          </p:spPr>
          <p:txBody>
            <a:bodyPr/>
            <a:lstStyle/>
            <a:p/>
          </p:txBody>
        </p:sp>
        <p:sp>
          <p:nvSpPr>
            <p:cNvPr id="59" name="rc59"/>
            <p:cNvSpPr/>
            <p:nvPr/>
          </p:nvSpPr>
          <p:spPr>
            <a:xfrm>
              <a:off x="5560963" y="3028937"/>
              <a:ext cx="239888" cy="59171"/>
            </a:xfrm>
            <a:prstGeom prst="rect">
              <a:avLst/>
            </a:prstGeom>
            <a:solidFill>
              <a:srgbClr val="1CABE2">
                <a:alpha val="100000"/>
              </a:srgbClr>
            </a:solidFill>
          </p:spPr>
          <p:txBody>
            <a:bodyPr/>
            <a:lstStyle/>
            <a:p/>
          </p:txBody>
        </p:sp>
        <p:sp>
          <p:nvSpPr>
            <p:cNvPr id="60" name="rc60"/>
            <p:cNvSpPr/>
            <p:nvPr/>
          </p:nvSpPr>
          <p:spPr>
            <a:xfrm>
              <a:off x="5827506" y="3175222"/>
              <a:ext cx="239888" cy="1036787"/>
            </a:xfrm>
            <a:prstGeom prst="rect">
              <a:avLst/>
            </a:prstGeom>
            <a:solidFill>
              <a:srgbClr val="80BD41">
                <a:alpha val="100000"/>
              </a:srgbClr>
            </a:solidFill>
          </p:spPr>
          <p:txBody>
            <a:bodyPr/>
            <a:lstStyle/>
            <a:p/>
          </p:txBody>
        </p:sp>
        <p:sp>
          <p:nvSpPr>
            <p:cNvPr id="61" name="rc61"/>
            <p:cNvSpPr/>
            <p:nvPr/>
          </p:nvSpPr>
          <p:spPr>
            <a:xfrm>
              <a:off x="5827506" y="3097200"/>
              <a:ext cx="239888" cy="78022"/>
            </a:xfrm>
            <a:prstGeom prst="rect">
              <a:avLst/>
            </a:prstGeom>
            <a:solidFill>
              <a:srgbClr val="1CABE2">
                <a:alpha val="100000"/>
              </a:srgbClr>
            </a:solidFill>
          </p:spPr>
          <p:txBody>
            <a:bodyPr/>
            <a:lstStyle/>
            <a:p/>
          </p:txBody>
        </p:sp>
        <p:sp>
          <p:nvSpPr>
            <p:cNvPr id="62" name="rc62"/>
            <p:cNvSpPr/>
            <p:nvPr/>
          </p:nvSpPr>
          <p:spPr>
            <a:xfrm>
              <a:off x="6094049" y="3139370"/>
              <a:ext cx="239888" cy="1072639"/>
            </a:xfrm>
            <a:prstGeom prst="rect">
              <a:avLst/>
            </a:prstGeom>
            <a:solidFill>
              <a:srgbClr val="80BD41">
                <a:alpha val="100000"/>
              </a:srgbClr>
            </a:solidFill>
          </p:spPr>
          <p:txBody>
            <a:bodyPr/>
            <a:lstStyle/>
            <a:p/>
          </p:txBody>
        </p:sp>
        <p:sp>
          <p:nvSpPr>
            <p:cNvPr id="63" name="rc63"/>
            <p:cNvSpPr/>
            <p:nvPr/>
          </p:nvSpPr>
          <p:spPr>
            <a:xfrm>
              <a:off x="6094049" y="3082921"/>
              <a:ext cx="239888" cy="56449"/>
            </a:xfrm>
            <a:prstGeom prst="rect">
              <a:avLst/>
            </a:prstGeom>
            <a:solidFill>
              <a:srgbClr val="1CABE2">
                <a:alpha val="100000"/>
              </a:srgbClr>
            </a:solidFill>
          </p:spPr>
          <p:txBody>
            <a:bodyPr/>
            <a:lstStyle/>
            <a:p/>
          </p:txBody>
        </p:sp>
        <p:sp>
          <p:nvSpPr>
            <p:cNvPr id="64" name="rc64"/>
            <p:cNvSpPr/>
            <p:nvPr/>
          </p:nvSpPr>
          <p:spPr>
            <a:xfrm>
              <a:off x="6360593" y="3181540"/>
              <a:ext cx="239888" cy="1030469"/>
            </a:xfrm>
            <a:prstGeom prst="rect">
              <a:avLst/>
            </a:prstGeom>
            <a:solidFill>
              <a:srgbClr val="80BD41">
                <a:alpha val="100000"/>
              </a:srgbClr>
            </a:solidFill>
          </p:spPr>
          <p:txBody>
            <a:bodyPr/>
            <a:lstStyle/>
            <a:p/>
          </p:txBody>
        </p:sp>
        <p:sp>
          <p:nvSpPr>
            <p:cNvPr id="65" name="rc65"/>
            <p:cNvSpPr/>
            <p:nvPr/>
          </p:nvSpPr>
          <p:spPr>
            <a:xfrm>
              <a:off x="6360593" y="3138599"/>
              <a:ext cx="239888" cy="42940"/>
            </a:xfrm>
            <a:prstGeom prst="rect">
              <a:avLst/>
            </a:prstGeom>
            <a:solidFill>
              <a:srgbClr val="1CABE2">
                <a:alpha val="100000"/>
              </a:srgbClr>
            </a:solidFill>
          </p:spPr>
          <p:txBody>
            <a:bodyPr/>
            <a:lstStyle/>
            <a:p/>
          </p:txBody>
        </p:sp>
        <p:sp>
          <p:nvSpPr>
            <p:cNvPr id="66" name="rc66"/>
            <p:cNvSpPr/>
            <p:nvPr/>
          </p:nvSpPr>
          <p:spPr>
            <a:xfrm>
              <a:off x="6627136" y="3281752"/>
              <a:ext cx="239888" cy="930257"/>
            </a:xfrm>
            <a:prstGeom prst="rect">
              <a:avLst/>
            </a:prstGeom>
            <a:solidFill>
              <a:srgbClr val="80BD41">
                <a:alpha val="100000"/>
              </a:srgbClr>
            </a:solidFill>
          </p:spPr>
          <p:txBody>
            <a:bodyPr/>
            <a:lstStyle/>
            <a:p/>
          </p:txBody>
        </p:sp>
        <p:sp>
          <p:nvSpPr>
            <p:cNvPr id="67" name="rc67"/>
            <p:cNvSpPr/>
            <p:nvPr/>
          </p:nvSpPr>
          <p:spPr>
            <a:xfrm>
              <a:off x="6627136" y="3211742"/>
              <a:ext cx="239888" cy="70009"/>
            </a:xfrm>
            <a:prstGeom prst="rect">
              <a:avLst/>
            </a:prstGeom>
            <a:solidFill>
              <a:srgbClr val="1CABE2">
                <a:alpha val="100000"/>
              </a:srgbClr>
            </a:solidFill>
          </p:spPr>
          <p:txBody>
            <a:bodyPr/>
            <a:lstStyle/>
            <a:p/>
          </p:txBody>
        </p:sp>
        <p:sp>
          <p:nvSpPr>
            <p:cNvPr id="68" name="rc68"/>
            <p:cNvSpPr/>
            <p:nvPr/>
          </p:nvSpPr>
          <p:spPr>
            <a:xfrm>
              <a:off x="6893679" y="3354432"/>
              <a:ext cx="239888" cy="857577"/>
            </a:xfrm>
            <a:prstGeom prst="rect">
              <a:avLst/>
            </a:prstGeom>
            <a:solidFill>
              <a:srgbClr val="80BD41">
                <a:alpha val="100000"/>
              </a:srgbClr>
            </a:solidFill>
          </p:spPr>
          <p:txBody>
            <a:bodyPr/>
            <a:lstStyle/>
            <a:p/>
          </p:txBody>
        </p:sp>
        <p:sp>
          <p:nvSpPr>
            <p:cNvPr id="69" name="rc69"/>
            <p:cNvSpPr/>
            <p:nvPr/>
          </p:nvSpPr>
          <p:spPr>
            <a:xfrm>
              <a:off x="6893679" y="3309283"/>
              <a:ext cx="239888" cy="45149"/>
            </a:xfrm>
            <a:prstGeom prst="rect">
              <a:avLst/>
            </a:prstGeom>
            <a:solidFill>
              <a:srgbClr val="1CABE2">
                <a:alpha val="100000"/>
              </a:srgbClr>
            </a:solidFill>
          </p:spPr>
          <p:txBody>
            <a:bodyPr/>
            <a:lstStyle/>
            <a:p/>
          </p:txBody>
        </p:sp>
        <p:sp>
          <p:nvSpPr>
            <p:cNvPr id="70" name="rc70"/>
            <p:cNvSpPr/>
            <p:nvPr/>
          </p:nvSpPr>
          <p:spPr>
            <a:xfrm>
              <a:off x="7160222" y="3283036"/>
              <a:ext cx="239888" cy="928973"/>
            </a:xfrm>
            <a:prstGeom prst="rect">
              <a:avLst/>
            </a:prstGeom>
            <a:solidFill>
              <a:srgbClr val="80BD41">
                <a:alpha val="100000"/>
              </a:srgbClr>
            </a:solidFill>
          </p:spPr>
          <p:txBody>
            <a:bodyPr/>
            <a:lstStyle/>
            <a:p/>
          </p:txBody>
        </p:sp>
        <p:sp>
          <p:nvSpPr>
            <p:cNvPr id="71" name="rc71"/>
            <p:cNvSpPr/>
            <p:nvPr/>
          </p:nvSpPr>
          <p:spPr>
            <a:xfrm>
              <a:off x="7160222" y="3244307"/>
              <a:ext cx="239888" cy="38728"/>
            </a:xfrm>
            <a:prstGeom prst="rect">
              <a:avLst/>
            </a:prstGeom>
            <a:solidFill>
              <a:srgbClr val="1CABE2">
                <a:alpha val="100000"/>
              </a:srgbClr>
            </a:solidFill>
          </p:spPr>
          <p:txBody>
            <a:bodyPr/>
            <a:lstStyle/>
            <a:p/>
          </p:txBody>
        </p:sp>
        <p:sp>
          <p:nvSpPr>
            <p:cNvPr id="72" name="rc72"/>
            <p:cNvSpPr/>
            <p:nvPr/>
          </p:nvSpPr>
          <p:spPr>
            <a:xfrm>
              <a:off x="7426765" y="3346265"/>
              <a:ext cx="239888" cy="865744"/>
            </a:xfrm>
            <a:prstGeom prst="rect">
              <a:avLst/>
            </a:prstGeom>
            <a:solidFill>
              <a:srgbClr val="80BD41">
                <a:alpha val="100000"/>
              </a:srgbClr>
            </a:solidFill>
          </p:spPr>
          <p:txBody>
            <a:bodyPr/>
            <a:lstStyle/>
            <a:p/>
          </p:txBody>
        </p:sp>
        <p:sp>
          <p:nvSpPr>
            <p:cNvPr id="73" name="rc73"/>
            <p:cNvSpPr/>
            <p:nvPr/>
          </p:nvSpPr>
          <p:spPr>
            <a:xfrm>
              <a:off x="7426765" y="3310207"/>
              <a:ext cx="239888" cy="36057"/>
            </a:xfrm>
            <a:prstGeom prst="rect">
              <a:avLst/>
            </a:prstGeom>
            <a:solidFill>
              <a:srgbClr val="1CABE2">
                <a:alpha val="100000"/>
              </a:srgbClr>
            </a:solidFill>
          </p:spPr>
          <p:txBody>
            <a:bodyPr/>
            <a:lstStyle/>
            <a:p/>
          </p:txBody>
        </p:sp>
        <p:sp>
          <p:nvSpPr>
            <p:cNvPr id="74" name="rc74"/>
            <p:cNvSpPr/>
            <p:nvPr/>
          </p:nvSpPr>
          <p:spPr>
            <a:xfrm>
              <a:off x="7693308" y="3374721"/>
              <a:ext cx="239888" cy="837288"/>
            </a:xfrm>
            <a:prstGeom prst="rect">
              <a:avLst/>
            </a:prstGeom>
            <a:solidFill>
              <a:srgbClr val="80BD41">
                <a:alpha val="100000"/>
              </a:srgbClr>
            </a:solidFill>
          </p:spPr>
          <p:txBody>
            <a:bodyPr/>
            <a:lstStyle/>
            <a:p/>
          </p:txBody>
        </p:sp>
        <p:sp>
          <p:nvSpPr>
            <p:cNvPr id="75" name="rc75"/>
            <p:cNvSpPr/>
            <p:nvPr/>
          </p:nvSpPr>
          <p:spPr>
            <a:xfrm>
              <a:off x="7693308" y="3330650"/>
              <a:ext cx="239888" cy="44070"/>
            </a:xfrm>
            <a:prstGeom prst="rect">
              <a:avLst/>
            </a:prstGeom>
            <a:solidFill>
              <a:srgbClr val="1CABE2">
                <a:alpha val="100000"/>
              </a:srgbClr>
            </a:solidFill>
          </p:spPr>
          <p:txBody>
            <a:bodyPr/>
            <a:lstStyle/>
            <a:p/>
          </p:txBody>
        </p:sp>
        <p:sp>
          <p:nvSpPr>
            <p:cNvPr id="76" name="rc76"/>
            <p:cNvSpPr/>
            <p:nvPr/>
          </p:nvSpPr>
          <p:spPr>
            <a:xfrm>
              <a:off x="7959851" y="3384429"/>
              <a:ext cx="239888" cy="827580"/>
            </a:xfrm>
            <a:prstGeom prst="rect">
              <a:avLst/>
            </a:prstGeom>
            <a:solidFill>
              <a:srgbClr val="80BD41">
                <a:alpha val="100000"/>
              </a:srgbClr>
            </a:solidFill>
          </p:spPr>
          <p:txBody>
            <a:bodyPr/>
            <a:lstStyle/>
            <a:p/>
          </p:txBody>
        </p:sp>
        <p:sp>
          <p:nvSpPr>
            <p:cNvPr id="77" name="rc77"/>
            <p:cNvSpPr/>
            <p:nvPr/>
          </p:nvSpPr>
          <p:spPr>
            <a:xfrm>
              <a:off x="7959851" y="3340872"/>
              <a:ext cx="239888" cy="43556"/>
            </a:xfrm>
            <a:prstGeom prst="rect">
              <a:avLst/>
            </a:prstGeom>
            <a:solidFill>
              <a:srgbClr val="1CABE2">
                <a:alpha val="100000"/>
              </a:srgbClr>
            </a:solidFill>
          </p:spPr>
          <p:txBody>
            <a:bodyPr/>
            <a:lstStyle/>
            <a:p/>
          </p:txBody>
        </p:sp>
        <p:sp>
          <p:nvSpPr>
            <p:cNvPr id="78" name="pl78"/>
            <p:cNvSpPr/>
            <p:nvPr/>
          </p:nvSpPr>
          <p:spPr>
            <a:xfrm>
              <a:off x="1416218" y="2128191"/>
              <a:ext cx="6663577" cy="150378"/>
            </a:xfrm>
            <a:custGeom>
              <a:avLst/>
              <a:pathLst>
                <a:path w="6663577" h="150378">
                  <a:moveTo>
                    <a:pt x="0" y="128895"/>
                  </a:moveTo>
                  <a:lnTo>
                    <a:pt x="266543" y="0"/>
                  </a:lnTo>
                  <a:lnTo>
                    <a:pt x="533086" y="0"/>
                  </a:lnTo>
                  <a:lnTo>
                    <a:pt x="799629" y="21482"/>
                  </a:lnTo>
                  <a:lnTo>
                    <a:pt x="1066172" y="85930"/>
                  </a:lnTo>
                  <a:lnTo>
                    <a:pt x="1332715" y="128895"/>
                  </a:lnTo>
                  <a:lnTo>
                    <a:pt x="1599258" y="64447"/>
                  </a:lnTo>
                  <a:lnTo>
                    <a:pt x="1865801" y="21482"/>
                  </a:lnTo>
                  <a:lnTo>
                    <a:pt x="2132344" y="42965"/>
                  </a:lnTo>
                  <a:lnTo>
                    <a:pt x="2398888" y="64447"/>
                  </a:lnTo>
                  <a:lnTo>
                    <a:pt x="2665431" y="107413"/>
                  </a:lnTo>
                  <a:lnTo>
                    <a:pt x="2931974" y="64447"/>
                  </a:lnTo>
                  <a:lnTo>
                    <a:pt x="3198517" y="150378"/>
                  </a:lnTo>
                  <a:lnTo>
                    <a:pt x="3465060" y="128895"/>
                  </a:lnTo>
                  <a:lnTo>
                    <a:pt x="3731603" y="42965"/>
                  </a:lnTo>
                  <a:lnTo>
                    <a:pt x="3998146" y="21482"/>
                  </a:lnTo>
                  <a:lnTo>
                    <a:pt x="4264689" y="42965"/>
                  </a:lnTo>
                  <a:lnTo>
                    <a:pt x="4531233" y="85930"/>
                  </a:lnTo>
                  <a:lnTo>
                    <a:pt x="4797776" y="42965"/>
                  </a:lnTo>
                  <a:lnTo>
                    <a:pt x="5064319" y="21482"/>
                  </a:lnTo>
                  <a:lnTo>
                    <a:pt x="5330862" y="85930"/>
                  </a:lnTo>
                  <a:lnTo>
                    <a:pt x="5597405" y="42965"/>
                  </a:lnTo>
                  <a:lnTo>
                    <a:pt x="5863948" y="21482"/>
                  </a:lnTo>
                  <a:lnTo>
                    <a:pt x="6130491" y="21482"/>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298664" y="27871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91" name="tx91"/>
            <p:cNvSpPr/>
            <p:nvPr/>
          </p:nvSpPr>
          <p:spPr>
            <a:xfrm>
              <a:off x="2670557" y="28896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3964096" y="28288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93" name="tx93"/>
            <p:cNvSpPr/>
            <p:nvPr/>
          </p:nvSpPr>
          <p:spPr>
            <a:xfrm>
              <a:off x="5296811" y="28647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4" name="tx94"/>
            <p:cNvSpPr/>
            <p:nvPr/>
          </p:nvSpPr>
          <p:spPr>
            <a:xfrm>
              <a:off x="6402160" y="300267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5" name="tx95"/>
            <p:cNvSpPr/>
            <p:nvPr/>
          </p:nvSpPr>
          <p:spPr>
            <a:xfrm>
              <a:off x="6629527" y="3075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6" name="tx96"/>
            <p:cNvSpPr/>
            <p:nvPr/>
          </p:nvSpPr>
          <p:spPr>
            <a:xfrm>
              <a:off x="6896070" y="3173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7" name="tx97"/>
            <p:cNvSpPr/>
            <p:nvPr/>
          </p:nvSpPr>
          <p:spPr>
            <a:xfrm>
              <a:off x="7162613" y="3108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8" name="tx98"/>
            <p:cNvSpPr/>
            <p:nvPr/>
          </p:nvSpPr>
          <p:spPr>
            <a:xfrm>
              <a:off x="7429156" y="3174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9" name="tx99"/>
            <p:cNvSpPr/>
            <p:nvPr/>
          </p:nvSpPr>
          <p:spPr>
            <a:xfrm>
              <a:off x="7695699" y="31947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100" name="tx100"/>
            <p:cNvSpPr/>
            <p:nvPr/>
          </p:nvSpPr>
          <p:spPr>
            <a:xfrm>
              <a:off x="7962242" y="3204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169.6</a:t>
              </a:r>
            </a:p>
          </p:txBody>
        </p:sp>
        <p:sp>
          <p:nvSpPr>
            <p:cNvPr id="101" name="pl101"/>
            <p:cNvSpPr/>
            <p:nvPr/>
          </p:nvSpPr>
          <p:spPr>
            <a:xfrm>
              <a:off x="141621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5904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13" name="tx113"/>
            <p:cNvSpPr/>
            <p:nvPr/>
          </p:nvSpPr>
          <p:spPr>
            <a:xfrm>
              <a:off x="1324790" y="2945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4" name="tx114"/>
            <p:cNvSpPr/>
            <p:nvPr/>
          </p:nvSpPr>
          <p:spPr>
            <a:xfrm>
              <a:off x="2631380" y="3637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210.2</a:t>
              </a:r>
            </a:p>
          </p:txBody>
        </p:sp>
        <p:sp>
          <p:nvSpPr>
            <p:cNvPr id="115" name="tx115"/>
            <p:cNvSpPr/>
            <p:nvPr/>
          </p:nvSpPr>
          <p:spPr>
            <a:xfrm>
              <a:off x="2657505" y="3043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6" name="tx116"/>
            <p:cNvSpPr/>
            <p:nvPr/>
          </p:nvSpPr>
          <p:spPr>
            <a:xfrm>
              <a:off x="3964096" y="36031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223.4</a:t>
              </a:r>
            </a:p>
          </p:txBody>
        </p:sp>
        <p:sp>
          <p:nvSpPr>
            <p:cNvPr id="117" name="tx117"/>
            <p:cNvSpPr/>
            <p:nvPr/>
          </p:nvSpPr>
          <p:spPr>
            <a:xfrm>
              <a:off x="3990221" y="2979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8" name="tx118"/>
            <p:cNvSpPr/>
            <p:nvPr/>
          </p:nvSpPr>
          <p:spPr>
            <a:xfrm>
              <a:off x="5296811" y="3595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9" name="tx119"/>
            <p:cNvSpPr/>
            <p:nvPr/>
          </p:nvSpPr>
          <p:spPr>
            <a:xfrm>
              <a:off x="5349062" y="29899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0" name="tx120"/>
            <p:cNvSpPr/>
            <p:nvPr/>
          </p:nvSpPr>
          <p:spPr>
            <a:xfrm>
              <a:off x="6362984" y="3661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1" name="tx121"/>
            <p:cNvSpPr/>
            <p:nvPr/>
          </p:nvSpPr>
          <p:spPr>
            <a:xfrm>
              <a:off x="6415235" y="31250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22" name="tx122"/>
            <p:cNvSpPr/>
            <p:nvPr/>
          </p:nvSpPr>
          <p:spPr>
            <a:xfrm>
              <a:off x="6629527" y="3711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181.1</a:t>
              </a:r>
            </a:p>
          </p:txBody>
        </p:sp>
        <p:sp>
          <p:nvSpPr>
            <p:cNvPr id="123" name="tx123"/>
            <p:cNvSpPr/>
            <p:nvPr/>
          </p:nvSpPr>
          <p:spPr>
            <a:xfrm>
              <a:off x="6655652" y="32116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4" name="tx124"/>
            <p:cNvSpPr/>
            <p:nvPr/>
          </p:nvSpPr>
          <p:spPr>
            <a:xfrm>
              <a:off x="6935247" y="37481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5" name="tx125"/>
            <p:cNvSpPr/>
            <p:nvPr/>
          </p:nvSpPr>
          <p:spPr>
            <a:xfrm>
              <a:off x="6948321" y="32968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6" name="tx126"/>
            <p:cNvSpPr/>
            <p:nvPr/>
          </p:nvSpPr>
          <p:spPr>
            <a:xfrm>
              <a:off x="7162613" y="371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7" name="tx127"/>
            <p:cNvSpPr/>
            <p:nvPr/>
          </p:nvSpPr>
          <p:spPr>
            <a:xfrm>
              <a:off x="7214864" y="32297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8" name="tx128"/>
            <p:cNvSpPr/>
            <p:nvPr/>
          </p:nvSpPr>
          <p:spPr>
            <a:xfrm>
              <a:off x="7429156" y="37440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168.6</a:t>
              </a:r>
            </a:p>
          </p:txBody>
        </p:sp>
        <p:sp>
          <p:nvSpPr>
            <p:cNvPr id="129" name="tx129"/>
            <p:cNvSpPr/>
            <p:nvPr/>
          </p:nvSpPr>
          <p:spPr>
            <a:xfrm>
              <a:off x="7520584" y="329548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30" name="tx130"/>
            <p:cNvSpPr/>
            <p:nvPr/>
          </p:nvSpPr>
          <p:spPr>
            <a:xfrm>
              <a:off x="7734876" y="375827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31" name="tx131"/>
            <p:cNvSpPr/>
            <p:nvPr/>
          </p:nvSpPr>
          <p:spPr>
            <a:xfrm>
              <a:off x="7747950" y="33176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32" name="tx132"/>
            <p:cNvSpPr/>
            <p:nvPr/>
          </p:nvSpPr>
          <p:spPr>
            <a:xfrm>
              <a:off x="7962242" y="3763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161.1</a:t>
              </a:r>
            </a:p>
          </p:txBody>
        </p:sp>
        <p:sp>
          <p:nvSpPr>
            <p:cNvPr id="133" name="tx133"/>
            <p:cNvSpPr/>
            <p:nvPr/>
          </p:nvSpPr>
          <p:spPr>
            <a:xfrm>
              <a:off x="8014493" y="33276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462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326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1889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053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6" name="tx156"/>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pl157"/>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9" name="rc159"/>
            <p:cNvSpPr/>
            <p:nvPr/>
          </p:nvSpPr>
          <p:spPr>
            <a:xfrm>
              <a:off x="4402168" y="5080163"/>
              <a:ext cx="201456" cy="201456"/>
            </a:xfrm>
            <a:prstGeom prst="rect">
              <a:avLst/>
            </a:prstGeom>
            <a:solidFill>
              <a:srgbClr val="1CABE2">
                <a:alpha val="100000"/>
              </a:srgbClr>
            </a:solidFill>
          </p:spPr>
          <p:txBody>
            <a:bodyPr/>
            <a:lstStyle/>
            <a:p/>
          </p:txBody>
        </p:sp>
        <p:sp>
          <p:nvSpPr>
            <p:cNvPr id="160" name="rc160"/>
            <p:cNvSpPr/>
            <p:nvPr/>
          </p:nvSpPr>
          <p:spPr>
            <a:xfrm>
              <a:off x="5677242" y="5080163"/>
              <a:ext cx="201456" cy="201456"/>
            </a:xfrm>
            <a:prstGeom prst="rect">
              <a:avLst/>
            </a:prstGeom>
            <a:solidFill>
              <a:srgbClr val="80BD41">
                <a:alpha val="100000"/>
              </a:srgbClr>
            </a:solidFill>
          </p:spPr>
          <p:txBody>
            <a:bodyPr/>
            <a:lstStyle/>
            <a:p/>
          </p:txBody>
        </p:sp>
        <p:sp>
          <p:nvSpPr>
            <p:cNvPr id="161" name="tx161"/>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2" name="tx162"/>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3" name="tx163"/>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4" name="tx164"/>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5" name="pl165"/>
            <p:cNvSpPr/>
            <p:nvPr/>
          </p:nvSpPr>
          <p:spPr>
            <a:xfrm>
              <a:off x="20828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655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2289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8019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5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8693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4423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0154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84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6311715" cy="124062"/>
            </a:xfrm>
            <a:prstGeom prst="rect">
              <a:avLst/>
            </a:prstGeom>
            <a:solidFill>
              <a:srgbClr val="80BD41">
                <a:alpha val="100000"/>
              </a:srgbClr>
            </a:solidFill>
          </p:spPr>
          <p:txBody>
            <a:bodyPr/>
            <a:lstStyle/>
            <a:p/>
          </p:txBody>
        </p:sp>
        <p:sp>
          <p:nvSpPr>
            <p:cNvPr id="179" name="rc179"/>
            <p:cNvSpPr/>
            <p:nvPr/>
          </p:nvSpPr>
          <p:spPr>
            <a:xfrm>
              <a:off x="7607989" y="5840557"/>
              <a:ext cx="263014" cy="124062"/>
            </a:xfrm>
            <a:prstGeom prst="rect">
              <a:avLst/>
            </a:prstGeom>
            <a:solidFill>
              <a:srgbClr val="1CABE2">
                <a:alpha val="100000"/>
              </a:srgbClr>
            </a:solidFill>
          </p:spPr>
          <p:txBody>
            <a:bodyPr/>
            <a:lstStyle/>
            <a:p/>
          </p:txBody>
        </p:sp>
        <p:sp>
          <p:nvSpPr>
            <p:cNvPr id="180" name="rc180"/>
            <p:cNvSpPr/>
            <p:nvPr/>
          </p:nvSpPr>
          <p:spPr>
            <a:xfrm>
              <a:off x="1296273" y="5685479"/>
              <a:ext cx="5128465" cy="124062"/>
            </a:xfrm>
            <a:prstGeom prst="rect">
              <a:avLst/>
            </a:prstGeom>
            <a:solidFill>
              <a:srgbClr val="80BD41">
                <a:alpha val="100000"/>
              </a:srgbClr>
            </a:solidFill>
          </p:spPr>
          <p:txBody>
            <a:bodyPr/>
            <a:lstStyle/>
            <a:p/>
          </p:txBody>
        </p:sp>
        <p:sp>
          <p:nvSpPr>
            <p:cNvPr id="181" name="rc181"/>
            <p:cNvSpPr/>
            <p:nvPr/>
          </p:nvSpPr>
          <p:spPr>
            <a:xfrm>
              <a:off x="6424739" y="5685479"/>
              <a:ext cx="269935" cy="124062"/>
            </a:xfrm>
            <a:prstGeom prst="rect">
              <a:avLst/>
            </a:prstGeom>
            <a:solidFill>
              <a:srgbClr val="1CABE2">
                <a:alpha val="100000"/>
              </a:srgbClr>
            </a:solidFill>
          </p:spPr>
          <p:txBody>
            <a:bodyPr/>
            <a:lstStyle/>
            <a:p/>
          </p:txBody>
        </p:sp>
        <p:sp>
          <p:nvSpPr>
            <p:cNvPr id="182" name="rc182"/>
            <p:cNvSpPr/>
            <p:nvPr/>
          </p:nvSpPr>
          <p:spPr>
            <a:xfrm>
              <a:off x="1296273" y="5530401"/>
              <a:ext cx="5069004" cy="124062"/>
            </a:xfrm>
            <a:prstGeom prst="rect">
              <a:avLst/>
            </a:prstGeom>
            <a:solidFill>
              <a:srgbClr val="80BD41">
                <a:alpha val="100000"/>
              </a:srgbClr>
            </a:solidFill>
          </p:spPr>
          <p:txBody>
            <a:bodyPr/>
            <a:lstStyle/>
            <a:p/>
          </p:txBody>
        </p:sp>
        <p:sp>
          <p:nvSpPr>
            <p:cNvPr id="183" name="rc183"/>
            <p:cNvSpPr/>
            <p:nvPr/>
          </p:nvSpPr>
          <p:spPr>
            <a:xfrm>
              <a:off x="6365278" y="5530401"/>
              <a:ext cx="266789" cy="124062"/>
            </a:xfrm>
            <a:prstGeom prst="rect">
              <a:avLst/>
            </a:prstGeom>
            <a:solidFill>
              <a:srgbClr val="1CABE2">
                <a:alpha val="100000"/>
              </a:srgbClr>
            </a:solidFill>
          </p:spPr>
          <p:txBody>
            <a:bodyPr/>
            <a:lstStyle/>
            <a:p/>
          </p:txBody>
        </p:sp>
        <p:sp>
          <p:nvSpPr>
            <p:cNvPr id="184" name="tx184"/>
            <p:cNvSpPr/>
            <p:nvPr/>
          </p:nvSpPr>
          <p:spPr>
            <a:xfrm>
              <a:off x="8103277"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5" name="tx185"/>
            <p:cNvSpPr/>
            <p:nvPr/>
          </p:nvSpPr>
          <p:spPr>
            <a:xfrm>
              <a:off x="681991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86" name="tx186"/>
            <p:cNvSpPr/>
            <p:nvPr/>
          </p:nvSpPr>
          <p:spPr>
            <a:xfrm>
              <a:off x="675417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169.6</a:t>
              </a:r>
            </a:p>
          </p:txBody>
        </p:sp>
        <p:sp>
          <p:nvSpPr>
            <p:cNvPr id="187" name="tx187"/>
            <p:cNvSpPr/>
            <p:nvPr/>
          </p:nvSpPr>
          <p:spPr>
            <a:xfrm>
              <a:off x="431649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200.6</a:t>
              </a:r>
            </a:p>
          </p:txBody>
        </p:sp>
        <p:sp>
          <p:nvSpPr>
            <p:cNvPr id="188" name="tx188"/>
            <p:cNvSpPr/>
            <p:nvPr/>
          </p:nvSpPr>
          <p:spPr>
            <a:xfrm>
              <a:off x="7664148"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9" name="tx189"/>
            <p:cNvSpPr/>
            <p:nvPr/>
          </p:nvSpPr>
          <p:spPr>
            <a:xfrm>
              <a:off x="3770072" y="5707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90" name="tx190"/>
            <p:cNvSpPr/>
            <p:nvPr/>
          </p:nvSpPr>
          <p:spPr>
            <a:xfrm>
              <a:off x="648435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91" name="tx191"/>
            <p:cNvSpPr/>
            <p:nvPr/>
          </p:nvSpPr>
          <p:spPr>
            <a:xfrm>
              <a:off x="369513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161.1</a:t>
              </a:r>
            </a:p>
          </p:txBody>
        </p:sp>
        <p:sp>
          <p:nvSpPr>
            <p:cNvPr id="192" name="tx192"/>
            <p:cNvSpPr/>
            <p:nvPr/>
          </p:nvSpPr>
          <p:spPr>
            <a:xfrm>
              <a:off x="6423324"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79163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32583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89888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747194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2" name="tx202"/>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3" name="tx203"/>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(95 %) se mantuvo relativamente constante, con una variación inferior al 1 % respecto a 2019 (96 %).
El número de niños vacunados con la DTP3 disminuyó un 20 % en comparación con 2019.
El número de lactantes supervivientes disminuyó aproximadamente un 19 %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630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651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672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5141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162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183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106934"/>
              <a:ext cx="239399" cy="105075"/>
            </a:xfrm>
            <a:prstGeom prst="rect">
              <a:avLst/>
            </a:prstGeom>
            <a:solidFill>
              <a:srgbClr val="E2231A">
                <a:alpha val="90196"/>
              </a:srgbClr>
            </a:solidFill>
          </p:spPr>
          <p:txBody>
            <a:bodyPr/>
            <a:lstStyle/>
            <a:p/>
          </p:txBody>
        </p:sp>
        <p:sp>
          <p:nvSpPr>
            <p:cNvPr id="24" name="rc24"/>
            <p:cNvSpPr/>
            <p:nvPr/>
          </p:nvSpPr>
          <p:spPr>
            <a:xfrm>
              <a:off x="1577053" y="4073742"/>
              <a:ext cx="239399" cy="138267"/>
            </a:xfrm>
            <a:prstGeom prst="rect">
              <a:avLst/>
            </a:prstGeom>
            <a:solidFill>
              <a:srgbClr val="E2231A">
                <a:alpha val="90196"/>
              </a:srgbClr>
            </a:solidFill>
          </p:spPr>
          <p:txBody>
            <a:bodyPr/>
            <a:lstStyle/>
            <a:p/>
          </p:txBody>
        </p:sp>
        <p:sp>
          <p:nvSpPr>
            <p:cNvPr id="25" name="rc25"/>
            <p:cNvSpPr/>
            <p:nvPr/>
          </p:nvSpPr>
          <p:spPr>
            <a:xfrm>
              <a:off x="1843053" y="4044514"/>
              <a:ext cx="239399" cy="167495"/>
            </a:xfrm>
            <a:prstGeom prst="rect">
              <a:avLst/>
            </a:prstGeom>
            <a:solidFill>
              <a:srgbClr val="E2231A">
                <a:alpha val="90196"/>
              </a:srgbClr>
            </a:solidFill>
          </p:spPr>
          <p:txBody>
            <a:bodyPr/>
            <a:lstStyle/>
            <a:p/>
          </p:txBody>
        </p:sp>
        <p:sp>
          <p:nvSpPr>
            <p:cNvPr id="26" name="rc26"/>
            <p:cNvSpPr/>
            <p:nvPr/>
          </p:nvSpPr>
          <p:spPr>
            <a:xfrm>
              <a:off x="2109053" y="4080665"/>
              <a:ext cx="239399" cy="131344"/>
            </a:xfrm>
            <a:prstGeom prst="rect">
              <a:avLst/>
            </a:prstGeom>
            <a:solidFill>
              <a:srgbClr val="E2231A">
                <a:alpha val="90196"/>
              </a:srgbClr>
            </a:solidFill>
          </p:spPr>
          <p:txBody>
            <a:bodyPr/>
            <a:lstStyle/>
            <a:p/>
          </p:txBody>
        </p:sp>
        <p:sp>
          <p:nvSpPr>
            <p:cNvPr id="27" name="rc27"/>
            <p:cNvSpPr/>
            <p:nvPr/>
          </p:nvSpPr>
          <p:spPr>
            <a:xfrm>
              <a:off x="2375052" y="4017994"/>
              <a:ext cx="239399" cy="194015"/>
            </a:xfrm>
            <a:prstGeom prst="rect">
              <a:avLst/>
            </a:prstGeom>
            <a:solidFill>
              <a:srgbClr val="E2231A">
                <a:alpha val="90196"/>
              </a:srgbClr>
            </a:solidFill>
          </p:spPr>
          <p:txBody>
            <a:bodyPr/>
            <a:lstStyle/>
            <a:p/>
          </p:txBody>
        </p:sp>
        <p:sp>
          <p:nvSpPr>
            <p:cNvPr id="28" name="rc28"/>
            <p:cNvSpPr/>
            <p:nvPr/>
          </p:nvSpPr>
          <p:spPr>
            <a:xfrm>
              <a:off x="2641052" y="3889623"/>
              <a:ext cx="239399" cy="322386"/>
            </a:xfrm>
            <a:prstGeom prst="rect">
              <a:avLst/>
            </a:prstGeom>
            <a:solidFill>
              <a:srgbClr val="E2231A">
                <a:alpha val="90196"/>
              </a:srgbClr>
            </a:solidFill>
          </p:spPr>
          <p:txBody>
            <a:bodyPr/>
            <a:lstStyle/>
            <a:p/>
          </p:txBody>
        </p:sp>
        <p:sp>
          <p:nvSpPr>
            <p:cNvPr id="29" name="rc29"/>
            <p:cNvSpPr/>
            <p:nvPr/>
          </p:nvSpPr>
          <p:spPr>
            <a:xfrm>
              <a:off x="2907052" y="3923820"/>
              <a:ext cx="239399" cy="288189"/>
            </a:xfrm>
            <a:prstGeom prst="rect">
              <a:avLst/>
            </a:prstGeom>
            <a:solidFill>
              <a:srgbClr val="E2231A">
                <a:alpha val="90196"/>
              </a:srgbClr>
            </a:solidFill>
          </p:spPr>
          <p:txBody>
            <a:bodyPr/>
            <a:lstStyle/>
            <a:p/>
          </p:txBody>
        </p:sp>
        <p:sp>
          <p:nvSpPr>
            <p:cNvPr id="30" name="rc30"/>
            <p:cNvSpPr/>
            <p:nvPr/>
          </p:nvSpPr>
          <p:spPr>
            <a:xfrm>
              <a:off x="3173051" y="3949614"/>
              <a:ext cx="239399" cy="262395"/>
            </a:xfrm>
            <a:prstGeom prst="rect">
              <a:avLst/>
            </a:prstGeom>
            <a:solidFill>
              <a:srgbClr val="E2231A">
                <a:alpha val="90196"/>
              </a:srgbClr>
            </a:solidFill>
          </p:spPr>
          <p:txBody>
            <a:bodyPr/>
            <a:lstStyle/>
            <a:p/>
          </p:txBody>
        </p:sp>
        <p:sp>
          <p:nvSpPr>
            <p:cNvPr id="31" name="rc31"/>
            <p:cNvSpPr/>
            <p:nvPr/>
          </p:nvSpPr>
          <p:spPr>
            <a:xfrm>
              <a:off x="3439051" y="4077999"/>
              <a:ext cx="239399" cy="134010"/>
            </a:xfrm>
            <a:prstGeom prst="rect">
              <a:avLst/>
            </a:prstGeom>
            <a:solidFill>
              <a:srgbClr val="E2231A">
                <a:alpha val="90196"/>
              </a:srgbClr>
            </a:solidFill>
          </p:spPr>
          <p:txBody>
            <a:bodyPr/>
            <a:lstStyle/>
            <a:p/>
          </p:txBody>
        </p:sp>
        <p:sp>
          <p:nvSpPr>
            <p:cNvPr id="32" name="rc32"/>
            <p:cNvSpPr/>
            <p:nvPr/>
          </p:nvSpPr>
          <p:spPr>
            <a:xfrm>
              <a:off x="3705050" y="3974975"/>
              <a:ext cx="239399" cy="237033"/>
            </a:xfrm>
            <a:prstGeom prst="rect">
              <a:avLst/>
            </a:prstGeom>
            <a:solidFill>
              <a:srgbClr val="E2231A">
                <a:alpha val="90196"/>
              </a:srgbClr>
            </a:solidFill>
          </p:spPr>
          <p:txBody>
            <a:bodyPr/>
            <a:lstStyle/>
            <a:p/>
          </p:txBody>
        </p:sp>
        <p:sp>
          <p:nvSpPr>
            <p:cNvPr id="33" name="rc33"/>
            <p:cNvSpPr/>
            <p:nvPr/>
          </p:nvSpPr>
          <p:spPr>
            <a:xfrm>
              <a:off x="3971050" y="3974752"/>
              <a:ext cx="239399" cy="237257"/>
            </a:xfrm>
            <a:prstGeom prst="rect">
              <a:avLst/>
            </a:prstGeom>
            <a:solidFill>
              <a:srgbClr val="E2231A">
                <a:alpha val="90196"/>
              </a:srgbClr>
            </a:solidFill>
          </p:spPr>
          <p:txBody>
            <a:bodyPr/>
            <a:lstStyle/>
            <a:p/>
          </p:txBody>
        </p:sp>
        <p:sp>
          <p:nvSpPr>
            <p:cNvPr id="34" name="rc34"/>
            <p:cNvSpPr/>
            <p:nvPr/>
          </p:nvSpPr>
          <p:spPr>
            <a:xfrm>
              <a:off x="4237050" y="3908522"/>
              <a:ext cx="239399" cy="303487"/>
            </a:xfrm>
            <a:prstGeom prst="rect">
              <a:avLst/>
            </a:prstGeom>
            <a:solidFill>
              <a:srgbClr val="E2231A">
                <a:alpha val="90196"/>
              </a:srgbClr>
            </a:solidFill>
          </p:spPr>
          <p:txBody>
            <a:bodyPr/>
            <a:lstStyle/>
            <a:p/>
          </p:txBody>
        </p:sp>
        <p:sp>
          <p:nvSpPr>
            <p:cNvPr id="35" name="rc35"/>
            <p:cNvSpPr/>
            <p:nvPr/>
          </p:nvSpPr>
          <p:spPr>
            <a:xfrm>
              <a:off x="4503049" y="3877354"/>
              <a:ext cx="239399" cy="334655"/>
            </a:xfrm>
            <a:prstGeom prst="rect">
              <a:avLst/>
            </a:prstGeom>
            <a:solidFill>
              <a:srgbClr val="E2231A">
                <a:alpha val="90196"/>
              </a:srgbClr>
            </a:solidFill>
          </p:spPr>
          <p:txBody>
            <a:bodyPr/>
            <a:lstStyle/>
            <a:p/>
          </p:txBody>
        </p:sp>
        <p:sp>
          <p:nvSpPr>
            <p:cNvPr id="36" name="rc36"/>
            <p:cNvSpPr/>
            <p:nvPr/>
          </p:nvSpPr>
          <p:spPr>
            <a:xfrm>
              <a:off x="4769049" y="3877884"/>
              <a:ext cx="239399" cy="334125"/>
            </a:xfrm>
            <a:prstGeom prst="rect">
              <a:avLst/>
            </a:prstGeom>
            <a:solidFill>
              <a:srgbClr val="E2231A">
                <a:alpha val="90196"/>
              </a:srgbClr>
            </a:solidFill>
          </p:spPr>
          <p:txBody>
            <a:bodyPr/>
            <a:lstStyle/>
            <a:p/>
          </p:txBody>
        </p:sp>
        <p:sp>
          <p:nvSpPr>
            <p:cNvPr id="37" name="rc37"/>
            <p:cNvSpPr/>
            <p:nvPr/>
          </p:nvSpPr>
          <p:spPr>
            <a:xfrm>
              <a:off x="5035049" y="4111861"/>
              <a:ext cx="239399" cy="100148"/>
            </a:xfrm>
            <a:prstGeom prst="rect">
              <a:avLst/>
            </a:prstGeom>
            <a:solidFill>
              <a:srgbClr val="E2231A">
                <a:alpha val="90196"/>
              </a:srgbClr>
            </a:solidFill>
          </p:spPr>
          <p:txBody>
            <a:bodyPr/>
            <a:lstStyle/>
            <a:p/>
          </p:txBody>
        </p:sp>
        <p:sp>
          <p:nvSpPr>
            <p:cNvPr id="38" name="rc38"/>
            <p:cNvSpPr/>
            <p:nvPr/>
          </p:nvSpPr>
          <p:spPr>
            <a:xfrm>
              <a:off x="5301048" y="4080344"/>
              <a:ext cx="239399" cy="131665"/>
            </a:xfrm>
            <a:prstGeom prst="rect">
              <a:avLst/>
            </a:prstGeom>
            <a:solidFill>
              <a:srgbClr val="E2231A">
                <a:alpha val="90196"/>
              </a:srgbClr>
            </a:solidFill>
          </p:spPr>
          <p:txBody>
            <a:bodyPr/>
            <a:lstStyle/>
            <a:p/>
          </p:txBody>
        </p:sp>
        <p:sp>
          <p:nvSpPr>
            <p:cNvPr id="39" name="rc39"/>
            <p:cNvSpPr/>
            <p:nvPr/>
          </p:nvSpPr>
          <p:spPr>
            <a:xfrm>
              <a:off x="5567048" y="3986965"/>
              <a:ext cx="239399" cy="225043"/>
            </a:xfrm>
            <a:prstGeom prst="rect">
              <a:avLst/>
            </a:prstGeom>
            <a:solidFill>
              <a:srgbClr val="E2231A">
                <a:alpha val="90196"/>
              </a:srgbClr>
            </a:solidFill>
          </p:spPr>
          <p:txBody>
            <a:bodyPr/>
            <a:lstStyle/>
            <a:p/>
          </p:txBody>
        </p:sp>
        <p:sp>
          <p:nvSpPr>
            <p:cNvPr id="40" name="rc40"/>
            <p:cNvSpPr/>
            <p:nvPr/>
          </p:nvSpPr>
          <p:spPr>
            <a:xfrm>
              <a:off x="5833047" y="3999946"/>
              <a:ext cx="239399" cy="212062"/>
            </a:xfrm>
            <a:prstGeom prst="rect">
              <a:avLst/>
            </a:prstGeom>
            <a:solidFill>
              <a:srgbClr val="E2231A">
                <a:alpha val="90196"/>
              </a:srgbClr>
            </a:solidFill>
          </p:spPr>
          <p:txBody>
            <a:bodyPr/>
            <a:lstStyle/>
            <a:p/>
          </p:txBody>
        </p:sp>
        <p:sp>
          <p:nvSpPr>
            <p:cNvPr id="41" name="rc41"/>
            <p:cNvSpPr/>
            <p:nvPr/>
          </p:nvSpPr>
          <p:spPr>
            <a:xfrm>
              <a:off x="6099047" y="3997224"/>
              <a:ext cx="239399" cy="214784"/>
            </a:xfrm>
            <a:prstGeom prst="rect">
              <a:avLst/>
            </a:prstGeom>
            <a:solidFill>
              <a:srgbClr val="E2231A">
                <a:alpha val="90196"/>
              </a:srgbClr>
            </a:solidFill>
          </p:spPr>
          <p:txBody>
            <a:bodyPr/>
            <a:lstStyle/>
            <a:p/>
          </p:txBody>
        </p:sp>
        <p:sp>
          <p:nvSpPr>
            <p:cNvPr id="42" name="rc42"/>
            <p:cNvSpPr/>
            <p:nvPr/>
          </p:nvSpPr>
          <p:spPr>
            <a:xfrm>
              <a:off x="6365047" y="4066163"/>
              <a:ext cx="239399" cy="145846"/>
            </a:xfrm>
            <a:prstGeom prst="rect">
              <a:avLst/>
            </a:prstGeom>
            <a:solidFill>
              <a:srgbClr val="E2231A">
                <a:alpha val="90196"/>
              </a:srgbClr>
            </a:solidFill>
          </p:spPr>
          <p:txBody>
            <a:bodyPr/>
            <a:lstStyle/>
            <a:p/>
          </p:txBody>
        </p:sp>
        <p:sp>
          <p:nvSpPr>
            <p:cNvPr id="43" name="rc43"/>
            <p:cNvSpPr/>
            <p:nvPr/>
          </p:nvSpPr>
          <p:spPr>
            <a:xfrm>
              <a:off x="6631046" y="3967368"/>
              <a:ext cx="239399" cy="244640"/>
            </a:xfrm>
            <a:prstGeom prst="rect">
              <a:avLst/>
            </a:prstGeom>
            <a:solidFill>
              <a:srgbClr val="E2231A">
                <a:alpha val="90196"/>
              </a:srgbClr>
            </a:solidFill>
          </p:spPr>
          <p:txBody>
            <a:bodyPr/>
            <a:lstStyle/>
            <a:p/>
          </p:txBody>
        </p:sp>
        <p:sp>
          <p:nvSpPr>
            <p:cNvPr id="44" name="rc44"/>
            <p:cNvSpPr/>
            <p:nvPr/>
          </p:nvSpPr>
          <p:spPr>
            <a:xfrm>
              <a:off x="6897046" y="4015761"/>
              <a:ext cx="239399" cy="196248"/>
            </a:xfrm>
            <a:prstGeom prst="rect">
              <a:avLst/>
            </a:prstGeom>
            <a:solidFill>
              <a:srgbClr val="E2231A">
                <a:alpha val="90196"/>
              </a:srgbClr>
            </a:solidFill>
          </p:spPr>
          <p:txBody>
            <a:bodyPr/>
            <a:lstStyle/>
            <a:p/>
          </p:txBody>
        </p:sp>
        <p:sp>
          <p:nvSpPr>
            <p:cNvPr id="45" name="rc45"/>
            <p:cNvSpPr/>
            <p:nvPr/>
          </p:nvSpPr>
          <p:spPr>
            <a:xfrm>
              <a:off x="7163045" y="4054229"/>
              <a:ext cx="239399" cy="157780"/>
            </a:xfrm>
            <a:prstGeom prst="rect">
              <a:avLst/>
            </a:prstGeom>
            <a:solidFill>
              <a:srgbClr val="E2231A">
                <a:alpha val="90196"/>
              </a:srgbClr>
            </a:solidFill>
          </p:spPr>
          <p:txBody>
            <a:bodyPr/>
            <a:lstStyle/>
            <a:p/>
          </p:txBody>
        </p:sp>
        <p:sp>
          <p:nvSpPr>
            <p:cNvPr id="46" name="rc46"/>
            <p:cNvSpPr/>
            <p:nvPr/>
          </p:nvSpPr>
          <p:spPr>
            <a:xfrm>
              <a:off x="7429045" y="4064976"/>
              <a:ext cx="239399" cy="147032"/>
            </a:xfrm>
            <a:prstGeom prst="rect">
              <a:avLst/>
            </a:prstGeom>
            <a:solidFill>
              <a:srgbClr val="E2231A">
                <a:alpha val="90196"/>
              </a:srgbClr>
            </a:solidFill>
          </p:spPr>
          <p:txBody>
            <a:bodyPr/>
            <a:lstStyle/>
            <a:p/>
          </p:txBody>
        </p:sp>
        <p:sp>
          <p:nvSpPr>
            <p:cNvPr id="47" name="rc47"/>
            <p:cNvSpPr/>
            <p:nvPr/>
          </p:nvSpPr>
          <p:spPr>
            <a:xfrm>
              <a:off x="7695045" y="4044360"/>
              <a:ext cx="239399" cy="167648"/>
            </a:xfrm>
            <a:prstGeom prst="rect">
              <a:avLst/>
            </a:prstGeom>
            <a:solidFill>
              <a:srgbClr val="E2231A">
                <a:alpha val="90196"/>
              </a:srgbClr>
            </a:solidFill>
          </p:spPr>
          <p:txBody>
            <a:bodyPr/>
            <a:lstStyle/>
            <a:p/>
          </p:txBody>
        </p:sp>
        <p:sp>
          <p:nvSpPr>
            <p:cNvPr id="48" name="rc48"/>
            <p:cNvSpPr/>
            <p:nvPr/>
          </p:nvSpPr>
          <p:spPr>
            <a:xfrm>
              <a:off x="7961044" y="4093646"/>
              <a:ext cx="239399" cy="118363"/>
            </a:xfrm>
            <a:prstGeom prst="rect">
              <a:avLst/>
            </a:prstGeom>
            <a:solidFill>
              <a:srgbClr val="E2231A">
                <a:alpha val="90196"/>
              </a:srgbClr>
            </a:solidFill>
          </p:spPr>
          <p:txBody>
            <a:bodyPr/>
            <a:lstStyle/>
            <a:p/>
          </p:txBody>
        </p:sp>
        <p:sp>
          <p:nvSpPr>
            <p:cNvPr id="49" name="rc49"/>
            <p:cNvSpPr/>
            <p:nvPr/>
          </p:nvSpPr>
          <p:spPr>
            <a:xfrm>
              <a:off x="3439051" y="3837448"/>
              <a:ext cx="239399" cy="240551"/>
            </a:xfrm>
            <a:prstGeom prst="rect">
              <a:avLst/>
            </a:prstGeom>
            <a:solidFill>
              <a:srgbClr val="B3B3B3">
                <a:alpha val="90196"/>
              </a:srgbClr>
            </a:solidFill>
          </p:spPr>
          <p:txBody>
            <a:bodyPr/>
            <a:lstStyle/>
            <a:p/>
          </p:txBody>
        </p:sp>
        <p:sp>
          <p:nvSpPr>
            <p:cNvPr id="50" name="rc50"/>
            <p:cNvSpPr/>
            <p:nvPr/>
          </p:nvSpPr>
          <p:spPr>
            <a:xfrm>
              <a:off x="3705050" y="3846632"/>
              <a:ext cx="239399" cy="128343"/>
            </a:xfrm>
            <a:prstGeom prst="rect">
              <a:avLst/>
            </a:prstGeom>
            <a:solidFill>
              <a:srgbClr val="B3B3B3">
                <a:alpha val="90196"/>
              </a:srgbClr>
            </a:solidFill>
          </p:spPr>
          <p:txBody>
            <a:bodyPr/>
            <a:lstStyle/>
            <a:p/>
          </p:txBody>
        </p:sp>
        <p:sp>
          <p:nvSpPr>
            <p:cNvPr id="51" name="rc51"/>
            <p:cNvSpPr/>
            <p:nvPr/>
          </p:nvSpPr>
          <p:spPr>
            <a:xfrm>
              <a:off x="3971050" y="3689396"/>
              <a:ext cx="239399" cy="285356"/>
            </a:xfrm>
            <a:prstGeom prst="rect">
              <a:avLst/>
            </a:prstGeom>
            <a:solidFill>
              <a:srgbClr val="B3B3B3">
                <a:alpha val="90196"/>
              </a:srgbClr>
            </a:solidFill>
          </p:spPr>
          <p:txBody>
            <a:bodyPr/>
            <a:lstStyle/>
            <a:p/>
          </p:txBody>
        </p:sp>
        <p:sp>
          <p:nvSpPr>
            <p:cNvPr id="52" name="rc52"/>
            <p:cNvSpPr/>
            <p:nvPr/>
          </p:nvSpPr>
          <p:spPr>
            <a:xfrm>
              <a:off x="4237050" y="3466990"/>
              <a:ext cx="239399" cy="441531"/>
            </a:xfrm>
            <a:prstGeom prst="rect">
              <a:avLst/>
            </a:prstGeom>
            <a:solidFill>
              <a:srgbClr val="B3B3B3">
                <a:alpha val="90196"/>
              </a:srgbClr>
            </a:solidFill>
          </p:spPr>
          <p:txBody>
            <a:bodyPr/>
            <a:lstStyle/>
            <a:p/>
          </p:txBody>
        </p:sp>
        <p:sp>
          <p:nvSpPr>
            <p:cNvPr id="53" name="rc53"/>
            <p:cNvSpPr/>
            <p:nvPr/>
          </p:nvSpPr>
          <p:spPr>
            <a:xfrm>
              <a:off x="4503049" y="3373179"/>
              <a:ext cx="239399" cy="504174"/>
            </a:xfrm>
            <a:prstGeom prst="rect">
              <a:avLst/>
            </a:prstGeom>
            <a:solidFill>
              <a:srgbClr val="B3B3B3">
                <a:alpha val="90196"/>
              </a:srgbClr>
            </a:solidFill>
          </p:spPr>
          <p:txBody>
            <a:bodyPr/>
            <a:lstStyle/>
            <a:p/>
          </p:txBody>
        </p:sp>
        <p:sp>
          <p:nvSpPr>
            <p:cNvPr id="54" name="rc54"/>
            <p:cNvSpPr/>
            <p:nvPr/>
          </p:nvSpPr>
          <p:spPr>
            <a:xfrm>
              <a:off x="4769049" y="3495464"/>
              <a:ext cx="239399" cy="382419"/>
            </a:xfrm>
            <a:prstGeom prst="rect">
              <a:avLst/>
            </a:prstGeom>
            <a:solidFill>
              <a:srgbClr val="B3B3B3">
                <a:alpha val="90196"/>
              </a:srgbClr>
            </a:solidFill>
          </p:spPr>
          <p:txBody>
            <a:bodyPr/>
            <a:lstStyle/>
            <a:p/>
          </p:txBody>
        </p:sp>
        <p:sp>
          <p:nvSpPr>
            <p:cNvPr id="55" name="rc55"/>
            <p:cNvSpPr/>
            <p:nvPr/>
          </p:nvSpPr>
          <p:spPr>
            <a:xfrm>
              <a:off x="5035049" y="3811905"/>
              <a:ext cx="239399" cy="299956"/>
            </a:xfrm>
            <a:prstGeom prst="rect">
              <a:avLst/>
            </a:prstGeom>
            <a:solidFill>
              <a:srgbClr val="B3B3B3">
                <a:alpha val="90196"/>
              </a:srgbClr>
            </a:solidFill>
          </p:spPr>
          <p:txBody>
            <a:bodyPr/>
            <a:lstStyle/>
            <a:p/>
          </p:txBody>
        </p:sp>
        <p:sp>
          <p:nvSpPr>
            <p:cNvPr id="56" name="rc56"/>
            <p:cNvSpPr/>
            <p:nvPr/>
          </p:nvSpPr>
          <p:spPr>
            <a:xfrm>
              <a:off x="5301048" y="3838997"/>
              <a:ext cx="239399" cy="241346"/>
            </a:xfrm>
            <a:prstGeom prst="rect">
              <a:avLst/>
            </a:prstGeom>
            <a:solidFill>
              <a:srgbClr val="B3B3B3">
                <a:alpha val="90196"/>
              </a:srgbClr>
            </a:solidFill>
          </p:spPr>
          <p:txBody>
            <a:bodyPr/>
            <a:lstStyle/>
            <a:p/>
          </p:txBody>
        </p:sp>
        <p:sp>
          <p:nvSpPr>
            <p:cNvPr id="57" name="rc57"/>
            <p:cNvSpPr/>
            <p:nvPr/>
          </p:nvSpPr>
          <p:spPr>
            <a:xfrm>
              <a:off x="5567048" y="3767630"/>
              <a:ext cx="239399" cy="219335"/>
            </a:xfrm>
            <a:prstGeom prst="rect">
              <a:avLst/>
            </a:prstGeom>
            <a:solidFill>
              <a:srgbClr val="B3B3B3">
                <a:alpha val="90196"/>
              </a:srgbClr>
            </a:solidFill>
          </p:spPr>
          <p:txBody>
            <a:bodyPr/>
            <a:lstStyle/>
            <a:p/>
          </p:txBody>
        </p:sp>
        <p:sp>
          <p:nvSpPr>
            <p:cNvPr id="58" name="rc58"/>
            <p:cNvSpPr/>
            <p:nvPr/>
          </p:nvSpPr>
          <p:spPr>
            <a:xfrm>
              <a:off x="5833047" y="3869314"/>
              <a:ext cx="239399" cy="130632"/>
            </a:xfrm>
            <a:prstGeom prst="rect">
              <a:avLst/>
            </a:prstGeom>
            <a:solidFill>
              <a:srgbClr val="B3B3B3">
                <a:alpha val="90196"/>
              </a:srgbClr>
            </a:solidFill>
          </p:spPr>
          <p:txBody>
            <a:bodyPr/>
            <a:lstStyle/>
            <a:p/>
          </p:txBody>
        </p:sp>
        <p:sp>
          <p:nvSpPr>
            <p:cNvPr id="59" name="rc59"/>
            <p:cNvSpPr/>
            <p:nvPr/>
          </p:nvSpPr>
          <p:spPr>
            <a:xfrm>
              <a:off x="6099047" y="3972072"/>
              <a:ext cx="239399" cy="25152"/>
            </a:xfrm>
            <a:prstGeom prst="rect">
              <a:avLst/>
            </a:prstGeom>
            <a:solidFill>
              <a:srgbClr val="B3B3B3">
                <a:alpha val="90196"/>
              </a:srgbClr>
            </a:solidFill>
          </p:spPr>
          <p:txBody>
            <a:bodyPr/>
            <a:lstStyle/>
            <a:p/>
          </p:txBody>
        </p:sp>
        <p:sp>
          <p:nvSpPr>
            <p:cNvPr id="60" name="rc60"/>
            <p:cNvSpPr/>
            <p:nvPr/>
          </p:nvSpPr>
          <p:spPr>
            <a:xfrm>
              <a:off x="6365047" y="3902771"/>
              <a:ext cx="239399" cy="163391"/>
            </a:xfrm>
            <a:prstGeom prst="rect">
              <a:avLst/>
            </a:prstGeom>
            <a:solidFill>
              <a:srgbClr val="B3B3B3">
                <a:alpha val="90196"/>
              </a:srgbClr>
            </a:solidFill>
          </p:spPr>
          <p:txBody>
            <a:bodyPr/>
            <a:lstStyle/>
            <a:p/>
          </p:txBody>
        </p:sp>
        <p:sp>
          <p:nvSpPr>
            <p:cNvPr id="61" name="rc61"/>
            <p:cNvSpPr/>
            <p:nvPr/>
          </p:nvSpPr>
          <p:spPr>
            <a:xfrm>
              <a:off x="6631046" y="3625608"/>
              <a:ext cx="239399" cy="341760"/>
            </a:xfrm>
            <a:prstGeom prst="rect">
              <a:avLst/>
            </a:prstGeom>
            <a:solidFill>
              <a:srgbClr val="B3B3B3">
                <a:alpha val="90196"/>
              </a:srgbClr>
            </a:solidFill>
          </p:spPr>
          <p:txBody>
            <a:bodyPr/>
            <a:lstStyle/>
            <a:p/>
          </p:txBody>
        </p:sp>
        <p:sp>
          <p:nvSpPr>
            <p:cNvPr id="62" name="rc62"/>
            <p:cNvSpPr/>
            <p:nvPr/>
          </p:nvSpPr>
          <p:spPr>
            <a:xfrm>
              <a:off x="6897046" y="3902631"/>
              <a:ext cx="239399" cy="113129"/>
            </a:xfrm>
            <a:prstGeom prst="rect">
              <a:avLst/>
            </a:prstGeom>
            <a:solidFill>
              <a:srgbClr val="B3B3B3">
                <a:alpha val="90196"/>
              </a:srgbClr>
            </a:solidFill>
          </p:spPr>
          <p:txBody>
            <a:bodyPr/>
            <a:lstStyle/>
            <a:p/>
          </p:txBody>
        </p:sp>
        <p:sp>
          <p:nvSpPr>
            <p:cNvPr id="63" name="rc63"/>
            <p:cNvSpPr/>
            <p:nvPr/>
          </p:nvSpPr>
          <p:spPr>
            <a:xfrm>
              <a:off x="7163045" y="3628456"/>
              <a:ext cx="239399" cy="425772"/>
            </a:xfrm>
            <a:prstGeom prst="rect">
              <a:avLst/>
            </a:prstGeom>
            <a:solidFill>
              <a:srgbClr val="B3B3B3">
                <a:alpha val="90196"/>
              </a:srgbClr>
            </a:solidFill>
          </p:spPr>
          <p:txBody>
            <a:bodyPr/>
            <a:lstStyle/>
            <a:p/>
          </p:txBody>
        </p:sp>
        <p:sp>
          <p:nvSpPr>
            <p:cNvPr id="64" name="rc64"/>
            <p:cNvSpPr/>
            <p:nvPr/>
          </p:nvSpPr>
          <p:spPr>
            <a:xfrm>
              <a:off x="7429045" y="3352703"/>
              <a:ext cx="239399" cy="712273"/>
            </a:xfrm>
            <a:prstGeom prst="rect">
              <a:avLst/>
            </a:prstGeom>
            <a:solidFill>
              <a:srgbClr val="B3B3B3">
                <a:alpha val="90196"/>
              </a:srgbClr>
            </a:solidFill>
          </p:spPr>
          <p:txBody>
            <a:bodyPr/>
            <a:lstStyle/>
            <a:p/>
          </p:txBody>
        </p:sp>
        <p:sp>
          <p:nvSpPr>
            <p:cNvPr id="65" name="rc65"/>
            <p:cNvSpPr/>
            <p:nvPr/>
          </p:nvSpPr>
          <p:spPr>
            <a:xfrm>
              <a:off x="7695045" y="3502876"/>
              <a:ext cx="239399" cy="541484"/>
            </a:xfrm>
            <a:prstGeom prst="rect">
              <a:avLst/>
            </a:prstGeom>
            <a:solidFill>
              <a:srgbClr val="B3B3B3">
                <a:alpha val="90196"/>
              </a:srgbClr>
            </a:solidFill>
          </p:spPr>
          <p:txBody>
            <a:bodyPr/>
            <a:lstStyle/>
            <a:p/>
          </p:txBody>
        </p:sp>
        <p:sp>
          <p:nvSpPr>
            <p:cNvPr id="66" name="rc66"/>
            <p:cNvSpPr/>
            <p:nvPr/>
          </p:nvSpPr>
          <p:spPr>
            <a:xfrm>
              <a:off x="7961044" y="3641813"/>
              <a:ext cx="239399" cy="451832"/>
            </a:xfrm>
            <a:prstGeom prst="rect">
              <a:avLst/>
            </a:prstGeom>
            <a:solidFill>
              <a:srgbClr val="B3B3B3">
                <a:alpha val="90196"/>
              </a:srgbClr>
            </a:solidFill>
          </p:spPr>
          <p:txBody>
            <a:bodyPr/>
            <a:lstStyle/>
            <a:p/>
          </p:txBody>
        </p:sp>
        <p:sp>
          <p:nvSpPr>
            <p:cNvPr id="67" name="pl67"/>
            <p:cNvSpPr/>
            <p:nvPr/>
          </p:nvSpPr>
          <p:spPr>
            <a:xfrm>
              <a:off x="1430754" y="2128191"/>
              <a:ext cx="6649990" cy="150378"/>
            </a:xfrm>
            <a:custGeom>
              <a:avLst/>
              <a:pathLst>
                <a:path w="6649990" h="150378">
                  <a:moveTo>
                    <a:pt x="0" y="0"/>
                  </a:moveTo>
                  <a:lnTo>
                    <a:pt x="265999" y="21482"/>
                  </a:lnTo>
                  <a:lnTo>
                    <a:pt x="531999" y="42965"/>
                  </a:lnTo>
                  <a:lnTo>
                    <a:pt x="797998" y="21482"/>
                  </a:lnTo>
                  <a:lnTo>
                    <a:pt x="1063998" y="64447"/>
                  </a:lnTo>
                  <a:lnTo>
                    <a:pt x="1329998" y="150378"/>
                  </a:lnTo>
                  <a:lnTo>
                    <a:pt x="1595997" y="128895"/>
                  </a:lnTo>
                  <a:lnTo>
                    <a:pt x="1861997" y="107413"/>
                  </a:lnTo>
                  <a:lnTo>
                    <a:pt x="2127996" y="21482"/>
                  </a:lnTo>
                  <a:lnTo>
                    <a:pt x="2393996" y="85930"/>
                  </a:lnTo>
                  <a:lnTo>
                    <a:pt x="2659996" y="85930"/>
                  </a:lnTo>
                  <a:lnTo>
                    <a:pt x="2925995" y="128895"/>
                  </a:lnTo>
                  <a:lnTo>
                    <a:pt x="3191995" y="150378"/>
                  </a:lnTo>
                  <a:lnTo>
                    <a:pt x="3457995" y="150378"/>
                  </a:lnTo>
                  <a:lnTo>
                    <a:pt x="3723994" y="0"/>
                  </a:lnTo>
                  <a:lnTo>
                    <a:pt x="3989994" y="21482"/>
                  </a:lnTo>
                  <a:lnTo>
                    <a:pt x="4255993" y="85930"/>
                  </a:lnTo>
                  <a:lnTo>
                    <a:pt x="4521993" y="85930"/>
                  </a:lnTo>
                  <a:lnTo>
                    <a:pt x="4787993" y="85930"/>
                  </a:lnTo>
                  <a:lnTo>
                    <a:pt x="5053992" y="42965"/>
                  </a:lnTo>
                  <a:lnTo>
                    <a:pt x="5319992" y="128895"/>
                  </a:lnTo>
                  <a:lnTo>
                    <a:pt x="5585991" y="107413"/>
                  </a:lnTo>
                  <a:lnTo>
                    <a:pt x="5851991" y="64447"/>
                  </a:lnTo>
                  <a:lnTo>
                    <a:pt x="6117991" y="64447"/>
                  </a:lnTo>
                  <a:lnTo>
                    <a:pt x="6383990" y="85930"/>
                  </a:lnTo>
                  <a:lnTo>
                    <a:pt x="6649990" y="42965"/>
                  </a:lnTo>
                </a:path>
              </a:pathLst>
            </a:custGeom>
            <a:ln w="27101" cap="flat">
              <a:solidFill>
                <a:srgbClr val="3283FE">
                  <a:alpha val="100000"/>
                </a:srgbClr>
              </a:solidFill>
              <a:prstDash val="solid"/>
              <a:round/>
            </a:ln>
          </p:spPr>
          <p:txBody>
            <a:bodyPr/>
            <a:lstStyle/>
            <a:p/>
          </p:txBody>
        </p:sp>
        <p:sp>
          <p:nvSpPr>
            <p:cNvPr id="68" name="pl68"/>
            <p:cNvSpPr/>
            <p:nvPr/>
          </p:nvSpPr>
          <p:spPr>
            <a:xfrm>
              <a:off x="2494752" y="2149674"/>
              <a:ext cx="5585991" cy="558549"/>
            </a:xfrm>
            <a:custGeom>
              <a:avLst/>
              <a:pathLst>
                <a:path w="5585991" h="558549">
                  <a:moveTo>
                    <a:pt x="0" y="0"/>
                  </a:moveTo>
                  <a:lnTo>
                    <a:pt x="265999" y="0"/>
                  </a:lnTo>
                  <a:lnTo>
                    <a:pt x="531999" y="21482"/>
                  </a:lnTo>
                  <a:lnTo>
                    <a:pt x="797998" y="21482"/>
                  </a:lnTo>
                  <a:lnTo>
                    <a:pt x="1063998" y="150378"/>
                  </a:lnTo>
                  <a:lnTo>
                    <a:pt x="1329998" y="150378"/>
                  </a:lnTo>
                  <a:lnTo>
                    <a:pt x="1595997" y="257791"/>
                  </a:lnTo>
                  <a:lnTo>
                    <a:pt x="1861997" y="408170"/>
                  </a:lnTo>
                  <a:lnTo>
                    <a:pt x="2127996" y="472618"/>
                  </a:lnTo>
                  <a:lnTo>
                    <a:pt x="2393996" y="386687"/>
                  </a:lnTo>
                  <a:lnTo>
                    <a:pt x="2659996" y="171861"/>
                  </a:lnTo>
                  <a:lnTo>
                    <a:pt x="2925995" y="150378"/>
                  </a:lnTo>
                  <a:lnTo>
                    <a:pt x="3191995" y="193343"/>
                  </a:lnTo>
                  <a:lnTo>
                    <a:pt x="3457995" y="128895"/>
                  </a:lnTo>
                  <a:lnTo>
                    <a:pt x="3723994" y="64447"/>
                  </a:lnTo>
                  <a:lnTo>
                    <a:pt x="3989994" y="107413"/>
                  </a:lnTo>
                  <a:lnTo>
                    <a:pt x="4255993" y="279274"/>
                  </a:lnTo>
                  <a:lnTo>
                    <a:pt x="4521993" y="107413"/>
                  </a:lnTo>
                  <a:lnTo>
                    <a:pt x="4787993" y="322239"/>
                  </a:lnTo>
                  <a:lnTo>
                    <a:pt x="5053992" y="558549"/>
                  </a:lnTo>
                  <a:lnTo>
                    <a:pt x="5319992" y="494101"/>
                  </a:lnTo>
                  <a:lnTo>
                    <a:pt x="5585991" y="386687"/>
                  </a:lnTo>
                </a:path>
              </a:pathLst>
            </a:custGeom>
            <a:ln w="27101" cap="flat">
              <a:solidFill>
                <a:srgbClr val="FFA500">
                  <a:alpha val="100000"/>
                </a:srgbClr>
              </a:solidFill>
              <a:prstDash val="solid"/>
              <a:round/>
            </a:ln>
          </p:spPr>
          <p:txBody>
            <a:bodyPr/>
            <a:lstStyle/>
            <a:p/>
          </p:txBody>
        </p:sp>
        <p:sp>
          <p:nvSpPr>
            <p:cNvPr id="69" name="tx69"/>
            <p:cNvSpPr/>
            <p:nvPr/>
          </p:nvSpPr>
          <p:spPr>
            <a:xfrm>
              <a:off x="136041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0" name="tx70"/>
            <p:cNvSpPr/>
            <p:nvPr/>
          </p:nvSpPr>
          <p:spPr>
            <a:xfrm>
              <a:off x="2690414"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1" name="tx71"/>
            <p:cNvSpPr/>
            <p:nvPr/>
          </p:nvSpPr>
          <p:spPr>
            <a:xfrm>
              <a:off x="269041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2" name="tx72"/>
            <p:cNvSpPr/>
            <p:nvPr/>
          </p:nvSpPr>
          <p:spPr>
            <a:xfrm>
              <a:off x="402041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3" name="tx73"/>
            <p:cNvSpPr/>
            <p:nvPr/>
          </p:nvSpPr>
          <p:spPr>
            <a:xfrm>
              <a:off x="402041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4" name="tx74"/>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5" name="tx75"/>
            <p:cNvSpPr/>
            <p:nvPr/>
          </p:nvSpPr>
          <p:spPr>
            <a:xfrm>
              <a:off x="5350410"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6" name="tx76"/>
            <p:cNvSpPr/>
            <p:nvPr/>
          </p:nvSpPr>
          <p:spPr>
            <a:xfrm>
              <a:off x="6414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7" name="tx77"/>
            <p:cNvSpPr/>
            <p:nvPr/>
          </p:nvSpPr>
          <p:spPr>
            <a:xfrm>
              <a:off x="6414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6680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6680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0" name="tx80"/>
            <p:cNvSpPr/>
            <p:nvPr/>
          </p:nvSpPr>
          <p:spPr>
            <a:xfrm>
              <a:off x="6946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1" name="tx81"/>
            <p:cNvSpPr/>
            <p:nvPr/>
          </p:nvSpPr>
          <p:spPr>
            <a:xfrm>
              <a:off x="6946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2" name="tx82"/>
            <p:cNvSpPr/>
            <p:nvPr/>
          </p:nvSpPr>
          <p:spPr>
            <a:xfrm>
              <a:off x="7212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3" name="tx83"/>
            <p:cNvSpPr/>
            <p:nvPr/>
          </p:nvSpPr>
          <p:spPr>
            <a:xfrm>
              <a:off x="7212407"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4" name="tx84"/>
            <p:cNvSpPr/>
            <p:nvPr/>
          </p:nvSpPr>
          <p:spPr>
            <a:xfrm>
              <a:off x="7478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5" name="tx85"/>
            <p:cNvSpPr/>
            <p:nvPr/>
          </p:nvSpPr>
          <p:spPr>
            <a:xfrm>
              <a:off x="7478407"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86" name="tx86"/>
            <p:cNvSpPr/>
            <p:nvPr/>
          </p:nvSpPr>
          <p:spPr>
            <a:xfrm>
              <a:off x="7744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7" name="tx87"/>
            <p:cNvSpPr/>
            <p:nvPr/>
          </p:nvSpPr>
          <p:spPr>
            <a:xfrm>
              <a:off x="7744407"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8" name="tx88"/>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9" name="tx89"/>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90" name="tx90"/>
            <p:cNvSpPr/>
            <p:nvPr/>
          </p:nvSpPr>
          <p:spPr>
            <a:xfrm>
              <a:off x="1355405" y="41203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2655258" y="40103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92" name="tx92"/>
            <p:cNvSpPr/>
            <p:nvPr/>
          </p:nvSpPr>
          <p:spPr>
            <a:xfrm>
              <a:off x="4030460" y="4054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5345399" y="41057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4" name="tx94"/>
            <p:cNvSpPr/>
            <p:nvPr/>
          </p:nvSpPr>
          <p:spPr>
            <a:xfrm>
              <a:off x="6379253" y="40986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5" name="tx95"/>
            <p:cNvSpPr/>
            <p:nvPr/>
          </p:nvSpPr>
          <p:spPr>
            <a:xfrm>
              <a:off x="6645252" y="40492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96" name="tx96"/>
            <p:cNvSpPr/>
            <p:nvPr/>
          </p:nvSpPr>
          <p:spPr>
            <a:xfrm>
              <a:off x="6911252" y="40747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7" name="tx97"/>
            <p:cNvSpPr/>
            <p:nvPr/>
          </p:nvSpPr>
          <p:spPr>
            <a:xfrm>
              <a:off x="7177252" y="40926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8" name="tx98"/>
            <p:cNvSpPr/>
            <p:nvPr/>
          </p:nvSpPr>
          <p:spPr>
            <a:xfrm>
              <a:off x="7443251" y="40980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9" name="tx99"/>
            <p:cNvSpPr/>
            <p:nvPr/>
          </p:nvSpPr>
          <p:spPr>
            <a:xfrm>
              <a:off x="7754455" y="4089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8005395" y="41123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1" name="tx101"/>
            <p:cNvSpPr/>
            <p:nvPr/>
          </p:nvSpPr>
          <p:spPr>
            <a:xfrm>
              <a:off x="3985256" y="3791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02" name="tx102"/>
            <p:cNvSpPr/>
            <p:nvPr/>
          </p:nvSpPr>
          <p:spPr>
            <a:xfrm>
              <a:off x="5315254" y="39191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3" name="tx103"/>
            <p:cNvSpPr/>
            <p:nvPr/>
          </p:nvSpPr>
          <p:spPr>
            <a:xfrm>
              <a:off x="6379253" y="394535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4" name="tx104"/>
            <p:cNvSpPr/>
            <p:nvPr/>
          </p:nvSpPr>
          <p:spPr>
            <a:xfrm>
              <a:off x="6645252" y="37560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05" name="tx105"/>
            <p:cNvSpPr/>
            <p:nvPr/>
          </p:nvSpPr>
          <p:spPr>
            <a:xfrm>
              <a:off x="6941397" y="39187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6" name="tx106"/>
            <p:cNvSpPr/>
            <p:nvPr/>
          </p:nvSpPr>
          <p:spPr>
            <a:xfrm>
              <a:off x="7177252" y="38008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07" name="tx107"/>
            <p:cNvSpPr/>
            <p:nvPr/>
          </p:nvSpPr>
          <p:spPr>
            <a:xfrm>
              <a:off x="7488455" y="3668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8" name="tx108"/>
            <p:cNvSpPr/>
            <p:nvPr/>
          </p:nvSpPr>
          <p:spPr>
            <a:xfrm>
              <a:off x="7709251" y="37331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09" name="tx109"/>
            <p:cNvSpPr/>
            <p:nvPr/>
          </p:nvSpPr>
          <p:spPr>
            <a:xfrm>
              <a:off x="7975250" y="38272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110" name="tx110"/>
            <p:cNvSpPr/>
            <p:nvPr/>
          </p:nvSpPr>
          <p:spPr>
            <a:xfrm>
              <a:off x="3995806" y="358311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37.4</a:t>
              </a:r>
            </a:p>
          </p:txBody>
        </p:sp>
        <p:sp>
          <p:nvSpPr>
            <p:cNvPr id="111" name="tx111"/>
            <p:cNvSpPr/>
            <p:nvPr/>
          </p:nvSpPr>
          <p:spPr>
            <a:xfrm>
              <a:off x="5325804" y="37327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112" name="tx112"/>
            <p:cNvSpPr/>
            <p:nvPr/>
          </p:nvSpPr>
          <p:spPr>
            <a:xfrm>
              <a:off x="6389802" y="379772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13" name="tx113"/>
            <p:cNvSpPr/>
            <p:nvPr/>
          </p:nvSpPr>
          <p:spPr>
            <a:xfrm>
              <a:off x="6696485" y="3520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14" name="tx114"/>
            <p:cNvSpPr/>
            <p:nvPr/>
          </p:nvSpPr>
          <p:spPr>
            <a:xfrm>
              <a:off x="6921801" y="379758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15" name="tx115"/>
            <p:cNvSpPr/>
            <p:nvPr/>
          </p:nvSpPr>
          <p:spPr>
            <a:xfrm>
              <a:off x="7187801" y="352222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41.8</a:t>
              </a:r>
            </a:p>
          </p:txBody>
        </p:sp>
        <p:sp>
          <p:nvSpPr>
            <p:cNvPr id="116" name="tx116"/>
            <p:cNvSpPr/>
            <p:nvPr/>
          </p:nvSpPr>
          <p:spPr>
            <a:xfrm>
              <a:off x="7453801" y="32464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61.6</a:t>
              </a:r>
            </a:p>
          </p:txBody>
        </p:sp>
        <p:sp>
          <p:nvSpPr>
            <p:cNvPr id="117" name="tx117"/>
            <p:cNvSpPr/>
            <p:nvPr/>
          </p:nvSpPr>
          <p:spPr>
            <a:xfrm>
              <a:off x="7719800" y="339664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50.8</a:t>
              </a:r>
            </a:p>
          </p:txBody>
        </p:sp>
        <p:sp>
          <p:nvSpPr>
            <p:cNvPr id="118" name="tx118"/>
            <p:cNvSpPr/>
            <p:nvPr/>
          </p:nvSpPr>
          <p:spPr>
            <a:xfrm>
              <a:off x="7985800" y="353557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40.9</a:t>
              </a:r>
            </a:p>
          </p:txBody>
        </p:sp>
        <p:sp>
          <p:nvSpPr>
            <p:cNvPr id="119" name="tx11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55386" y="34619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577692" y="27641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20662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40" name="tx140"/>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41" name="pl14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686533" y="5080163"/>
              <a:ext cx="201456" cy="201456"/>
            </a:xfrm>
            <a:prstGeom prst="rect">
              <a:avLst/>
            </a:prstGeom>
            <a:solidFill>
              <a:srgbClr val="E2231A">
                <a:alpha val="90196"/>
              </a:srgbClr>
            </a:solidFill>
          </p:spPr>
          <p:txBody>
            <a:bodyPr/>
            <a:lstStyle/>
            <a:p/>
          </p:txBody>
        </p:sp>
        <p:sp>
          <p:nvSpPr>
            <p:cNvPr id="146" name="rc146"/>
            <p:cNvSpPr/>
            <p:nvPr/>
          </p:nvSpPr>
          <p:spPr>
            <a:xfrm>
              <a:off x="5650692" y="5080163"/>
              <a:ext cx="201456" cy="201456"/>
            </a:xfrm>
            <a:prstGeom prst="rect">
              <a:avLst/>
            </a:prstGeom>
            <a:solidFill>
              <a:srgbClr val="B3B3B3">
                <a:alpha val="90196"/>
              </a:srgbClr>
            </a:solidFill>
          </p:spPr>
          <p:txBody>
            <a:bodyPr/>
            <a:lstStyle/>
            <a:p/>
          </p:txBody>
        </p:sp>
        <p:sp>
          <p:nvSpPr>
            <p:cNvPr id="147" name="tx14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50" name="tx150"/>
            <p:cNvSpPr/>
            <p:nvPr/>
          </p:nvSpPr>
          <p:spPr>
            <a:xfrm>
              <a:off x="966584"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51" name="pl151"/>
            <p:cNvSpPr/>
            <p:nvPr/>
          </p:nvSpPr>
          <p:spPr>
            <a:xfrm>
              <a:off x="19890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33451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7011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572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132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667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231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3791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352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91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11054" y="5840557"/>
              <a:ext cx="1416932" cy="124062"/>
            </a:xfrm>
            <a:prstGeom prst="rect">
              <a:avLst/>
            </a:prstGeom>
            <a:solidFill>
              <a:srgbClr val="E2231A">
                <a:alpha val="90196"/>
              </a:srgbClr>
            </a:solidFill>
          </p:spPr>
          <p:txBody>
            <a:bodyPr/>
            <a:lstStyle/>
            <a:p/>
          </p:txBody>
        </p:sp>
        <p:sp>
          <p:nvSpPr>
            <p:cNvPr id="166" name="rc166"/>
            <p:cNvSpPr/>
            <p:nvPr/>
          </p:nvSpPr>
          <p:spPr>
            <a:xfrm>
              <a:off x="1311054" y="5685479"/>
              <a:ext cx="1628746" cy="124062"/>
            </a:xfrm>
            <a:prstGeom prst="rect">
              <a:avLst/>
            </a:prstGeom>
            <a:solidFill>
              <a:srgbClr val="E2231A">
                <a:alpha val="90196"/>
              </a:srgbClr>
            </a:solidFill>
          </p:spPr>
          <p:txBody>
            <a:bodyPr/>
            <a:lstStyle/>
            <a:p/>
          </p:txBody>
        </p:sp>
        <p:sp>
          <p:nvSpPr>
            <p:cNvPr id="167" name="rc167"/>
            <p:cNvSpPr/>
            <p:nvPr/>
          </p:nvSpPr>
          <p:spPr>
            <a:xfrm>
              <a:off x="1311054" y="5530401"/>
              <a:ext cx="1149926" cy="124062"/>
            </a:xfrm>
            <a:prstGeom prst="rect">
              <a:avLst/>
            </a:prstGeom>
            <a:solidFill>
              <a:srgbClr val="E2231A">
                <a:alpha val="90196"/>
              </a:srgbClr>
            </a:solidFill>
          </p:spPr>
          <p:txBody>
            <a:bodyPr/>
            <a:lstStyle/>
            <a:p/>
          </p:txBody>
        </p:sp>
        <p:sp>
          <p:nvSpPr>
            <p:cNvPr id="168" name="rc168"/>
            <p:cNvSpPr/>
            <p:nvPr/>
          </p:nvSpPr>
          <p:spPr>
            <a:xfrm>
              <a:off x="2727986" y="5840557"/>
              <a:ext cx="1587387" cy="124062"/>
            </a:xfrm>
            <a:prstGeom prst="rect">
              <a:avLst/>
            </a:prstGeom>
            <a:solidFill>
              <a:srgbClr val="B3B3B3">
                <a:alpha val="90196"/>
              </a:srgbClr>
            </a:solidFill>
          </p:spPr>
          <p:txBody>
            <a:bodyPr/>
            <a:lstStyle/>
            <a:p/>
          </p:txBody>
        </p:sp>
        <p:sp>
          <p:nvSpPr>
            <p:cNvPr id="169" name="rc169"/>
            <p:cNvSpPr/>
            <p:nvPr/>
          </p:nvSpPr>
          <p:spPr>
            <a:xfrm>
              <a:off x="2939800" y="5685479"/>
              <a:ext cx="5260643" cy="124062"/>
            </a:xfrm>
            <a:prstGeom prst="rect">
              <a:avLst/>
            </a:prstGeom>
            <a:solidFill>
              <a:srgbClr val="B3B3B3">
                <a:alpha val="90196"/>
              </a:srgbClr>
            </a:solidFill>
          </p:spPr>
          <p:txBody>
            <a:bodyPr/>
            <a:lstStyle/>
            <a:p/>
          </p:txBody>
        </p:sp>
        <p:sp>
          <p:nvSpPr>
            <p:cNvPr id="170" name="rc170"/>
            <p:cNvSpPr/>
            <p:nvPr/>
          </p:nvSpPr>
          <p:spPr>
            <a:xfrm>
              <a:off x="2460981" y="5530401"/>
              <a:ext cx="4389655" cy="124062"/>
            </a:xfrm>
            <a:prstGeom prst="rect">
              <a:avLst/>
            </a:prstGeom>
            <a:solidFill>
              <a:srgbClr val="B3B3B3">
                <a:alpha val="90196"/>
              </a:srgbClr>
            </a:solidFill>
          </p:spPr>
          <p:txBody>
            <a:bodyPr/>
            <a:lstStyle/>
            <a:p/>
          </p:txBody>
        </p:sp>
        <p:sp>
          <p:nvSpPr>
            <p:cNvPr id="171" name="tx171"/>
            <p:cNvSpPr/>
            <p:nvPr/>
          </p:nvSpPr>
          <p:spPr>
            <a:xfrm>
              <a:off x="4427900"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72" name="tx172"/>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50.8</a:t>
              </a:r>
            </a:p>
          </p:txBody>
        </p:sp>
        <p:sp>
          <p:nvSpPr>
            <p:cNvPr id="173" name="tx173"/>
            <p:cNvSpPr/>
            <p:nvPr/>
          </p:nvSpPr>
          <p:spPr>
            <a:xfrm>
              <a:off x="696316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40.9</a:t>
              </a:r>
            </a:p>
          </p:txBody>
        </p:sp>
        <p:sp>
          <p:nvSpPr>
            <p:cNvPr id="174" name="tx174"/>
            <p:cNvSpPr/>
            <p:nvPr/>
          </p:nvSpPr>
          <p:spPr>
            <a:xfrm>
              <a:off x="190699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75" name="tx175"/>
            <p:cNvSpPr/>
            <p:nvPr/>
          </p:nvSpPr>
          <p:spPr>
            <a:xfrm>
              <a:off x="2061118"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6" name="tx176"/>
            <p:cNvSpPr/>
            <p:nvPr/>
          </p:nvSpPr>
          <p:spPr>
            <a:xfrm>
              <a:off x="180564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a:t>
              </a:r>
            </a:p>
          </p:txBody>
        </p:sp>
        <p:sp>
          <p:nvSpPr>
            <p:cNvPr id="177" name="tx177"/>
            <p:cNvSpPr/>
            <p:nvPr/>
          </p:nvSpPr>
          <p:spPr>
            <a:xfrm>
              <a:off x="340915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78" name="tx178"/>
            <p:cNvSpPr/>
            <p:nvPr/>
          </p:nvSpPr>
          <p:spPr>
            <a:xfrm>
              <a:off x="5457595"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79" name="tx179"/>
            <p:cNvSpPr/>
            <p:nvPr/>
          </p:nvSpPr>
          <p:spPr>
            <a:xfrm>
              <a:off x="454328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32.4</a:t>
              </a:r>
            </a:p>
          </p:txBody>
        </p:sp>
        <p:sp>
          <p:nvSpPr>
            <p:cNvPr id="180" name="tx180"/>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254281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5" name="tx185"/>
            <p:cNvSpPr/>
            <p:nvPr/>
          </p:nvSpPr>
          <p:spPr>
            <a:xfrm>
              <a:off x="389886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6" name="tx186"/>
            <p:cNvSpPr/>
            <p:nvPr/>
          </p:nvSpPr>
          <p:spPr>
            <a:xfrm>
              <a:off x="5254907"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7" name="tx187"/>
            <p:cNvSpPr/>
            <p:nvPr/>
          </p:nvSpPr>
          <p:spPr>
            <a:xfrm>
              <a:off x="661095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8" name="tx188"/>
            <p:cNvSpPr/>
            <p:nvPr/>
          </p:nvSpPr>
          <p:spPr>
            <a:xfrm>
              <a:off x="796699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9" name="tx189"/>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90" name="tx190"/>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1" name="tx191"/>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aumentó hasta el 95 %. Esta cifra es similar a la de 2019, cuando la cobertura fue del 95 %.
8 000 niños no recibieron su primera dosis rutinaria de la vacuna contra el sarampión.
La segunda dosis de la vacuna contra el sarampión (MCV2) se administra normalmente a niños de entre 18 meses y cinco años. La cobertura de la MCV2 aumentó hasta el 78 % en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aumentó del 93 % en 2024 al 95 % en 2025, lo que dejó a 8 000 niños sin protección alguna contra el sarampión. La cobertura de la MCV2 aumentó del 73 % en 2024 al 78 % en 2025, por debajo del objetivo de IA2030, fijado en el 90 %.</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6457"/>
              <a:ext cx="3397293" cy="146909"/>
            </a:xfrm>
            <a:custGeom>
              <a:avLst/>
              <a:pathLst>
                <a:path w="3397293" h="146909">
                  <a:moveTo>
                    <a:pt x="0" y="0"/>
                  </a:moveTo>
                  <a:lnTo>
                    <a:pt x="135891" y="20987"/>
                  </a:lnTo>
                  <a:lnTo>
                    <a:pt x="271783" y="41974"/>
                  </a:lnTo>
                  <a:lnTo>
                    <a:pt x="407675" y="20987"/>
                  </a:lnTo>
                  <a:lnTo>
                    <a:pt x="543566" y="62961"/>
                  </a:lnTo>
                  <a:lnTo>
                    <a:pt x="679458" y="146909"/>
                  </a:lnTo>
                  <a:lnTo>
                    <a:pt x="815350" y="125922"/>
                  </a:lnTo>
                  <a:lnTo>
                    <a:pt x="951242" y="104935"/>
                  </a:lnTo>
                  <a:lnTo>
                    <a:pt x="1087133" y="20987"/>
                  </a:lnTo>
                  <a:lnTo>
                    <a:pt x="1223025" y="83948"/>
                  </a:lnTo>
                  <a:lnTo>
                    <a:pt x="1358917" y="83948"/>
                  </a:lnTo>
                  <a:lnTo>
                    <a:pt x="1494809" y="125922"/>
                  </a:lnTo>
                  <a:lnTo>
                    <a:pt x="1630700" y="146909"/>
                  </a:lnTo>
                  <a:lnTo>
                    <a:pt x="1766592" y="146909"/>
                  </a:lnTo>
                  <a:lnTo>
                    <a:pt x="1902484" y="0"/>
                  </a:lnTo>
                  <a:lnTo>
                    <a:pt x="2038375" y="20987"/>
                  </a:lnTo>
                  <a:lnTo>
                    <a:pt x="2174267" y="83948"/>
                  </a:lnTo>
                  <a:lnTo>
                    <a:pt x="2310159" y="83948"/>
                  </a:lnTo>
                  <a:lnTo>
                    <a:pt x="2446051" y="83948"/>
                  </a:lnTo>
                  <a:lnTo>
                    <a:pt x="2581942" y="41974"/>
                  </a:lnTo>
                  <a:lnTo>
                    <a:pt x="2717834" y="125922"/>
                  </a:lnTo>
                  <a:lnTo>
                    <a:pt x="2853726" y="104935"/>
                  </a:lnTo>
                  <a:lnTo>
                    <a:pt x="2989618" y="62961"/>
                  </a:lnTo>
                  <a:lnTo>
                    <a:pt x="3125509" y="62961"/>
                  </a:lnTo>
                  <a:lnTo>
                    <a:pt x="3261401" y="83948"/>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6457"/>
              <a:ext cx="3397293" cy="146909"/>
            </a:xfrm>
            <a:custGeom>
              <a:avLst/>
              <a:pathLst>
                <a:path w="3397293" h="146909">
                  <a:moveTo>
                    <a:pt x="0" y="0"/>
                  </a:moveTo>
                  <a:lnTo>
                    <a:pt x="135891" y="20987"/>
                  </a:lnTo>
                  <a:lnTo>
                    <a:pt x="271783" y="41974"/>
                  </a:lnTo>
                  <a:lnTo>
                    <a:pt x="407675" y="20987"/>
                  </a:lnTo>
                  <a:lnTo>
                    <a:pt x="543566" y="62961"/>
                  </a:lnTo>
                  <a:lnTo>
                    <a:pt x="679458" y="146909"/>
                  </a:lnTo>
                  <a:lnTo>
                    <a:pt x="815350" y="125922"/>
                  </a:lnTo>
                  <a:lnTo>
                    <a:pt x="951242" y="104935"/>
                  </a:lnTo>
                  <a:lnTo>
                    <a:pt x="1087133" y="20987"/>
                  </a:lnTo>
                  <a:lnTo>
                    <a:pt x="1223025" y="83948"/>
                  </a:lnTo>
                  <a:lnTo>
                    <a:pt x="1358917" y="83948"/>
                  </a:lnTo>
                  <a:lnTo>
                    <a:pt x="1494809" y="125922"/>
                  </a:lnTo>
                  <a:lnTo>
                    <a:pt x="1630700" y="146909"/>
                  </a:lnTo>
                  <a:lnTo>
                    <a:pt x="1766592" y="146909"/>
                  </a:lnTo>
                  <a:lnTo>
                    <a:pt x="1902484" y="0"/>
                  </a:lnTo>
                  <a:lnTo>
                    <a:pt x="2038375" y="20987"/>
                  </a:lnTo>
                  <a:lnTo>
                    <a:pt x="2174267" y="83948"/>
                  </a:lnTo>
                  <a:lnTo>
                    <a:pt x="2310159" y="83948"/>
                  </a:lnTo>
                  <a:lnTo>
                    <a:pt x="2446051" y="83948"/>
                  </a:lnTo>
                  <a:lnTo>
                    <a:pt x="2581942" y="41974"/>
                  </a:lnTo>
                  <a:lnTo>
                    <a:pt x="2717834" y="125922"/>
                  </a:lnTo>
                  <a:lnTo>
                    <a:pt x="2853726" y="104935"/>
                  </a:lnTo>
                  <a:lnTo>
                    <a:pt x="2989618" y="62961"/>
                  </a:lnTo>
                  <a:lnTo>
                    <a:pt x="3125509" y="62961"/>
                  </a:lnTo>
                  <a:lnTo>
                    <a:pt x="3261401" y="83948"/>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2" name="pl32"/>
            <p:cNvSpPr/>
            <p:nvPr/>
          </p:nvSpPr>
          <p:spPr>
            <a:xfrm>
              <a:off x="1120965" y="1926457"/>
              <a:ext cx="3397293" cy="146909"/>
            </a:xfrm>
            <a:custGeom>
              <a:avLst/>
              <a:pathLst>
                <a:path w="3397293" h="146909">
                  <a:moveTo>
                    <a:pt x="0" y="0"/>
                  </a:moveTo>
                  <a:lnTo>
                    <a:pt x="135891" y="20987"/>
                  </a:lnTo>
                  <a:lnTo>
                    <a:pt x="271783" y="41974"/>
                  </a:lnTo>
                  <a:lnTo>
                    <a:pt x="407675" y="20987"/>
                  </a:lnTo>
                  <a:lnTo>
                    <a:pt x="543566" y="62961"/>
                  </a:lnTo>
                  <a:lnTo>
                    <a:pt x="679458" y="146909"/>
                  </a:lnTo>
                  <a:lnTo>
                    <a:pt x="815350" y="125922"/>
                  </a:lnTo>
                  <a:lnTo>
                    <a:pt x="951242" y="104935"/>
                  </a:lnTo>
                  <a:lnTo>
                    <a:pt x="1087133" y="20987"/>
                  </a:lnTo>
                  <a:lnTo>
                    <a:pt x="1223025" y="83948"/>
                  </a:lnTo>
                  <a:lnTo>
                    <a:pt x="1358917" y="83948"/>
                  </a:lnTo>
                  <a:lnTo>
                    <a:pt x="1494809" y="125922"/>
                  </a:lnTo>
                  <a:lnTo>
                    <a:pt x="1630700" y="146909"/>
                  </a:lnTo>
                  <a:lnTo>
                    <a:pt x="1766592" y="146909"/>
                  </a:lnTo>
                  <a:lnTo>
                    <a:pt x="1902484" y="0"/>
                  </a:lnTo>
                  <a:lnTo>
                    <a:pt x="2038375" y="20987"/>
                  </a:lnTo>
                  <a:lnTo>
                    <a:pt x="2174267" y="83948"/>
                  </a:lnTo>
                  <a:lnTo>
                    <a:pt x="2310159" y="83948"/>
                  </a:lnTo>
                  <a:lnTo>
                    <a:pt x="2446051" y="83948"/>
                  </a:lnTo>
                  <a:lnTo>
                    <a:pt x="2581942" y="41974"/>
                  </a:lnTo>
                  <a:lnTo>
                    <a:pt x="2717834" y="125922"/>
                  </a:lnTo>
                  <a:lnTo>
                    <a:pt x="2853726" y="104935"/>
                  </a:lnTo>
                  <a:lnTo>
                    <a:pt x="2989618" y="62961"/>
                  </a:lnTo>
                  <a:lnTo>
                    <a:pt x="3125509" y="62961"/>
                  </a:lnTo>
                  <a:lnTo>
                    <a:pt x="3261401" y="83948"/>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9099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886838"/>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42083" y="1414185"/>
              <a:ext cx="23550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Chile,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860383"/>
              <a:ext cx="3397293" cy="453691"/>
            </a:xfrm>
            <a:custGeom>
              <a:avLst/>
              <a:pathLst>
                <a:path w="3397293" h="453691">
                  <a:moveTo>
                    <a:pt x="0" y="0"/>
                  </a:moveTo>
                  <a:lnTo>
                    <a:pt x="135891" y="64813"/>
                  </a:lnTo>
                  <a:lnTo>
                    <a:pt x="271783" y="129626"/>
                  </a:lnTo>
                  <a:lnTo>
                    <a:pt x="407675" y="64813"/>
                  </a:lnTo>
                  <a:lnTo>
                    <a:pt x="543566" y="194439"/>
                  </a:lnTo>
                  <a:lnTo>
                    <a:pt x="679458" y="453691"/>
                  </a:lnTo>
                  <a:lnTo>
                    <a:pt x="815350" y="388878"/>
                  </a:lnTo>
                  <a:lnTo>
                    <a:pt x="951242" y="324065"/>
                  </a:lnTo>
                  <a:lnTo>
                    <a:pt x="1087133" y="64813"/>
                  </a:lnTo>
                  <a:lnTo>
                    <a:pt x="1223025" y="259252"/>
                  </a:lnTo>
                  <a:lnTo>
                    <a:pt x="1358917" y="259252"/>
                  </a:lnTo>
                  <a:lnTo>
                    <a:pt x="1494809" y="388878"/>
                  </a:lnTo>
                  <a:lnTo>
                    <a:pt x="1630700" y="453691"/>
                  </a:lnTo>
                  <a:lnTo>
                    <a:pt x="1766592" y="453691"/>
                  </a:lnTo>
                  <a:lnTo>
                    <a:pt x="1902484" y="0"/>
                  </a:lnTo>
                  <a:lnTo>
                    <a:pt x="2038375" y="64813"/>
                  </a:lnTo>
                  <a:lnTo>
                    <a:pt x="2174267" y="259252"/>
                  </a:lnTo>
                  <a:lnTo>
                    <a:pt x="2310159" y="259252"/>
                  </a:lnTo>
                  <a:lnTo>
                    <a:pt x="2446051" y="259252"/>
                  </a:lnTo>
                  <a:lnTo>
                    <a:pt x="2581942" y="129626"/>
                  </a:lnTo>
                  <a:lnTo>
                    <a:pt x="2717834" y="388878"/>
                  </a:lnTo>
                  <a:lnTo>
                    <a:pt x="2853726" y="324065"/>
                  </a:lnTo>
                  <a:lnTo>
                    <a:pt x="2989618" y="194439"/>
                  </a:lnTo>
                  <a:lnTo>
                    <a:pt x="3125509" y="194439"/>
                  </a:lnTo>
                  <a:lnTo>
                    <a:pt x="3261401" y="259252"/>
                  </a:lnTo>
                  <a:lnTo>
                    <a:pt x="3397293" y="12962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860383"/>
              <a:ext cx="3397293" cy="453691"/>
            </a:xfrm>
            <a:custGeom>
              <a:avLst/>
              <a:pathLst>
                <a:path w="3397293" h="453691">
                  <a:moveTo>
                    <a:pt x="0" y="0"/>
                  </a:moveTo>
                  <a:lnTo>
                    <a:pt x="135891" y="64813"/>
                  </a:lnTo>
                  <a:lnTo>
                    <a:pt x="271783" y="129626"/>
                  </a:lnTo>
                  <a:lnTo>
                    <a:pt x="407675" y="64813"/>
                  </a:lnTo>
                  <a:lnTo>
                    <a:pt x="543566" y="194439"/>
                  </a:lnTo>
                  <a:lnTo>
                    <a:pt x="679458" y="453691"/>
                  </a:lnTo>
                  <a:lnTo>
                    <a:pt x="815350" y="388878"/>
                  </a:lnTo>
                  <a:lnTo>
                    <a:pt x="951242" y="324065"/>
                  </a:lnTo>
                  <a:lnTo>
                    <a:pt x="1087133" y="64813"/>
                  </a:lnTo>
                  <a:lnTo>
                    <a:pt x="1223025" y="259252"/>
                  </a:lnTo>
                  <a:lnTo>
                    <a:pt x="1358917" y="259252"/>
                  </a:lnTo>
                  <a:lnTo>
                    <a:pt x="1494809" y="388878"/>
                  </a:lnTo>
                  <a:lnTo>
                    <a:pt x="1630700" y="453691"/>
                  </a:lnTo>
                  <a:lnTo>
                    <a:pt x="1766592" y="453691"/>
                  </a:lnTo>
                  <a:lnTo>
                    <a:pt x="1902484" y="0"/>
                  </a:lnTo>
                  <a:lnTo>
                    <a:pt x="2038375" y="64813"/>
                  </a:lnTo>
                  <a:lnTo>
                    <a:pt x="2174267" y="259252"/>
                  </a:lnTo>
                  <a:lnTo>
                    <a:pt x="2310159" y="259252"/>
                  </a:lnTo>
                  <a:lnTo>
                    <a:pt x="2446051" y="259252"/>
                  </a:lnTo>
                  <a:lnTo>
                    <a:pt x="2581942" y="129626"/>
                  </a:lnTo>
                  <a:lnTo>
                    <a:pt x="2717834" y="388878"/>
                  </a:lnTo>
                  <a:lnTo>
                    <a:pt x="2853726" y="324065"/>
                  </a:lnTo>
                  <a:lnTo>
                    <a:pt x="2989618" y="194439"/>
                  </a:lnTo>
                  <a:lnTo>
                    <a:pt x="3125509" y="194439"/>
                  </a:lnTo>
                  <a:lnTo>
                    <a:pt x="3261401" y="259252"/>
                  </a:lnTo>
                  <a:lnTo>
                    <a:pt x="3397293" y="12962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557392"/>
            </a:xfrm>
            <a:custGeom>
              <a:avLst/>
              <a:pathLst>
                <a:path w="0" h="557392">
                  <a:moveTo>
                    <a:pt x="0" y="5573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1011084"/>
            </a:xfrm>
            <a:custGeom>
              <a:avLst/>
              <a:pathLst>
                <a:path w="0" h="1011084">
                  <a:moveTo>
                    <a:pt x="0" y="10110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816644"/>
            </a:xfrm>
            <a:custGeom>
              <a:avLst/>
              <a:pathLst>
                <a:path w="0" h="816644">
                  <a:moveTo>
                    <a:pt x="0" y="81664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622205"/>
            </a:xfrm>
            <a:custGeom>
              <a:avLst/>
              <a:pathLst>
                <a:path w="0" h="622205">
                  <a:moveTo>
                    <a:pt x="0" y="6222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816644"/>
            </a:xfrm>
            <a:custGeom>
              <a:avLst/>
              <a:pathLst>
                <a:path w="0" h="816644">
                  <a:moveTo>
                    <a:pt x="0" y="8166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860383"/>
              <a:ext cx="3397293" cy="453691"/>
            </a:xfrm>
            <a:custGeom>
              <a:avLst/>
              <a:pathLst>
                <a:path w="3397293" h="453691">
                  <a:moveTo>
                    <a:pt x="0" y="0"/>
                  </a:moveTo>
                  <a:lnTo>
                    <a:pt x="135891" y="64813"/>
                  </a:lnTo>
                  <a:lnTo>
                    <a:pt x="271783" y="129626"/>
                  </a:lnTo>
                  <a:lnTo>
                    <a:pt x="407675" y="64813"/>
                  </a:lnTo>
                  <a:lnTo>
                    <a:pt x="543566" y="194439"/>
                  </a:lnTo>
                  <a:lnTo>
                    <a:pt x="679458" y="453691"/>
                  </a:lnTo>
                  <a:lnTo>
                    <a:pt x="815350" y="388878"/>
                  </a:lnTo>
                  <a:lnTo>
                    <a:pt x="951242" y="324065"/>
                  </a:lnTo>
                  <a:lnTo>
                    <a:pt x="1087133" y="64813"/>
                  </a:lnTo>
                  <a:lnTo>
                    <a:pt x="1223025" y="259252"/>
                  </a:lnTo>
                  <a:lnTo>
                    <a:pt x="1358917" y="259252"/>
                  </a:lnTo>
                  <a:lnTo>
                    <a:pt x="1494809" y="388878"/>
                  </a:lnTo>
                  <a:lnTo>
                    <a:pt x="1630700" y="453691"/>
                  </a:lnTo>
                  <a:lnTo>
                    <a:pt x="1766592" y="453691"/>
                  </a:lnTo>
                  <a:lnTo>
                    <a:pt x="1902484" y="0"/>
                  </a:lnTo>
                  <a:lnTo>
                    <a:pt x="2038375" y="64813"/>
                  </a:lnTo>
                  <a:lnTo>
                    <a:pt x="2174267" y="259252"/>
                  </a:lnTo>
                  <a:lnTo>
                    <a:pt x="2310159" y="259252"/>
                  </a:lnTo>
                  <a:lnTo>
                    <a:pt x="2446051" y="259252"/>
                  </a:lnTo>
                  <a:lnTo>
                    <a:pt x="2581942" y="129626"/>
                  </a:lnTo>
                  <a:lnTo>
                    <a:pt x="2717834" y="388878"/>
                  </a:lnTo>
                  <a:lnTo>
                    <a:pt x="2853726" y="324065"/>
                  </a:lnTo>
                  <a:lnTo>
                    <a:pt x="2989618" y="194439"/>
                  </a:lnTo>
                  <a:lnTo>
                    <a:pt x="3125509" y="194439"/>
                  </a:lnTo>
                  <a:lnTo>
                    <a:pt x="3261401" y="259252"/>
                  </a:lnTo>
                  <a:lnTo>
                    <a:pt x="3397293" y="129626"/>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37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68928" y="223800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48386"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45895" y="2237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80481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1076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076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8467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4712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74790" y="4886838"/>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7" name="tx117"/>
            <p:cNvSpPr/>
            <p:nvPr/>
          </p:nvSpPr>
          <p:spPr>
            <a:xfrm>
              <a:off x="705177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1422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07914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0307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2700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093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7485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4110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6503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8896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1289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368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6369414" cy="110182"/>
            </a:xfrm>
            <a:prstGeom prst="rect">
              <a:avLst/>
            </a:prstGeom>
            <a:solidFill>
              <a:srgbClr val="E2231A">
                <a:alpha val="80000"/>
              </a:srgbClr>
            </a:solidFill>
          </p:spPr>
          <p:txBody>
            <a:bodyPr/>
            <a:lstStyle/>
            <a:p/>
          </p:txBody>
        </p:sp>
        <p:sp>
          <p:nvSpPr>
            <p:cNvPr id="135" name="rc135"/>
            <p:cNvSpPr/>
            <p:nvPr/>
          </p:nvSpPr>
          <p:spPr>
            <a:xfrm>
              <a:off x="1317178" y="5634770"/>
              <a:ext cx="7321564" cy="110182"/>
            </a:xfrm>
            <a:prstGeom prst="rect">
              <a:avLst/>
            </a:prstGeom>
            <a:solidFill>
              <a:srgbClr val="E2231A">
                <a:alpha val="80000"/>
              </a:srgbClr>
            </a:solidFill>
          </p:spPr>
          <p:txBody>
            <a:bodyPr/>
            <a:lstStyle/>
            <a:p/>
          </p:txBody>
        </p:sp>
        <p:sp>
          <p:nvSpPr>
            <p:cNvPr id="136" name="rc136"/>
            <p:cNvSpPr/>
            <p:nvPr/>
          </p:nvSpPr>
          <p:spPr>
            <a:xfrm>
              <a:off x="1317178" y="5497042"/>
              <a:ext cx="5169167" cy="110182"/>
            </a:xfrm>
            <a:prstGeom prst="rect">
              <a:avLst/>
            </a:prstGeom>
            <a:solidFill>
              <a:srgbClr val="E2231A">
                <a:alpha val="80000"/>
              </a:srgbClr>
            </a:solidFill>
          </p:spPr>
          <p:txBody>
            <a:bodyPr/>
            <a:lstStyle/>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49151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2" name="tx142"/>
            <p:cNvSpPr/>
            <p:nvPr/>
          </p:nvSpPr>
          <p:spPr>
            <a:xfrm>
              <a:off x="401544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53937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4" name="tx144"/>
            <p:cNvSpPr/>
            <p:nvPr/>
          </p:nvSpPr>
          <p:spPr>
            <a:xfrm>
              <a:off x="698560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850953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a:t>
              </a:r>
            </a:p>
          </p:txBody>
        </p:sp>
        <p:sp>
          <p:nvSpPr>
            <p:cNvPr id="146" name="tx146"/>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7" name="tx147"/>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8" name="tx148"/>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Chile (95 %) fue 11 puntos porcentuales superior a la media mundial (84 %) y 9 puntos porcentuales superior a la media de todos los países de la red « LACR » (86 %).
La cobertura nacional de la vacuna MCV1 se mantuvo igual que en 2019 (95 %).
Esto equivale a 8 000 niños sin vacunar en 2025, frente a los 10 000 niños sin vacunar de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Chile fue del 95 %; esta cifra es la misma que en 2019 y superior a las medias tanto mundial como regional.</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Chile ocupaba el puesto número 25 de 33 países en cuanto a la cobertura más baja de la vacuna MCV1 (teniendo en cuenta los empates en la clasificación).
Chile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Chile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0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6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1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37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2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3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9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4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70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07028"/>
              <a:ext cx="239888" cy="1300992"/>
            </a:xfrm>
            <a:prstGeom prst="rect">
              <a:avLst/>
            </a:prstGeom>
            <a:solidFill>
              <a:srgbClr val="80BD41">
                <a:alpha val="100000"/>
              </a:srgbClr>
            </a:solidFill>
          </p:spPr>
          <p:txBody>
            <a:bodyPr/>
            <a:lstStyle/>
            <a:p/>
          </p:txBody>
        </p:sp>
        <p:sp>
          <p:nvSpPr>
            <p:cNvPr id="27" name="rc27"/>
            <p:cNvSpPr/>
            <p:nvPr/>
          </p:nvSpPr>
          <p:spPr>
            <a:xfrm>
              <a:off x="1296273" y="2966783"/>
              <a:ext cx="239888" cy="40245"/>
            </a:xfrm>
            <a:prstGeom prst="rect">
              <a:avLst/>
            </a:prstGeom>
            <a:solidFill>
              <a:srgbClr val="E2231A">
                <a:alpha val="100000"/>
              </a:srgbClr>
            </a:solidFill>
          </p:spPr>
          <p:txBody>
            <a:bodyPr/>
            <a:lstStyle/>
            <a:p/>
          </p:txBody>
        </p:sp>
        <p:sp>
          <p:nvSpPr>
            <p:cNvPr id="28" name="rc28"/>
            <p:cNvSpPr/>
            <p:nvPr/>
          </p:nvSpPr>
          <p:spPr>
            <a:xfrm>
              <a:off x="1562816" y="3037386"/>
              <a:ext cx="239888" cy="1270635"/>
            </a:xfrm>
            <a:prstGeom prst="rect">
              <a:avLst/>
            </a:prstGeom>
            <a:solidFill>
              <a:srgbClr val="80BD41">
                <a:alpha val="100000"/>
              </a:srgbClr>
            </a:solidFill>
          </p:spPr>
          <p:txBody>
            <a:bodyPr/>
            <a:lstStyle/>
            <a:p/>
          </p:txBody>
        </p:sp>
        <p:sp>
          <p:nvSpPr>
            <p:cNvPr id="29" name="rc29"/>
            <p:cNvSpPr/>
            <p:nvPr/>
          </p:nvSpPr>
          <p:spPr>
            <a:xfrm>
              <a:off x="1562816" y="2984421"/>
              <a:ext cx="239888" cy="52965"/>
            </a:xfrm>
            <a:prstGeom prst="rect">
              <a:avLst/>
            </a:prstGeom>
            <a:solidFill>
              <a:srgbClr val="E2231A">
                <a:alpha val="100000"/>
              </a:srgbClr>
            </a:solidFill>
          </p:spPr>
          <p:txBody>
            <a:bodyPr/>
            <a:lstStyle/>
            <a:p/>
          </p:txBody>
        </p:sp>
        <p:sp>
          <p:nvSpPr>
            <p:cNvPr id="30" name="rc30"/>
            <p:cNvSpPr/>
            <p:nvPr/>
          </p:nvSpPr>
          <p:spPr>
            <a:xfrm>
              <a:off x="1829360" y="3089496"/>
              <a:ext cx="239888" cy="1218524"/>
            </a:xfrm>
            <a:prstGeom prst="rect">
              <a:avLst/>
            </a:prstGeom>
            <a:solidFill>
              <a:srgbClr val="80BD41">
                <a:alpha val="100000"/>
              </a:srgbClr>
            </a:solidFill>
          </p:spPr>
          <p:txBody>
            <a:bodyPr/>
            <a:lstStyle/>
            <a:p/>
          </p:txBody>
        </p:sp>
        <p:sp>
          <p:nvSpPr>
            <p:cNvPr id="31" name="rc31"/>
            <p:cNvSpPr/>
            <p:nvPr/>
          </p:nvSpPr>
          <p:spPr>
            <a:xfrm>
              <a:off x="1829360" y="3025361"/>
              <a:ext cx="239888" cy="64135"/>
            </a:xfrm>
            <a:prstGeom prst="rect">
              <a:avLst/>
            </a:prstGeom>
            <a:solidFill>
              <a:srgbClr val="E2231A">
                <a:alpha val="100000"/>
              </a:srgbClr>
            </a:solidFill>
          </p:spPr>
          <p:txBody>
            <a:bodyPr/>
            <a:lstStyle/>
            <a:p/>
          </p:txBody>
        </p:sp>
        <p:sp>
          <p:nvSpPr>
            <p:cNvPr id="32" name="rc32"/>
            <p:cNvSpPr/>
            <p:nvPr/>
          </p:nvSpPr>
          <p:spPr>
            <a:xfrm>
              <a:off x="2095903" y="3100934"/>
              <a:ext cx="239888" cy="1207087"/>
            </a:xfrm>
            <a:prstGeom prst="rect">
              <a:avLst/>
            </a:prstGeom>
            <a:solidFill>
              <a:srgbClr val="80BD41">
                <a:alpha val="100000"/>
              </a:srgbClr>
            </a:solidFill>
          </p:spPr>
          <p:txBody>
            <a:bodyPr/>
            <a:lstStyle/>
            <a:p/>
          </p:txBody>
        </p:sp>
        <p:sp>
          <p:nvSpPr>
            <p:cNvPr id="33" name="rc33"/>
            <p:cNvSpPr/>
            <p:nvPr/>
          </p:nvSpPr>
          <p:spPr>
            <a:xfrm>
              <a:off x="2095903" y="3050641"/>
              <a:ext cx="239888" cy="50293"/>
            </a:xfrm>
            <a:prstGeom prst="rect">
              <a:avLst/>
            </a:prstGeom>
            <a:solidFill>
              <a:srgbClr val="E2231A">
                <a:alpha val="100000"/>
              </a:srgbClr>
            </a:solidFill>
          </p:spPr>
          <p:txBody>
            <a:bodyPr/>
            <a:lstStyle/>
            <a:p/>
          </p:txBody>
        </p:sp>
        <p:sp>
          <p:nvSpPr>
            <p:cNvPr id="34" name="rc34"/>
            <p:cNvSpPr/>
            <p:nvPr/>
          </p:nvSpPr>
          <p:spPr>
            <a:xfrm>
              <a:off x="2362446" y="3144172"/>
              <a:ext cx="239888" cy="1163849"/>
            </a:xfrm>
            <a:prstGeom prst="rect">
              <a:avLst/>
            </a:prstGeom>
            <a:solidFill>
              <a:srgbClr val="80BD41">
                <a:alpha val="100000"/>
              </a:srgbClr>
            </a:solidFill>
          </p:spPr>
          <p:txBody>
            <a:bodyPr/>
            <a:lstStyle/>
            <a:p/>
          </p:txBody>
        </p:sp>
        <p:sp>
          <p:nvSpPr>
            <p:cNvPr id="35" name="rc35"/>
            <p:cNvSpPr/>
            <p:nvPr/>
          </p:nvSpPr>
          <p:spPr>
            <a:xfrm>
              <a:off x="2362446" y="3069881"/>
              <a:ext cx="239888" cy="74290"/>
            </a:xfrm>
            <a:prstGeom prst="rect">
              <a:avLst/>
            </a:prstGeom>
            <a:solidFill>
              <a:srgbClr val="E2231A">
                <a:alpha val="100000"/>
              </a:srgbClr>
            </a:solidFill>
          </p:spPr>
          <p:txBody>
            <a:bodyPr/>
            <a:lstStyle/>
            <a:p/>
          </p:txBody>
        </p:sp>
        <p:sp>
          <p:nvSpPr>
            <p:cNvPr id="36" name="rc36"/>
            <p:cNvSpPr/>
            <p:nvPr/>
          </p:nvSpPr>
          <p:spPr>
            <a:xfrm>
              <a:off x="2628989" y="3197030"/>
              <a:ext cx="239888" cy="1110990"/>
            </a:xfrm>
            <a:prstGeom prst="rect">
              <a:avLst/>
            </a:prstGeom>
            <a:solidFill>
              <a:srgbClr val="80BD41">
                <a:alpha val="100000"/>
              </a:srgbClr>
            </a:solidFill>
          </p:spPr>
          <p:txBody>
            <a:bodyPr/>
            <a:lstStyle/>
            <a:p/>
          </p:txBody>
        </p:sp>
        <p:sp>
          <p:nvSpPr>
            <p:cNvPr id="37" name="rc37"/>
            <p:cNvSpPr/>
            <p:nvPr/>
          </p:nvSpPr>
          <p:spPr>
            <a:xfrm>
              <a:off x="2628989" y="3073569"/>
              <a:ext cx="239888" cy="123461"/>
            </a:xfrm>
            <a:prstGeom prst="rect">
              <a:avLst/>
            </a:prstGeom>
            <a:solidFill>
              <a:srgbClr val="E2231A">
                <a:alpha val="100000"/>
              </a:srgbClr>
            </a:solidFill>
          </p:spPr>
          <p:txBody>
            <a:bodyPr/>
            <a:lstStyle/>
            <a:p/>
          </p:txBody>
        </p:sp>
        <p:sp>
          <p:nvSpPr>
            <p:cNvPr id="38" name="rc38"/>
            <p:cNvSpPr/>
            <p:nvPr/>
          </p:nvSpPr>
          <p:spPr>
            <a:xfrm>
              <a:off x="2895532" y="3192220"/>
              <a:ext cx="239888" cy="1115800"/>
            </a:xfrm>
            <a:prstGeom prst="rect">
              <a:avLst/>
            </a:prstGeom>
            <a:solidFill>
              <a:srgbClr val="80BD41">
                <a:alpha val="100000"/>
              </a:srgbClr>
            </a:solidFill>
          </p:spPr>
          <p:txBody>
            <a:bodyPr/>
            <a:lstStyle/>
            <a:p/>
          </p:txBody>
        </p:sp>
        <p:sp>
          <p:nvSpPr>
            <p:cNvPr id="39" name="rc39"/>
            <p:cNvSpPr/>
            <p:nvPr/>
          </p:nvSpPr>
          <p:spPr>
            <a:xfrm>
              <a:off x="2895532" y="3081853"/>
              <a:ext cx="239888" cy="110366"/>
            </a:xfrm>
            <a:prstGeom prst="rect">
              <a:avLst/>
            </a:prstGeom>
            <a:solidFill>
              <a:srgbClr val="E2231A">
                <a:alpha val="100000"/>
              </a:srgbClr>
            </a:solidFill>
          </p:spPr>
          <p:txBody>
            <a:bodyPr/>
            <a:lstStyle/>
            <a:p/>
          </p:txBody>
        </p:sp>
        <p:sp>
          <p:nvSpPr>
            <p:cNvPr id="40" name="rc40"/>
            <p:cNvSpPr/>
            <p:nvPr/>
          </p:nvSpPr>
          <p:spPr>
            <a:xfrm>
              <a:off x="3162075" y="3152563"/>
              <a:ext cx="239888" cy="1155458"/>
            </a:xfrm>
            <a:prstGeom prst="rect">
              <a:avLst/>
            </a:prstGeom>
            <a:solidFill>
              <a:srgbClr val="80BD41">
                <a:alpha val="100000"/>
              </a:srgbClr>
            </a:solidFill>
          </p:spPr>
          <p:txBody>
            <a:bodyPr/>
            <a:lstStyle/>
            <a:p/>
          </p:txBody>
        </p:sp>
        <p:sp>
          <p:nvSpPr>
            <p:cNvPr id="41" name="rc41"/>
            <p:cNvSpPr/>
            <p:nvPr/>
          </p:nvSpPr>
          <p:spPr>
            <a:xfrm>
              <a:off x="3162075" y="3052084"/>
              <a:ext cx="239888" cy="100479"/>
            </a:xfrm>
            <a:prstGeom prst="rect">
              <a:avLst/>
            </a:prstGeom>
            <a:solidFill>
              <a:srgbClr val="E2231A">
                <a:alpha val="100000"/>
              </a:srgbClr>
            </a:solidFill>
          </p:spPr>
          <p:txBody>
            <a:bodyPr/>
            <a:lstStyle/>
            <a:p/>
          </p:txBody>
        </p:sp>
        <p:sp>
          <p:nvSpPr>
            <p:cNvPr id="42" name="rc42"/>
            <p:cNvSpPr/>
            <p:nvPr/>
          </p:nvSpPr>
          <p:spPr>
            <a:xfrm>
              <a:off x="3428618" y="3076509"/>
              <a:ext cx="239888" cy="1231512"/>
            </a:xfrm>
            <a:prstGeom prst="rect">
              <a:avLst/>
            </a:prstGeom>
            <a:solidFill>
              <a:srgbClr val="80BD41">
                <a:alpha val="100000"/>
              </a:srgbClr>
            </a:solidFill>
          </p:spPr>
          <p:txBody>
            <a:bodyPr/>
            <a:lstStyle/>
            <a:p/>
          </p:txBody>
        </p:sp>
        <p:sp>
          <p:nvSpPr>
            <p:cNvPr id="43" name="rc43"/>
            <p:cNvSpPr/>
            <p:nvPr/>
          </p:nvSpPr>
          <p:spPr>
            <a:xfrm>
              <a:off x="3428618" y="3025200"/>
              <a:ext cx="239888" cy="51308"/>
            </a:xfrm>
            <a:prstGeom prst="rect">
              <a:avLst/>
            </a:prstGeom>
            <a:solidFill>
              <a:srgbClr val="E2231A">
                <a:alpha val="100000"/>
              </a:srgbClr>
            </a:solidFill>
          </p:spPr>
          <p:txBody>
            <a:bodyPr/>
            <a:lstStyle/>
            <a:p/>
          </p:txBody>
        </p:sp>
        <p:sp>
          <p:nvSpPr>
            <p:cNvPr id="44" name="rc44"/>
            <p:cNvSpPr/>
            <p:nvPr/>
          </p:nvSpPr>
          <p:spPr>
            <a:xfrm>
              <a:off x="3695161" y="3102217"/>
              <a:ext cx="239888" cy="1205804"/>
            </a:xfrm>
            <a:prstGeom prst="rect">
              <a:avLst/>
            </a:prstGeom>
            <a:solidFill>
              <a:srgbClr val="80BD41">
                <a:alpha val="100000"/>
              </a:srgbClr>
            </a:solidFill>
          </p:spPr>
          <p:txBody>
            <a:bodyPr/>
            <a:lstStyle/>
            <a:p/>
          </p:txBody>
        </p:sp>
        <p:sp>
          <p:nvSpPr>
            <p:cNvPr id="45" name="rc45"/>
            <p:cNvSpPr/>
            <p:nvPr/>
          </p:nvSpPr>
          <p:spPr>
            <a:xfrm>
              <a:off x="3695161" y="3011464"/>
              <a:ext cx="239888" cy="90752"/>
            </a:xfrm>
            <a:prstGeom prst="rect">
              <a:avLst/>
            </a:prstGeom>
            <a:solidFill>
              <a:srgbClr val="E2231A">
                <a:alpha val="100000"/>
              </a:srgbClr>
            </a:solidFill>
          </p:spPr>
          <p:txBody>
            <a:bodyPr/>
            <a:lstStyle/>
            <a:p/>
          </p:txBody>
        </p:sp>
        <p:sp>
          <p:nvSpPr>
            <p:cNvPr id="46" name="rc46"/>
            <p:cNvSpPr/>
            <p:nvPr/>
          </p:nvSpPr>
          <p:spPr>
            <a:xfrm>
              <a:off x="3961705" y="3101041"/>
              <a:ext cx="239888" cy="1206980"/>
            </a:xfrm>
            <a:prstGeom prst="rect">
              <a:avLst/>
            </a:prstGeom>
            <a:solidFill>
              <a:srgbClr val="80BD41">
                <a:alpha val="100000"/>
              </a:srgbClr>
            </a:solidFill>
          </p:spPr>
          <p:txBody>
            <a:bodyPr/>
            <a:lstStyle/>
            <a:p/>
          </p:txBody>
        </p:sp>
        <p:sp>
          <p:nvSpPr>
            <p:cNvPr id="47" name="rc47"/>
            <p:cNvSpPr/>
            <p:nvPr/>
          </p:nvSpPr>
          <p:spPr>
            <a:xfrm>
              <a:off x="3961705" y="3010182"/>
              <a:ext cx="239888" cy="90858"/>
            </a:xfrm>
            <a:prstGeom prst="rect">
              <a:avLst/>
            </a:prstGeom>
            <a:solidFill>
              <a:srgbClr val="E2231A">
                <a:alpha val="100000"/>
              </a:srgbClr>
            </a:solidFill>
          </p:spPr>
          <p:txBody>
            <a:bodyPr/>
            <a:lstStyle/>
            <a:p/>
          </p:txBody>
        </p:sp>
        <p:sp>
          <p:nvSpPr>
            <p:cNvPr id="48" name="rc48"/>
            <p:cNvSpPr/>
            <p:nvPr/>
          </p:nvSpPr>
          <p:spPr>
            <a:xfrm>
              <a:off x="4228248" y="3133002"/>
              <a:ext cx="239888" cy="1175019"/>
            </a:xfrm>
            <a:prstGeom prst="rect">
              <a:avLst/>
            </a:prstGeom>
            <a:solidFill>
              <a:srgbClr val="80BD41">
                <a:alpha val="100000"/>
              </a:srgbClr>
            </a:solidFill>
          </p:spPr>
          <p:txBody>
            <a:bodyPr/>
            <a:lstStyle/>
            <a:p/>
          </p:txBody>
        </p:sp>
        <p:sp>
          <p:nvSpPr>
            <p:cNvPr id="49" name="rc49"/>
            <p:cNvSpPr/>
            <p:nvPr/>
          </p:nvSpPr>
          <p:spPr>
            <a:xfrm>
              <a:off x="4228248" y="3016809"/>
              <a:ext cx="239888" cy="116192"/>
            </a:xfrm>
            <a:prstGeom prst="rect">
              <a:avLst/>
            </a:prstGeom>
            <a:solidFill>
              <a:srgbClr val="E2231A">
                <a:alpha val="100000"/>
              </a:srgbClr>
            </a:solidFill>
          </p:spPr>
          <p:txBody>
            <a:bodyPr/>
            <a:lstStyle/>
            <a:p/>
          </p:txBody>
        </p:sp>
        <p:sp>
          <p:nvSpPr>
            <p:cNvPr id="50" name="rc50"/>
            <p:cNvSpPr/>
            <p:nvPr/>
          </p:nvSpPr>
          <p:spPr>
            <a:xfrm>
              <a:off x="4494791" y="3154701"/>
              <a:ext cx="239888" cy="1153320"/>
            </a:xfrm>
            <a:prstGeom prst="rect">
              <a:avLst/>
            </a:prstGeom>
            <a:solidFill>
              <a:srgbClr val="80BD41">
                <a:alpha val="100000"/>
              </a:srgbClr>
            </a:solidFill>
          </p:spPr>
          <p:txBody>
            <a:bodyPr/>
            <a:lstStyle/>
            <a:p/>
          </p:txBody>
        </p:sp>
        <p:sp>
          <p:nvSpPr>
            <p:cNvPr id="51" name="rc51"/>
            <p:cNvSpPr/>
            <p:nvPr/>
          </p:nvSpPr>
          <p:spPr>
            <a:xfrm>
              <a:off x="4494791" y="3026536"/>
              <a:ext cx="239888" cy="128164"/>
            </a:xfrm>
            <a:prstGeom prst="rect">
              <a:avLst/>
            </a:prstGeom>
            <a:solidFill>
              <a:srgbClr val="E2231A">
                <a:alpha val="100000"/>
              </a:srgbClr>
            </a:solidFill>
          </p:spPr>
          <p:txBody>
            <a:bodyPr/>
            <a:lstStyle/>
            <a:p/>
          </p:txBody>
        </p:sp>
        <p:sp>
          <p:nvSpPr>
            <p:cNvPr id="52" name="rc52"/>
            <p:cNvSpPr/>
            <p:nvPr/>
          </p:nvSpPr>
          <p:spPr>
            <a:xfrm>
              <a:off x="4761334" y="3156572"/>
              <a:ext cx="239888" cy="1151449"/>
            </a:xfrm>
            <a:prstGeom prst="rect">
              <a:avLst/>
            </a:prstGeom>
            <a:solidFill>
              <a:srgbClr val="80BD41">
                <a:alpha val="100000"/>
              </a:srgbClr>
            </a:solidFill>
          </p:spPr>
          <p:txBody>
            <a:bodyPr/>
            <a:lstStyle/>
            <a:p/>
          </p:txBody>
        </p:sp>
        <p:sp>
          <p:nvSpPr>
            <p:cNvPr id="53" name="rc53"/>
            <p:cNvSpPr/>
            <p:nvPr/>
          </p:nvSpPr>
          <p:spPr>
            <a:xfrm>
              <a:off x="4761334" y="3028621"/>
              <a:ext cx="239888" cy="127950"/>
            </a:xfrm>
            <a:prstGeom prst="rect">
              <a:avLst/>
            </a:prstGeom>
            <a:solidFill>
              <a:srgbClr val="E2231A">
                <a:alpha val="100000"/>
              </a:srgbClr>
            </a:solidFill>
          </p:spPr>
          <p:txBody>
            <a:bodyPr/>
            <a:lstStyle/>
            <a:p/>
          </p:txBody>
        </p:sp>
        <p:sp>
          <p:nvSpPr>
            <p:cNvPr id="54" name="rc54"/>
            <p:cNvSpPr/>
            <p:nvPr/>
          </p:nvSpPr>
          <p:spPr>
            <a:xfrm>
              <a:off x="5027877" y="3068064"/>
              <a:ext cx="239888" cy="1239956"/>
            </a:xfrm>
            <a:prstGeom prst="rect">
              <a:avLst/>
            </a:prstGeom>
            <a:solidFill>
              <a:srgbClr val="80BD41">
                <a:alpha val="100000"/>
              </a:srgbClr>
            </a:solidFill>
          </p:spPr>
          <p:txBody>
            <a:bodyPr/>
            <a:lstStyle/>
            <a:p/>
          </p:txBody>
        </p:sp>
        <p:sp>
          <p:nvSpPr>
            <p:cNvPr id="55" name="rc55"/>
            <p:cNvSpPr/>
            <p:nvPr/>
          </p:nvSpPr>
          <p:spPr>
            <a:xfrm>
              <a:off x="5027877" y="3029690"/>
              <a:ext cx="239888" cy="38374"/>
            </a:xfrm>
            <a:prstGeom prst="rect">
              <a:avLst/>
            </a:prstGeom>
            <a:solidFill>
              <a:srgbClr val="E2231A">
                <a:alpha val="100000"/>
              </a:srgbClr>
            </a:solidFill>
          </p:spPr>
          <p:txBody>
            <a:bodyPr/>
            <a:lstStyle/>
            <a:p/>
          </p:txBody>
        </p:sp>
        <p:sp>
          <p:nvSpPr>
            <p:cNvPr id="56" name="rc56"/>
            <p:cNvSpPr/>
            <p:nvPr/>
          </p:nvSpPr>
          <p:spPr>
            <a:xfrm>
              <a:off x="5294420" y="3098101"/>
              <a:ext cx="239888" cy="1209920"/>
            </a:xfrm>
            <a:prstGeom prst="rect">
              <a:avLst/>
            </a:prstGeom>
            <a:solidFill>
              <a:srgbClr val="80BD41">
                <a:alpha val="100000"/>
              </a:srgbClr>
            </a:solidFill>
          </p:spPr>
          <p:txBody>
            <a:bodyPr/>
            <a:lstStyle/>
            <a:p/>
          </p:txBody>
        </p:sp>
        <p:sp>
          <p:nvSpPr>
            <p:cNvPr id="57" name="rc57"/>
            <p:cNvSpPr/>
            <p:nvPr/>
          </p:nvSpPr>
          <p:spPr>
            <a:xfrm>
              <a:off x="5294420" y="3047701"/>
              <a:ext cx="239888" cy="50399"/>
            </a:xfrm>
            <a:prstGeom prst="rect">
              <a:avLst/>
            </a:prstGeom>
            <a:solidFill>
              <a:srgbClr val="E2231A">
                <a:alpha val="100000"/>
              </a:srgbClr>
            </a:solidFill>
          </p:spPr>
          <p:txBody>
            <a:bodyPr/>
            <a:lstStyle/>
            <a:p/>
          </p:txBody>
        </p:sp>
        <p:sp>
          <p:nvSpPr>
            <p:cNvPr id="58" name="rc58"/>
            <p:cNvSpPr/>
            <p:nvPr/>
          </p:nvSpPr>
          <p:spPr>
            <a:xfrm>
              <a:off x="5560963" y="3163199"/>
              <a:ext cx="239888" cy="1144822"/>
            </a:xfrm>
            <a:prstGeom prst="rect">
              <a:avLst/>
            </a:prstGeom>
            <a:solidFill>
              <a:srgbClr val="80BD41">
                <a:alpha val="100000"/>
              </a:srgbClr>
            </a:solidFill>
          </p:spPr>
          <p:txBody>
            <a:bodyPr/>
            <a:lstStyle/>
            <a:p/>
          </p:txBody>
        </p:sp>
        <p:sp>
          <p:nvSpPr>
            <p:cNvPr id="59" name="rc59"/>
            <p:cNvSpPr/>
            <p:nvPr/>
          </p:nvSpPr>
          <p:spPr>
            <a:xfrm>
              <a:off x="5560963" y="3077043"/>
              <a:ext cx="239888" cy="86155"/>
            </a:xfrm>
            <a:prstGeom prst="rect">
              <a:avLst/>
            </a:prstGeom>
            <a:solidFill>
              <a:srgbClr val="E2231A">
                <a:alpha val="100000"/>
              </a:srgbClr>
            </a:solidFill>
          </p:spPr>
          <p:txBody>
            <a:bodyPr/>
            <a:lstStyle/>
            <a:p/>
          </p:txBody>
        </p:sp>
        <p:sp>
          <p:nvSpPr>
            <p:cNvPr id="60" name="rc60"/>
            <p:cNvSpPr/>
            <p:nvPr/>
          </p:nvSpPr>
          <p:spPr>
            <a:xfrm>
              <a:off x="5827506" y="3229205"/>
              <a:ext cx="239888" cy="1078815"/>
            </a:xfrm>
            <a:prstGeom prst="rect">
              <a:avLst/>
            </a:prstGeom>
            <a:solidFill>
              <a:srgbClr val="80BD41">
                <a:alpha val="100000"/>
              </a:srgbClr>
            </a:solidFill>
          </p:spPr>
          <p:txBody>
            <a:bodyPr/>
            <a:lstStyle/>
            <a:p/>
          </p:txBody>
        </p:sp>
        <p:sp>
          <p:nvSpPr>
            <p:cNvPr id="61" name="rc61"/>
            <p:cNvSpPr/>
            <p:nvPr/>
          </p:nvSpPr>
          <p:spPr>
            <a:xfrm>
              <a:off x="5827506" y="3148020"/>
              <a:ext cx="239888" cy="81185"/>
            </a:xfrm>
            <a:prstGeom prst="rect">
              <a:avLst/>
            </a:prstGeom>
            <a:solidFill>
              <a:srgbClr val="E2231A">
                <a:alpha val="100000"/>
              </a:srgbClr>
            </a:solidFill>
          </p:spPr>
          <p:txBody>
            <a:bodyPr/>
            <a:lstStyle/>
            <a:p/>
          </p:txBody>
        </p:sp>
        <p:sp>
          <p:nvSpPr>
            <p:cNvPr id="62" name="rc62"/>
            <p:cNvSpPr/>
            <p:nvPr/>
          </p:nvSpPr>
          <p:spPr>
            <a:xfrm>
              <a:off x="6094049" y="3215363"/>
              <a:ext cx="239888" cy="1092658"/>
            </a:xfrm>
            <a:prstGeom prst="rect">
              <a:avLst/>
            </a:prstGeom>
            <a:solidFill>
              <a:srgbClr val="80BD41">
                <a:alpha val="100000"/>
              </a:srgbClr>
            </a:solidFill>
          </p:spPr>
          <p:txBody>
            <a:bodyPr/>
            <a:lstStyle/>
            <a:p/>
          </p:txBody>
        </p:sp>
        <p:sp>
          <p:nvSpPr>
            <p:cNvPr id="63" name="rc63"/>
            <p:cNvSpPr/>
            <p:nvPr/>
          </p:nvSpPr>
          <p:spPr>
            <a:xfrm>
              <a:off x="6094049" y="3133109"/>
              <a:ext cx="239888" cy="82254"/>
            </a:xfrm>
            <a:prstGeom prst="rect">
              <a:avLst/>
            </a:prstGeom>
            <a:solidFill>
              <a:srgbClr val="E2231A">
                <a:alpha val="100000"/>
              </a:srgbClr>
            </a:solidFill>
          </p:spPr>
          <p:txBody>
            <a:bodyPr/>
            <a:lstStyle/>
            <a:p/>
          </p:txBody>
        </p:sp>
        <p:sp>
          <p:nvSpPr>
            <p:cNvPr id="64" name="rc64"/>
            <p:cNvSpPr/>
            <p:nvPr/>
          </p:nvSpPr>
          <p:spPr>
            <a:xfrm>
              <a:off x="6360593" y="3246949"/>
              <a:ext cx="239888" cy="1061071"/>
            </a:xfrm>
            <a:prstGeom prst="rect">
              <a:avLst/>
            </a:prstGeom>
            <a:solidFill>
              <a:srgbClr val="80BD41">
                <a:alpha val="100000"/>
              </a:srgbClr>
            </a:solidFill>
          </p:spPr>
          <p:txBody>
            <a:bodyPr/>
            <a:lstStyle/>
            <a:p/>
          </p:txBody>
        </p:sp>
        <p:sp>
          <p:nvSpPr>
            <p:cNvPr id="65" name="rc65"/>
            <p:cNvSpPr/>
            <p:nvPr/>
          </p:nvSpPr>
          <p:spPr>
            <a:xfrm>
              <a:off x="6360593" y="3191098"/>
              <a:ext cx="239888" cy="55851"/>
            </a:xfrm>
            <a:prstGeom prst="rect">
              <a:avLst/>
            </a:prstGeom>
            <a:solidFill>
              <a:srgbClr val="E2231A">
                <a:alpha val="100000"/>
              </a:srgbClr>
            </a:solidFill>
          </p:spPr>
          <p:txBody>
            <a:bodyPr/>
            <a:lstStyle/>
            <a:p/>
          </p:txBody>
        </p:sp>
        <p:sp>
          <p:nvSpPr>
            <p:cNvPr id="66" name="rc66"/>
            <p:cNvSpPr/>
            <p:nvPr/>
          </p:nvSpPr>
          <p:spPr>
            <a:xfrm>
              <a:off x="6627136" y="3360844"/>
              <a:ext cx="239888" cy="947177"/>
            </a:xfrm>
            <a:prstGeom prst="rect">
              <a:avLst/>
            </a:prstGeom>
            <a:solidFill>
              <a:srgbClr val="80BD41">
                <a:alpha val="100000"/>
              </a:srgbClr>
            </a:solidFill>
          </p:spPr>
          <p:txBody>
            <a:bodyPr/>
            <a:lstStyle/>
            <a:p/>
          </p:txBody>
        </p:sp>
        <p:sp>
          <p:nvSpPr>
            <p:cNvPr id="67" name="rc67"/>
            <p:cNvSpPr/>
            <p:nvPr/>
          </p:nvSpPr>
          <p:spPr>
            <a:xfrm>
              <a:off x="6627136" y="3267152"/>
              <a:ext cx="239888" cy="93691"/>
            </a:xfrm>
            <a:prstGeom prst="rect">
              <a:avLst/>
            </a:prstGeom>
            <a:solidFill>
              <a:srgbClr val="E2231A">
                <a:alpha val="100000"/>
              </a:srgbClr>
            </a:solidFill>
          </p:spPr>
          <p:txBody>
            <a:bodyPr/>
            <a:lstStyle/>
            <a:p/>
          </p:txBody>
        </p:sp>
        <p:sp>
          <p:nvSpPr>
            <p:cNvPr id="68" name="rc68"/>
            <p:cNvSpPr/>
            <p:nvPr/>
          </p:nvSpPr>
          <p:spPr>
            <a:xfrm>
              <a:off x="6893679" y="3443846"/>
              <a:ext cx="239888" cy="864175"/>
            </a:xfrm>
            <a:prstGeom prst="rect">
              <a:avLst/>
            </a:prstGeom>
            <a:solidFill>
              <a:srgbClr val="80BD41">
                <a:alpha val="100000"/>
              </a:srgbClr>
            </a:solidFill>
          </p:spPr>
          <p:txBody>
            <a:bodyPr/>
            <a:lstStyle/>
            <a:p/>
          </p:txBody>
        </p:sp>
        <p:sp>
          <p:nvSpPr>
            <p:cNvPr id="69" name="rc69"/>
            <p:cNvSpPr/>
            <p:nvPr/>
          </p:nvSpPr>
          <p:spPr>
            <a:xfrm>
              <a:off x="6893679" y="3368700"/>
              <a:ext cx="239888" cy="75145"/>
            </a:xfrm>
            <a:prstGeom prst="rect">
              <a:avLst/>
            </a:prstGeom>
            <a:solidFill>
              <a:srgbClr val="E2231A">
                <a:alpha val="100000"/>
              </a:srgbClr>
            </a:solidFill>
          </p:spPr>
          <p:txBody>
            <a:bodyPr/>
            <a:lstStyle/>
            <a:p/>
          </p:txBody>
        </p:sp>
        <p:sp>
          <p:nvSpPr>
            <p:cNvPr id="70" name="rc70"/>
            <p:cNvSpPr/>
            <p:nvPr/>
          </p:nvSpPr>
          <p:spPr>
            <a:xfrm>
              <a:off x="7160222" y="3361539"/>
              <a:ext cx="239888" cy="946482"/>
            </a:xfrm>
            <a:prstGeom prst="rect">
              <a:avLst/>
            </a:prstGeom>
            <a:solidFill>
              <a:srgbClr val="80BD41">
                <a:alpha val="100000"/>
              </a:srgbClr>
            </a:solidFill>
          </p:spPr>
          <p:txBody>
            <a:bodyPr/>
            <a:lstStyle/>
            <a:p/>
          </p:txBody>
        </p:sp>
        <p:sp>
          <p:nvSpPr>
            <p:cNvPr id="71" name="rc71"/>
            <p:cNvSpPr/>
            <p:nvPr/>
          </p:nvSpPr>
          <p:spPr>
            <a:xfrm>
              <a:off x="7160222" y="3301144"/>
              <a:ext cx="239888" cy="60394"/>
            </a:xfrm>
            <a:prstGeom prst="rect">
              <a:avLst/>
            </a:prstGeom>
            <a:solidFill>
              <a:srgbClr val="E2231A">
                <a:alpha val="100000"/>
              </a:srgbClr>
            </a:solidFill>
          </p:spPr>
          <p:txBody>
            <a:bodyPr/>
            <a:lstStyle/>
            <a:p/>
          </p:txBody>
        </p:sp>
        <p:sp>
          <p:nvSpPr>
            <p:cNvPr id="72" name="rc72"/>
            <p:cNvSpPr/>
            <p:nvPr/>
          </p:nvSpPr>
          <p:spPr>
            <a:xfrm>
              <a:off x="7426765" y="3425941"/>
              <a:ext cx="239888" cy="882079"/>
            </a:xfrm>
            <a:prstGeom prst="rect">
              <a:avLst/>
            </a:prstGeom>
            <a:solidFill>
              <a:srgbClr val="80BD41">
                <a:alpha val="100000"/>
              </a:srgbClr>
            </a:solidFill>
          </p:spPr>
          <p:txBody>
            <a:bodyPr/>
            <a:lstStyle/>
            <a:p/>
          </p:txBody>
        </p:sp>
        <p:sp>
          <p:nvSpPr>
            <p:cNvPr id="73" name="rc73"/>
            <p:cNvSpPr/>
            <p:nvPr/>
          </p:nvSpPr>
          <p:spPr>
            <a:xfrm>
              <a:off x="7426765" y="3369662"/>
              <a:ext cx="239888" cy="56279"/>
            </a:xfrm>
            <a:prstGeom prst="rect">
              <a:avLst/>
            </a:prstGeom>
            <a:solidFill>
              <a:srgbClr val="E2231A">
                <a:alpha val="100000"/>
              </a:srgbClr>
            </a:solidFill>
          </p:spPr>
          <p:txBody>
            <a:bodyPr/>
            <a:lstStyle/>
            <a:p/>
          </p:txBody>
        </p:sp>
        <p:sp>
          <p:nvSpPr>
            <p:cNvPr id="74" name="rc74"/>
            <p:cNvSpPr/>
            <p:nvPr/>
          </p:nvSpPr>
          <p:spPr>
            <a:xfrm>
              <a:off x="7693308" y="3455177"/>
              <a:ext cx="239888" cy="852844"/>
            </a:xfrm>
            <a:prstGeom prst="rect">
              <a:avLst/>
            </a:prstGeom>
            <a:solidFill>
              <a:srgbClr val="80BD41">
                <a:alpha val="100000"/>
              </a:srgbClr>
            </a:solidFill>
          </p:spPr>
          <p:txBody>
            <a:bodyPr/>
            <a:lstStyle/>
            <a:p/>
          </p:txBody>
        </p:sp>
        <p:sp>
          <p:nvSpPr>
            <p:cNvPr id="75" name="rc75"/>
            <p:cNvSpPr/>
            <p:nvPr/>
          </p:nvSpPr>
          <p:spPr>
            <a:xfrm>
              <a:off x="7693308" y="3390988"/>
              <a:ext cx="239888" cy="64189"/>
            </a:xfrm>
            <a:prstGeom prst="rect">
              <a:avLst/>
            </a:prstGeom>
            <a:solidFill>
              <a:srgbClr val="E2231A">
                <a:alpha val="100000"/>
              </a:srgbClr>
            </a:solidFill>
          </p:spPr>
          <p:txBody>
            <a:bodyPr/>
            <a:lstStyle/>
            <a:p/>
          </p:txBody>
        </p:sp>
        <p:sp>
          <p:nvSpPr>
            <p:cNvPr id="76" name="rc76"/>
            <p:cNvSpPr/>
            <p:nvPr/>
          </p:nvSpPr>
          <p:spPr>
            <a:xfrm>
              <a:off x="7959851" y="3446892"/>
              <a:ext cx="239888" cy="861128"/>
            </a:xfrm>
            <a:prstGeom prst="rect">
              <a:avLst/>
            </a:prstGeom>
            <a:solidFill>
              <a:srgbClr val="80BD41">
                <a:alpha val="100000"/>
              </a:srgbClr>
            </a:solidFill>
          </p:spPr>
          <p:txBody>
            <a:bodyPr/>
            <a:lstStyle/>
            <a:p/>
          </p:txBody>
        </p:sp>
        <p:sp>
          <p:nvSpPr>
            <p:cNvPr id="77" name="rc77"/>
            <p:cNvSpPr/>
            <p:nvPr/>
          </p:nvSpPr>
          <p:spPr>
            <a:xfrm>
              <a:off x="7959851" y="3401570"/>
              <a:ext cx="239888" cy="45322"/>
            </a:xfrm>
            <a:prstGeom prst="rect">
              <a:avLst/>
            </a:prstGeom>
            <a:solidFill>
              <a:srgbClr val="E2231A">
                <a:alpha val="100000"/>
              </a:srgbClr>
            </a:solidFill>
          </p:spPr>
          <p:txBody>
            <a:bodyPr/>
            <a:lstStyle/>
            <a:p/>
          </p:txBody>
        </p:sp>
        <p:sp>
          <p:nvSpPr>
            <p:cNvPr id="78" name="pl78"/>
            <p:cNvSpPr/>
            <p:nvPr/>
          </p:nvSpPr>
          <p:spPr>
            <a:xfrm>
              <a:off x="1416218" y="2139730"/>
              <a:ext cx="6663577" cy="156474"/>
            </a:xfrm>
            <a:custGeom>
              <a:avLst/>
              <a:pathLst>
                <a:path w="6663577" h="156474">
                  <a:moveTo>
                    <a:pt x="0" y="0"/>
                  </a:moveTo>
                  <a:lnTo>
                    <a:pt x="266543" y="22353"/>
                  </a:lnTo>
                  <a:lnTo>
                    <a:pt x="533086" y="44707"/>
                  </a:lnTo>
                  <a:lnTo>
                    <a:pt x="799629" y="22353"/>
                  </a:lnTo>
                  <a:lnTo>
                    <a:pt x="1066172" y="67060"/>
                  </a:lnTo>
                  <a:lnTo>
                    <a:pt x="1332715" y="156474"/>
                  </a:lnTo>
                  <a:lnTo>
                    <a:pt x="1599258" y="134121"/>
                  </a:lnTo>
                  <a:lnTo>
                    <a:pt x="1865801" y="111767"/>
                  </a:lnTo>
                  <a:lnTo>
                    <a:pt x="2132344" y="22353"/>
                  </a:lnTo>
                  <a:lnTo>
                    <a:pt x="2398888" y="89414"/>
                  </a:lnTo>
                  <a:lnTo>
                    <a:pt x="2665431" y="89414"/>
                  </a:lnTo>
                  <a:lnTo>
                    <a:pt x="2931974" y="134121"/>
                  </a:lnTo>
                  <a:lnTo>
                    <a:pt x="3198517" y="156474"/>
                  </a:lnTo>
                  <a:lnTo>
                    <a:pt x="3465060" y="156474"/>
                  </a:lnTo>
                  <a:lnTo>
                    <a:pt x="3731603" y="0"/>
                  </a:lnTo>
                  <a:lnTo>
                    <a:pt x="3998146" y="22353"/>
                  </a:lnTo>
                  <a:lnTo>
                    <a:pt x="4264689" y="89414"/>
                  </a:lnTo>
                  <a:lnTo>
                    <a:pt x="4531233" y="89414"/>
                  </a:lnTo>
                  <a:lnTo>
                    <a:pt x="4797776" y="89414"/>
                  </a:lnTo>
                  <a:lnTo>
                    <a:pt x="5064319" y="44707"/>
                  </a:lnTo>
                  <a:lnTo>
                    <a:pt x="5330862" y="134121"/>
                  </a:lnTo>
                  <a:lnTo>
                    <a:pt x="5597405" y="111767"/>
                  </a:lnTo>
                  <a:lnTo>
                    <a:pt x="5863948" y="67060"/>
                  </a:lnTo>
                  <a:lnTo>
                    <a:pt x="6130491" y="67060"/>
                  </a:lnTo>
                  <a:lnTo>
                    <a:pt x="6397034" y="89414"/>
                  </a:lnTo>
                  <a:lnTo>
                    <a:pt x="6663577" y="44707"/>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298664" y="2830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91" name="tx91"/>
            <p:cNvSpPr/>
            <p:nvPr/>
          </p:nvSpPr>
          <p:spPr>
            <a:xfrm>
              <a:off x="2670557" y="293759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3964096" y="2874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93" name="tx93"/>
            <p:cNvSpPr/>
            <p:nvPr/>
          </p:nvSpPr>
          <p:spPr>
            <a:xfrm>
              <a:off x="5296811" y="2911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4" name="tx94"/>
            <p:cNvSpPr/>
            <p:nvPr/>
          </p:nvSpPr>
          <p:spPr>
            <a:xfrm>
              <a:off x="6402160" y="30551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5" name="tx95"/>
            <p:cNvSpPr/>
            <p:nvPr/>
          </p:nvSpPr>
          <p:spPr>
            <a:xfrm>
              <a:off x="6629527" y="3131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6" name="tx96"/>
            <p:cNvSpPr/>
            <p:nvPr/>
          </p:nvSpPr>
          <p:spPr>
            <a:xfrm>
              <a:off x="6896070" y="3232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7" name="tx97"/>
            <p:cNvSpPr/>
            <p:nvPr/>
          </p:nvSpPr>
          <p:spPr>
            <a:xfrm>
              <a:off x="7162613" y="3165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8" name="tx98"/>
            <p:cNvSpPr/>
            <p:nvPr/>
          </p:nvSpPr>
          <p:spPr>
            <a:xfrm>
              <a:off x="7429156" y="3233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9" name="tx99"/>
            <p:cNvSpPr/>
            <p:nvPr/>
          </p:nvSpPr>
          <p:spPr>
            <a:xfrm>
              <a:off x="7695699" y="3255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100" name="tx100"/>
            <p:cNvSpPr/>
            <p:nvPr/>
          </p:nvSpPr>
          <p:spPr>
            <a:xfrm>
              <a:off x="7962242" y="3265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169.6</a:t>
              </a:r>
            </a:p>
          </p:txBody>
        </p:sp>
        <p:sp>
          <p:nvSpPr>
            <p:cNvPr id="101" name="pl101"/>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6224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13" name="tx113"/>
            <p:cNvSpPr/>
            <p:nvPr/>
          </p:nvSpPr>
          <p:spPr>
            <a:xfrm>
              <a:off x="1350915" y="29530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4" name="tx114"/>
            <p:cNvSpPr/>
            <p:nvPr/>
          </p:nvSpPr>
          <p:spPr>
            <a:xfrm>
              <a:off x="2631380" y="3717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15" name="tx115"/>
            <p:cNvSpPr/>
            <p:nvPr/>
          </p:nvSpPr>
          <p:spPr>
            <a:xfrm>
              <a:off x="2657505" y="31002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6" name="tx116"/>
            <p:cNvSpPr/>
            <p:nvPr/>
          </p:nvSpPr>
          <p:spPr>
            <a:xfrm>
              <a:off x="3964096" y="3669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7" name="tx117"/>
            <p:cNvSpPr/>
            <p:nvPr/>
          </p:nvSpPr>
          <p:spPr>
            <a:xfrm>
              <a:off x="4029398" y="302171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5296811" y="3668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9" name="tx119"/>
            <p:cNvSpPr/>
            <p:nvPr/>
          </p:nvSpPr>
          <p:spPr>
            <a:xfrm>
              <a:off x="5349062" y="30378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0" name="tx120"/>
            <p:cNvSpPr/>
            <p:nvPr/>
          </p:nvSpPr>
          <p:spPr>
            <a:xfrm>
              <a:off x="6362984" y="37424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198.5</a:t>
              </a:r>
            </a:p>
          </p:txBody>
        </p:sp>
        <p:sp>
          <p:nvSpPr>
            <p:cNvPr id="121" name="tx121"/>
            <p:cNvSpPr/>
            <p:nvPr/>
          </p:nvSpPr>
          <p:spPr>
            <a:xfrm>
              <a:off x="6389109" y="3183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2" name="tx122"/>
            <p:cNvSpPr/>
            <p:nvPr/>
          </p:nvSpPr>
          <p:spPr>
            <a:xfrm>
              <a:off x="6629527" y="38005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177.2</a:t>
              </a:r>
            </a:p>
          </p:txBody>
        </p:sp>
        <p:sp>
          <p:nvSpPr>
            <p:cNvPr id="123" name="tx123"/>
            <p:cNvSpPr/>
            <p:nvPr/>
          </p:nvSpPr>
          <p:spPr>
            <a:xfrm>
              <a:off x="6655652" y="3278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24" name="tx124"/>
            <p:cNvSpPr/>
            <p:nvPr/>
          </p:nvSpPr>
          <p:spPr>
            <a:xfrm>
              <a:off x="6896070" y="3840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161.7</a:t>
              </a:r>
            </a:p>
          </p:txBody>
        </p:sp>
        <p:sp>
          <p:nvSpPr>
            <p:cNvPr id="125" name="tx125"/>
            <p:cNvSpPr/>
            <p:nvPr/>
          </p:nvSpPr>
          <p:spPr>
            <a:xfrm>
              <a:off x="6922195" y="33723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6" name="tx126"/>
            <p:cNvSpPr/>
            <p:nvPr/>
          </p:nvSpPr>
          <p:spPr>
            <a:xfrm>
              <a:off x="7162613" y="38008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177.1</a:t>
              </a:r>
            </a:p>
          </p:txBody>
        </p:sp>
        <p:sp>
          <p:nvSpPr>
            <p:cNvPr id="127" name="tx127"/>
            <p:cNvSpPr/>
            <p:nvPr/>
          </p:nvSpPr>
          <p:spPr>
            <a:xfrm>
              <a:off x="7188738" y="32962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8" name="tx128"/>
            <p:cNvSpPr/>
            <p:nvPr/>
          </p:nvSpPr>
          <p:spPr>
            <a:xfrm>
              <a:off x="7468333" y="383193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9" name="tx129"/>
            <p:cNvSpPr/>
            <p:nvPr/>
          </p:nvSpPr>
          <p:spPr>
            <a:xfrm>
              <a:off x="7455282" y="3362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30" name="tx130"/>
            <p:cNvSpPr/>
            <p:nvPr/>
          </p:nvSpPr>
          <p:spPr>
            <a:xfrm>
              <a:off x="7695699" y="3846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31" name="tx131"/>
            <p:cNvSpPr/>
            <p:nvPr/>
          </p:nvSpPr>
          <p:spPr>
            <a:xfrm>
              <a:off x="7761002" y="338918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2" name="tx132"/>
            <p:cNvSpPr/>
            <p:nvPr/>
          </p:nvSpPr>
          <p:spPr>
            <a:xfrm>
              <a:off x="7962242" y="3842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161.1</a:t>
              </a:r>
            </a:p>
          </p:txBody>
        </p:sp>
        <p:sp>
          <p:nvSpPr>
            <p:cNvPr id="133" name="tx133"/>
            <p:cNvSpPr/>
            <p:nvPr/>
          </p:nvSpPr>
          <p:spPr>
            <a:xfrm>
              <a:off x="8014493" y="33891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214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86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5244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180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6" name="tx156"/>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pl157"/>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9" name="rc159"/>
            <p:cNvSpPr/>
            <p:nvPr/>
          </p:nvSpPr>
          <p:spPr>
            <a:xfrm>
              <a:off x="4417686" y="5180747"/>
              <a:ext cx="201456" cy="201456"/>
            </a:xfrm>
            <a:prstGeom prst="rect">
              <a:avLst/>
            </a:prstGeom>
            <a:solidFill>
              <a:srgbClr val="E2231A">
                <a:alpha val="100000"/>
              </a:srgbClr>
            </a:solidFill>
          </p:spPr>
          <p:txBody>
            <a:bodyPr/>
            <a:lstStyle/>
            <a:p/>
          </p:txBody>
        </p:sp>
        <p:sp>
          <p:nvSpPr>
            <p:cNvPr id="160" name="rc160"/>
            <p:cNvSpPr/>
            <p:nvPr/>
          </p:nvSpPr>
          <p:spPr>
            <a:xfrm>
              <a:off x="5692760" y="5180747"/>
              <a:ext cx="201456" cy="201456"/>
            </a:xfrm>
            <a:prstGeom prst="rect">
              <a:avLst/>
            </a:prstGeom>
            <a:solidFill>
              <a:srgbClr val="80BD41">
                <a:alpha val="100000"/>
              </a:srgbClr>
            </a:solidFill>
          </p:spPr>
          <p:txBody>
            <a:bodyPr/>
            <a:lstStyle/>
            <a:p/>
          </p:txBody>
        </p:sp>
        <p:sp>
          <p:nvSpPr>
            <p:cNvPr id="161" name="tx161"/>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2" name="tx162"/>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3" name="tx163"/>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4" name="tx164"/>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5" name="pl165"/>
            <p:cNvSpPr/>
            <p:nvPr/>
          </p:nvSpPr>
          <p:spPr>
            <a:xfrm>
              <a:off x="20828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6558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2289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8019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5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8693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4423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0154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84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245962" cy="129091"/>
            </a:xfrm>
            <a:prstGeom prst="rect">
              <a:avLst/>
            </a:prstGeom>
            <a:solidFill>
              <a:srgbClr val="80BD41">
                <a:alpha val="100000"/>
              </a:srgbClr>
            </a:solidFill>
          </p:spPr>
          <p:txBody>
            <a:bodyPr/>
            <a:lstStyle/>
            <a:p/>
          </p:txBody>
        </p:sp>
        <p:sp>
          <p:nvSpPr>
            <p:cNvPr id="179" name="rc179"/>
            <p:cNvSpPr/>
            <p:nvPr/>
          </p:nvSpPr>
          <p:spPr>
            <a:xfrm>
              <a:off x="7542236" y="5954972"/>
              <a:ext cx="328767" cy="129091"/>
            </a:xfrm>
            <a:prstGeom prst="rect">
              <a:avLst/>
            </a:prstGeom>
            <a:solidFill>
              <a:srgbClr val="E2231A">
                <a:alpha val="100000"/>
              </a:srgbClr>
            </a:solidFill>
          </p:spPr>
          <p:txBody>
            <a:bodyPr/>
            <a:lstStyle/>
            <a:p/>
          </p:txBody>
        </p:sp>
        <p:sp>
          <p:nvSpPr>
            <p:cNvPr id="180" name="rc180"/>
            <p:cNvSpPr/>
            <p:nvPr/>
          </p:nvSpPr>
          <p:spPr>
            <a:xfrm>
              <a:off x="1296273" y="5793607"/>
              <a:ext cx="5020239" cy="129091"/>
            </a:xfrm>
            <a:prstGeom prst="rect">
              <a:avLst/>
            </a:prstGeom>
            <a:solidFill>
              <a:srgbClr val="80BD41">
                <a:alpha val="100000"/>
              </a:srgbClr>
            </a:solidFill>
          </p:spPr>
          <p:txBody>
            <a:bodyPr/>
            <a:lstStyle/>
            <a:p/>
          </p:txBody>
        </p:sp>
        <p:sp>
          <p:nvSpPr>
            <p:cNvPr id="181" name="rc181"/>
            <p:cNvSpPr/>
            <p:nvPr/>
          </p:nvSpPr>
          <p:spPr>
            <a:xfrm>
              <a:off x="6316513" y="5793607"/>
              <a:ext cx="377847" cy="129091"/>
            </a:xfrm>
            <a:prstGeom prst="rect">
              <a:avLst/>
            </a:prstGeom>
            <a:solidFill>
              <a:srgbClr val="E2231A">
                <a:alpha val="100000"/>
              </a:srgbClr>
            </a:solidFill>
          </p:spPr>
          <p:txBody>
            <a:bodyPr/>
            <a:lstStyle/>
            <a:p/>
          </p:txBody>
        </p:sp>
        <p:sp>
          <p:nvSpPr>
            <p:cNvPr id="182" name="rc182"/>
            <p:cNvSpPr/>
            <p:nvPr/>
          </p:nvSpPr>
          <p:spPr>
            <a:xfrm>
              <a:off x="1296273" y="5632243"/>
              <a:ext cx="5069004" cy="129091"/>
            </a:xfrm>
            <a:prstGeom prst="rect">
              <a:avLst/>
            </a:prstGeom>
            <a:solidFill>
              <a:srgbClr val="80BD41">
                <a:alpha val="100000"/>
              </a:srgbClr>
            </a:solidFill>
          </p:spPr>
          <p:txBody>
            <a:bodyPr/>
            <a:lstStyle/>
            <a:p/>
          </p:txBody>
        </p:sp>
        <p:sp>
          <p:nvSpPr>
            <p:cNvPr id="183" name="rc183"/>
            <p:cNvSpPr/>
            <p:nvPr/>
          </p:nvSpPr>
          <p:spPr>
            <a:xfrm>
              <a:off x="6365278" y="5632243"/>
              <a:ext cx="266789" cy="129091"/>
            </a:xfrm>
            <a:prstGeom prst="rect">
              <a:avLst/>
            </a:prstGeom>
            <a:solidFill>
              <a:srgbClr val="E2231A">
                <a:alpha val="100000"/>
              </a:srgbClr>
            </a:solidFill>
          </p:spPr>
          <p:txBody>
            <a:bodyPr/>
            <a:lstStyle/>
            <a:p/>
          </p:txBody>
        </p:sp>
        <p:sp>
          <p:nvSpPr>
            <p:cNvPr id="184" name="tx184"/>
            <p:cNvSpPr/>
            <p:nvPr/>
          </p:nvSpPr>
          <p:spPr>
            <a:xfrm>
              <a:off x="8103277"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5" name="tx185"/>
            <p:cNvSpPr/>
            <p:nvPr/>
          </p:nvSpPr>
          <p:spPr>
            <a:xfrm>
              <a:off x="681991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86" name="tx186"/>
            <p:cNvSpPr/>
            <p:nvPr/>
          </p:nvSpPr>
          <p:spPr>
            <a:xfrm>
              <a:off x="6754176"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169.6</a:t>
              </a:r>
            </a:p>
          </p:txBody>
        </p:sp>
        <p:sp>
          <p:nvSpPr>
            <p:cNvPr id="187" name="tx187"/>
            <p:cNvSpPr/>
            <p:nvPr/>
          </p:nvSpPr>
          <p:spPr>
            <a:xfrm>
              <a:off x="428361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198.5</a:t>
              </a:r>
            </a:p>
          </p:txBody>
        </p:sp>
        <p:sp>
          <p:nvSpPr>
            <p:cNvPr id="188" name="tx188"/>
            <p:cNvSpPr/>
            <p:nvPr/>
          </p:nvSpPr>
          <p:spPr>
            <a:xfrm>
              <a:off x="76011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9" name="tx189"/>
            <p:cNvSpPr/>
            <p:nvPr/>
          </p:nvSpPr>
          <p:spPr>
            <a:xfrm>
              <a:off x="367075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159.6</a:t>
              </a:r>
            </a:p>
          </p:txBody>
        </p:sp>
        <p:sp>
          <p:nvSpPr>
            <p:cNvPr id="190" name="tx190"/>
            <p:cNvSpPr/>
            <p:nvPr/>
          </p:nvSpPr>
          <p:spPr>
            <a:xfrm>
              <a:off x="6445147"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1" name="tx191"/>
            <p:cNvSpPr/>
            <p:nvPr/>
          </p:nvSpPr>
          <p:spPr>
            <a:xfrm>
              <a:off x="369513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161.1</a:t>
              </a:r>
            </a:p>
          </p:txBody>
        </p:sp>
        <p:sp>
          <p:nvSpPr>
            <p:cNvPr id="192" name="tx192"/>
            <p:cNvSpPr/>
            <p:nvPr/>
          </p:nvSpPr>
          <p:spPr>
            <a:xfrm>
              <a:off x="642332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7916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3258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8988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74719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202" name="tx202"/>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(95 %) fue la misma que en 2019 (95 %).
El número de niños vacunados con la MCV1 disminuyó un 19 % en comparación con 2019.
El número de lactantes supervivientes disminuyó aproximadamente un 19 %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9575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76822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94069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11316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8198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35445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52693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169940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106157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419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682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944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920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746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573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3994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25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519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78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99389" y="4637129"/>
              <a:ext cx="524362" cy="372388"/>
            </a:xfrm>
            <a:prstGeom prst="rect">
              <a:avLst/>
            </a:prstGeom>
            <a:solidFill>
              <a:srgbClr val="1CABE2">
                <a:alpha val="100000"/>
              </a:srgbClr>
            </a:solidFill>
          </p:spPr>
          <p:txBody>
            <a:bodyPr/>
            <a:lstStyle/>
            <a:p/>
          </p:txBody>
        </p:sp>
        <p:sp>
          <p:nvSpPr>
            <p:cNvPr id="25" name="rc25"/>
            <p:cNvSpPr/>
            <p:nvPr/>
          </p:nvSpPr>
          <p:spPr>
            <a:xfrm>
              <a:off x="1382014" y="5009517"/>
              <a:ext cx="524362" cy="0"/>
            </a:xfrm>
            <a:prstGeom prst="rect">
              <a:avLst/>
            </a:prstGeom>
            <a:solidFill>
              <a:srgbClr val="1CABE2">
                <a:alpha val="100000"/>
              </a:srgbClr>
            </a:solidFill>
          </p:spPr>
          <p:txBody>
            <a:bodyPr/>
            <a:lstStyle/>
            <a:p/>
          </p:txBody>
        </p:sp>
        <p:sp>
          <p:nvSpPr>
            <p:cNvPr id="26" name="rc26"/>
            <p:cNvSpPr/>
            <p:nvPr/>
          </p:nvSpPr>
          <p:spPr>
            <a:xfrm>
              <a:off x="1964639" y="5009517"/>
              <a:ext cx="524362" cy="0"/>
            </a:xfrm>
            <a:prstGeom prst="rect">
              <a:avLst/>
            </a:prstGeom>
            <a:solidFill>
              <a:srgbClr val="1CABE2">
                <a:alpha val="100000"/>
              </a:srgbClr>
            </a:solidFill>
          </p:spPr>
          <p:txBody>
            <a:bodyPr/>
            <a:lstStyle/>
            <a:p/>
          </p:txBody>
        </p:sp>
        <p:sp>
          <p:nvSpPr>
            <p:cNvPr id="27" name="rc27"/>
            <p:cNvSpPr/>
            <p:nvPr/>
          </p:nvSpPr>
          <p:spPr>
            <a:xfrm>
              <a:off x="2547264" y="4057859"/>
              <a:ext cx="524362" cy="951658"/>
            </a:xfrm>
            <a:prstGeom prst="rect">
              <a:avLst/>
            </a:prstGeom>
            <a:solidFill>
              <a:srgbClr val="1CABE2">
                <a:alpha val="100000"/>
              </a:srgbClr>
            </a:solidFill>
          </p:spPr>
          <p:txBody>
            <a:bodyPr/>
            <a:lstStyle/>
            <a:p/>
          </p:txBody>
        </p:sp>
        <p:sp>
          <p:nvSpPr>
            <p:cNvPr id="28" name="rc28"/>
            <p:cNvSpPr/>
            <p:nvPr/>
          </p:nvSpPr>
          <p:spPr>
            <a:xfrm>
              <a:off x="3129888" y="4554376"/>
              <a:ext cx="524362" cy="455140"/>
            </a:xfrm>
            <a:prstGeom prst="rect">
              <a:avLst/>
            </a:prstGeom>
            <a:solidFill>
              <a:srgbClr val="1CABE2">
                <a:alpha val="100000"/>
              </a:srgbClr>
            </a:solidFill>
          </p:spPr>
          <p:txBody>
            <a:bodyPr/>
            <a:lstStyle/>
            <a:p/>
          </p:txBody>
        </p:sp>
        <p:sp>
          <p:nvSpPr>
            <p:cNvPr id="29" name="rc29"/>
            <p:cNvSpPr/>
            <p:nvPr/>
          </p:nvSpPr>
          <p:spPr>
            <a:xfrm>
              <a:off x="3712513" y="4926764"/>
              <a:ext cx="524362" cy="82752"/>
            </a:xfrm>
            <a:prstGeom prst="rect">
              <a:avLst/>
            </a:prstGeom>
            <a:solidFill>
              <a:srgbClr val="1CABE2">
                <a:alpha val="100000"/>
              </a:srgbClr>
            </a:solidFill>
          </p:spPr>
          <p:txBody>
            <a:bodyPr/>
            <a:lstStyle/>
            <a:p/>
          </p:txBody>
        </p:sp>
        <p:sp>
          <p:nvSpPr>
            <p:cNvPr id="30" name="rc30"/>
            <p:cNvSpPr/>
            <p:nvPr/>
          </p:nvSpPr>
          <p:spPr>
            <a:xfrm>
              <a:off x="4295138" y="5009517"/>
              <a:ext cx="524362" cy="0"/>
            </a:xfrm>
            <a:prstGeom prst="rect">
              <a:avLst/>
            </a:prstGeom>
            <a:solidFill>
              <a:srgbClr val="1CABE2">
                <a:alpha val="100000"/>
              </a:srgbClr>
            </a:solidFill>
          </p:spPr>
          <p:txBody>
            <a:bodyPr/>
            <a:lstStyle/>
            <a:p/>
          </p:txBody>
        </p:sp>
        <p:sp>
          <p:nvSpPr>
            <p:cNvPr id="31" name="rc31"/>
            <p:cNvSpPr/>
            <p:nvPr/>
          </p:nvSpPr>
          <p:spPr>
            <a:xfrm>
              <a:off x="4877762" y="5009517"/>
              <a:ext cx="524362" cy="0"/>
            </a:xfrm>
            <a:prstGeom prst="rect">
              <a:avLst/>
            </a:prstGeom>
            <a:solidFill>
              <a:srgbClr val="1CABE2">
                <a:alpha val="100000"/>
              </a:srgbClr>
            </a:solidFill>
          </p:spPr>
          <p:txBody>
            <a:bodyPr/>
            <a:lstStyle/>
            <a:p/>
          </p:txBody>
        </p:sp>
        <p:sp>
          <p:nvSpPr>
            <p:cNvPr id="32" name="rc32"/>
            <p:cNvSpPr/>
            <p:nvPr/>
          </p:nvSpPr>
          <p:spPr>
            <a:xfrm>
              <a:off x="5460387" y="4968141"/>
              <a:ext cx="524362" cy="41376"/>
            </a:xfrm>
            <a:prstGeom prst="rect">
              <a:avLst/>
            </a:prstGeom>
            <a:solidFill>
              <a:srgbClr val="1CABE2">
                <a:alpha val="100000"/>
              </a:srgbClr>
            </a:solidFill>
          </p:spPr>
          <p:txBody>
            <a:bodyPr/>
            <a:lstStyle/>
            <a:p/>
          </p:txBody>
        </p:sp>
        <p:sp>
          <p:nvSpPr>
            <p:cNvPr id="33" name="rc33"/>
            <p:cNvSpPr/>
            <p:nvPr/>
          </p:nvSpPr>
          <p:spPr>
            <a:xfrm>
              <a:off x="6043012" y="5009517"/>
              <a:ext cx="524362" cy="0"/>
            </a:xfrm>
            <a:prstGeom prst="rect">
              <a:avLst/>
            </a:prstGeom>
            <a:solidFill>
              <a:srgbClr val="1CABE2">
                <a:alpha val="100000"/>
              </a:srgbClr>
            </a:solidFill>
          </p:spPr>
          <p:txBody>
            <a:bodyPr/>
            <a:lstStyle/>
            <a:p/>
          </p:txBody>
        </p:sp>
        <p:sp>
          <p:nvSpPr>
            <p:cNvPr id="34" name="rc34"/>
            <p:cNvSpPr/>
            <p:nvPr/>
          </p:nvSpPr>
          <p:spPr>
            <a:xfrm>
              <a:off x="6625637" y="4968141"/>
              <a:ext cx="524362" cy="41376"/>
            </a:xfrm>
            <a:prstGeom prst="rect">
              <a:avLst/>
            </a:prstGeom>
            <a:solidFill>
              <a:srgbClr val="1CABE2">
                <a:alpha val="100000"/>
              </a:srgbClr>
            </a:solidFill>
          </p:spPr>
          <p:txBody>
            <a:bodyPr/>
            <a:lstStyle/>
            <a:p/>
          </p:txBody>
        </p:sp>
        <p:sp>
          <p:nvSpPr>
            <p:cNvPr id="35" name="pl35"/>
            <p:cNvSpPr/>
            <p:nvPr/>
          </p:nvSpPr>
          <p:spPr>
            <a:xfrm>
              <a:off x="1061571" y="1964211"/>
              <a:ext cx="5826247" cy="158609"/>
            </a:xfrm>
            <a:custGeom>
              <a:avLst/>
              <a:pathLst>
                <a:path w="5826247" h="158609">
                  <a:moveTo>
                    <a:pt x="0" y="0"/>
                  </a:moveTo>
                  <a:lnTo>
                    <a:pt x="582624" y="95165"/>
                  </a:lnTo>
                  <a:lnTo>
                    <a:pt x="1165249" y="95165"/>
                  </a:lnTo>
                  <a:lnTo>
                    <a:pt x="1747874" y="95165"/>
                  </a:lnTo>
                  <a:lnTo>
                    <a:pt x="2330498" y="31721"/>
                  </a:lnTo>
                  <a:lnTo>
                    <a:pt x="2913123" y="158609"/>
                  </a:lnTo>
                  <a:lnTo>
                    <a:pt x="3495748" y="126887"/>
                  </a:lnTo>
                  <a:lnTo>
                    <a:pt x="4078373" y="63443"/>
                  </a:lnTo>
                  <a:lnTo>
                    <a:pt x="4660997" y="63443"/>
                  </a:lnTo>
                  <a:lnTo>
                    <a:pt x="5243622" y="95165"/>
                  </a:lnTo>
                  <a:lnTo>
                    <a:pt x="5826247" y="31721"/>
                  </a:lnTo>
                </a:path>
              </a:pathLst>
            </a:custGeom>
            <a:ln w="27101" cap="flat">
              <a:solidFill>
                <a:srgbClr val="00833D">
                  <a:alpha val="100000"/>
                </a:srgbClr>
              </a:solidFill>
              <a:prstDash val="solid"/>
              <a:round/>
            </a:ln>
          </p:spPr>
          <p:txBody>
            <a:bodyPr/>
            <a:lstStyle/>
            <a:p/>
          </p:txBody>
        </p:sp>
        <p:sp>
          <p:nvSpPr>
            <p:cNvPr id="36" name="pl36"/>
            <p:cNvSpPr/>
            <p:nvPr/>
          </p:nvSpPr>
          <p:spPr>
            <a:xfrm>
              <a:off x="1061571" y="2059376"/>
              <a:ext cx="5826247" cy="729604"/>
            </a:xfrm>
            <a:custGeom>
              <a:avLst/>
              <a:pathLst>
                <a:path w="5826247" h="729604">
                  <a:moveTo>
                    <a:pt x="0" y="126887"/>
                  </a:moveTo>
                  <a:lnTo>
                    <a:pt x="582624" y="190331"/>
                  </a:lnTo>
                  <a:lnTo>
                    <a:pt x="1165249" y="95165"/>
                  </a:lnTo>
                  <a:lnTo>
                    <a:pt x="1747874" y="0"/>
                  </a:lnTo>
                  <a:lnTo>
                    <a:pt x="2330498" y="63443"/>
                  </a:lnTo>
                  <a:lnTo>
                    <a:pt x="2913123" y="317219"/>
                  </a:lnTo>
                  <a:lnTo>
                    <a:pt x="3495748" y="63443"/>
                  </a:lnTo>
                  <a:lnTo>
                    <a:pt x="4078373" y="380663"/>
                  </a:lnTo>
                  <a:lnTo>
                    <a:pt x="4660997" y="729604"/>
                  </a:lnTo>
                  <a:lnTo>
                    <a:pt x="5243622" y="634438"/>
                  </a:lnTo>
                  <a:lnTo>
                    <a:pt x="5826247" y="475829"/>
                  </a:lnTo>
                </a:path>
              </a:pathLst>
            </a:custGeom>
            <a:ln w="27101" cap="flat">
              <a:solidFill>
                <a:srgbClr val="002759">
                  <a:alpha val="100000"/>
                </a:srgbClr>
              </a:solidFill>
              <a:prstDash val="solid"/>
              <a:round/>
            </a:ln>
          </p:spPr>
          <p:txBody>
            <a:bodyPr/>
            <a:lstStyle/>
            <a:p/>
          </p:txBody>
        </p:sp>
        <p:sp>
          <p:nvSpPr>
            <p:cNvPr id="37" name="pt37"/>
            <p:cNvSpPr/>
            <p:nvPr/>
          </p:nvSpPr>
          <p:spPr>
            <a:xfrm>
              <a:off x="102996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61259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19521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77784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6046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943093"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52571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10834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690967"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273592"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85621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029969"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612594"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195219"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777843"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36046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943093"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52571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108342"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690967" y="27573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3592" y="26622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856217" y="25036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028411" y="450728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0" name="tx60"/>
            <p:cNvSpPr/>
            <p:nvPr/>
          </p:nvSpPr>
          <p:spPr>
            <a:xfrm>
              <a:off x="161103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19366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743126" y="39279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63" name="tx63"/>
            <p:cNvSpPr/>
            <p:nvPr/>
          </p:nvSpPr>
          <p:spPr>
            <a:xfrm>
              <a:off x="3325751" y="442598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4" name="tx64"/>
            <p:cNvSpPr/>
            <p:nvPr/>
          </p:nvSpPr>
          <p:spPr>
            <a:xfrm>
              <a:off x="3941535" y="47983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5" name="tx65"/>
            <p:cNvSpPr/>
            <p:nvPr/>
          </p:nvSpPr>
          <p:spPr>
            <a:xfrm>
              <a:off x="4524160"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1067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689409" y="483975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627203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854658" y="483975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pl70"/>
            <p:cNvSpPr/>
            <p:nvPr/>
          </p:nvSpPr>
          <p:spPr>
            <a:xfrm>
              <a:off x="6906716" y="1997510"/>
              <a:ext cx="955587" cy="79764"/>
            </a:xfrm>
            <a:custGeom>
              <a:avLst/>
              <a:pathLst>
                <a:path w="955587" h="79764">
                  <a:moveTo>
                    <a:pt x="955587" y="79764"/>
                  </a:moveTo>
                  <a:lnTo>
                    <a:pt x="0" y="0"/>
                  </a:lnTo>
                </a:path>
              </a:pathLst>
            </a:custGeom>
          </p:spPr>
          <p:txBody>
            <a:bodyPr/>
            <a:lstStyle/>
            <a:p/>
          </p:txBody>
        </p:sp>
        <p:sp>
          <p:nvSpPr>
            <p:cNvPr id="71" name="pl71"/>
            <p:cNvSpPr/>
            <p:nvPr/>
          </p:nvSpPr>
          <p:spPr>
            <a:xfrm>
              <a:off x="6906397" y="2537430"/>
              <a:ext cx="955906" cy="114449"/>
            </a:xfrm>
            <a:custGeom>
              <a:avLst/>
              <a:pathLst>
                <a:path w="955906" h="114449">
                  <a:moveTo>
                    <a:pt x="955906" y="114449"/>
                  </a:moveTo>
                  <a:lnTo>
                    <a:pt x="0" y="0"/>
                  </a:lnTo>
                </a:path>
              </a:pathLst>
            </a:custGeom>
          </p:spPr>
          <p:txBody>
            <a:bodyPr/>
            <a:lstStyle/>
            <a:p/>
          </p:txBody>
        </p:sp>
        <p:sp>
          <p:nvSpPr>
            <p:cNvPr id="72" name="pg72"/>
            <p:cNvSpPr/>
            <p:nvPr/>
          </p:nvSpPr>
          <p:spPr>
            <a:xfrm>
              <a:off x="7793724" y="19902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03140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74" name="pg74"/>
            <p:cNvSpPr/>
            <p:nvPr/>
          </p:nvSpPr>
          <p:spPr>
            <a:xfrm>
              <a:off x="7793724" y="25663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26074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76" name="rc76"/>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77" name="tx77"/>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08103" y="413461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9" name="tx79"/>
            <p:cNvSpPr/>
            <p:nvPr/>
          </p:nvSpPr>
          <p:spPr>
            <a:xfrm>
              <a:off x="508103" y="33070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508103" y="247955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508103" y="16520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2" name="tx82"/>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91934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15019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208459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266722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32498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383247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44150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49977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558031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16296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67455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610286" y="3311683"/>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5" name="tx105"/>
            <p:cNvSpPr/>
            <p:nvPr/>
          </p:nvSpPr>
          <p:spPr>
            <a:xfrm rot="5400000">
              <a:off x="8131435" y="3310284"/>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6" name="pl106"/>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541005" y="5900002"/>
              <a:ext cx="201456" cy="201456"/>
            </a:xfrm>
            <a:prstGeom prst="rect">
              <a:avLst/>
            </a:prstGeom>
            <a:solidFill>
              <a:srgbClr val="1CABE2">
                <a:alpha val="100000"/>
              </a:srgbClr>
            </a:solidFill>
          </p:spPr>
          <p:txBody>
            <a:bodyPr/>
            <a:lstStyle/>
            <a:p/>
          </p:txBody>
        </p:sp>
        <p:sp>
          <p:nvSpPr>
            <p:cNvPr id="113" name="tx113"/>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683403" y="1334104"/>
              <a:ext cx="5980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Chile, 2015-2025</a:t>
              </a:r>
            </a:p>
          </p:txBody>
        </p:sp>
        <p:sp>
          <p:nvSpPr>
            <p:cNvPr id="115" name="tx115"/>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6" name="tx116"/>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7" name="tx117"/>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8" name="tx118"/>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registró un total de 1 caso confirmado de sarampión en Chile. Ese mismo año, la cobertura de la primera dosis de la vacuna contra el sarampión (MCV1) fue del 95 % y la de la segunda dosis (MCV2), del 78 %.
No se registraron casos confirmados el año anterior (n = 0).
El mayor número de casos de sarampión se registró en 2018 (n = 23). Ese año, la cobertura de la primera dosis de la vacuna contra el sarampión (MCV1) fue del 93 %.</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Chile registró un aumento de los casos de sarampión en comparación con 2024, mientras que la cobertura de la primera dosis de la vacuna contra el sarampión (MCV1) fue del 95 % y la de la segunda dosis (MCV2), del 78 %.</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07864"/>
              <a:ext cx="3520101" cy="1095563"/>
            </a:xfrm>
            <a:custGeom>
              <a:avLst/>
              <a:pathLst>
                <a:path w="3520101" h="1095563">
                  <a:moveTo>
                    <a:pt x="0" y="0"/>
                  </a:moveTo>
                  <a:lnTo>
                    <a:pt x="140804" y="782545"/>
                  </a:lnTo>
                  <a:lnTo>
                    <a:pt x="281608" y="939054"/>
                  </a:lnTo>
                  <a:lnTo>
                    <a:pt x="422412" y="782545"/>
                  </a:lnTo>
                  <a:lnTo>
                    <a:pt x="563216" y="939054"/>
                  </a:lnTo>
                  <a:lnTo>
                    <a:pt x="704020" y="939054"/>
                  </a:lnTo>
                  <a:lnTo>
                    <a:pt x="844824" y="939054"/>
                  </a:lnTo>
                  <a:lnTo>
                    <a:pt x="985628" y="782545"/>
                  </a:lnTo>
                  <a:lnTo>
                    <a:pt x="1126432" y="939054"/>
                  </a:lnTo>
                  <a:lnTo>
                    <a:pt x="1267236" y="1095563"/>
                  </a:lnTo>
                  <a:lnTo>
                    <a:pt x="1408040" y="939054"/>
                  </a:lnTo>
                  <a:lnTo>
                    <a:pt x="1548844" y="1095563"/>
                  </a:lnTo>
                  <a:lnTo>
                    <a:pt x="1689648" y="1095563"/>
                  </a:lnTo>
                  <a:lnTo>
                    <a:pt x="1830452" y="939054"/>
                  </a:lnTo>
                  <a:lnTo>
                    <a:pt x="1971256" y="469527"/>
                  </a:lnTo>
                  <a:lnTo>
                    <a:pt x="2112061" y="939054"/>
                  </a:lnTo>
                  <a:lnTo>
                    <a:pt x="2252865" y="469527"/>
                  </a:lnTo>
                  <a:lnTo>
                    <a:pt x="2393669" y="313018"/>
                  </a:lnTo>
                  <a:lnTo>
                    <a:pt x="2534473" y="469527"/>
                  </a:lnTo>
                  <a:lnTo>
                    <a:pt x="2675277" y="626036"/>
                  </a:lnTo>
                  <a:lnTo>
                    <a:pt x="2816081" y="313018"/>
                  </a:lnTo>
                  <a:lnTo>
                    <a:pt x="2956885" y="469527"/>
                  </a:lnTo>
                  <a:lnTo>
                    <a:pt x="3097689" y="626036"/>
                  </a:lnTo>
                  <a:lnTo>
                    <a:pt x="3238493" y="626036"/>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438337"/>
              <a:ext cx="3520101" cy="1252072"/>
            </a:xfrm>
            <a:custGeom>
              <a:avLst/>
              <a:pathLst>
                <a:path w="3520101" h="1252072">
                  <a:moveTo>
                    <a:pt x="0" y="626036"/>
                  </a:moveTo>
                  <a:lnTo>
                    <a:pt x="140804" y="782545"/>
                  </a:lnTo>
                  <a:lnTo>
                    <a:pt x="281608" y="782545"/>
                  </a:lnTo>
                  <a:lnTo>
                    <a:pt x="422412" y="939054"/>
                  </a:lnTo>
                  <a:lnTo>
                    <a:pt x="563216" y="1095563"/>
                  </a:lnTo>
                  <a:lnTo>
                    <a:pt x="704020" y="939054"/>
                  </a:lnTo>
                  <a:lnTo>
                    <a:pt x="844824" y="1095563"/>
                  </a:lnTo>
                  <a:lnTo>
                    <a:pt x="985628" y="1252072"/>
                  </a:lnTo>
                  <a:lnTo>
                    <a:pt x="1126432" y="782545"/>
                  </a:lnTo>
                  <a:lnTo>
                    <a:pt x="1267236" y="1095563"/>
                  </a:lnTo>
                  <a:lnTo>
                    <a:pt x="1408040" y="1095563"/>
                  </a:lnTo>
                  <a:lnTo>
                    <a:pt x="1548844" y="939054"/>
                  </a:lnTo>
                  <a:lnTo>
                    <a:pt x="1689648" y="1095563"/>
                  </a:lnTo>
                  <a:lnTo>
                    <a:pt x="1830452" y="939054"/>
                  </a:lnTo>
                  <a:lnTo>
                    <a:pt x="1971256" y="469527"/>
                  </a:lnTo>
                  <a:lnTo>
                    <a:pt x="2112061" y="469527"/>
                  </a:lnTo>
                  <a:lnTo>
                    <a:pt x="2252865" y="626036"/>
                  </a:lnTo>
                  <a:lnTo>
                    <a:pt x="2393669" y="156509"/>
                  </a:lnTo>
                  <a:lnTo>
                    <a:pt x="2534473" y="782545"/>
                  </a:lnTo>
                  <a:lnTo>
                    <a:pt x="2675277" y="469527"/>
                  </a:lnTo>
                  <a:lnTo>
                    <a:pt x="2816081" y="0"/>
                  </a:lnTo>
                  <a:lnTo>
                    <a:pt x="2956885" y="156509"/>
                  </a:lnTo>
                  <a:lnTo>
                    <a:pt x="3097689" y="156509"/>
                  </a:lnTo>
                  <a:lnTo>
                    <a:pt x="3238493" y="782545"/>
                  </a:lnTo>
                  <a:lnTo>
                    <a:pt x="3379297" y="939054"/>
                  </a:lnTo>
                  <a:lnTo>
                    <a:pt x="3520101" y="469527"/>
                  </a:lnTo>
                </a:path>
              </a:pathLst>
            </a:custGeom>
            <a:ln w="27101" cap="flat">
              <a:solidFill>
                <a:srgbClr val="00833D">
                  <a:alpha val="80000"/>
                </a:srgbClr>
              </a:solidFill>
              <a:prstDash val="solid"/>
              <a:round/>
            </a:ln>
          </p:spPr>
          <p:txBody>
            <a:bodyPr/>
            <a:lstStyle/>
            <a:p/>
          </p:txBody>
        </p:sp>
        <p:sp>
          <p:nvSpPr>
            <p:cNvPr id="24" name="pl24"/>
            <p:cNvSpPr/>
            <p:nvPr/>
          </p:nvSpPr>
          <p:spPr>
            <a:xfrm>
              <a:off x="943464" y="3907864"/>
              <a:ext cx="3520101" cy="1095563"/>
            </a:xfrm>
            <a:custGeom>
              <a:avLst/>
              <a:pathLst>
                <a:path w="3520101" h="1095563">
                  <a:moveTo>
                    <a:pt x="0" y="0"/>
                  </a:moveTo>
                  <a:lnTo>
                    <a:pt x="140804" y="782545"/>
                  </a:lnTo>
                  <a:lnTo>
                    <a:pt x="281608" y="939054"/>
                  </a:lnTo>
                  <a:lnTo>
                    <a:pt x="422412" y="782545"/>
                  </a:lnTo>
                  <a:lnTo>
                    <a:pt x="563216" y="939054"/>
                  </a:lnTo>
                  <a:lnTo>
                    <a:pt x="704020" y="939054"/>
                  </a:lnTo>
                  <a:lnTo>
                    <a:pt x="844824" y="939054"/>
                  </a:lnTo>
                  <a:lnTo>
                    <a:pt x="985628" y="782545"/>
                  </a:lnTo>
                  <a:lnTo>
                    <a:pt x="1126432" y="939054"/>
                  </a:lnTo>
                  <a:lnTo>
                    <a:pt x="1267236" y="1095563"/>
                  </a:lnTo>
                  <a:lnTo>
                    <a:pt x="1408040" y="939054"/>
                  </a:lnTo>
                  <a:lnTo>
                    <a:pt x="1548844" y="1095563"/>
                  </a:lnTo>
                  <a:lnTo>
                    <a:pt x="1689648" y="1095563"/>
                  </a:lnTo>
                  <a:lnTo>
                    <a:pt x="1830452" y="939054"/>
                  </a:lnTo>
                  <a:lnTo>
                    <a:pt x="1971256" y="469527"/>
                  </a:lnTo>
                  <a:lnTo>
                    <a:pt x="2112061" y="939054"/>
                  </a:lnTo>
                  <a:lnTo>
                    <a:pt x="2252865" y="469527"/>
                  </a:lnTo>
                  <a:lnTo>
                    <a:pt x="2393669" y="313018"/>
                  </a:lnTo>
                  <a:lnTo>
                    <a:pt x="2534473" y="469527"/>
                  </a:lnTo>
                  <a:lnTo>
                    <a:pt x="2675277" y="626036"/>
                  </a:lnTo>
                  <a:lnTo>
                    <a:pt x="2816081" y="313018"/>
                  </a:lnTo>
                  <a:lnTo>
                    <a:pt x="2956885" y="469527"/>
                  </a:lnTo>
                  <a:lnTo>
                    <a:pt x="3097689" y="626036"/>
                  </a:lnTo>
                  <a:lnTo>
                    <a:pt x="3238493" y="626036"/>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3907864"/>
              <a:ext cx="3520101" cy="1095563"/>
            </a:xfrm>
            <a:custGeom>
              <a:avLst/>
              <a:pathLst>
                <a:path w="3520101" h="1095563">
                  <a:moveTo>
                    <a:pt x="0" y="0"/>
                  </a:moveTo>
                  <a:lnTo>
                    <a:pt x="140804" y="782545"/>
                  </a:lnTo>
                  <a:lnTo>
                    <a:pt x="281608" y="939054"/>
                  </a:lnTo>
                  <a:lnTo>
                    <a:pt x="422412" y="782545"/>
                  </a:lnTo>
                  <a:lnTo>
                    <a:pt x="563216" y="939054"/>
                  </a:lnTo>
                  <a:lnTo>
                    <a:pt x="704020" y="939054"/>
                  </a:lnTo>
                  <a:lnTo>
                    <a:pt x="844824" y="939054"/>
                  </a:lnTo>
                  <a:lnTo>
                    <a:pt x="985628" y="782545"/>
                  </a:lnTo>
                  <a:lnTo>
                    <a:pt x="1126432" y="939054"/>
                  </a:lnTo>
                  <a:lnTo>
                    <a:pt x="1267236" y="1095563"/>
                  </a:lnTo>
                  <a:lnTo>
                    <a:pt x="1408040" y="939054"/>
                  </a:lnTo>
                  <a:lnTo>
                    <a:pt x="1548844" y="1095563"/>
                  </a:lnTo>
                  <a:lnTo>
                    <a:pt x="1689648" y="1095563"/>
                  </a:lnTo>
                  <a:lnTo>
                    <a:pt x="1830452" y="939054"/>
                  </a:lnTo>
                  <a:lnTo>
                    <a:pt x="1971256" y="469527"/>
                  </a:lnTo>
                  <a:lnTo>
                    <a:pt x="2112061" y="939054"/>
                  </a:lnTo>
                  <a:lnTo>
                    <a:pt x="2252865" y="469527"/>
                  </a:lnTo>
                  <a:lnTo>
                    <a:pt x="2393669" y="313018"/>
                  </a:lnTo>
                  <a:lnTo>
                    <a:pt x="2534473" y="469527"/>
                  </a:lnTo>
                  <a:lnTo>
                    <a:pt x="2675277" y="626036"/>
                  </a:lnTo>
                  <a:lnTo>
                    <a:pt x="2816081" y="313018"/>
                  </a:lnTo>
                  <a:lnTo>
                    <a:pt x="2956885" y="469527"/>
                  </a:lnTo>
                  <a:lnTo>
                    <a:pt x="3097689" y="626036"/>
                  </a:lnTo>
                  <a:lnTo>
                    <a:pt x="3238493" y="626036"/>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438337"/>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3717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40306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158899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29301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560252"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3" name="pl63"/>
            <p:cNvSpPr/>
            <p:nvPr/>
          </p:nvSpPr>
          <p:spPr>
            <a:xfrm>
              <a:off x="167489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7489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5187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1433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41994" y="6119132"/>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8" name="tx68"/>
            <p:cNvSpPr/>
            <p:nvPr/>
          </p:nvSpPr>
          <p:spPr>
            <a:xfrm>
              <a:off x="261897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8143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07864"/>
              <a:ext cx="3520101" cy="1095563"/>
            </a:xfrm>
            <a:custGeom>
              <a:avLst/>
              <a:pathLst>
                <a:path w="3520101" h="1095563">
                  <a:moveTo>
                    <a:pt x="0" y="939054"/>
                  </a:moveTo>
                  <a:lnTo>
                    <a:pt x="140804" y="626036"/>
                  </a:lnTo>
                  <a:lnTo>
                    <a:pt x="281608" y="626036"/>
                  </a:lnTo>
                  <a:lnTo>
                    <a:pt x="422412" y="782545"/>
                  </a:lnTo>
                  <a:lnTo>
                    <a:pt x="563216" y="1095563"/>
                  </a:lnTo>
                  <a:lnTo>
                    <a:pt x="704020" y="782545"/>
                  </a:lnTo>
                  <a:lnTo>
                    <a:pt x="844824" y="469527"/>
                  </a:lnTo>
                  <a:lnTo>
                    <a:pt x="985628" y="156509"/>
                  </a:lnTo>
                  <a:lnTo>
                    <a:pt x="1126432" y="1095563"/>
                  </a:lnTo>
                  <a:lnTo>
                    <a:pt x="1267236" y="939054"/>
                  </a:lnTo>
                  <a:lnTo>
                    <a:pt x="1408040" y="1095563"/>
                  </a:lnTo>
                  <a:lnTo>
                    <a:pt x="1548844" y="626036"/>
                  </a:lnTo>
                  <a:lnTo>
                    <a:pt x="1689648" y="1095563"/>
                  </a:lnTo>
                  <a:lnTo>
                    <a:pt x="1830452" y="782545"/>
                  </a:lnTo>
                  <a:lnTo>
                    <a:pt x="1971256" y="782545"/>
                  </a:lnTo>
                  <a:lnTo>
                    <a:pt x="2112061" y="939054"/>
                  </a:lnTo>
                  <a:lnTo>
                    <a:pt x="2252865" y="156509"/>
                  </a:lnTo>
                  <a:lnTo>
                    <a:pt x="2393669" y="313018"/>
                  </a:lnTo>
                  <a:lnTo>
                    <a:pt x="2534473" y="156509"/>
                  </a:lnTo>
                  <a:lnTo>
                    <a:pt x="2675277" y="469527"/>
                  </a:lnTo>
                  <a:lnTo>
                    <a:pt x="2816081" y="0"/>
                  </a:lnTo>
                  <a:lnTo>
                    <a:pt x="2956885" y="0"/>
                  </a:lnTo>
                  <a:lnTo>
                    <a:pt x="3097689" y="313018"/>
                  </a:lnTo>
                  <a:lnTo>
                    <a:pt x="3238493" y="313018"/>
                  </a:lnTo>
                  <a:lnTo>
                    <a:pt x="3379297" y="313018"/>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907864"/>
              <a:ext cx="3520101" cy="1252072"/>
            </a:xfrm>
            <a:custGeom>
              <a:avLst/>
              <a:pathLst>
                <a:path w="3520101" h="1252072">
                  <a:moveTo>
                    <a:pt x="0" y="626036"/>
                  </a:moveTo>
                  <a:lnTo>
                    <a:pt x="140804" y="1095563"/>
                  </a:lnTo>
                  <a:lnTo>
                    <a:pt x="281608" y="626036"/>
                  </a:lnTo>
                  <a:lnTo>
                    <a:pt x="422412" y="626036"/>
                  </a:lnTo>
                  <a:lnTo>
                    <a:pt x="563216" y="626036"/>
                  </a:lnTo>
                  <a:lnTo>
                    <a:pt x="704020" y="313018"/>
                  </a:lnTo>
                  <a:lnTo>
                    <a:pt x="844824" y="782545"/>
                  </a:lnTo>
                  <a:lnTo>
                    <a:pt x="985628" y="939054"/>
                  </a:lnTo>
                  <a:lnTo>
                    <a:pt x="1126432" y="782545"/>
                  </a:lnTo>
                  <a:lnTo>
                    <a:pt x="1267236" y="782545"/>
                  </a:lnTo>
                  <a:lnTo>
                    <a:pt x="1408040" y="626036"/>
                  </a:lnTo>
                  <a:lnTo>
                    <a:pt x="1548844" y="782545"/>
                  </a:lnTo>
                  <a:lnTo>
                    <a:pt x="1689648" y="939054"/>
                  </a:lnTo>
                  <a:lnTo>
                    <a:pt x="1830452" y="782545"/>
                  </a:lnTo>
                  <a:lnTo>
                    <a:pt x="1971256" y="782545"/>
                  </a:lnTo>
                  <a:lnTo>
                    <a:pt x="2112061" y="626036"/>
                  </a:lnTo>
                  <a:lnTo>
                    <a:pt x="2252865" y="782545"/>
                  </a:lnTo>
                  <a:lnTo>
                    <a:pt x="2393669" y="0"/>
                  </a:lnTo>
                  <a:lnTo>
                    <a:pt x="2534473" y="1252072"/>
                  </a:lnTo>
                  <a:lnTo>
                    <a:pt x="2675277" y="1095563"/>
                  </a:lnTo>
                  <a:lnTo>
                    <a:pt x="2816081" y="782545"/>
                  </a:lnTo>
                  <a:lnTo>
                    <a:pt x="2956885" y="1095563"/>
                  </a:lnTo>
                  <a:lnTo>
                    <a:pt x="3097689" y="0"/>
                  </a:lnTo>
                  <a:lnTo>
                    <a:pt x="3238493" y="626036"/>
                  </a:lnTo>
                  <a:lnTo>
                    <a:pt x="3379297" y="1252072"/>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3907864"/>
              <a:ext cx="3520101" cy="1095563"/>
            </a:xfrm>
            <a:custGeom>
              <a:avLst/>
              <a:pathLst>
                <a:path w="3520101" h="1095563">
                  <a:moveTo>
                    <a:pt x="0" y="939054"/>
                  </a:moveTo>
                  <a:lnTo>
                    <a:pt x="140804" y="626036"/>
                  </a:lnTo>
                  <a:lnTo>
                    <a:pt x="281608" y="626036"/>
                  </a:lnTo>
                  <a:lnTo>
                    <a:pt x="422412" y="782545"/>
                  </a:lnTo>
                  <a:lnTo>
                    <a:pt x="563216" y="1095563"/>
                  </a:lnTo>
                  <a:lnTo>
                    <a:pt x="704020" y="782545"/>
                  </a:lnTo>
                  <a:lnTo>
                    <a:pt x="844824" y="469527"/>
                  </a:lnTo>
                  <a:lnTo>
                    <a:pt x="985628" y="156509"/>
                  </a:lnTo>
                  <a:lnTo>
                    <a:pt x="1126432" y="1095563"/>
                  </a:lnTo>
                  <a:lnTo>
                    <a:pt x="1267236" y="939054"/>
                  </a:lnTo>
                  <a:lnTo>
                    <a:pt x="1408040" y="1095563"/>
                  </a:lnTo>
                  <a:lnTo>
                    <a:pt x="1548844" y="626036"/>
                  </a:lnTo>
                  <a:lnTo>
                    <a:pt x="1689648" y="1095563"/>
                  </a:lnTo>
                  <a:lnTo>
                    <a:pt x="1830452" y="782545"/>
                  </a:lnTo>
                  <a:lnTo>
                    <a:pt x="1971256" y="782545"/>
                  </a:lnTo>
                  <a:lnTo>
                    <a:pt x="2112061" y="939054"/>
                  </a:lnTo>
                  <a:lnTo>
                    <a:pt x="2252865" y="156509"/>
                  </a:lnTo>
                  <a:lnTo>
                    <a:pt x="2393669" y="313018"/>
                  </a:lnTo>
                  <a:lnTo>
                    <a:pt x="2534473" y="156509"/>
                  </a:lnTo>
                  <a:lnTo>
                    <a:pt x="2675277" y="469527"/>
                  </a:lnTo>
                  <a:lnTo>
                    <a:pt x="2816081" y="0"/>
                  </a:lnTo>
                  <a:lnTo>
                    <a:pt x="2956885" y="0"/>
                  </a:lnTo>
                  <a:lnTo>
                    <a:pt x="3097689" y="313018"/>
                  </a:lnTo>
                  <a:lnTo>
                    <a:pt x="3238493" y="313018"/>
                  </a:lnTo>
                  <a:lnTo>
                    <a:pt x="3379297" y="313018"/>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07864"/>
              <a:ext cx="3520101" cy="1095563"/>
            </a:xfrm>
            <a:custGeom>
              <a:avLst/>
              <a:pathLst>
                <a:path w="3520101" h="1095563">
                  <a:moveTo>
                    <a:pt x="0" y="939054"/>
                  </a:moveTo>
                  <a:lnTo>
                    <a:pt x="140804" y="626036"/>
                  </a:lnTo>
                  <a:lnTo>
                    <a:pt x="281608" y="626036"/>
                  </a:lnTo>
                  <a:lnTo>
                    <a:pt x="422412" y="782545"/>
                  </a:lnTo>
                  <a:lnTo>
                    <a:pt x="563216" y="1095563"/>
                  </a:lnTo>
                  <a:lnTo>
                    <a:pt x="704020" y="782545"/>
                  </a:lnTo>
                  <a:lnTo>
                    <a:pt x="844824" y="469527"/>
                  </a:lnTo>
                  <a:lnTo>
                    <a:pt x="985628" y="156509"/>
                  </a:lnTo>
                  <a:lnTo>
                    <a:pt x="1126432" y="1095563"/>
                  </a:lnTo>
                  <a:lnTo>
                    <a:pt x="1267236" y="939054"/>
                  </a:lnTo>
                  <a:lnTo>
                    <a:pt x="1408040" y="1095563"/>
                  </a:lnTo>
                  <a:lnTo>
                    <a:pt x="1548844" y="626036"/>
                  </a:lnTo>
                  <a:lnTo>
                    <a:pt x="1689648" y="1095563"/>
                  </a:lnTo>
                  <a:lnTo>
                    <a:pt x="1830452" y="782545"/>
                  </a:lnTo>
                  <a:lnTo>
                    <a:pt x="1971256" y="782545"/>
                  </a:lnTo>
                  <a:lnTo>
                    <a:pt x="2112061" y="939054"/>
                  </a:lnTo>
                  <a:lnTo>
                    <a:pt x="2252865" y="156509"/>
                  </a:lnTo>
                  <a:lnTo>
                    <a:pt x="2393669" y="313018"/>
                  </a:lnTo>
                  <a:lnTo>
                    <a:pt x="2534473" y="156509"/>
                  </a:lnTo>
                  <a:lnTo>
                    <a:pt x="2675277" y="469527"/>
                  </a:lnTo>
                  <a:lnTo>
                    <a:pt x="2816081" y="0"/>
                  </a:lnTo>
                  <a:lnTo>
                    <a:pt x="2956885" y="0"/>
                  </a:lnTo>
                  <a:lnTo>
                    <a:pt x="3097689" y="313018"/>
                  </a:lnTo>
                  <a:lnTo>
                    <a:pt x="3238493" y="313018"/>
                  </a:lnTo>
                  <a:lnTo>
                    <a:pt x="3379297" y="313018"/>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925503"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629524"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770328"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9" name="pl129"/>
            <p:cNvSpPr/>
            <p:nvPr/>
          </p:nvSpPr>
          <p:spPr>
            <a:xfrm>
              <a:off x="604014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4014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171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7958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07245" y="6119132"/>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34" name="tx134"/>
            <p:cNvSpPr/>
            <p:nvPr/>
          </p:nvSpPr>
          <p:spPr>
            <a:xfrm>
              <a:off x="698422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4668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7" name="tx137"/>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8" name="tx138"/>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9" name="tx139"/>
            <p:cNvSpPr/>
            <p:nvPr/>
          </p:nvSpPr>
          <p:spPr>
            <a:xfrm>
              <a:off x="2989540" y="1342252"/>
              <a:ext cx="343923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Chile,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3 % de los niños que recibieron la primera dosis de DTP no recibieron la tercera dosis de DTP (izquierda), y el 3 %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Chile fue inferior a la tasa mundial, mientras que el abandono de la DTP-MCV fue inferior a la tasa mundial.</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bajo en Chile, lo que indica una buena retención de los niños en los programas de vacunación y que las iniciativas actuales para garantizar el seguimiento están dando buenos resultados.</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11221"/>
            </a:xfrm>
            <a:custGeom>
              <a:avLst/>
              <a:pathLst>
                <a:path w="2135265" h="111221">
                  <a:moveTo>
                    <a:pt x="0" y="83416"/>
                  </a:moveTo>
                  <a:lnTo>
                    <a:pt x="85410" y="13902"/>
                  </a:lnTo>
                  <a:lnTo>
                    <a:pt x="170821" y="41708"/>
                  </a:lnTo>
                  <a:lnTo>
                    <a:pt x="256231" y="55610"/>
                  </a:lnTo>
                  <a:lnTo>
                    <a:pt x="341642" y="55610"/>
                  </a:lnTo>
                  <a:lnTo>
                    <a:pt x="427053" y="55610"/>
                  </a:lnTo>
                  <a:lnTo>
                    <a:pt x="512463" y="13902"/>
                  </a:lnTo>
                  <a:lnTo>
                    <a:pt x="597874" y="13902"/>
                  </a:lnTo>
                  <a:lnTo>
                    <a:pt x="683284" y="0"/>
                  </a:lnTo>
                  <a:lnTo>
                    <a:pt x="768695" y="55610"/>
                  </a:lnTo>
                  <a:lnTo>
                    <a:pt x="854106" y="55610"/>
                  </a:lnTo>
                  <a:lnTo>
                    <a:pt x="939516" y="111221"/>
                  </a:lnTo>
                  <a:lnTo>
                    <a:pt x="1024927" y="97318"/>
                  </a:lnTo>
                  <a:lnTo>
                    <a:pt x="1110337" y="13902"/>
                  </a:lnTo>
                  <a:lnTo>
                    <a:pt x="1195748" y="13902"/>
                  </a:lnTo>
                  <a:lnTo>
                    <a:pt x="1281159" y="83416"/>
                  </a:lnTo>
                  <a:lnTo>
                    <a:pt x="1366569" y="27805"/>
                  </a:lnTo>
                  <a:lnTo>
                    <a:pt x="1451980" y="41708"/>
                  </a:lnTo>
                  <a:lnTo>
                    <a:pt x="1537390" y="41708"/>
                  </a:lnTo>
                  <a:lnTo>
                    <a:pt x="1622801" y="13902"/>
                  </a:lnTo>
                  <a:lnTo>
                    <a:pt x="1708212" y="13902"/>
                  </a:lnTo>
                  <a:lnTo>
                    <a:pt x="1793622" y="13902"/>
                  </a:lnTo>
                  <a:lnTo>
                    <a:pt x="1879033" y="0"/>
                  </a:lnTo>
                  <a:lnTo>
                    <a:pt x="1964443" y="13902"/>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003836"/>
              <a:ext cx="768695" cy="13902"/>
            </a:xfrm>
            <a:custGeom>
              <a:avLst/>
              <a:pathLst>
                <a:path w="768695" h="13902">
                  <a:moveTo>
                    <a:pt x="0" y="0"/>
                  </a:moveTo>
                  <a:lnTo>
                    <a:pt x="85410" y="13902"/>
                  </a:lnTo>
                  <a:lnTo>
                    <a:pt x="170821" y="13902"/>
                  </a:lnTo>
                  <a:lnTo>
                    <a:pt x="256231" y="0"/>
                  </a:lnTo>
                  <a:lnTo>
                    <a:pt x="341642" y="13902"/>
                  </a:lnTo>
                  <a:lnTo>
                    <a:pt x="427053" y="0"/>
                  </a:lnTo>
                  <a:lnTo>
                    <a:pt x="512463" y="0"/>
                  </a:lnTo>
                  <a:lnTo>
                    <a:pt x="597874" y="0"/>
                  </a:lnTo>
                  <a:lnTo>
                    <a:pt x="683284" y="13902"/>
                  </a:lnTo>
                  <a:lnTo>
                    <a:pt x="768695" y="13902"/>
                  </a:lnTo>
                </a:path>
              </a:pathLst>
            </a:custGeom>
            <a:ln w="27101" cap="flat">
              <a:solidFill>
                <a:srgbClr val="1CABE2">
                  <a:alpha val="100000"/>
                </a:srgbClr>
              </a:solidFill>
              <a:prstDash val="solid"/>
              <a:round/>
            </a:ln>
          </p:spPr>
          <p:txBody>
            <a:bodyPr/>
            <a:lstStyle/>
            <a:p/>
          </p:txBody>
        </p:sp>
        <p:sp>
          <p:nvSpPr>
            <p:cNvPr id="74" name="pt74"/>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037162"/>
              <a:ext cx="2135265" cy="125124"/>
            </a:xfrm>
            <a:custGeom>
              <a:avLst/>
              <a:pathLst>
                <a:path w="2135265" h="125124">
                  <a:moveTo>
                    <a:pt x="0" y="13902"/>
                  </a:moveTo>
                  <a:lnTo>
                    <a:pt x="85410" y="0"/>
                  </a:lnTo>
                  <a:lnTo>
                    <a:pt x="170821" y="13902"/>
                  </a:lnTo>
                  <a:lnTo>
                    <a:pt x="256231" y="13902"/>
                  </a:lnTo>
                  <a:lnTo>
                    <a:pt x="341642" y="69513"/>
                  </a:lnTo>
                  <a:lnTo>
                    <a:pt x="427053" y="97318"/>
                  </a:lnTo>
                  <a:lnTo>
                    <a:pt x="512463" y="55610"/>
                  </a:lnTo>
                  <a:lnTo>
                    <a:pt x="597874" y="13902"/>
                  </a:lnTo>
                  <a:lnTo>
                    <a:pt x="683284" y="41708"/>
                  </a:lnTo>
                  <a:lnTo>
                    <a:pt x="768695" y="69513"/>
                  </a:lnTo>
                  <a:lnTo>
                    <a:pt x="854106" y="83416"/>
                  </a:lnTo>
                  <a:lnTo>
                    <a:pt x="939516" y="69513"/>
                  </a:lnTo>
                  <a:lnTo>
                    <a:pt x="1024927" y="125124"/>
                  </a:lnTo>
                  <a:lnTo>
                    <a:pt x="1110337" y="97318"/>
                  </a:lnTo>
                  <a:lnTo>
                    <a:pt x="1195748" y="0"/>
                  </a:lnTo>
                  <a:lnTo>
                    <a:pt x="1281159" y="27805"/>
                  </a:lnTo>
                  <a:lnTo>
                    <a:pt x="1366569" y="0"/>
                  </a:lnTo>
                  <a:lnTo>
                    <a:pt x="1451980" y="13902"/>
                  </a:lnTo>
                  <a:lnTo>
                    <a:pt x="1537390" y="0"/>
                  </a:lnTo>
                  <a:lnTo>
                    <a:pt x="1622801" y="0"/>
                  </a:lnTo>
                  <a:lnTo>
                    <a:pt x="1708212" y="13902"/>
                  </a:lnTo>
                  <a:lnTo>
                    <a:pt x="1793622" y="0"/>
                  </a:lnTo>
                  <a:lnTo>
                    <a:pt x="1879033" y="0"/>
                  </a:lnTo>
                  <a:lnTo>
                    <a:pt x="1964443" y="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8634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77175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5" name="tx135"/>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6" name="tx136"/>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031642"/>
              <a:ext cx="2135265" cy="97318"/>
            </a:xfrm>
            <a:custGeom>
              <a:avLst/>
              <a:pathLst>
                <a:path w="2135265" h="97318">
                  <a:moveTo>
                    <a:pt x="0" y="0"/>
                  </a:moveTo>
                  <a:lnTo>
                    <a:pt x="85410" y="13902"/>
                  </a:lnTo>
                  <a:lnTo>
                    <a:pt x="170821" y="27805"/>
                  </a:lnTo>
                  <a:lnTo>
                    <a:pt x="256231" y="13902"/>
                  </a:lnTo>
                  <a:lnTo>
                    <a:pt x="341642" y="41708"/>
                  </a:lnTo>
                  <a:lnTo>
                    <a:pt x="427053" y="97318"/>
                  </a:lnTo>
                  <a:lnTo>
                    <a:pt x="512463" y="83416"/>
                  </a:lnTo>
                  <a:lnTo>
                    <a:pt x="597874" y="69513"/>
                  </a:lnTo>
                  <a:lnTo>
                    <a:pt x="683284" y="13902"/>
                  </a:lnTo>
                  <a:lnTo>
                    <a:pt x="768695" y="55610"/>
                  </a:lnTo>
                  <a:lnTo>
                    <a:pt x="854106" y="55610"/>
                  </a:lnTo>
                  <a:lnTo>
                    <a:pt x="939516" y="83416"/>
                  </a:lnTo>
                  <a:lnTo>
                    <a:pt x="1024927" y="97318"/>
                  </a:lnTo>
                  <a:lnTo>
                    <a:pt x="1110337" y="97318"/>
                  </a:lnTo>
                  <a:lnTo>
                    <a:pt x="1195748" y="0"/>
                  </a:lnTo>
                  <a:lnTo>
                    <a:pt x="1281159" y="13902"/>
                  </a:lnTo>
                  <a:lnTo>
                    <a:pt x="1366569" y="55610"/>
                  </a:lnTo>
                  <a:lnTo>
                    <a:pt x="1451980" y="55610"/>
                  </a:lnTo>
                  <a:lnTo>
                    <a:pt x="1537390" y="55610"/>
                  </a:lnTo>
                  <a:lnTo>
                    <a:pt x="1622801" y="27805"/>
                  </a:lnTo>
                  <a:lnTo>
                    <a:pt x="1708212" y="83416"/>
                  </a:lnTo>
                  <a:lnTo>
                    <a:pt x="1793622" y="69513"/>
                  </a:lnTo>
                  <a:lnTo>
                    <a:pt x="1879033" y="41708"/>
                  </a:lnTo>
                  <a:lnTo>
                    <a:pt x="1964443" y="41708"/>
                  </a:lnTo>
                  <a:lnTo>
                    <a:pt x="2049854" y="55610"/>
                  </a:lnTo>
                  <a:lnTo>
                    <a:pt x="2135265" y="27805"/>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5" name="tx185"/>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6" name="tx186"/>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7" name="tx187"/>
            <p:cNvSpPr/>
            <p:nvPr/>
          </p:nvSpPr>
          <p:spPr>
            <a:xfrm>
              <a:off x="584588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064967"/>
              <a:ext cx="2135265" cy="97318"/>
            </a:xfrm>
            <a:custGeom>
              <a:avLst/>
              <a:pathLst>
                <a:path w="2135265" h="97318">
                  <a:moveTo>
                    <a:pt x="0" y="83416"/>
                  </a:moveTo>
                  <a:lnTo>
                    <a:pt x="85410" y="0"/>
                  </a:lnTo>
                  <a:lnTo>
                    <a:pt x="170821" y="0"/>
                  </a:lnTo>
                  <a:lnTo>
                    <a:pt x="256231" y="13902"/>
                  </a:lnTo>
                  <a:lnTo>
                    <a:pt x="341642" y="55610"/>
                  </a:lnTo>
                  <a:lnTo>
                    <a:pt x="427053" y="83416"/>
                  </a:lnTo>
                  <a:lnTo>
                    <a:pt x="512463" y="41708"/>
                  </a:lnTo>
                  <a:lnTo>
                    <a:pt x="597874" y="13902"/>
                  </a:lnTo>
                  <a:lnTo>
                    <a:pt x="683284" y="27805"/>
                  </a:lnTo>
                  <a:lnTo>
                    <a:pt x="768695" y="41708"/>
                  </a:lnTo>
                  <a:lnTo>
                    <a:pt x="854106" y="69513"/>
                  </a:lnTo>
                  <a:lnTo>
                    <a:pt x="939516" y="41708"/>
                  </a:lnTo>
                  <a:lnTo>
                    <a:pt x="1024927" y="97318"/>
                  </a:lnTo>
                  <a:lnTo>
                    <a:pt x="1110337" y="83416"/>
                  </a:lnTo>
                  <a:lnTo>
                    <a:pt x="1195748" y="27805"/>
                  </a:lnTo>
                  <a:lnTo>
                    <a:pt x="1281159" y="13902"/>
                  </a:lnTo>
                  <a:lnTo>
                    <a:pt x="1366569" y="27805"/>
                  </a:lnTo>
                  <a:lnTo>
                    <a:pt x="1451980" y="55610"/>
                  </a:lnTo>
                  <a:lnTo>
                    <a:pt x="1537390" y="27805"/>
                  </a:lnTo>
                  <a:lnTo>
                    <a:pt x="1622801" y="13902"/>
                  </a:lnTo>
                  <a:lnTo>
                    <a:pt x="1708212" y="55610"/>
                  </a:lnTo>
                  <a:lnTo>
                    <a:pt x="1793622" y="27805"/>
                  </a:lnTo>
                  <a:lnTo>
                    <a:pt x="1879033" y="13902"/>
                  </a:lnTo>
                  <a:lnTo>
                    <a:pt x="1964443" y="13902"/>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48053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56594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5" name="tx235"/>
            <p:cNvSpPr/>
            <p:nvPr/>
          </p:nvSpPr>
          <p:spPr>
            <a:xfrm>
              <a:off x="8812300"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6" name="tx236"/>
            <p:cNvSpPr/>
            <p:nvPr/>
          </p:nvSpPr>
          <p:spPr>
            <a:xfrm>
              <a:off x="8213020"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7" name="tx237"/>
            <p:cNvSpPr/>
            <p:nvPr/>
          </p:nvSpPr>
          <p:spPr>
            <a:xfrm>
              <a:off x="8640073"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986121" y="4045544"/>
              <a:ext cx="1793622" cy="361469"/>
            </a:xfrm>
            <a:custGeom>
              <a:avLst/>
              <a:pathLst>
                <a:path w="1793622" h="361469">
                  <a:moveTo>
                    <a:pt x="0" y="0"/>
                  </a:moveTo>
                  <a:lnTo>
                    <a:pt x="85410" y="0"/>
                  </a:lnTo>
                  <a:lnTo>
                    <a:pt x="170821" y="13902"/>
                  </a:lnTo>
                  <a:lnTo>
                    <a:pt x="256231" y="13902"/>
                  </a:lnTo>
                  <a:lnTo>
                    <a:pt x="341642" y="97318"/>
                  </a:lnTo>
                  <a:lnTo>
                    <a:pt x="427053" y="97318"/>
                  </a:lnTo>
                  <a:lnTo>
                    <a:pt x="512463" y="166832"/>
                  </a:lnTo>
                  <a:lnTo>
                    <a:pt x="597874" y="264150"/>
                  </a:lnTo>
                  <a:lnTo>
                    <a:pt x="683284" y="305858"/>
                  </a:lnTo>
                  <a:lnTo>
                    <a:pt x="768695" y="250248"/>
                  </a:lnTo>
                  <a:lnTo>
                    <a:pt x="854106" y="111221"/>
                  </a:lnTo>
                  <a:lnTo>
                    <a:pt x="939516" y="97318"/>
                  </a:lnTo>
                  <a:lnTo>
                    <a:pt x="1024927" y="125124"/>
                  </a:lnTo>
                  <a:lnTo>
                    <a:pt x="1110337" y="83416"/>
                  </a:lnTo>
                  <a:lnTo>
                    <a:pt x="1195748" y="41708"/>
                  </a:lnTo>
                  <a:lnTo>
                    <a:pt x="1281159" y="69513"/>
                  </a:lnTo>
                  <a:lnTo>
                    <a:pt x="1366569" y="180734"/>
                  </a:lnTo>
                  <a:lnTo>
                    <a:pt x="1451980" y="69513"/>
                  </a:lnTo>
                  <a:lnTo>
                    <a:pt x="1537390" y="208540"/>
                  </a:lnTo>
                  <a:lnTo>
                    <a:pt x="1622801" y="361469"/>
                  </a:lnTo>
                  <a:lnTo>
                    <a:pt x="1708212" y="319761"/>
                  </a:lnTo>
                  <a:lnTo>
                    <a:pt x="1793622" y="250248"/>
                  </a:lnTo>
                </a:path>
              </a:pathLst>
            </a:custGeom>
            <a:ln w="27101" cap="flat">
              <a:solidFill>
                <a:srgbClr val="1CABE2">
                  <a:alpha val="100000"/>
                </a:srgbClr>
              </a:solidFill>
              <a:prstDash val="solid"/>
              <a:round/>
            </a:ln>
          </p:spPr>
          <p:txBody>
            <a:bodyPr/>
            <a:lstStyle/>
            <a:p/>
          </p:txBody>
        </p:sp>
        <p:sp>
          <p:nvSpPr>
            <p:cNvPr id="258" name="pt258"/>
            <p:cNvSpPr/>
            <p:nvPr/>
          </p:nvSpPr>
          <p:spPr>
            <a:xfrm>
              <a:off x="696807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0534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13889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30971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9512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480534"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565945"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651355"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736766"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82217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9075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9299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0784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1638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24923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334640"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42005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505461"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9087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676283"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76169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tx280"/>
            <p:cNvSpPr/>
            <p:nvPr/>
          </p:nvSpPr>
          <p:spPr>
            <a:xfrm>
              <a:off x="6834191"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1" name="tx281"/>
            <p:cNvSpPr/>
            <p:nvPr/>
          </p:nvSpPr>
          <p:spPr>
            <a:xfrm>
              <a:off x="8812300"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2" name="tx282"/>
            <p:cNvSpPr/>
            <p:nvPr/>
          </p:nvSpPr>
          <p:spPr>
            <a:xfrm>
              <a:off x="8213020"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3" name="tx283"/>
            <p:cNvSpPr/>
            <p:nvPr/>
          </p:nvSpPr>
          <p:spPr>
            <a:xfrm>
              <a:off x="8640073" y="42241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84" name="tx284"/>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5" name="tx285"/>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6" name="tx286"/>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7" name="tx28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8" name="tx28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9" name="tx28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0" name="tx29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8" name="tx29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9" name="tx29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0" name="tx30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1" name="tx30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2" name="tx30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3" name="tx30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4" name="tx304"/>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5" name="tx305"/>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6" name="tx306"/>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7" name="tx307"/>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8" name="tx308"/>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9" name="tx309"/>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0" name="tx310"/>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1" name="tx311"/>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2" name="tx312"/>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3" name="tx313"/>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4" name="tx314"/>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5" name="tx315"/>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6" name="tx316"/>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7" name="tx317"/>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8" name="tx318"/>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9" name="tx319"/>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0" name="tx320"/>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1" name="tx321"/>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2" name="tx322"/>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3" name="tx323"/>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24" name="pt32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6" name="tx32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7" name="tx32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8" name="tx328"/>
            <p:cNvSpPr/>
            <p:nvPr/>
          </p:nvSpPr>
          <p:spPr>
            <a:xfrm>
              <a:off x="2345862" y="1342252"/>
              <a:ext cx="514412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Chile, 2000-2025</a:t>
              </a:r>
            </a:p>
          </p:txBody>
        </p:sp>
        <p:sp>
          <p:nvSpPr>
            <p:cNvPr id="329" name="tx329"/>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30" name="tx330"/>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presentaba la cobertura más baja (78 %), seguida de la DTP3 y la MCV1 (95 %).
En comparación con 2019, la cobertura de una vacuna aumentó (BCG), la de cuatro vacunas disminuyó (DTP1, DTP3, IPV1 y MCV2) y la de una vacuna se mantuvo constante (MCV1).
En comparación con 2024, la cobertura de cuatro vacunas se mantuvo constante (BCG, DTP1, DTP3 e IPV1) y la de dos vacunas aumentó (MCV1 y MCV2).</a:t>
            </a:r>
          </a:p>
        </p:txBody>
      </p:sp>
      <p:sp>
        <p:nvSpPr>
          <p:cNvPr id="3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Chile registró su cobertura más baja en la vacuna MCV2 (78 %), mientras que la mayoría de las demás vacunas sistemáticas se situaban entre el 95 % y el 99 %; cuatro antígenos registraron un descenso desde 2019, y otros cuatro se mantuvieron constantes desde 2024.</a:t>
            </a:r>
          </a:p>
        </p:txBody>
      </p:sp>
      <p:grpSp xmlns:pic="http://schemas.openxmlformats.org/drawingml/2006/picture">
        <p:nvGrpSpPr>
          <p:cNvPr id="333" name=""/>
          <p:cNvGrpSpPr/>
          <p:nvPr/>
        </p:nvGrpSpPr>
        <p:grpSpPr>
          <a:xfrm>
            <a:off x="292608" y="1097280"/>
            <a:ext cx="8595360" cy="28575"/>
            <a:chOff x="292608" y="1097280"/>
            <a:chExt cx="8595360" cy="28575"/>
          </a:xfrm>
        </p:grpSpPr>
        <p:sp>
          <p:nvSpPr>
            <p:cNvPr id="3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332147"/>
            </a:xfrm>
            <a:custGeom>
              <a:avLst/>
              <a:pathLst>
                <a:path w="6518190" h="332147">
                  <a:moveTo>
                    <a:pt x="0" y="284697"/>
                  </a:moveTo>
                  <a:lnTo>
                    <a:pt x="260727" y="0"/>
                  </a:lnTo>
                  <a:lnTo>
                    <a:pt x="521455" y="0"/>
                  </a:lnTo>
                  <a:lnTo>
                    <a:pt x="782182" y="47449"/>
                  </a:lnTo>
                  <a:lnTo>
                    <a:pt x="1042910" y="189798"/>
                  </a:lnTo>
                  <a:lnTo>
                    <a:pt x="1303638" y="284697"/>
                  </a:lnTo>
                  <a:lnTo>
                    <a:pt x="1564365" y="142348"/>
                  </a:lnTo>
                  <a:lnTo>
                    <a:pt x="1825093" y="47449"/>
                  </a:lnTo>
                  <a:lnTo>
                    <a:pt x="2085820" y="94899"/>
                  </a:lnTo>
                  <a:lnTo>
                    <a:pt x="2346548" y="142348"/>
                  </a:lnTo>
                  <a:lnTo>
                    <a:pt x="2607276" y="237248"/>
                  </a:lnTo>
                  <a:lnTo>
                    <a:pt x="2868003" y="142348"/>
                  </a:lnTo>
                  <a:lnTo>
                    <a:pt x="3128731" y="332147"/>
                  </a:lnTo>
                  <a:lnTo>
                    <a:pt x="3389458" y="284697"/>
                  </a:lnTo>
                  <a:lnTo>
                    <a:pt x="3650186" y="94899"/>
                  </a:lnTo>
                  <a:lnTo>
                    <a:pt x="3910914" y="47449"/>
                  </a:lnTo>
                  <a:lnTo>
                    <a:pt x="4171641" y="94899"/>
                  </a:lnTo>
                  <a:lnTo>
                    <a:pt x="4432369" y="189798"/>
                  </a:lnTo>
                  <a:lnTo>
                    <a:pt x="4693096" y="94899"/>
                  </a:lnTo>
                  <a:lnTo>
                    <a:pt x="4953824" y="47449"/>
                  </a:lnTo>
                  <a:lnTo>
                    <a:pt x="5214552" y="189798"/>
                  </a:lnTo>
                  <a:lnTo>
                    <a:pt x="5475279" y="94899"/>
                  </a:lnTo>
                  <a:lnTo>
                    <a:pt x="5736007" y="47449"/>
                  </a:lnTo>
                  <a:lnTo>
                    <a:pt x="5996734" y="4744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2699620" y="1073148"/>
              <a:ext cx="4953824" cy="284697"/>
            </a:xfrm>
            <a:custGeom>
              <a:avLst/>
              <a:pathLst>
                <a:path w="4953824" h="284697">
                  <a:moveTo>
                    <a:pt x="0" y="47449"/>
                  </a:moveTo>
                  <a:lnTo>
                    <a:pt x="260727" y="189798"/>
                  </a:lnTo>
                  <a:lnTo>
                    <a:pt x="521455" y="47449"/>
                  </a:lnTo>
                  <a:lnTo>
                    <a:pt x="782182" y="94899"/>
                  </a:lnTo>
                  <a:lnTo>
                    <a:pt x="1042910" y="189798"/>
                  </a:lnTo>
                  <a:lnTo>
                    <a:pt x="1303638" y="94899"/>
                  </a:lnTo>
                  <a:lnTo>
                    <a:pt x="1564365" y="284697"/>
                  </a:lnTo>
                  <a:lnTo>
                    <a:pt x="1825093" y="284697"/>
                  </a:lnTo>
                  <a:lnTo>
                    <a:pt x="2085820" y="47449"/>
                  </a:lnTo>
                  <a:lnTo>
                    <a:pt x="2346548" y="0"/>
                  </a:lnTo>
                  <a:lnTo>
                    <a:pt x="2607276" y="47449"/>
                  </a:lnTo>
                  <a:lnTo>
                    <a:pt x="2868003" y="142348"/>
                  </a:lnTo>
                  <a:lnTo>
                    <a:pt x="3128731" y="47449"/>
                  </a:lnTo>
                  <a:lnTo>
                    <a:pt x="3389458" y="0"/>
                  </a:lnTo>
                  <a:lnTo>
                    <a:pt x="3650186" y="142348"/>
                  </a:lnTo>
                  <a:lnTo>
                    <a:pt x="3910914" y="47449"/>
                  </a:lnTo>
                  <a:lnTo>
                    <a:pt x="4171641" y="0"/>
                  </a:lnTo>
                  <a:lnTo>
                    <a:pt x="4432369" y="0"/>
                  </a:lnTo>
                  <a:lnTo>
                    <a:pt x="4693096" y="47449"/>
                  </a:lnTo>
                  <a:lnTo>
                    <a:pt x="4953824"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25698"/>
              <a:ext cx="6518190" cy="332147"/>
            </a:xfrm>
            <a:custGeom>
              <a:avLst/>
              <a:pathLst>
                <a:path w="6518190" h="332147">
                  <a:moveTo>
                    <a:pt x="0" y="284697"/>
                  </a:moveTo>
                  <a:lnTo>
                    <a:pt x="260727" y="0"/>
                  </a:lnTo>
                  <a:lnTo>
                    <a:pt x="521455" y="0"/>
                  </a:lnTo>
                  <a:lnTo>
                    <a:pt x="782182" y="47449"/>
                  </a:lnTo>
                  <a:lnTo>
                    <a:pt x="1042910" y="189798"/>
                  </a:lnTo>
                  <a:lnTo>
                    <a:pt x="1303638" y="284697"/>
                  </a:lnTo>
                  <a:lnTo>
                    <a:pt x="1564365" y="142348"/>
                  </a:lnTo>
                  <a:lnTo>
                    <a:pt x="1825093" y="47449"/>
                  </a:lnTo>
                  <a:lnTo>
                    <a:pt x="2085820" y="94899"/>
                  </a:lnTo>
                  <a:lnTo>
                    <a:pt x="2346548" y="142348"/>
                  </a:lnTo>
                  <a:lnTo>
                    <a:pt x="2607276" y="237248"/>
                  </a:lnTo>
                  <a:lnTo>
                    <a:pt x="2868003" y="142348"/>
                  </a:lnTo>
                  <a:lnTo>
                    <a:pt x="3128731" y="332147"/>
                  </a:lnTo>
                  <a:lnTo>
                    <a:pt x="3389458" y="332147"/>
                  </a:lnTo>
                  <a:lnTo>
                    <a:pt x="3650186" y="94899"/>
                  </a:lnTo>
                  <a:lnTo>
                    <a:pt x="3910914" y="47449"/>
                  </a:lnTo>
                  <a:lnTo>
                    <a:pt x="4171641" y="94899"/>
                  </a:lnTo>
                  <a:lnTo>
                    <a:pt x="4432369" y="189798"/>
                  </a:lnTo>
                  <a:lnTo>
                    <a:pt x="4693096" y="94899"/>
                  </a:lnTo>
                  <a:lnTo>
                    <a:pt x="4953824" y="47449"/>
                  </a:lnTo>
                  <a:lnTo>
                    <a:pt x="5214552" y="189798"/>
                  </a:lnTo>
                  <a:lnTo>
                    <a:pt x="5475279" y="94899"/>
                  </a:lnTo>
                  <a:lnTo>
                    <a:pt x="5736007" y="47449"/>
                  </a:lnTo>
                  <a:lnTo>
                    <a:pt x="5996734" y="47449"/>
                  </a:lnTo>
                  <a:lnTo>
                    <a:pt x="6257462" y="94899"/>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5046169" y="1262946"/>
              <a:ext cx="2607276" cy="1565837"/>
            </a:xfrm>
            <a:custGeom>
              <a:avLst/>
              <a:pathLst>
                <a:path w="2607276" h="1565837">
                  <a:moveTo>
                    <a:pt x="0" y="759193"/>
                  </a:moveTo>
                  <a:lnTo>
                    <a:pt x="260727" y="616844"/>
                  </a:lnTo>
                  <a:lnTo>
                    <a:pt x="521455" y="948992"/>
                  </a:lnTo>
                  <a:lnTo>
                    <a:pt x="782182" y="664294"/>
                  </a:lnTo>
                  <a:lnTo>
                    <a:pt x="1042910" y="379596"/>
                  </a:lnTo>
                  <a:lnTo>
                    <a:pt x="1303638" y="759193"/>
                  </a:lnTo>
                  <a:lnTo>
                    <a:pt x="1564365" y="1565837"/>
                  </a:lnTo>
                  <a:lnTo>
                    <a:pt x="1825093" y="1091341"/>
                  </a:lnTo>
                  <a:lnTo>
                    <a:pt x="2085820" y="474496"/>
                  </a:lnTo>
                  <a:lnTo>
                    <a:pt x="2346548" y="237248"/>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47449"/>
            </a:xfrm>
            <a:custGeom>
              <a:avLst/>
              <a:pathLst>
                <a:path w="2346548" h="47449">
                  <a:moveTo>
                    <a:pt x="0" y="0"/>
                  </a:moveTo>
                  <a:lnTo>
                    <a:pt x="260727" y="47449"/>
                  </a:lnTo>
                  <a:lnTo>
                    <a:pt x="521455" y="47449"/>
                  </a:lnTo>
                  <a:lnTo>
                    <a:pt x="782182" y="0"/>
                  </a:lnTo>
                  <a:lnTo>
                    <a:pt x="1042910" y="47449"/>
                  </a:lnTo>
                  <a:lnTo>
                    <a:pt x="1303638" y="0"/>
                  </a:lnTo>
                  <a:lnTo>
                    <a:pt x="1564365" y="0"/>
                  </a:lnTo>
                  <a:lnTo>
                    <a:pt x="1825093" y="0"/>
                  </a:lnTo>
                  <a:lnTo>
                    <a:pt x="2085820" y="47449"/>
                  </a:lnTo>
                  <a:lnTo>
                    <a:pt x="2346548"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73148"/>
              <a:ext cx="1042910" cy="47449"/>
            </a:xfrm>
            <a:custGeom>
              <a:avLst/>
              <a:pathLst>
                <a:path w="1042910" h="47449">
                  <a:moveTo>
                    <a:pt x="0" y="47449"/>
                  </a:moveTo>
                  <a:lnTo>
                    <a:pt x="260727" y="0"/>
                  </a:lnTo>
                  <a:lnTo>
                    <a:pt x="521455" y="0"/>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332147"/>
            </a:xfrm>
            <a:custGeom>
              <a:avLst/>
              <a:pathLst>
                <a:path w="6518190" h="332147">
                  <a:moveTo>
                    <a:pt x="0" y="0"/>
                  </a:moveTo>
                  <a:lnTo>
                    <a:pt x="260727" y="47449"/>
                  </a:lnTo>
                  <a:lnTo>
                    <a:pt x="521455" y="94899"/>
                  </a:lnTo>
                  <a:lnTo>
                    <a:pt x="782182" y="47449"/>
                  </a:lnTo>
                  <a:lnTo>
                    <a:pt x="1042910" y="142348"/>
                  </a:lnTo>
                  <a:lnTo>
                    <a:pt x="1303638" y="332147"/>
                  </a:lnTo>
                  <a:lnTo>
                    <a:pt x="1564365" y="284697"/>
                  </a:lnTo>
                  <a:lnTo>
                    <a:pt x="1825093" y="237248"/>
                  </a:lnTo>
                  <a:lnTo>
                    <a:pt x="2085820" y="47449"/>
                  </a:lnTo>
                  <a:lnTo>
                    <a:pt x="2346548" y="189798"/>
                  </a:lnTo>
                  <a:lnTo>
                    <a:pt x="2607276" y="189798"/>
                  </a:lnTo>
                  <a:lnTo>
                    <a:pt x="2868003" y="284697"/>
                  </a:lnTo>
                  <a:lnTo>
                    <a:pt x="3128731" y="332147"/>
                  </a:lnTo>
                  <a:lnTo>
                    <a:pt x="3389458" y="332147"/>
                  </a:lnTo>
                  <a:lnTo>
                    <a:pt x="3650186" y="0"/>
                  </a:lnTo>
                  <a:lnTo>
                    <a:pt x="3910914" y="47449"/>
                  </a:lnTo>
                  <a:lnTo>
                    <a:pt x="4171641" y="189798"/>
                  </a:lnTo>
                  <a:lnTo>
                    <a:pt x="4432369" y="189798"/>
                  </a:lnTo>
                  <a:lnTo>
                    <a:pt x="4693096" y="189798"/>
                  </a:lnTo>
                  <a:lnTo>
                    <a:pt x="4953824" y="94899"/>
                  </a:lnTo>
                  <a:lnTo>
                    <a:pt x="5214552" y="284697"/>
                  </a:lnTo>
                  <a:lnTo>
                    <a:pt x="5475279" y="237248"/>
                  </a:lnTo>
                  <a:lnTo>
                    <a:pt x="5736007" y="142348"/>
                  </a:lnTo>
                  <a:lnTo>
                    <a:pt x="5996734" y="142348"/>
                  </a:lnTo>
                  <a:lnTo>
                    <a:pt x="6257462" y="189798"/>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2178165" y="1073148"/>
              <a:ext cx="5475279" cy="1233689"/>
            </a:xfrm>
            <a:custGeom>
              <a:avLst/>
              <a:pathLst>
                <a:path w="5475279" h="1233689">
                  <a:moveTo>
                    <a:pt x="0" y="0"/>
                  </a:moveTo>
                  <a:lnTo>
                    <a:pt x="260727" y="0"/>
                  </a:lnTo>
                  <a:lnTo>
                    <a:pt x="521455" y="47449"/>
                  </a:lnTo>
                  <a:lnTo>
                    <a:pt x="782182" y="47449"/>
                  </a:lnTo>
                  <a:lnTo>
                    <a:pt x="1042910" y="332147"/>
                  </a:lnTo>
                  <a:lnTo>
                    <a:pt x="1303638" y="332147"/>
                  </a:lnTo>
                  <a:lnTo>
                    <a:pt x="1564365" y="569395"/>
                  </a:lnTo>
                  <a:lnTo>
                    <a:pt x="1825093" y="901542"/>
                  </a:lnTo>
                  <a:lnTo>
                    <a:pt x="2085820" y="1043891"/>
                  </a:lnTo>
                  <a:lnTo>
                    <a:pt x="2346548" y="854093"/>
                  </a:lnTo>
                  <a:lnTo>
                    <a:pt x="2607276" y="379596"/>
                  </a:lnTo>
                  <a:lnTo>
                    <a:pt x="2868003" y="332147"/>
                  </a:lnTo>
                  <a:lnTo>
                    <a:pt x="3128731" y="427046"/>
                  </a:lnTo>
                  <a:lnTo>
                    <a:pt x="3389458" y="284697"/>
                  </a:lnTo>
                  <a:lnTo>
                    <a:pt x="3650186" y="142348"/>
                  </a:lnTo>
                  <a:lnTo>
                    <a:pt x="3910914" y="237248"/>
                  </a:lnTo>
                  <a:lnTo>
                    <a:pt x="4171641" y="616844"/>
                  </a:lnTo>
                  <a:lnTo>
                    <a:pt x="4432369" y="237248"/>
                  </a:lnTo>
                  <a:lnTo>
                    <a:pt x="4693096" y="711744"/>
                  </a:lnTo>
                  <a:lnTo>
                    <a:pt x="4953824" y="1233689"/>
                  </a:lnTo>
                  <a:lnTo>
                    <a:pt x="5214552" y="1091341"/>
                  </a:lnTo>
                  <a:lnTo>
                    <a:pt x="5475279" y="854093"/>
                  </a:lnTo>
                </a:path>
              </a:pathLst>
            </a:custGeom>
            <a:ln w="27101" cap="flat">
              <a:solidFill>
                <a:srgbClr val="008B00">
                  <a:alpha val="100000"/>
                </a:srgbClr>
              </a:solidFill>
              <a:prstDash val="solid"/>
              <a:round/>
            </a:ln>
          </p:spPr>
          <p:txBody>
            <a:bodyPr/>
            <a:lstStyle/>
            <a:p/>
          </p:txBody>
        </p:sp>
        <p:sp>
          <p:nvSpPr>
            <p:cNvPr id="46" name="pl46"/>
            <p:cNvSpPr/>
            <p:nvPr/>
          </p:nvSpPr>
          <p:spPr>
            <a:xfrm>
              <a:off x="4003259" y="1120597"/>
              <a:ext cx="3650186" cy="1945434"/>
            </a:xfrm>
            <a:custGeom>
              <a:avLst/>
              <a:pathLst>
                <a:path w="3650186" h="1945434">
                  <a:moveTo>
                    <a:pt x="0" y="1945434"/>
                  </a:moveTo>
                  <a:lnTo>
                    <a:pt x="260727" y="616844"/>
                  </a:lnTo>
                  <a:lnTo>
                    <a:pt x="521455" y="759193"/>
                  </a:lnTo>
                  <a:lnTo>
                    <a:pt x="782182" y="142348"/>
                  </a:lnTo>
                  <a:lnTo>
                    <a:pt x="1042910" y="237248"/>
                  </a:lnTo>
                  <a:lnTo>
                    <a:pt x="1303638" y="94899"/>
                  </a:lnTo>
                  <a:lnTo>
                    <a:pt x="1564365" y="94899"/>
                  </a:lnTo>
                  <a:lnTo>
                    <a:pt x="1825093" y="94899"/>
                  </a:lnTo>
                  <a:lnTo>
                    <a:pt x="2085820" y="0"/>
                  </a:lnTo>
                  <a:lnTo>
                    <a:pt x="2346548" y="284697"/>
                  </a:lnTo>
                  <a:lnTo>
                    <a:pt x="2607276" y="142348"/>
                  </a:lnTo>
                  <a:lnTo>
                    <a:pt x="2868003" y="94899"/>
                  </a:lnTo>
                  <a:lnTo>
                    <a:pt x="3128731" y="94899"/>
                  </a:lnTo>
                  <a:lnTo>
                    <a:pt x="3389458" y="94899"/>
                  </a:lnTo>
                  <a:lnTo>
                    <a:pt x="3650186" y="47449"/>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25698"/>
              <a:ext cx="6518190" cy="332147"/>
            </a:xfrm>
            <a:custGeom>
              <a:avLst/>
              <a:pathLst>
                <a:path w="6518190" h="332147">
                  <a:moveTo>
                    <a:pt x="0" y="0"/>
                  </a:moveTo>
                  <a:lnTo>
                    <a:pt x="260727" y="47449"/>
                  </a:lnTo>
                  <a:lnTo>
                    <a:pt x="521455" y="94899"/>
                  </a:lnTo>
                  <a:lnTo>
                    <a:pt x="782182" y="47449"/>
                  </a:lnTo>
                  <a:lnTo>
                    <a:pt x="1042910" y="142348"/>
                  </a:lnTo>
                  <a:lnTo>
                    <a:pt x="1303638" y="332147"/>
                  </a:lnTo>
                  <a:lnTo>
                    <a:pt x="1564365" y="284697"/>
                  </a:lnTo>
                  <a:lnTo>
                    <a:pt x="1825093" y="237248"/>
                  </a:lnTo>
                  <a:lnTo>
                    <a:pt x="2085820" y="47449"/>
                  </a:lnTo>
                  <a:lnTo>
                    <a:pt x="2346548" y="189798"/>
                  </a:lnTo>
                  <a:lnTo>
                    <a:pt x="2607276" y="189798"/>
                  </a:lnTo>
                  <a:lnTo>
                    <a:pt x="2868003" y="284697"/>
                  </a:lnTo>
                  <a:lnTo>
                    <a:pt x="3128731" y="332147"/>
                  </a:lnTo>
                  <a:lnTo>
                    <a:pt x="3389458" y="332147"/>
                  </a:lnTo>
                  <a:lnTo>
                    <a:pt x="3650186" y="0"/>
                  </a:lnTo>
                  <a:lnTo>
                    <a:pt x="3910914" y="47449"/>
                  </a:lnTo>
                  <a:lnTo>
                    <a:pt x="4171641" y="189798"/>
                  </a:lnTo>
                  <a:lnTo>
                    <a:pt x="4432369" y="189798"/>
                  </a:lnTo>
                  <a:lnTo>
                    <a:pt x="4693096" y="189798"/>
                  </a:lnTo>
                  <a:lnTo>
                    <a:pt x="4953824" y="94899"/>
                  </a:lnTo>
                  <a:lnTo>
                    <a:pt x="5214552" y="284697"/>
                  </a:lnTo>
                  <a:lnTo>
                    <a:pt x="5475279" y="237248"/>
                  </a:lnTo>
                  <a:lnTo>
                    <a:pt x="5736007" y="142348"/>
                  </a:lnTo>
                  <a:lnTo>
                    <a:pt x="5996734" y="142348"/>
                  </a:lnTo>
                  <a:lnTo>
                    <a:pt x="6257462" y="189798"/>
                  </a:lnTo>
                  <a:lnTo>
                    <a:pt x="6518190" y="94899"/>
                  </a:lnTo>
                </a:path>
              </a:pathLst>
            </a:custGeom>
            <a:ln w="27101" cap="flat">
              <a:solidFill>
                <a:srgbClr val="836FFF">
                  <a:alpha val="100000"/>
                </a:srgbClr>
              </a:solidFill>
              <a:prstDash val="solid"/>
              <a:round/>
            </a:ln>
          </p:spPr>
          <p:txBody>
            <a:bodyPr/>
            <a:lstStyle/>
            <a:p/>
          </p:txBody>
        </p:sp>
        <p:sp>
          <p:nvSpPr>
            <p:cNvPr id="48" name="pl48"/>
            <p:cNvSpPr/>
            <p:nvPr/>
          </p:nvSpPr>
          <p:spPr>
            <a:xfrm>
              <a:off x="7670257" y="782012"/>
              <a:ext cx="754769" cy="191960"/>
            </a:xfrm>
            <a:custGeom>
              <a:avLst/>
              <a:pathLst>
                <a:path w="754769" h="191960">
                  <a:moveTo>
                    <a:pt x="754769" y="0"/>
                  </a:moveTo>
                  <a:lnTo>
                    <a:pt x="0" y="191960"/>
                  </a:lnTo>
                </a:path>
              </a:pathLst>
            </a:custGeom>
          </p:spPr>
          <p:txBody>
            <a:bodyPr/>
            <a:lstStyle/>
            <a:p/>
          </p:txBody>
        </p:sp>
        <p:sp>
          <p:nvSpPr>
            <p:cNvPr id="49" name="pl49"/>
            <p:cNvSpPr/>
            <p:nvPr/>
          </p:nvSpPr>
          <p:spPr>
            <a:xfrm>
              <a:off x="7671320" y="1041398"/>
              <a:ext cx="711625" cy="77258"/>
            </a:xfrm>
            <a:custGeom>
              <a:avLst/>
              <a:pathLst>
                <a:path w="711625" h="77258">
                  <a:moveTo>
                    <a:pt x="711625" y="0"/>
                  </a:moveTo>
                  <a:lnTo>
                    <a:pt x="0" y="77258"/>
                  </a:lnTo>
                </a:path>
              </a:pathLst>
            </a:custGeom>
          </p:spPr>
          <p:txBody>
            <a:bodyPr/>
            <a:lstStyle/>
            <a:p/>
          </p:txBody>
        </p:sp>
        <p:sp>
          <p:nvSpPr>
            <p:cNvPr id="50" name="pl50"/>
            <p:cNvSpPr/>
            <p:nvPr/>
          </p:nvSpPr>
          <p:spPr>
            <a:xfrm>
              <a:off x="7659402" y="1131350"/>
              <a:ext cx="669182" cy="1207987"/>
            </a:xfrm>
            <a:custGeom>
              <a:avLst/>
              <a:pathLst>
                <a:path w="669182" h="1207987">
                  <a:moveTo>
                    <a:pt x="669182" y="1207987"/>
                  </a:moveTo>
                  <a:lnTo>
                    <a:pt x="0" y="0"/>
                  </a:lnTo>
                </a:path>
              </a:pathLst>
            </a:custGeom>
          </p:spPr>
          <p:txBody>
            <a:bodyPr/>
            <a:lstStyle/>
            <a:p/>
          </p:txBody>
        </p:sp>
        <p:sp>
          <p:nvSpPr>
            <p:cNvPr id="51" name="pl51"/>
            <p:cNvSpPr/>
            <p:nvPr/>
          </p:nvSpPr>
          <p:spPr>
            <a:xfrm>
              <a:off x="7663903" y="1129899"/>
              <a:ext cx="773191" cy="687698"/>
            </a:xfrm>
            <a:custGeom>
              <a:avLst/>
              <a:pathLst>
                <a:path w="773191" h="687698">
                  <a:moveTo>
                    <a:pt x="773191" y="687698"/>
                  </a:moveTo>
                  <a:lnTo>
                    <a:pt x="0" y="0"/>
                  </a:lnTo>
                </a:path>
              </a:pathLst>
            </a:custGeom>
          </p:spPr>
          <p:txBody>
            <a:bodyPr/>
            <a:lstStyle/>
            <a:p/>
          </p:txBody>
        </p:sp>
        <p:sp>
          <p:nvSpPr>
            <p:cNvPr id="52" name="pl52"/>
            <p:cNvSpPr/>
            <p:nvPr/>
          </p:nvSpPr>
          <p:spPr>
            <a:xfrm>
              <a:off x="7670412" y="1124625"/>
              <a:ext cx="736617" cy="174844"/>
            </a:xfrm>
            <a:custGeom>
              <a:avLst/>
              <a:pathLst>
                <a:path w="736617" h="174844">
                  <a:moveTo>
                    <a:pt x="736617" y="174844"/>
                  </a:moveTo>
                  <a:lnTo>
                    <a:pt x="0" y="0"/>
                  </a:lnTo>
                </a:path>
              </a:pathLst>
            </a:custGeom>
          </p:spPr>
          <p:txBody>
            <a:bodyPr/>
            <a:lstStyle/>
            <a:p/>
          </p:txBody>
        </p:sp>
        <p:sp>
          <p:nvSpPr>
            <p:cNvPr id="53" name="pl53"/>
            <p:cNvSpPr/>
            <p:nvPr/>
          </p:nvSpPr>
          <p:spPr>
            <a:xfrm>
              <a:off x="7661055" y="1130931"/>
              <a:ext cx="697806" cy="947598"/>
            </a:xfrm>
            <a:custGeom>
              <a:avLst/>
              <a:pathLst>
                <a:path w="697806" h="947598">
                  <a:moveTo>
                    <a:pt x="697806" y="947598"/>
                  </a:moveTo>
                  <a:lnTo>
                    <a:pt x="0" y="0"/>
                  </a:lnTo>
                </a:path>
              </a:pathLst>
            </a:custGeom>
          </p:spPr>
          <p:txBody>
            <a:bodyPr/>
            <a:lstStyle/>
            <a:p/>
          </p:txBody>
        </p:sp>
        <p:sp>
          <p:nvSpPr>
            <p:cNvPr id="54" name="pl54"/>
            <p:cNvSpPr/>
            <p:nvPr/>
          </p:nvSpPr>
          <p:spPr>
            <a:xfrm>
              <a:off x="7665779" y="1128945"/>
              <a:ext cx="626651" cy="424096"/>
            </a:xfrm>
            <a:custGeom>
              <a:avLst/>
              <a:pathLst>
                <a:path w="626651" h="424096">
                  <a:moveTo>
                    <a:pt x="626651" y="424096"/>
                  </a:moveTo>
                  <a:lnTo>
                    <a:pt x="0" y="0"/>
                  </a:lnTo>
                </a:path>
              </a:pathLst>
            </a:custGeom>
          </p:spPr>
          <p:txBody>
            <a:bodyPr/>
            <a:lstStyle/>
            <a:p/>
          </p:txBody>
        </p:sp>
        <p:sp>
          <p:nvSpPr>
            <p:cNvPr id="55" name="pl55"/>
            <p:cNvSpPr/>
            <p:nvPr/>
          </p:nvSpPr>
          <p:spPr>
            <a:xfrm>
              <a:off x="7661297" y="1178309"/>
              <a:ext cx="1027975" cy="1343502"/>
            </a:xfrm>
            <a:custGeom>
              <a:avLst/>
              <a:pathLst>
                <a:path w="1027975" h="1343502">
                  <a:moveTo>
                    <a:pt x="1027975" y="1343502"/>
                  </a:moveTo>
                  <a:lnTo>
                    <a:pt x="0" y="0"/>
                  </a:lnTo>
                </a:path>
              </a:pathLst>
            </a:custGeom>
          </p:spPr>
          <p:txBody>
            <a:bodyPr/>
            <a:lstStyle/>
            <a:p/>
          </p:txBody>
        </p:sp>
        <p:sp>
          <p:nvSpPr>
            <p:cNvPr id="56" name="pl56"/>
            <p:cNvSpPr/>
            <p:nvPr/>
          </p:nvSpPr>
          <p:spPr>
            <a:xfrm>
              <a:off x="7660589" y="1273410"/>
              <a:ext cx="1031650" cy="1511154"/>
            </a:xfrm>
            <a:custGeom>
              <a:avLst/>
              <a:pathLst>
                <a:path w="1031650" h="1511154">
                  <a:moveTo>
                    <a:pt x="1031650" y="1511154"/>
                  </a:moveTo>
                  <a:lnTo>
                    <a:pt x="0" y="0"/>
                  </a:lnTo>
                </a:path>
              </a:pathLst>
            </a:custGeom>
          </p:spPr>
          <p:txBody>
            <a:bodyPr/>
            <a:lstStyle/>
            <a:p/>
          </p:txBody>
        </p:sp>
        <p:sp>
          <p:nvSpPr>
            <p:cNvPr id="57" name="pl57"/>
            <p:cNvSpPr/>
            <p:nvPr/>
          </p:nvSpPr>
          <p:spPr>
            <a:xfrm>
              <a:off x="7659721" y="1937921"/>
              <a:ext cx="699139" cy="1189765"/>
            </a:xfrm>
            <a:custGeom>
              <a:avLst/>
              <a:pathLst>
                <a:path w="699139" h="1189765">
                  <a:moveTo>
                    <a:pt x="699139" y="1189765"/>
                  </a:moveTo>
                  <a:lnTo>
                    <a:pt x="0" y="0"/>
                  </a:lnTo>
                </a:path>
              </a:pathLst>
            </a:custGeom>
          </p:spPr>
          <p:txBody>
            <a:bodyPr/>
            <a:lstStyle/>
            <a:p/>
          </p:txBody>
        </p:sp>
        <p:sp>
          <p:nvSpPr>
            <p:cNvPr id="58" name="pg58"/>
            <p:cNvSpPr/>
            <p:nvPr/>
          </p:nvSpPr>
          <p:spPr>
            <a:xfrm>
              <a:off x="8356446" y="6932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481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0" name="pg60"/>
            <p:cNvSpPr/>
            <p:nvPr/>
          </p:nvSpPr>
          <p:spPr>
            <a:xfrm>
              <a:off x="8314365" y="9556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72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2" name="pg62"/>
            <p:cNvSpPr/>
            <p:nvPr/>
          </p:nvSpPr>
          <p:spPr>
            <a:xfrm>
              <a:off x="8260004" y="226001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2828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4" name="pg64"/>
            <p:cNvSpPr/>
            <p:nvPr/>
          </p:nvSpPr>
          <p:spPr>
            <a:xfrm>
              <a:off x="8368515" y="173975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78129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6" name="pg66"/>
            <p:cNvSpPr/>
            <p:nvPr/>
          </p:nvSpPr>
          <p:spPr>
            <a:xfrm>
              <a:off x="8338449" y="121895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6049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68" name="pg68"/>
            <p:cNvSpPr/>
            <p:nvPr/>
          </p:nvSpPr>
          <p:spPr>
            <a:xfrm>
              <a:off x="8290281" y="20000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0416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70" name="pg70"/>
            <p:cNvSpPr/>
            <p:nvPr/>
          </p:nvSpPr>
          <p:spPr>
            <a:xfrm>
              <a:off x="8223851" y="147696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246711" y="15184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72" name="pg72"/>
            <p:cNvSpPr/>
            <p:nvPr/>
          </p:nvSpPr>
          <p:spPr>
            <a:xfrm>
              <a:off x="8314365" y="25218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5633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94%</a:t>
              </a:r>
            </a:p>
          </p:txBody>
        </p:sp>
        <p:sp>
          <p:nvSpPr>
            <p:cNvPr id="74" name="pg74"/>
            <p:cNvSpPr/>
            <p:nvPr/>
          </p:nvSpPr>
          <p:spPr>
            <a:xfrm>
              <a:off x="8314365" y="27845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28261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92%</a:t>
              </a:r>
            </a:p>
          </p:txBody>
        </p:sp>
        <p:sp>
          <p:nvSpPr>
            <p:cNvPr id="76" name="pg76"/>
            <p:cNvSpPr/>
            <p:nvPr/>
          </p:nvSpPr>
          <p:spPr>
            <a:xfrm>
              <a:off x="8290281" y="30483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30899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3" name="tx103"/>
            <p:cNvSpPr/>
            <p:nvPr/>
          </p:nvSpPr>
          <p:spPr>
            <a:xfrm>
              <a:off x="3530736" y="401416"/>
              <a:ext cx="27701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Chile, 2000-2025</a:t>
              </a:r>
            </a:p>
          </p:txBody>
        </p:sp>
        <p:sp>
          <p:nvSpPr>
            <p:cNvPr id="104" name="tx104"/>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5" name="tx105"/>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nueve vacunas (serie completa).
En 2025, la MCV2 presentaba la cobertura más baja de todas las vacunas (78 %), seguida de la HPVc (92 %).
La cobertura de 5 vacunas disminuyó (DTP3, HEPB3, HIB3, IPV1 y MCV2), la de 1 vacuna aumentó (HPVC) y la de 2 vacunas se mantuvo igual (MCV1 y RUBELLA) en comparación con la cobertura respectiva de 2019.
La cobertura de cinco vacunas se mantuvo igual (DTP3, HEPB3, HIB3, IPV1 e IPVC) y la de cuatro vacunas aumentó (HPVC, MCV1, MCV2 y RUBELLA)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6185754" y="2559351"/>
              <a:ext cx="2455357" cy="0"/>
            </a:xfrm>
            <a:custGeom>
              <a:avLst/>
              <a:pathLst>
                <a:path w="2455357" h="0">
                  <a:moveTo>
                    <a:pt x="0" y="0"/>
                  </a:moveTo>
                  <a:lnTo>
                    <a:pt x="2383141" y="0"/>
                  </a:lnTo>
                  <a:lnTo>
                    <a:pt x="2383141" y="0"/>
                  </a:lnTo>
                  <a:lnTo>
                    <a:pt x="2455357" y="0"/>
                  </a:lnTo>
                  <a:lnTo>
                    <a:pt x="2455357" y="0"/>
                  </a:lnTo>
                  <a:lnTo>
                    <a:pt x="2455357" y="0"/>
                  </a:lnTo>
                  <a:lnTo>
                    <a:pt x="2455357"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972206"/>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797917"/>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6546836" y="4210772"/>
              <a:ext cx="1516544" cy="0"/>
            </a:xfrm>
            <a:custGeom>
              <a:avLst/>
              <a:pathLst>
                <a:path w="1516544" h="0">
                  <a:moveTo>
                    <a:pt x="0" y="0"/>
                  </a:moveTo>
                  <a:lnTo>
                    <a:pt x="216649" y="0"/>
                  </a:lnTo>
                  <a:lnTo>
                    <a:pt x="577731" y="0"/>
                  </a:lnTo>
                  <a:lnTo>
                    <a:pt x="794380" y="0"/>
                  </a:lnTo>
                  <a:lnTo>
                    <a:pt x="938813" y="0"/>
                  </a:lnTo>
                  <a:lnTo>
                    <a:pt x="1516544"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4623627"/>
              <a:ext cx="433298" cy="0"/>
            </a:xfrm>
            <a:custGeom>
              <a:avLst/>
              <a:pathLst>
                <a:path w="433298" h="0">
                  <a:moveTo>
                    <a:pt x="0" y="0"/>
                  </a:moveTo>
                  <a:lnTo>
                    <a:pt x="216649"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8063381" y="5036482"/>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8125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2298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70071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145046"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145046"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047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Chile, 2019-2025</a:t>
              </a:r>
            </a:p>
          </p:txBody>
        </p:sp>
        <p:sp>
          <p:nvSpPr>
            <p:cNvPr id="165" name="tx165"/>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6" name="tx166"/>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67" name="tx167"/>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68" name="tx168"/>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(99 %) y 2024 (98 %). La cobertura de la DTP1 se mantuvo igual en 2025 (98 %) con respecto a 2024, y fue inferior a la de 2019. Entre 2019 y 2025, la cobertura de la DTP1 alcanzó su nivel más bajo en 2020, 2024 y 2025 (98 %).
En 2024, 9 vacunas tuvieron una cobertura inferior a la de 2019.
En 2025, 7 vacunas tuvieron una cobertura inferior a la de 2019.
En 2025, ninguna vacuna tuvo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435130"/>
              <a:ext cx="3172162" cy="437441"/>
            </a:xfrm>
            <a:custGeom>
              <a:avLst/>
              <a:pathLst>
                <a:path w="3172162" h="437441">
                  <a:moveTo>
                    <a:pt x="0" y="246060"/>
                  </a:moveTo>
                  <a:lnTo>
                    <a:pt x="288378" y="273400"/>
                  </a:lnTo>
                  <a:lnTo>
                    <a:pt x="576756" y="410101"/>
                  </a:lnTo>
                  <a:lnTo>
                    <a:pt x="865135" y="300740"/>
                  </a:lnTo>
                  <a:lnTo>
                    <a:pt x="1153513" y="109360"/>
                  </a:lnTo>
                  <a:lnTo>
                    <a:pt x="1441891" y="0"/>
                  </a:lnTo>
                  <a:lnTo>
                    <a:pt x="1730270" y="382761"/>
                  </a:lnTo>
                  <a:lnTo>
                    <a:pt x="2018648" y="437441"/>
                  </a:lnTo>
                  <a:lnTo>
                    <a:pt x="2307027" y="0"/>
                  </a:lnTo>
                  <a:lnTo>
                    <a:pt x="2595405" y="164040"/>
                  </a:lnTo>
                  <a:lnTo>
                    <a:pt x="2883783" y="82020"/>
                  </a:lnTo>
                  <a:lnTo>
                    <a:pt x="3172162" y="54680"/>
                  </a:lnTo>
                </a:path>
              </a:pathLst>
            </a:custGeom>
            <a:ln w="29811" cap="flat">
              <a:solidFill>
                <a:srgbClr val="FF0000">
                  <a:alpha val="100000"/>
                </a:srgbClr>
              </a:solidFill>
              <a:prstDash val="solid"/>
              <a:round/>
            </a:ln>
          </p:spPr>
          <p:txBody>
            <a:bodyPr/>
            <a:lstStyle/>
            <a:p/>
          </p:txBody>
        </p:sp>
        <p:sp>
          <p:nvSpPr>
            <p:cNvPr id="30" name="pl30"/>
            <p:cNvSpPr/>
            <p:nvPr/>
          </p:nvSpPr>
          <p:spPr>
            <a:xfrm>
              <a:off x="1521403" y="2489810"/>
              <a:ext cx="2883783" cy="902222"/>
            </a:xfrm>
            <a:custGeom>
              <a:avLst/>
              <a:pathLst>
                <a:path w="2883783" h="902222">
                  <a:moveTo>
                    <a:pt x="0" y="437441"/>
                  </a:moveTo>
                  <a:lnTo>
                    <a:pt x="288378" y="355421"/>
                  </a:lnTo>
                  <a:lnTo>
                    <a:pt x="576756" y="546801"/>
                  </a:lnTo>
                  <a:lnTo>
                    <a:pt x="865135" y="382761"/>
                  </a:lnTo>
                  <a:lnTo>
                    <a:pt x="1153513" y="218720"/>
                  </a:lnTo>
                  <a:lnTo>
                    <a:pt x="1441891" y="437441"/>
                  </a:lnTo>
                  <a:lnTo>
                    <a:pt x="1730270" y="902222"/>
                  </a:lnTo>
                  <a:lnTo>
                    <a:pt x="2018648" y="628822"/>
                  </a:lnTo>
                  <a:lnTo>
                    <a:pt x="2307027" y="273400"/>
                  </a:lnTo>
                  <a:lnTo>
                    <a:pt x="2595405" y="136700"/>
                  </a:lnTo>
                  <a:lnTo>
                    <a:pt x="2883783" y="0"/>
                  </a:lnTo>
                </a:path>
              </a:pathLst>
            </a:custGeom>
            <a:ln w="29811" cap="flat">
              <a:solidFill>
                <a:srgbClr val="0058AB">
                  <a:alpha val="100000"/>
                </a:srgbClr>
              </a:solidFill>
              <a:prstDash val="solid"/>
              <a:round/>
            </a:ln>
          </p:spPr>
          <p:txBody>
            <a:bodyPr/>
            <a:lstStyle/>
            <a:p/>
          </p:txBody>
        </p:sp>
        <p:sp>
          <p:nvSpPr>
            <p:cNvPr id="31" name="pt31"/>
            <p:cNvSpPr/>
            <p:nvPr/>
          </p:nvSpPr>
          <p:spPr>
            <a:xfrm>
              <a:off x="1208198"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496577"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784955"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073333"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361712"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650090"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938468"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226847"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515225"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80360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091982"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380360"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tx54"/>
            <p:cNvSpPr/>
            <p:nvPr/>
          </p:nvSpPr>
          <p:spPr>
            <a:xfrm>
              <a:off x="1521403"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5" name="tx55"/>
            <p:cNvSpPr/>
            <p:nvPr/>
          </p:nvSpPr>
          <p:spPr>
            <a:xfrm>
              <a:off x="1809781"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6" name="tx56"/>
            <p:cNvSpPr/>
            <p:nvPr/>
          </p:nvSpPr>
          <p:spPr>
            <a:xfrm>
              <a:off x="2098159"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7" name="tx57"/>
            <p:cNvSpPr/>
            <p:nvPr/>
          </p:nvSpPr>
          <p:spPr>
            <a:xfrm>
              <a:off x="2386538"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8" name="tx58"/>
            <p:cNvSpPr/>
            <p:nvPr/>
          </p:nvSpPr>
          <p:spPr>
            <a:xfrm>
              <a:off x="2674916"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59" name="tx59"/>
            <p:cNvSpPr/>
            <p:nvPr/>
          </p:nvSpPr>
          <p:spPr>
            <a:xfrm>
              <a:off x="2963294"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0" name="tx60"/>
            <p:cNvSpPr/>
            <p:nvPr/>
          </p:nvSpPr>
          <p:spPr>
            <a:xfrm>
              <a:off x="3251673"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1" name="tx61"/>
            <p:cNvSpPr/>
            <p:nvPr/>
          </p:nvSpPr>
          <p:spPr>
            <a:xfrm>
              <a:off x="3540051"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2" name="tx62"/>
            <p:cNvSpPr/>
            <p:nvPr/>
          </p:nvSpPr>
          <p:spPr>
            <a:xfrm>
              <a:off x="382843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3" name="tx63"/>
            <p:cNvSpPr/>
            <p:nvPr/>
          </p:nvSpPr>
          <p:spPr>
            <a:xfrm>
              <a:off x="4116808"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4" name="tx64"/>
            <p:cNvSpPr/>
            <p:nvPr/>
          </p:nvSpPr>
          <p:spPr>
            <a:xfrm>
              <a:off x="4405186"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65" name="tx65"/>
            <p:cNvSpPr/>
            <p:nvPr/>
          </p:nvSpPr>
          <p:spPr>
            <a:xfrm>
              <a:off x="1233024"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66" name="tx66"/>
            <p:cNvSpPr/>
            <p:nvPr/>
          </p:nvSpPr>
          <p:spPr>
            <a:xfrm>
              <a:off x="1521403"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7" name="tx67"/>
            <p:cNvSpPr/>
            <p:nvPr/>
          </p:nvSpPr>
          <p:spPr>
            <a:xfrm>
              <a:off x="1809781"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8" name="tx68"/>
            <p:cNvSpPr/>
            <p:nvPr/>
          </p:nvSpPr>
          <p:spPr>
            <a:xfrm>
              <a:off x="2098159"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9" name="tx69"/>
            <p:cNvSpPr/>
            <p:nvPr/>
          </p:nvSpPr>
          <p:spPr>
            <a:xfrm>
              <a:off x="2386538"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0" name="tx70"/>
            <p:cNvSpPr/>
            <p:nvPr/>
          </p:nvSpPr>
          <p:spPr>
            <a:xfrm>
              <a:off x="2674916"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1" name="tx71"/>
            <p:cNvSpPr/>
            <p:nvPr/>
          </p:nvSpPr>
          <p:spPr>
            <a:xfrm>
              <a:off x="2963294"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2" name="tx72"/>
            <p:cNvSpPr/>
            <p:nvPr/>
          </p:nvSpPr>
          <p:spPr>
            <a:xfrm>
              <a:off x="3251673"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3" name="tx73"/>
            <p:cNvSpPr/>
            <p:nvPr/>
          </p:nvSpPr>
          <p:spPr>
            <a:xfrm>
              <a:off x="3540051"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4" name="tx74"/>
            <p:cNvSpPr/>
            <p:nvPr/>
          </p:nvSpPr>
          <p:spPr>
            <a:xfrm>
              <a:off x="3828430"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5" name="tx75"/>
            <p:cNvSpPr/>
            <p:nvPr/>
          </p:nvSpPr>
          <p:spPr>
            <a:xfrm>
              <a:off x="4116808"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6" name="tx76"/>
            <p:cNvSpPr/>
            <p:nvPr/>
          </p:nvSpPr>
          <p:spPr>
            <a:xfrm>
              <a:off x="4405186"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77" name="pl7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8" name="tx78"/>
            <p:cNvSpPr/>
            <p:nvPr/>
          </p:nvSpPr>
          <p:spPr>
            <a:xfrm>
              <a:off x="3677396"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79" name="tx79"/>
            <p:cNvSpPr/>
            <p:nvPr/>
          </p:nvSpPr>
          <p:spPr>
            <a:xfrm>
              <a:off x="3522764"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80" name="rc8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1" name="pl8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868316" y="2462470"/>
              <a:ext cx="1730270" cy="574141"/>
            </a:xfrm>
            <a:custGeom>
              <a:avLst/>
              <a:pathLst>
                <a:path w="1730270" h="574141">
                  <a:moveTo>
                    <a:pt x="0" y="0"/>
                  </a:moveTo>
                  <a:lnTo>
                    <a:pt x="288378" y="464781"/>
                  </a:lnTo>
                  <a:lnTo>
                    <a:pt x="576756" y="574141"/>
                  </a:lnTo>
                  <a:lnTo>
                    <a:pt x="865135" y="82020"/>
                  </a:lnTo>
                  <a:lnTo>
                    <a:pt x="1153513" y="164040"/>
                  </a:lnTo>
                  <a:lnTo>
                    <a:pt x="1441891" y="164040"/>
                  </a:lnTo>
                  <a:lnTo>
                    <a:pt x="1730270" y="136700"/>
                  </a:lnTo>
                </a:path>
              </a:pathLst>
            </a:custGeom>
            <a:ln w="29811" cap="flat">
              <a:solidFill>
                <a:srgbClr val="FF0000">
                  <a:alpha val="100000"/>
                </a:srgbClr>
              </a:solidFill>
              <a:prstDash val="solid"/>
              <a:round/>
            </a:ln>
          </p:spPr>
          <p:txBody>
            <a:bodyPr/>
            <a:lstStyle/>
            <a:p/>
          </p:txBody>
        </p:sp>
        <p:sp>
          <p:nvSpPr>
            <p:cNvPr id="107" name="pl107"/>
            <p:cNvSpPr/>
            <p:nvPr/>
          </p:nvSpPr>
          <p:spPr>
            <a:xfrm>
              <a:off x="7156694" y="2599170"/>
              <a:ext cx="1441891" cy="738182"/>
            </a:xfrm>
            <a:custGeom>
              <a:avLst/>
              <a:pathLst>
                <a:path w="1441891" h="738182">
                  <a:moveTo>
                    <a:pt x="0" y="519461"/>
                  </a:moveTo>
                  <a:lnTo>
                    <a:pt x="288378" y="738182"/>
                  </a:lnTo>
                  <a:lnTo>
                    <a:pt x="576756" y="683502"/>
                  </a:lnTo>
                  <a:lnTo>
                    <a:pt x="865135" y="246060"/>
                  </a:lnTo>
                  <a:lnTo>
                    <a:pt x="1153513" y="82020"/>
                  </a:lnTo>
                  <a:lnTo>
                    <a:pt x="1441891" y="0"/>
                  </a:lnTo>
                </a:path>
              </a:pathLst>
            </a:custGeom>
            <a:ln w="29811" cap="flat">
              <a:solidFill>
                <a:srgbClr val="0058AB">
                  <a:alpha val="100000"/>
                </a:srgbClr>
              </a:solidFill>
              <a:prstDash val="solid"/>
              <a:round/>
            </a:ln>
          </p:spPr>
          <p:txBody>
            <a:bodyPr/>
            <a:lstStyle/>
            <a:p/>
          </p:txBody>
        </p:sp>
        <p:sp>
          <p:nvSpPr>
            <p:cNvPr id="108" name="pt108"/>
            <p:cNvSpPr/>
            <p:nvPr/>
          </p:nvSpPr>
          <p:spPr>
            <a:xfrm>
              <a:off x="684349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131868"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7420247"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7708625"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997003"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8285382"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8573760"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131868"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7420247"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7708625"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7997003"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285382"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8573760"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tx121"/>
            <p:cNvSpPr/>
            <p:nvPr/>
          </p:nvSpPr>
          <p:spPr>
            <a:xfrm>
              <a:off x="7156694"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122" name="tx122"/>
            <p:cNvSpPr/>
            <p:nvPr/>
          </p:nvSpPr>
          <p:spPr>
            <a:xfrm>
              <a:off x="7445073"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23" name="tx123"/>
            <p:cNvSpPr/>
            <p:nvPr/>
          </p:nvSpPr>
          <p:spPr>
            <a:xfrm>
              <a:off x="7733451"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24" name="tx124"/>
            <p:cNvSpPr/>
            <p:nvPr/>
          </p:nvSpPr>
          <p:spPr>
            <a:xfrm>
              <a:off x="8021829"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25" name="tx125"/>
            <p:cNvSpPr/>
            <p:nvPr/>
          </p:nvSpPr>
          <p:spPr>
            <a:xfrm>
              <a:off x="8310208"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126" name="tx126"/>
            <p:cNvSpPr/>
            <p:nvPr/>
          </p:nvSpPr>
          <p:spPr>
            <a:xfrm>
              <a:off x="8598586"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27" name="tx127"/>
            <p:cNvSpPr/>
            <p:nvPr/>
          </p:nvSpPr>
          <p:spPr>
            <a:xfrm>
              <a:off x="6868316"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28" name="tx128"/>
            <p:cNvSpPr/>
            <p:nvPr/>
          </p:nvSpPr>
          <p:spPr>
            <a:xfrm>
              <a:off x="7156694"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29" name="tx129"/>
            <p:cNvSpPr/>
            <p:nvPr/>
          </p:nvSpPr>
          <p:spPr>
            <a:xfrm>
              <a:off x="7445073"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30" name="tx130"/>
            <p:cNvSpPr/>
            <p:nvPr/>
          </p:nvSpPr>
          <p:spPr>
            <a:xfrm>
              <a:off x="7733451"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31" name="tx131"/>
            <p:cNvSpPr/>
            <p:nvPr/>
          </p:nvSpPr>
          <p:spPr>
            <a:xfrm>
              <a:off x="8021829"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32" name="tx132"/>
            <p:cNvSpPr/>
            <p:nvPr/>
          </p:nvSpPr>
          <p:spPr>
            <a:xfrm>
              <a:off x="8310208"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33" name="tx133"/>
            <p:cNvSpPr/>
            <p:nvPr/>
          </p:nvSpPr>
          <p:spPr>
            <a:xfrm>
              <a:off x="8598586"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34" name="pl13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tx135"/>
            <p:cNvSpPr/>
            <p:nvPr/>
          </p:nvSpPr>
          <p:spPr>
            <a:xfrm>
              <a:off x="7870796"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36" name="tx136"/>
            <p:cNvSpPr/>
            <p:nvPr/>
          </p:nvSpPr>
          <p:spPr>
            <a:xfrm>
              <a:off x="7716164"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37" name="rc13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39" name="tx139"/>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40" name="tx140"/>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1" name="tx141"/>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2" name="tx142"/>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3" name="tx143"/>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4" name="tx144"/>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5" name="tx145"/>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6" name="tx146"/>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8" name="tx148"/>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9" name="tx149"/>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0" name="tx150"/>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1" name="tx151"/>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 name="tx1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6" name="tx1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tx170"/>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l1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2" name="pl1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3" name="tx1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4" name="tx1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5" name="tx175"/>
            <p:cNvSpPr/>
            <p:nvPr/>
          </p:nvSpPr>
          <p:spPr>
            <a:xfrm>
              <a:off x="757200" y="1330710"/>
              <a:ext cx="66625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Chile, 2014-2025</a:t>
              </a:r>
            </a:p>
          </p:txBody>
        </p:sp>
        <p:sp>
          <p:nvSpPr>
            <p:cNvPr id="176" name="tx176"/>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7" name="tx177"/>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Chile fue 2014.
En 2025, la cobertura del programa para la primera dosis (HPV1) entre las niñas fue del 92 %. En 2025, la cobertura del programa para la última dosis (HPVc) entre las niñas fue del 92 %.</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92 % y la cobertura entre los niños aumentó hasta el 88 %, tras el cambio a una dosis única en 2024.</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27875"/>
              <a:ext cx="6481656" cy="222178"/>
            </a:xfrm>
            <a:custGeom>
              <a:avLst/>
              <a:pathLst>
                <a:path w="6481656" h="222178">
                  <a:moveTo>
                    <a:pt x="0" y="190438"/>
                  </a:moveTo>
                  <a:lnTo>
                    <a:pt x="259266" y="0"/>
                  </a:lnTo>
                  <a:lnTo>
                    <a:pt x="518532" y="0"/>
                  </a:lnTo>
                  <a:lnTo>
                    <a:pt x="777798" y="31739"/>
                  </a:lnTo>
                  <a:lnTo>
                    <a:pt x="1037065" y="126959"/>
                  </a:lnTo>
                  <a:lnTo>
                    <a:pt x="1296331" y="190438"/>
                  </a:lnTo>
                  <a:lnTo>
                    <a:pt x="1555597" y="95219"/>
                  </a:lnTo>
                  <a:lnTo>
                    <a:pt x="1814863" y="31739"/>
                  </a:lnTo>
                  <a:lnTo>
                    <a:pt x="2074130" y="63479"/>
                  </a:lnTo>
                  <a:lnTo>
                    <a:pt x="2333396" y="95219"/>
                  </a:lnTo>
                  <a:lnTo>
                    <a:pt x="2592662" y="158698"/>
                  </a:lnTo>
                  <a:lnTo>
                    <a:pt x="2851928" y="95219"/>
                  </a:lnTo>
                  <a:lnTo>
                    <a:pt x="3111195" y="222178"/>
                  </a:lnTo>
                  <a:lnTo>
                    <a:pt x="3370461" y="190438"/>
                  </a:lnTo>
                  <a:lnTo>
                    <a:pt x="3629727" y="63479"/>
                  </a:lnTo>
                  <a:lnTo>
                    <a:pt x="3888994" y="31739"/>
                  </a:lnTo>
                  <a:lnTo>
                    <a:pt x="4148260" y="63479"/>
                  </a:lnTo>
                  <a:lnTo>
                    <a:pt x="4407526" y="126959"/>
                  </a:lnTo>
                  <a:lnTo>
                    <a:pt x="4666792" y="63479"/>
                  </a:lnTo>
                  <a:lnTo>
                    <a:pt x="4926059" y="31739"/>
                  </a:lnTo>
                  <a:lnTo>
                    <a:pt x="5185325" y="126959"/>
                  </a:lnTo>
                  <a:lnTo>
                    <a:pt x="5444591" y="63479"/>
                  </a:lnTo>
                  <a:lnTo>
                    <a:pt x="5703857" y="31739"/>
                  </a:lnTo>
                  <a:lnTo>
                    <a:pt x="5963124" y="31739"/>
                  </a:lnTo>
                  <a:lnTo>
                    <a:pt x="6222390" y="63479"/>
                  </a:lnTo>
                  <a:lnTo>
                    <a:pt x="6481656" y="63479"/>
                  </a:lnTo>
                </a:path>
              </a:pathLst>
            </a:custGeom>
            <a:ln w="27101" cap="flat">
              <a:solidFill>
                <a:srgbClr val="F8766D">
                  <a:alpha val="100000"/>
                </a:srgbClr>
              </a:solidFill>
              <a:prstDash val="solid"/>
              <a:round/>
            </a:ln>
          </p:spPr>
          <p:txBody>
            <a:bodyPr/>
            <a:lstStyle/>
            <a:p/>
          </p:txBody>
        </p:sp>
        <p:sp>
          <p:nvSpPr>
            <p:cNvPr id="28" name="pl28"/>
            <p:cNvSpPr/>
            <p:nvPr/>
          </p:nvSpPr>
          <p:spPr>
            <a:xfrm>
              <a:off x="2476084" y="2059615"/>
              <a:ext cx="5444591" cy="825234"/>
            </a:xfrm>
            <a:custGeom>
              <a:avLst/>
              <a:pathLst>
                <a:path w="5444591" h="825234">
                  <a:moveTo>
                    <a:pt x="0" y="0"/>
                  </a:moveTo>
                  <a:lnTo>
                    <a:pt x="259266" y="0"/>
                  </a:lnTo>
                  <a:lnTo>
                    <a:pt x="518532" y="31739"/>
                  </a:lnTo>
                  <a:lnTo>
                    <a:pt x="777798" y="31739"/>
                  </a:lnTo>
                  <a:lnTo>
                    <a:pt x="1037065" y="222178"/>
                  </a:lnTo>
                  <a:lnTo>
                    <a:pt x="1296331" y="222178"/>
                  </a:lnTo>
                  <a:lnTo>
                    <a:pt x="1555597" y="380877"/>
                  </a:lnTo>
                  <a:lnTo>
                    <a:pt x="1814863" y="603055"/>
                  </a:lnTo>
                  <a:lnTo>
                    <a:pt x="2074130" y="698275"/>
                  </a:lnTo>
                  <a:lnTo>
                    <a:pt x="2333396" y="571316"/>
                  </a:lnTo>
                  <a:lnTo>
                    <a:pt x="2592662" y="253918"/>
                  </a:lnTo>
                  <a:lnTo>
                    <a:pt x="2851928" y="222178"/>
                  </a:lnTo>
                  <a:lnTo>
                    <a:pt x="3111195" y="285658"/>
                  </a:lnTo>
                  <a:lnTo>
                    <a:pt x="3370461" y="190438"/>
                  </a:lnTo>
                  <a:lnTo>
                    <a:pt x="3629727" y="95219"/>
                  </a:lnTo>
                  <a:lnTo>
                    <a:pt x="3888994" y="158698"/>
                  </a:lnTo>
                  <a:lnTo>
                    <a:pt x="4148260" y="412617"/>
                  </a:lnTo>
                  <a:lnTo>
                    <a:pt x="4407526" y="158698"/>
                  </a:lnTo>
                  <a:lnTo>
                    <a:pt x="4666792" y="476096"/>
                  </a:lnTo>
                  <a:lnTo>
                    <a:pt x="4926059" y="825234"/>
                  </a:lnTo>
                  <a:lnTo>
                    <a:pt x="5185325" y="730015"/>
                  </a:lnTo>
                  <a:lnTo>
                    <a:pt x="5444591" y="571316"/>
                  </a:lnTo>
                </a:path>
              </a:pathLst>
            </a:custGeom>
            <a:ln w="27101" cap="flat">
              <a:solidFill>
                <a:srgbClr val="7CAE00">
                  <a:alpha val="100000"/>
                </a:srgbClr>
              </a:solidFill>
              <a:prstDash val="solid"/>
              <a:round/>
            </a:ln>
          </p:spPr>
          <p:txBody>
            <a:bodyPr/>
            <a:lstStyle/>
            <a:p/>
          </p:txBody>
        </p:sp>
        <p:sp>
          <p:nvSpPr>
            <p:cNvPr id="29" name="pl29"/>
            <p:cNvSpPr/>
            <p:nvPr/>
          </p:nvSpPr>
          <p:spPr>
            <a:xfrm>
              <a:off x="4290948" y="2091354"/>
              <a:ext cx="3629727" cy="1301331"/>
            </a:xfrm>
            <a:custGeom>
              <a:avLst/>
              <a:pathLst>
                <a:path w="3629727" h="1301331">
                  <a:moveTo>
                    <a:pt x="0" y="1301331"/>
                  </a:moveTo>
                  <a:lnTo>
                    <a:pt x="259266" y="412617"/>
                  </a:lnTo>
                  <a:lnTo>
                    <a:pt x="518532" y="507836"/>
                  </a:lnTo>
                  <a:lnTo>
                    <a:pt x="777798" y="95219"/>
                  </a:lnTo>
                  <a:lnTo>
                    <a:pt x="1037065" y="158698"/>
                  </a:lnTo>
                  <a:lnTo>
                    <a:pt x="1296331" y="63479"/>
                  </a:lnTo>
                  <a:lnTo>
                    <a:pt x="1555597" y="63479"/>
                  </a:lnTo>
                  <a:lnTo>
                    <a:pt x="1814863" y="63479"/>
                  </a:lnTo>
                  <a:lnTo>
                    <a:pt x="2074130" y="0"/>
                  </a:lnTo>
                  <a:lnTo>
                    <a:pt x="2333396" y="190438"/>
                  </a:lnTo>
                  <a:lnTo>
                    <a:pt x="2592662" y="95219"/>
                  </a:lnTo>
                  <a:lnTo>
                    <a:pt x="2851928" y="63479"/>
                  </a:lnTo>
                  <a:lnTo>
                    <a:pt x="3111195" y="63479"/>
                  </a:lnTo>
                  <a:lnTo>
                    <a:pt x="3370461" y="63479"/>
                  </a:lnTo>
                  <a:lnTo>
                    <a:pt x="3629727" y="31739"/>
                  </a:lnTo>
                </a:path>
              </a:pathLst>
            </a:custGeom>
            <a:ln w="27101" cap="flat">
              <a:solidFill>
                <a:srgbClr val="00BFC4">
                  <a:alpha val="100000"/>
                </a:srgbClr>
              </a:solidFill>
              <a:prstDash val="solid"/>
              <a:round/>
            </a:ln>
          </p:spPr>
          <p:txBody>
            <a:bodyPr/>
            <a:lstStyle/>
            <a:p/>
          </p:txBody>
        </p:sp>
        <p:sp>
          <p:nvSpPr>
            <p:cNvPr id="30" name="pl30"/>
            <p:cNvSpPr/>
            <p:nvPr/>
          </p:nvSpPr>
          <p:spPr>
            <a:xfrm>
              <a:off x="5328013" y="2186574"/>
              <a:ext cx="2592662" cy="1047413"/>
            </a:xfrm>
            <a:custGeom>
              <a:avLst/>
              <a:pathLst>
                <a:path w="2592662" h="1047413">
                  <a:moveTo>
                    <a:pt x="0" y="507836"/>
                  </a:moveTo>
                  <a:lnTo>
                    <a:pt x="259266" y="412617"/>
                  </a:lnTo>
                  <a:lnTo>
                    <a:pt x="518532" y="634795"/>
                  </a:lnTo>
                  <a:lnTo>
                    <a:pt x="777798" y="444357"/>
                  </a:lnTo>
                  <a:lnTo>
                    <a:pt x="1037065" y="253918"/>
                  </a:lnTo>
                  <a:lnTo>
                    <a:pt x="1296331" y="507836"/>
                  </a:lnTo>
                  <a:lnTo>
                    <a:pt x="1555597" y="1047413"/>
                  </a:lnTo>
                  <a:lnTo>
                    <a:pt x="1814863" y="730015"/>
                  </a:lnTo>
                  <a:lnTo>
                    <a:pt x="2074130" y="317397"/>
                  </a:lnTo>
                  <a:lnTo>
                    <a:pt x="2333396" y="158698"/>
                  </a:lnTo>
                  <a:lnTo>
                    <a:pt x="259266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52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9255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847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1481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799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02123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3543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26560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793" y="1973152"/>
              <a:ext cx="246148" cy="112222"/>
            </a:xfrm>
            <a:custGeom>
              <a:avLst/>
              <a:pathLst>
                <a:path w="246148" h="112222">
                  <a:moveTo>
                    <a:pt x="246148" y="0"/>
                  </a:moveTo>
                  <a:lnTo>
                    <a:pt x="0" y="112222"/>
                  </a:lnTo>
                </a:path>
              </a:pathLst>
            </a:custGeom>
          </p:spPr>
          <p:txBody>
            <a:bodyPr/>
            <a:lstStyle/>
            <a:p/>
          </p:txBody>
        </p:sp>
        <p:sp>
          <p:nvSpPr>
            <p:cNvPr id="41" name="pl41"/>
            <p:cNvSpPr/>
            <p:nvPr/>
          </p:nvSpPr>
          <p:spPr>
            <a:xfrm>
              <a:off x="7936853" y="2127543"/>
              <a:ext cx="243088" cy="66842"/>
            </a:xfrm>
            <a:custGeom>
              <a:avLst/>
              <a:pathLst>
                <a:path w="243088" h="66842">
                  <a:moveTo>
                    <a:pt x="243088" y="66842"/>
                  </a:moveTo>
                  <a:lnTo>
                    <a:pt x="0" y="0"/>
                  </a:lnTo>
                </a:path>
              </a:pathLst>
            </a:custGeom>
          </p:spPr>
          <p:txBody>
            <a:bodyPr/>
            <a:lstStyle/>
            <a:p/>
          </p:txBody>
        </p:sp>
        <p:sp>
          <p:nvSpPr>
            <p:cNvPr id="42" name="pl42"/>
            <p:cNvSpPr/>
            <p:nvPr/>
          </p:nvSpPr>
          <p:spPr>
            <a:xfrm>
              <a:off x="7927754" y="2194157"/>
              <a:ext cx="252187" cy="270143"/>
            </a:xfrm>
            <a:custGeom>
              <a:avLst/>
              <a:pathLst>
                <a:path w="252187" h="270143">
                  <a:moveTo>
                    <a:pt x="252187" y="270143"/>
                  </a:moveTo>
                  <a:lnTo>
                    <a:pt x="0" y="0"/>
                  </a:lnTo>
                </a:path>
              </a:pathLst>
            </a:custGeom>
          </p:spPr>
          <p:txBody>
            <a:bodyPr/>
            <a:lstStyle/>
            <a:p/>
          </p:txBody>
        </p:sp>
        <p:sp>
          <p:nvSpPr>
            <p:cNvPr id="43" name="pl43"/>
            <p:cNvSpPr/>
            <p:nvPr/>
          </p:nvSpPr>
          <p:spPr>
            <a:xfrm>
              <a:off x="7934696" y="2636534"/>
              <a:ext cx="245245" cy="98014"/>
            </a:xfrm>
            <a:custGeom>
              <a:avLst/>
              <a:pathLst>
                <a:path w="245245" h="98014">
                  <a:moveTo>
                    <a:pt x="245245" y="98014"/>
                  </a:moveTo>
                  <a:lnTo>
                    <a:pt x="0" y="0"/>
                  </a:lnTo>
                </a:path>
              </a:pathLst>
            </a:custGeom>
          </p:spPr>
          <p:txBody>
            <a:bodyPr/>
            <a:lstStyle/>
            <a:p/>
          </p:txBody>
        </p:sp>
        <p:sp>
          <p:nvSpPr>
            <p:cNvPr id="44" name="pg44"/>
            <p:cNvSpPr/>
            <p:nvPr/>
          </p:nvSpPr>
          <p:spPr>
            <a:xfrm>
              <a:off x="8111362" y="18521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8930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6" name="pg46"/>
            <p:cNvSpPr/>
            <p:nvPr/>
          </p:nvSpPr>
          <p:spPr>
            <a:xfrm>
              <a:off x="8111362" y="212500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6584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8" name="pg48"/>
            <p:cNvSpPr/>
            <p:nvPr/>
          </p:nvSpPr>
          <p:spPr>
            <a:xfrm>
              <a:off x="8111362" y="23970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4378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0" name="pg50"/>
            <p:cNvSpPr/>
            <p:nvPr/>
          </p:nvSpPr>
          <p:spPr>
            <a:xfrm>
              <a:off x="8111362" y="267258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7134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2" name="pg52"/>
            <p:cNvSpPr/>
            <p:nvPr/>
          </p:nvSpPr>
          <p:spPr>
            <a:xfrm>
              <a:off x="1143169" y="220280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889" y="22466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4" name="pg54"/>
            <p:cNvSpPr/>
            <p:nvPr/>
          </p:nvSpPr>
          <p:spPr>
            <a:xfrm>
              <a:off x="2179313" y="20443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225033" y="20881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4354622" y="322634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342" y="3270519"/>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54</a:t>
              </a:r>
            </a:p>
          </p:txBody>
        </p:sp>
        <p:sp>
          <p:nvSpPr>
            <p:cNvPr id="58" name="pg58"/>
            <p:cNvSpPr/>
            <p:nvPr/>
          </p:nvSpPr>
          <p:spPr>
            <a:xfrm>
              <a:off x="5029955" y="267981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075675" y="272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76</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331513" y="1511762"/>
              <a:ext cx="32152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Chile,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Chile cuenta con las cuatro vacunas de los ODS.
En 2025, Chile había alcanzado una cobertura de al menos el 90 % en tres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Chile alcanzó el objetivo de cobertura del 90 % de los ODS para la DTP3, la PCVC y la HPVc,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98 % entre 2024 y 2025.
• La cobertura de la DTP3 se mantuvo constante en el 95 % entre 2024 y 2025.
• En 2025 había aproximadamente el mismo número de niños sin ninguna dosis. Esto deja a 3.000 niños sin vacunar, vulnerables a enfermedades prevenibles mediante vacunación, y a otros 5.000 con protección incompleta.
• Chile representaba el 0,4 % de los niños sin ninguna dosis en América Latina y el Caribe (LACR) y menos del 0,1 % de los niños sin ninguna dosis a nivel mundial.
• La cobertura de la primera dosis de la vacuna contra el sarampión (MCV1) aumentó 2 puntos porcentuales, pasando del 93 % en 2024 al 95 % en 2025. Hubo 8 000 niños que no recibieron la primera dosis de la vacuna contra el sarampión.
• La cobertura de la segunda dosis de la vacuna contra el sarampión (MCV2) aumentó 5 puntos porcentuales, pasando del 73 % en 2024 al 78 % en 2025.
• La cobertura de la última dosis de la vacuna contra el VPH (HPVc) entre las niñas aumentó del 87 % al 92 %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Chile,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Chile.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3133311"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344436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3755416"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4066468"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437752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688573"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4999625"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531067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5621730"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5932782"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6243834"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655488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6865939"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717699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748804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811014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842120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6865939" y="2232131"/>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3" name="rc103"/>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955945"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126699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1578050"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1889102"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2200154"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511207"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2822259"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13331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344436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3755416"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468"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21"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4688573"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4999625"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621730"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5932782"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243834"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55488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6865939"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717699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48804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79909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11014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842120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873225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955945"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126699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157805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2200154"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251120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2822259"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313331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344436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3755416"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4066468"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437752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2" name="rc162"/>
            <p:cNvSpPr/>
            <p:nvPr/>
          </p:nvSpPr>
          <p:spPr>
            <a:xfrm>
              <a:off x="4688573"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4999625"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220015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251120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282225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313331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504014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504014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504014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8" name="rc198"/>
            <p:cNvSpPr/>
            <p:nvPr/>
          </p:nvSpPr>
          <p:spPr>
            <a:xfrm>
              <a:off x="4377521" y="3636138"/>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9" name="rc199"/>
            <p:cNvSpPr/>
            <p:nvPr/>
          </p:nvSpPr>
          <p:spPr>
            <a:xfrm>
              <a:off x="4688573"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0" name="rc200"/>
            <p:cNvSpPr/>
            <p:nvPr/>
          </p:nvSpPr>
          <p:spPr>
            <a:xfrm>
              <a:off x="4999625" y="3636138"/>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955945"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126699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157805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188910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2200154"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8" name="rc218"/>
            <p:cNvSpPr/>
            <p:nvPr/>
          </p:nvSpPr>
          <p:spPr>
            <a:xfrm>
              <a:off x="251120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2822259"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313331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1" name="rc221"/>
            <p:cNvSpPr/>
            <p:nvPr/>
          </p:nvSpPr>
          <p:spPr>
            <a:xfrm>
              <a:off x="344436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3755416"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066468"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437752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4688573"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4999625"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7" name="rc227"/>
            <p:cNvSpPr/>
            <p:nvPr/>
          </p:nvSpPr>
          <p:spPr>
            <a:xfrm>
              <a:off x="531067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5621730"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5932782"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6243834"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3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17699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4"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7799096"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6" name="rc236"/>
            <p:cNvSpPr/>
            <p:nvPr/>
          </p:nvSpPr>
          <p:spPr>
            <a:xfrm>
              <a:off x="8110148"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2120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873225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5621730"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0" name="rc240"/>
            <p:cNvSpPr/>
            <p:nvPr/>
          </p:nvSpPr>
          <p:spPr>
            <a:xfrm>
              <a:off x="5932782" y="532094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6243834" y="532094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2" name="rc242"/>
            <p:cNvSpPr/>
            <p:nvPr/>
          </p:nvSpPr>
          <p:spPr>
            <a:xfrm>
              <a:off x="6554887" y="532094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3" name="rc243"/>
            <p:cNvSpPr/>
            <p:nvPr/>
          </p:nvSpPr>
          <p:spPr>
            <a:xfrm>
              <a:off x="6865939"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6991"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5" name="rc245"/>
            <p:cNvSpPr/>
            <p:nvPr/>
          </p:nvSpPr>
          <p:spPr>
            <a:xfrm>
              <a:off x="7488044" y="532094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096" y="5320945"/>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8110148"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8" name="rc248"/>
            <p:cNvSpPr/>
            <p:nvPr/>
          </p:nvSpPr>
          <p:spPr>
            <a:xfrm>
              <a:off x="8421201" y="532094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0" name="tx250"/>
            <p:cNvSpPr/>
            <p:nvPr/>
          </p:nvSpPr>
          <p:spPr>
            <a:xfrm>
              <a:off x="105118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1" name="tx25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1" name="tx261"/>
            <p:cNvSpPr/>
            <p:nvPr/>
          </p:nvSpPr>
          <p:spPr>
            <a:xfrm>
              <a:off x="445166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2" name="tx26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5695873"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416170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0" name="tx29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29539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33907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727222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2" name="tx33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633907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7272228"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9" name="tx349"/>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229539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633907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7272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3" name="tx403"/>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385065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416170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8" name="tx408"/>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9" name="tx409"/>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602801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633907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7" name="tx417"/>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8516437"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9" name="tx429"/>
            <p:cNvSpPr/>
            <p:nvPr/>
          </p:nvSpPr>
          <p:spPr>
            <a:xfrm>
              <a:off x="4472757"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0" name="tx430"/>
            <p:cNvSpPr/>
            <p:nvPr/>
          </p:nvSpPr>
          <p:spPr>
            <a:xfrm>
              <a:off x="4783809"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1" name="tx431"/>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2" name="tx432"/>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6" name="tx436"/>
            <p:cNvSpPr/>
            <p:nvPr/>
          </p:nvSpPr>
          <p:spPr>
            <a:xfrm>
              <a:off x="665012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9" name="tx439"/>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1" name="tx441"/>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2" name="tx442"/>
            <p:cNvSpPr/>
            <p:nvPr/>
          </p:nvSpPr>
          <p:spPr>
            <a:xfrm>
              <a:off x="851643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3" name="tx443"/>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4" name="tx444"/>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5" name="tx445"/>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6" name="tx446"/>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633907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0" name="tx450"/>
            <p:cNvSpPr/>
            <p:nvPr/>
          </p:nvSpPr>
          <p:spPr>
            <a:xfrm>
              <a:off x="6650123"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7" name="tx45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5" name="tx46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6" name="tx46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385065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416170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9" name="tx469"/>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1" name="tx471"/>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2" name="tx472"/>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02801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33907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9" name="tx47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8516437"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4" name="tx484"/>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85" name="tx485"/>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6" name="tx486"/>
            <p:cNvSpPr/>
            <p:nvPr/>
          </p:nvSpPr>
          <p:spPr>
            <a:xfrm>
              <a:off x="633907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7" name="tx487"/>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8" name="tx488"/>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9" name="tx489"/>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0" name="tx490"/>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1" name="tx491"/>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2" name="tx492"/>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3" name="tx493"/>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4472757"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5" name="tx495"/>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6" name="tx49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7" name="tx49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8" name="tx49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9" name="tx49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0" name="tx50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1" name="tx50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2" name="tx50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3" name="tx50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4" name="tx50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5" name="tx50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6" name="tx50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7" name="tx50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8" name="tx50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9" name="tx50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0" name="tx51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1" name="tx51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2" name="tx51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3" name="tx51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4" name="tx51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5" name="tx51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6" name="tx51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7" name="tx51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8" name="tx51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9" name="tx51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0" name="tx52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1" name="tx52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2" name="tx52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3" name="tx52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4" name="tx52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5" name="tx52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6" name="tx52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7" name="tx52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8" name="tx52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9" name="tx52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0" name="tx53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1" name="tx53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2" name="tx53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3" name="tx53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4" name="tx53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5" name="tx535"/>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36" name="pic536"/>
            <p:cNvPicPr/>
            <p:nvPr/>
          </p:nvPicPr>
          <p:blipFill>
            <a:blip r:embed="rId2" cstate="print"/>
            <a:stretch>
              <a:fillRect/>
            </a:stretch>
          </p:blipFill>
          <p:spPr>
            <a:xfrm>
              <a:off x="4862947" y="5838594"/>
              <a:ext cx="2160000" cy="219455"/>
            </a:xfrm>
            <a:prstGeom prst="rect">
              <a:avLst/>
            </a:prstGeom>
          </p:spPr>
        </p:pic>
        <p:sp>
          <p:nvSpPr>
            <p:cNvPr id="537" name="pl537"/>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tx549"/>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0" name="tx550"/>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1" name="tx551"/>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2" name="tx552"/>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3" name="tx553"/>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4" name="tx554"/>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5" name="tx555"/>
            <p:cNvSpPr/>
            <p:nvPr/>
          </p:nvSpPr>
          <p:spPr>
            <a:xfrm>
              <a:off x="924840" y="1342252"/>
              <a:ext cx="273986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Chile, 2000-2025</a:t>
              </a:r>
            </a:p>
          </p:txBody>
        </p:sp>
        <p:sp>
          <p:nvSpPr>
            <p:cNvPr id="556" name="tx556"/>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57" name="tx557"/>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58" name="tx558"/>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5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12 de las 13 vacunas (el 92 %) del calendario alcanzaron una cobertura del 90 % o más. La cobertura vacunal osciló entre el 78 % y el 99 %.
Desde 2004, se han realizado estimaciones para siete nuevas vacunas. La IPVC es la vacuna más reciente de la que se tiene constancia (2021), y alcanzó una cobertura del 95 % en 2025.
En 2025, Chile no notificó ningún caso de desabastecimiento de vacunas o suministros.</a:t>
            </a:r>
          </a:p>
        </p:txBody>
      </p:sp>
      <p:sp>
        <p:nvSpPr>
          <p:cNvPr id="5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seis antígenos, se mantuvo sin cambios para siete y no disminuyó para ninguno, lo que indica un progreso general en los resultados de la vacunación sistemática; 12 alcanzaron una cobertura de al menos el 90 %.</a:t>
            </a:r>
          </a:p>
        </p:txBody>
      </p:sp>
      <p:grpSp xmlns:pic="http://schemas.openxmlformats.org/drawingml/2006/picture">
        <p:nvGrpSpPr>
          <p:cNvPr id="561" name=""/>
          <p:cNvGrpSpPr/>
          <p:nvPr/>
        </p:nvGrpSpPr>
        <p:grpSpPr>
          <a:xfrm>
            <a:off x="292608" y="1005840"/>
            <a:ext cx="8595360" cy="28575"/>
            <a:chOff x="292608" y="1005840"/>
            <a:chExt cx="8595360" cy="28575"/>
          </a:xfrm>
        </p:grpSpPr>
        <p:sp>
          <p:nvSpPr>
            <p:cNvPr id="5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P7TF5XRZ5TZD-1674051314-8313</_dlc_DocId>
    <_dlc_DocIdUrl xmlns="5ce71423-0d49-4a04-8822-86064e799dcd">
      <Url>https://unicef.sharepoint.com/teams/DAPM-DataComm/_layouts/15/DocIdRedir.aspx?ID=P7TF5XRZ5TZD-1674051314-8313</Url>
      <Description>P7TF5XRZ5TZD-1674051314-8313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46446D7-5EE6-4FC3-913C-66C59A436AE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9d3e1b8a-2b42-4486-b615-d1680149b265</vt:lpwstr>
  </property>
</Properties>
</file>