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ee5c8eeef3051f44316ed94e0f51385a9d4686f.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53bd55434daecc0245b1d3fa87ec415a1aa67e6.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2d23ff7779b130515f364ff9a0697aa52f74ca5.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359124"/>
            </a:xfrm>
            <a:custGeom>
              <a:avLst/>
              <a:pathLst>
                <a:path w="6481656" h="359124">
                  <a:moveTo>
                    <a:pt x="0" y="39902"/>
                  </a:moveTo>
                  <a:lnTo>
                    <a:pt x="259266" y="0"/>
                  </a:lnTo>
                  <a:lnTo>
                    <a:pt x="518532" y="39902"/>
                  </a:lnTo>
                  <a:lnTo>
                    <a:pt x="777798" y="39902"/>
                  </a:lnTo>
                  <a:lnTo>
                    <a:pt x="1037065" y="199513"/>
                  </a:lnTo>
                  <a:lnTo>
                    <a:pt x="1296331" y="279319"/>
                  </a:lnTo>
                  <a:lnTo>
                    <a:pt x="1555597" y="159610"/>
                  </a:lnTo>
                  <a:lnTo>
                    <a:pt x="1814863" y="39902"/>
                  </a:lnTo>
                  <a:lnTo>
                    <a:pt x="2074130" y="119708"/>
                  </a:lnTo>
                  <a:lnTo>
                    <a:pt x="2333396" y="199513"/>
                  </a:lnTo>
                  <a:lnTo>
                    <a:pt x="2592662" y="239416"/>
                  </a:lnTo>
                  <a:lnTo>
                    <a:pt x="2851928" y="199513"/>
                  </a:lnTo>
                  <a:lnTo>
                    <a:pt x="3111195" y="359124"/>
                  </a:lnTo>
                  <a:lnTo>
                    <a:pt x="3370461" y="279319"/>
                  </a:lnTo>
                  <a:lnTo>
                    <a:pt x="3629727" y="0"/>
                  </a:lnTo>
                  <a:lnTo>
                    <a:pt x="3888994" y="79805"/>
                  </a:lnTo>
                  <a:lnTo>
                    <a:pt x="4148260" y="0"/>
                  </a:lnTo>
                  <a:lnTo>
                    <a:pt x="4407526" y="39902"/>
                  </a:lnTo>
                  <a:lnTo>
                    <a:pt x="4666792" y="0"/>
                  </a:lnTo>
                  <a:lnTo>
                    <a:pt x="4926059" y="0"/>
                  </a:lnTo>
                  <a:lnTo>
                    <a:pt x="5185325" y="39902"/>
                  </a:lnTo>
                  <a:lnTo>
                    <a:pt x="5444591" y="0"/>
                  </a:lnTo>
                  <a:lnTo>
                    <a:pt x="5703857" y="0"/>
                  </a:lnTo>
                  <a:lnTo>
                    <a:pt x="5963124" y="0"/>
                  </a:lnTo>
                  <a:lnTo>
                    <a:pt x="6222390" y="39902"/>
                  </a:lnTo>
                  <a:lnTo>
                    <a:pt x="6481656" y="3990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98418"/>
              <a:ext cx="6481656" cy="279319"/>
            </a:xfrm>
            <a:custGeom>
              <a:avLst/>
              <a:pathLst>
                <a:path w="6481656" h="279319">
                  <a:moveTo>
                    <a:pt x="0" y="239416"/>
                  </a:moveTo>
                  <a:lnTo>
                    <a:pt x="259266" y="0"/>
                  </a:lnTo>
                  <a:lnTo>
                    <a:pt x="518532" y="0"/>
                  </a:lnTo>
                  <a:lnTo>
                    <a:pt x="777798" y="39902"/>
                  </a:lnTo>
                  <a:lnTo>
                    <a:pt x="1037065" y="159610"/>
                  </a:lnTo>
                  <a:lnTo>
                    <a:pt x="1296331" y="239416"/>
                  </a:lnTo>
                  <a:lnTo>
                    <a:pt x="1555597" y="119708"/>
                  </a:lnTo>
                  <a:lnTo>
                    <a:pt x="1814863" y="39902"/>
                  </a:lnTo>
                  <a:lnTo>
                    <a:pt x="2074130" y="79805"/>
                  </a:lnTo>
                  <a:lnTo>
                    <a:pt x="2333396" y="119708"/>
                  </a:lnTo>
                  <a:lnTo>
                    <a:pt x="2592662" y="199513"/>
                  </a:lnTo>
                  <a:lnTo>
                    <a:pt x="2851928" y="119708"/>
                  </a:lnTo>
                  <a:lnTo>
                    <a:pt x="3111195" y="279319"/>
                  </a:lnTo>
                  <a:lnTo>
                    <a:pt x="3370461" y="239416"/>
                  </a:lnTo>
                  <a:lnTo>
                    <a:pt x="3629727" y="79805"/>
                  </a:lnTo>
                  <a:lnTo>
                    <a:pt x="3888994" y="39902"/>
                  </a:lnTo>
                  <a:lnTo>
                    <a:pt x="4148260" y="79805"/>
                  </a:lnTo>
                  <a:lnTo>
                    <a:pt x="4407526" y="159610"/>
                  </a:lnTo>
                  <a:lnTo>
                    <a:pt x="4666792" y="79805"/>
                  </a:lnTo>
                  <a:lnTo>
                    <a:pt x="4926059" y="39902"/>
                  </a:lnTo>
                  <a:lnTo>
                    <a:pt x="5185325" y="159610"/>
                  </a:lnTo>
                  <a:lnTo>
                    <a:pt x="5444591" y="79805"/>
                  </a:lnTo>
                  <a:lnTo>
                    <a:pt x="5703857" y="39902"/>
                  </a:lnTo>
                  <a:lnTo>
                    <a:pt x="5963124" y="39902"/>
                  </a:lnTo>
                  <a:lnTo>
                    <a:pt x="6222390" y="79805"/>
                  </a:lnTo>
                  <a:lnTo>
                    <a:pt x="6481656" y="79805"/>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98418"/>
              <a:ext cx="6481656" cy="279319"/>
            </a:xfrm>
            <a:custGeom>
              <a:avLst/>
              <a:pathLst>
                <a:path w="6481656" h="279319">
                  <a:moveTo>
                    <a:pt x="0" y="0"/>
                  </a:moveTo>
                  <a:lnTo>
                    <a:pt x="259266" y="39902"/>
                  </a:lnTo>
                  <a:lnTo>
                    <a:pt x="518532" y="79805"/>
                  </a:lnTo>
                  <a:lnTo>
                    <a:pt x="777798" y="39902"/>
                  </a:lnTo>
                  <a:lnTo>
                    <a:pt x="1037065" y="119708"/>
                  </a:lnTo>
                  <a:lnTo>
                    <a:pt x="1296331" y="279319"/>
                  </a:lnTo>
                  <a:lnTo>
                    <a:pt x="1555597" y="239416"/>
                  </a:lnTo>
                  <a:lnTo>
                    <a:pt x="1814863" y="199513"/>
                  </a:lnTo>
                  <a:lnTo>
                    <a:pt x="2074130" y="39902"/>
                  </a:lnTo>
                  <a:lnTo>
                    <a:pt x="2333396" y="159610"/>
                  </a:lnTo>
                  <a:lnTo>
                    <a:pt x="2592662" y="159610"/>
                  </a:lnTo>
                  <a:lnTo>
                    <a:pt x="2851928" y="239416"/>
                  </a:lnTo>
                  <a:lnTo>
                    <a:pt x="3111195" y="279319"/>
                  </a:lnTo>
                  <a:lnTo>
                    <a:pt x="3370461" y="279319"/>
                  </a:lnTo>
                  <a:lnTo>
                    <a:pt x="3629727" y="0"/>
                  </a:lnTo>
                  <a:lnTo>
                    <a:pt x="3888994" y="39902"/>
                  </a:lnTo>
                  <a:lnTo>
                    <a:pt x="4148260" y="159610"/>
                  </a:lnTo>
                  <a:lnTo>
                    <a:pt x="4407526" y="159610"/>
                  </a:lnTo>
                  <a:lnTo>
                    <a:pt x="4666792" y="159610"/>
                  </a:lnTo>
                  <a:lnTo>
                    <a:pt x="4926059" y="79805"/>
                  </a:lnTo>
                  <a:lnTo>
                    <a:pt x="5185325" y="239416"/>
                  </a:lnTo>
                  <a:lnTo>
                    <a:pt x="5444591" y="199513"/>
                  </a:lnTo>
                  <a:lnTo>
                    <a:pt x="5703857" y="119708"/>
                  </a:lnTo>
                  <a:lnTo>
                    <a:pt x="5963124" y="119708"/>
                  </a:lnTo>
                  <a:lnTo>
                    <a:pt x="6222390" y="159610"/>
                  </a:lnTo>
                  <a:lnTo>
                    <a:pt x="6481656" y="79805"/>
                  </a:lnTo>
                </a:path>
              </a:pathLst>
            </a:custGeom>
            <a:ln w="27101" cap="flat">
              <a:solidFill>
                <a:srgbClr val="00BFC4">
                  <a:alpha val="100000"/>
                </a:srgbClr>
              </a:solidFill>
              <a:prstDash val="solid"/>
              <a:round/>
            </a:ln>
          </p:spPr>
          <p:txBody>
            <a:bodyPr/>
            <a:lstStyle/>
            <a:p/>
          </p:txBody>
        </p:sp>
        <p:sp>
          <p:nvSpPr>
            <p:cNvPr id="31" name="pl31"/>
            <p:cNvSpPr/>
            <p:nvPr/>
          </p:nvSpPr>
          <p:spPr>
            <a:xfrm>
              <a:off x="2476084" y="1438321"/>
              <a:ext cx="5444591" cy="1037470"/>
            </a:xfrm>
            <a:custGeom>
              <a:avLst/>
              <a:pathLst>
                <a:path w="5444591" h="1037470">
                  <a:moveTo>
                    <a:pt x="0" y="0"/>
                  </a:moveTo>
                  <a:lnTo>
                    <a:pt x="259266" y="0"/>
                  </a:lnTo>
                  <a:lnTo>
                    <a:pt x="518532" y="39902"/>
                  </a:lnTo>
                  <a:lnTo>
                    <a:pt x="777798" y="39902"/>
                  </a:lnTo>
                  <a:lnTo>
                    <a:pt x="1037065" y="279319"/>
                  </a:lnTo>
                  <a:lnTo>
                    <a:pt x="1296331" y="279319"/>
                  </a:lnTo>
                  <a:lnTo>
                    <a:pt x="1555597" y="478832"/>
                  </a:lnTo>
                  <a:lnTo>
                    <a:pt x="1814863" y="758151"/>
                  </a:lnTo>
                  <a:lnTo>
                    <a:pt x="2074130" y="877859"/>
                  </a:lnTo>
                  <a:lnTo>
                    <a:pt x="2333396" y="718249"/>
                  </a:lnTo>
                  <a:lnTo>
                    <a:pt x="2592662" y="319221"/>
                  </a:lnTo>
                  <a:lnTo>
                    <a:pt x="2851928" y="279319"/>
                  </a:lnTo>
                  <a:lnTo>
                    <a:pt x="3111195" y="359124"/>
                  </a:lnTo>
                  <a:lnTo>
                    <a:pt x="3370461" y="239416"/>
                  </a:lnTo>
                  <a:lnTo>
                    <a:pt x="3629727" y="119708"/>
                  </a:lnTo>
                  <a:lnTo>
                    <a:pt x="3888994" y="199513"/>
                  </a:lnTo>
                  <a:lnTo>
                    <a:pt x="4148260" y="518735"/>
                  </a:lnTo>
                  <a:lnTo>
                    <a:pt x="4407526" y="199513"/>
                  </a:lnTo>
                  <a:lnTo>
                    <a:pt x="4666792" y="598540"/>
                  </a:lnTo>
                  <a:lnTo>
                    <a:pt x="4926059" y="1037470"/>
                  </a:lnTo>
                  <a:lnTo>
                    <a:pt x="5185325" y="917762"/>
                  </a:lnTo>
                  <a:lnTo>
                    <a:pt x="5444591" y="718249"/>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1181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2437707" y="139994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2540" y="1177646"/>
              <a:ext cx="247401" cy="172591"/>
            </a:xfrm>
            <a:custGeom>
              <a:avLst/>
              <a:pathLst>
                <a:path w="247401" h="172591">
                  <a:moveTo>
                    <a:pt x="247401" y="0"/>
                  </a:moveTo>
                  <a:lnTo>
                    <a:pt x="0" y="172591"/>
                  </a:lnTo>
                </a:path>
              </a:pathLst>
            </a:custGeom>
          </p:spPr>
          <p:txBody>
            <a:bodyPr/>
            <a:lstStyle/>
            <a:p/>
          </p:txBody>
        </p:sp>
        <p:sp>
          <p:nvSpPr>
            <p:cNvPr id="42" name="pl42"/>
            <p:cNvSpPr/>
            <p:nvPr/>
          </p:nvSpPr>
          <p:spPr>
            <a:xfrm>
              <a:off x="7938333" y="1431252"/>
              <a:ext cx="241609" cy="43772"/>
            </a:xfrm>
            <a:custGeom>
              <a:avLst/>
              <a:pathLst>
                <a:path w="241609" h="43772">
                  <a:moveTo>
                    <a:pt x="241609" y="0"/>
                  </a:moveTo>
                  <a:lnTo>
                    <a:pt x="0" y="43772"/>
                  </a:lnTo>
                </a:path>
              </a:pathLst>
            </a:custGeom>
          </p:spPr>
          <p:txBody>
            <a:bodyPr/>
            <a:lstStyle/>
            <a:p/>
          </p:txBody>
        </p:sp>
        <p:sp>
          <p:nvSpPr>
            <p:cNvPr id="43" name="pl43"/>
            <p:cNvSpPr/>
            <p:nvPr/>
          </p:nvSpPr>
          <p:spPr>
            <a:xfrm>
              <a:off x="7931805" y="1486841"/>
              <a:ext cx="248136" cy="192140"/>
            </a:xfrm>
            <a:custGeom>
              <a:avLst/>
              <a:pathLst>
                <a:path w="248136" h="192140">
                  <a:moveTo>
                    <a:pt x="248136" y="192140"/>
                  </a:moveTo>
                  <a:lnTo>
                    <a:pt x="0" y="0"/>
                  </a:lnTo>
                </a:path>
              </a:pathLst>
            </a:custGeom>
          </p:spPr>
          <p:txBody>
            <a:bodyPr/>
            <a:lstStyle/>
            <a:p/>
          </p:txBody>
        </p:sp>
        <p:sp>
          <p:nvSpPr>
            <p:cNvPr id="44" name="pl44"/>
            <p:cNvSpPr/>
            <p:nvPr/>
          </p:nvSpPr>
          <p:spPr>
            <a:xfrm>
              <a:off x="7939163" y="2156565"/>
              <a:ext cx="240778" cy="3"/>
            </a:xfrm>
            <a:custGeom>
              <a:avLst/>
              <a:pathLst>
                <a:path w="240778" h="3">
                  <a:moveTo>
                    <a:pt x="240778" y="0"/>
                  </a:moveTo>
                  <a:lnTo>
                    <a:pt x="0" y="3"/>
                  </a:lnTo>
                </a:path>
              </a:pathLst>
            </a:custGeom>
          </p:spPr>
          <p:txBody>
            <a:bodyPr/>
            <a:lstStyle/>
            <a:p/>
          </p:txBody>
        </p:sp>
        <p:sp>
          <p:nvSpPr>
            <p:cNvPr id="45" name="pg45"/>
            <p:cNvSpPr/>
            <p:nvPr/>
          </p:nvSpPr>
          <p:spPr>
            <a:xfrm>
              <a:off x="8111362" y="106333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10417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7" name="pg47"/>
            <p:cNvSpPr/>
            <p:nvPr/>
          </p:nvSpPr>
          <p:spPr>
            <a:xfrm>
              <a:off x="8111362" y="133782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37866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95%</a:t>
              </a:r>
            </a:p>
          </p:txBody>
        </p:sp>
        <p:sp>
          <p:nvSpPr>
            <p:cNvPr id="49" name="pg49"/>
            <p:cNvSpPr/>
            <p:nvPr/>
          </p:nvSpPr>
          <p:spPr>
            <a:xfrm>
              <a:off x="8111362" y="161116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65200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95%</a:t>
              </a:r>
            </a:p>
          </p:txBody>
        </p:sp>
        <p:sp>
          <p:nvSpPr>
            <p:cNvPr id="51" name="pg51"/>
            <p:cNvSpPr/>
            <p:nvPr/>
          </p:nvSpPr>
          <p:spPr>
            <a:xfrm>
              <a:off x="8111362" y="206558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10642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3610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Chile,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95%.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achieved the 95% target and MCV2 coverage was below the 95% target.
Between 2024 and 2025, 2 vaccines increased coverage, 0 declined and 2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611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6319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65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673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869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2194327"/>
              <a:ext cx="1585983" cy="130618"/>
            </a:xfrm>
            <a:prstGeom prst="rect">
              <a:avLst/>
            </a:prstGeom>
            <a:solidFill>
              <a:srgbClr val="D9D9D9">
                <a:alpha val="60000"/>
              </a:srgbClr>
            </a:solidFill>
          </p:spPr>
          <p:txBody>
            <a:bodyPr/>
            <a:lstStyle/>
            <a:p/>
          </p:txBody>
        </p:sp>
        <p:sp>
          <p:nvSpPr>
            <p:cNvPr id="11" name="pl11"/>
            <p:cNvSpPr/>
            <p:nvPr/>
          </p:nvSpPr>
          <p:spPr>
            <a:xfrm>
              <a:off x="170332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284205"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117661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297456"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493816"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524025"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24025"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524025"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554234"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614653"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644862"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659966"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65996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675071"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690176"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705280"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720385"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735489"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735489"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750594"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50594"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765699"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780803"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780803"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795908"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795908"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811013"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811013"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811013"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81101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81101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811013"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811013"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811013"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811013"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29549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416336"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612696"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319589"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32401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324015"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358610"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405870"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440465"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482004"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455531"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488258"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49455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509656"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511563"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539865"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539865"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541772"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559434"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596625"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611730"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563170"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600284"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604709"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615427"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615388"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611002"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628586"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606577"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615388"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619852"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619891"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611002"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585983"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20145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23166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61877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92086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322295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5250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999482" y="2455564"/>
              <a:ext cx="1585983" cy="130618"/>
            </a:xfrm>
            <a:prstGeom prst="rect">
              <a:avLst/>
            </a:prstGeom>
            <a:solidFill>
              <a:srgbClr val="D9D9D9">
                <a:alpha val="60000"/>
              </a:srgbClr>
            </a:solidFill>
          </p:spPr>
          <p:txBody>
            <a:bodyPr/>
            <a:lstStyle/>
            <a:p/>
          </p:txBody>
        </p:sp>
        <p:sp>
          <p:nvSpPr>
            <p:cNvPr id="87" name="pl87"/>
            <p:cNvSpPr/>
            <p:nvPr/>
          </p:nvSpPr>
          <p:spPr>
            <a:xfrm>
              <a:off x="326826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84915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72646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847297"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862401"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3104075"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3134284"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3134284"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3179598"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3179598"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317959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3224912"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324001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3240016"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3255121"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3255121"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3270226"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3270226"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3285330"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3315539"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3330644"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3360853"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3375958"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406167"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406167"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406167"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42127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42127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42127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436376"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466586"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466586"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466586"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46658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46658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84534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966177"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981281"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3222955"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3253164"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3253164"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983974"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983974"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979588"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304694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3044392"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305320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3059497"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3059497"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3074602"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3065829"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3067697"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3111104"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3121822"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3165229"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3167136"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3214968"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3215007"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3210543"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325219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3252198"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3221261"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3245255"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3271000"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3266575"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3284159"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3262150"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3275425"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999482" y="875080"/>
              <a:ext cx="1585983"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36701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9722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27434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57643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878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1806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3655055" y="2324945"/>
              <a:ext cx="1585983" cy="130618"/>
            </a:xfrm>
            <a:prstGeom prst="rect">
              <a:avLst/>
            </a:prstGeom>
            <a:solidFill>
              <a:srgbClr val="D9D9D9">
                <a:alpha val="60000"/>
              </a:srgbClr>
            </a:solidFill>
          </p:spPr>
          <p:txBody>
            <a:bodyPr/>
            <a:lstStyle/>
            <a:p/>
          </p:txBody>
        </p:sp>
        <p:sp>
          <p:nvSpPr>
            <p:cNvPr id="163" name="pl163"/>
            <p:cNvSpPr/>
            <p:nvPr/>
          </p:nvSpPr>
          <p:spPr>
            <a:xfrm>
              <a:off x="501446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4595351"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4442451"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4653916"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4699229"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4804962"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482006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4850276"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486538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4910694"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495600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4971112"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497111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4986217"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5001322"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5016426"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5031531"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5046635"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5046635"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5061740"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5061740"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5076845"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5091949"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5107054"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5107054"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5107054"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5107054"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5122158"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5122158"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5122158"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5122158"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5122158"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5122158"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5122158"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5122158"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456133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4772796"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4818109"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4923842"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4938946"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4645840"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466975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4701911"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475161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4793150"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4766677"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479940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4805698"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4820802"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4822709"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4851011"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4851011"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4852918"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4870580"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4907771"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4922876"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4911430"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4915855"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4889421"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4911430"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4926573"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4926534"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4922148"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4939732"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4917723"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4930998"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4931037"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4922148"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3655055" y="875080"/>
              <a:ext cx="1585983"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53257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56278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59299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62320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65341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68361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5310628" y="2364974"/>
              <a:ext cx="1585983" cy="134832"/>
            </a:xfrm>
            <a:prstGeom prst="rect">
              <a:avLst/>
            </a:prstGeom>
            <a:solidFill>
              <a:srgbClr val="D9D9D9">
                <a:alpha val="60000"/>
              </a:srgbClr>
            </a:solidFill>
          </p:spPr>
          <p:txBody>
            <a:bodyPr/>
            <a:lstStyle/>
            <a:p/>
          </p:txBody>
        </p:sp>
        <p:sp>
          <p:nvSpPr>
            <p:cNvPr id="239" name="pl239"/>
            <p:cNvSpPr/>
            <p:nvPr/>
          </p:nvSpPr>
          <p:spPr>
            <a:xfrm>
              <a:off x="656431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614519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609802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6173547"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6400116"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6430325"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6445430"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6490744"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6490744"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6505849"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6551162"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6551162"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6581372"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6581372"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6596476"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6611581"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6611581"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6626685"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6656895"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6671999"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6687104"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6687104"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6687104"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6717313"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6717313"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6717313"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6732418"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6732418"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6732418"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6777731"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6777731"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6777731"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6777731"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6777731"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621690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6292427"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6518996"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6549205"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6564310"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6295120"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6295120"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6297066"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6355538"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6364350"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6403409"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6385748"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6392080"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6415996"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6393948"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6422250"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6461271"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6476375"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6491480"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6478282"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6478282"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6526114"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6526153"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6521689"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6563344"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6563344"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6532407"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6577721"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6595305"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6573296"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6586571"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6586610"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5310628" y="875080"/>
              <a:ext cx="1585983"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69813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72833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758548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78875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81896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84917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6966201" y="2063708"/>
              <a:ext cx="1585983" cy="130618"/>
            </a:xfrm>
            <a:prstGeom prst="rect">
              <a:avLst/>
            </a:prstGeom>
            <a:solidFill>
              <a:srgbClr val="D9D9D9">
                <a:alpha val="60000"/>
              </a:srgbClr>
            </a:solidFill>
          </p:spPr>
          <p:txBody>
            <a:bodyPr/>
            <a:lstStyle/>
            <a:p/>
          </p:txBody>
        </p:sp>
        <p:sp>
          <p:nvSpPr>
            <p:cNvPr id="313" name="pl313"/>
            <p:cNvSpPr/>
            <p:nvPr/>
          </p:nvSpPr>
          <p:spPr>
            <a:xfrm>
              <a:off x="828030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78611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7738492"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7874434"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7949957"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7949957"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8116108"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8146317"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8176526"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8191631"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8206735"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8236945"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825204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8252049"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8267154"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8267154"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8282258"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829736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829736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8297363"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8312468"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8312468"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8342677"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8342677"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8342677"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8357781"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8372886"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8372886"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8403095"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8418200"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8418200"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8418200"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8433304"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8433304"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8433304"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7857372"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7993314"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8068837"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8068837"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8234988"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7937495"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7972091"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7982809"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8011111"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8050132"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8047653"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8056425"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8089191"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8062718"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8086634"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8101739"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8088580"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8101739"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8116844"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8116844"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8151517"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8147053"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8151556"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8188708"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8181687"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8155253"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8207510"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8249127"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8235774"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8218190"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8233294"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8228869"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8242144"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6966201" y="875080"/>
              <a:ext cx="1585983"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86368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893897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92410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954315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98452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101473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8621774" y="3500512"/>
              <a:ext cx="1585983" cy="130618"/>
            </a:xfrm>
            <a:prstGeom prst="rect">
              <a:avLst/>
            </a:prstGeom>
            <a:solidFill>
              <a:srgbClr val="D9D9D9">
                <a:alpha val="60000"/>
              </a:srgbClr>
            </a:solidFill>
          </p:spPr>
          <p:txBody>
            <a:bodyPr/>
            <a:lstStyle/>
            <a:p/>
          </p:txBody>
        </p:sp>
        <p:sp>
          <p:nvSpPr>
            <p:cNvPr id="389" name="pl389"/>
            <p:cNvSpPr/>
            <p:nvPr/>
          </p:nvSpPr>
          <p:spPr>
            <a:xfrm>
              <a:off x="970930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929018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916749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9288333"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9318542"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9378961"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9514902"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9575321"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9590425"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9605530"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9635739"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9635739"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9665948"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9711262"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9741471"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9771681"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9771681"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9771681"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9786785"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9832099"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9862308"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9862308"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9877413"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9877413"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9892518"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9968041"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9983145"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9998250"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9998250"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10028459"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10028459"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10043564"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10058668"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1008887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1008887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928637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9407213"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943742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9497841"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9633782"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9694201"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9709305"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972441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9754619"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9754619"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9784828"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9830142"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9860351"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9890561"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9890561"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9890561"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9905665"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9636514"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9653525"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9657912"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9681789"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9681789"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9696894"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9790078"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9814072"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9807090"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9802626"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9859386"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9828449"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9852442"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9854233"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9888867"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989771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8621774" y="875080"/>
              <a:ext cx="1585983"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102924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10594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1089663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111987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115008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11802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10277347" y="2216097"/>
              <a:ext cx="1585983" cy="174158"/>
            </a:xfrm>
            <a:prstGeom prst="rect">
              <a:avLst/>
            </a:prstGeom>
            <a:solidFill>
              <a:srgbClr val="D9D9D9">
                <a:alpha val="60000"/>
              </a:srgbClr>
            </a:solidFill>
          </p:spPr>
          <p:txBody>
            <a:bodyPr/>
            <a:lstStyle/>
            <a:p/>
          </p:txBody>
        </p:sp>
        <p:sp>
          <p:nvSpPr>
            <p:cNvPr id="465" name="pl465"/>
            <p:cNvSpPr/>
            <p:nvPr/>
          </p:nvSpPr>
          <p:spPr>
            <a:xfrm>
              <a:off x="1147061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1105149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1024909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10838174"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11140266"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11381940"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11397044"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11412149"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11427254"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11442358"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11457463"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11532986"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11532986"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11532986"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11548091"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11563195"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11578300"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11593404"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11623614"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11668927"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11699137"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11714241"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11714241"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11729346"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11729346"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11744450"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1174445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1036797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10957054"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11259146"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11500820"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11515924"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11531029"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11546134"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11561238"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11261839"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11337362"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11337362"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11324203"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11343694"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11345562"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11382676"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11397780"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11427990"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11477729"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11530063"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11523120"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11514231"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11560273"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11546920"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11544440"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1154001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10277347" y="875080"/>
              <a:ext cx="1585983" cy="4597772"/>
            </a:xfrm>
            <a:prstGeom prst="rect">
              <a:avLst/>
            </a:prstGeom>
            <a:ln w="13550" cap="rnd">
              <a:solidFill>
                <a:srgbClr val="999999">
                  <a:alpha val="100000"/>
                </a:srgbClr>
              </a:solidFill>
              <a:prstDash val="solid"/>
              <a:round/>
            </a:ln>
          </p:spPr>
          <p:txBody>
            <a:bodyPr/>
            <a:lstStyle/>
            <a:p/>
          </p:txBody>
        </p:sp>
        <p:sp>
          <p:nvSpPr>
            <p:cNvPr id="518" name="rc518"/>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19" name="tx519"/>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(98%)</a:t>
              </a:r>
            </a:p>
          </p:txBody>
        </p:sp>
        <p:sp>
          <p:nvSpPr>
            <p:cNvPr id="520" name="rc520"/>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1" name="tx521"/>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(95%)</a:t>
              </a:r>
            </a:p>
          </p:txBody>
        </p:sp>
        <p:sp>
          <p:nvSpPr>
            <p:cNvPr id="522" name="rc522"/>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3" name="tx523"/>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(98%)</a:t>
              </a:r>
            </a:p>
          </p:txBody>
        </p:sp>
        <p:sp>
          <p:nvSpPr>
            <p:cNvPr id="524" name="rc524"/>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5" name="tx525"/>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(95%)</a:t>
              </a:r>
            </a:p>
          </p:txBody>
        </p:sp>
        <p:sp>
          <p:nvSpPr>
            <p:cNvPr id="526" name="rc526"/>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7" name="tx527"/>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(95%)</a:t>
              </a:r>
            </a:p>
          </p:txBody>
        </p:sp>
        <p:sp>
          <p:nvSpPr>
            <p:cNvPr id="528" name="rc528"/>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9" name="tx529"/>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(78%)</a:t>
              </a:r>
            </a:p>
          </p:txBody>
        </p:sp>
        <p:sp>
          <p:nvSpPr>
            <p:cNvPr id="530" name="rc530"/>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31" name="tx531"/>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(94%)</a:t>
              </a:r>
            </a:p>
          </p:txBody>
        </p:sp>
        <p:sp>
          <p:nvSpPr>
            <p:cNvPr id="532" name="pl532"/>
            <p:cNvSpPr/>
            <p:nvPr/>
          </p:nvSpPr>
          <p:spPr>
            <a:xfrm>
              <a:off x="343909"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33" name="pl533"/>
            <p:cNvSpPr/>
            <p:nvPr/>
          </p:nvSpPr>
          <p:spPr>
            <a:xfrm>
              <a:off x="3590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4" name="pl534"/>
            <p:cNvSpPr/>
            <p:nvPr/>
          </p:nvSpPr>
          <p:spPr>
            <a:xfrm>
              <a:off x="6611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5" name="pl535"/>
            <p:cNvSpPr/>
            <p:nvPr/>
          </p:nvSpPr>
          <p:spPr>
            <a:xfrm>
              <a:off x="96319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6" name="pl536"/>
            <p:cNvSpPr/>
            <p:nvPr/>
          </p:nvSpPr>
          <p:spPr>
            <a:xfrm>
              <a:off x="1265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15673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1869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9" name="tx539"/>
            <p:cNvSpPr/>
            <p:nvPr/>
          </p:nvSpPr>
          <p:spPr>
            <a:xfrm rot="-5400000">
              <a:off x="327090"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40" name="tx540"/>
            <p:cNvSpPr/>
            <p:nvPr/>
          </p:nvSpPr>
          <p:spPr>
            <a:xfrm rot="-5400000">
              <a:off x="5981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1" name="tx541"/>
            <p:cNvSpPr/>
            <p:nvPr/>
          </p:nvSpPr>
          <p:spPr>
            <a:xfrm rot="-5400000">
              <a:off x="9001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2" name="tx542"/>
            <p:cNvSpPr/>
            <p:nvPr/>
          </p:nvSpPr>
          <p:spPr>
            <a:xfrm rot="-5400000">
              <a:off x="12022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43" name="tx543"/>
            <p:cNvSpPr/>
            <p:nvPr/>
          </p:nvSpPr>
          <p:spPr>
            <a:xfrm rot="-5400000">
              <a:off x="15043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4" name="tx544"/>
            <p:cNvSpPr/>
            <p:nvPr/>
          </p:nvSpPr>
          <p:spPr>
            <a:xfrm rot="-5400000">
              <a:off x="177539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5" name="pl545"/>
            <p:cNvSpPr/>
            <p:nvPr/>
          </p:nvSpPr>
          <p:spPr>
            <a:xfrm>
              <a:off x="1999482"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46" name="pl546"/>
            <p:cNvSpPr/>
            <p:nvPr/>
          </p:nvSpPr>
          <p:spPr>
            <a:xfrm>
              <a:off x="20145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7" name="pl547"/>
            <p:cNvSpPr/>
            <p:nvPr/>
          </p:nvSpPr>
          <p:spPr>
            <a:xfrm>
              <a:off x="23166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261877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292086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322295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35250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198266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53" name="tx553"/>
            <p:cNvSpPr/>
            <p:nvPr/>
          </p:nvSpPr>
          <p:spPr>
            <a:xfrm rot="-5400000">
              <a:off x="22536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4" name="tx554"/>
            <p:cNvSpPr/>
            <p:nvPr/>
          </p:nvSpPr>
          <p:spPr>
            <a:xfrm rot="-5400000">
              <a:off x="255576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55" name="tx555"/>
            <p:cNvSpPr/>
            <p:nvPr/>
          </p:nvSpPr>
          <p:spPr>
            <a:xfrm rot="-5400000">
              <a:off x="28578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6" name="tx556"/>
            <p:cNvSpPr/>
            <p:nvPr/>
          </p:nvSpPr>
          <p:spPr>
            <a:xfrm rot="-5400000">
              <a:off x="31599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7" name="tx557"/>
            <p:cNvSpPr/>
            <p:nvPr/>
          </p:nvSpPr>
          <p:spPr>
            <a:xfrm rot="-5400000">
              <a:off x="343096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8" name="pl558"/>
            <p:cNvSpPr/>
            <p:nvPr/>
          </p:nvSpPr>
          <p:spPr>
            <a:xfrm>
              <a:off x="3655055"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59" name="pl559"/>
            <p:cNvSpPr/>
            <p:nvPr/>
          </p:nvSpPr>
          <p:spPr>
            <a:xfrm>
              <a:off x="36701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0" name="pl560"/>
            <p:cNvSpPr/>
            <p:nvPr/>
          </p:nvSpPr>
          <p:spPr>
            <a:xfrm>
              <a:off x="39722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427434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457643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3" name="pl563"/>
            <p:cNvSpPr/>
            <p:nvPr/>
          </p:nvSpPr>
          <p:spPr>
            <a:xfrm>
              <a:off x="4878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4" name="pl564"/>
            <p:cNvSpPr/>
            <p:nvPr/>
          </p:nvSpPr>
          <p:spPr>
            <a:xfrm>
              <a:off x="51806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5" name="tx565"/>
            <p:cNvSpPr/>
            <p:nvPr/>
          </p:nvSpPr>
          <p:spPr>
            <a:xfrm rot="-5400000">
              <a:off x="363823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66" name="tx566"/>
            <p:cNvSpPr/>
            <p:nvPr/>
          </p:nvSpPr>
          <p:spPr>
            <a:xfrm rot="-5400000">
              <a:off x="390925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7" name="tx567"/>
            <p:cNvSpPr/>
            <p:nvPr/>
          </p:nvSpPr>
          <p:spPr>
            <a:xfrm rot="-5400000">
              <a:off x="42113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8" name="tx568"/>
            <p:cNvSpPr/>
            <p:nvPr/>
          </p:nvSpPr>
          <p:spPr>
            <a:xfrm rot="-5400000">
              <a:off x="45134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9" name="tx569"/>
            <p:cNvSpPr/>
            <p:nvPr/>
          </p:nvSpPr>
          <p:spPr>
            <a:xfrm rot="-5400000">
              <a:off x="481552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70" name="tx570"/>
            <p:cNvSpPr/>
            <p:nvPr/>
          </p:nvSpPr>
          <p:spPr>
            <a:xfrm rot="-5400000">
              <a:off x="50865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71" name="pl571"/>
            <p:cNvSpPr/>
            <p:nvPr/>
          </p:nvSpPr>
          <p:spPr>
            <a:xfrm>
              <a:off x="5310628"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72" name="pl572"/>
            <p:cNvSpPr/>
            <p:nvPr/>
          </p:nvSpPr>
          <p:spPr>
            <a:xfrm>
              <a:off x="53257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3" name="pl573"/>
            <p:cNvSpPr/>
            <p:nvPr/>
          </p:nvSpPr>
          <p:spPr>
            <a:xfrm>
              <a:off x="56278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4" name="pl574"/>
            <p:cNvSpPr/>
            <p:nvPr/>
          </p:nvSpPr>
          <p:spPr>
            <a:xfrm>
              <a:off x="59299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5" name="pl575"/>
            <p:cNvSpPr/>
            <p:nvPr/>
          </p:nvSpPr>
          <p:spPr>
            <a:xfrm>
              <a:off x="62320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6" name="pl576"/>
            <p:cNvSpPr/>
            <p:nvPr/>
          </p:nvSpPr>
          <p:spPr>
            <a:xfrm>
              <a:off x="65341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7" name="pl577"/>
            <p:cNvSpPr/>
            <p:nvPr/>
          </p:nvSpPr>
          <p:spPr>
            <a:xfrm>
              <a:off x="68361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8" name="tx578"/>
            <p:cNvSpPr/>
            <p:nvPr/>
          </p:nvSpPr>
          <p:spPr>
            <a:xfrm rot="-5400000">
              <a:off x="5293808"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79" name="tx579"/>
            <p:cNvSpPr/>
            <p:nvPr/>
          </p:nvSpPr>
          <p:spPr>
            <a:xfrm rot="-5400000">
              <a:off x="55648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0" name="tx580"/>
            <p:cNvSpPr/>
            <p:nvPr/>
          </p:nvSpPr>
          <p:spPr>
            <a:xfrm rot="-5400000">
              <a:off x="58669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81" name="tx581"/>
            <p:cNvSpPr/>
            <p:nvPr/>
          </p:nvSpPr>
          <p:spPr>
            <a:xfrm rot="-5400000">
              <a:off x="61690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2" name="tx582"/>
            <p:cNvSpPr/>
            <p:nvPr/>
          </p:nvSpPr>
          <p:spPr>
            <a:xfrm rot="-5400000">
              <a:off x="6471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3" name="tx583"/>
            <p:cNvSpPr/>
            <p:nvPr/>
          </p:nvSpPr>
          <p:spPr>
            <a:xfrm rot="-5400000">
              <a:off x="674211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84" name="pl584"/>
            <p:cNvSpPr/>
            <p:nvPr/>
          </p:nvSpPr>
          <p:spPr>
            <a:xfrm>
              <a:off x="6966201"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85" name="pl585"/>
            <p:cNvSpPr/>
            <p:nvPr/>
          </p:nvSpPr>
          <p:spPr>
            <a:xfrm>
              <a:off x="69813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6" name="pl586"/>
            <p:cNvSpPr/>
            <p:nvPr/>
          </p:nvSpPr>
          <p:spPr>
            <a:xfrm>
              <a:off x="72833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7" name="pl587"/>
            <p:cNvSpPr/>
            <p:nvPr/>
          </p:nvSpPr>
          <p:spPr>
            <a:xfrm>
              <a:off x="758548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8" name="pl588"/>
            <p:cNvSpPr/>
            <p:nvPr/>
          </p:nvSpPr>
          <p:spPr>
            <a:xfrm>
              <a:off x="78875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9" name="pl589"/>
            <p:cNvSpPr/>
            <p:nvPr/>
          </p:nvSpPr>
          <p:spPr>
            <a:xfrm>
              <a:off x="81896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0" name="pl590"/>
            <p:cNvSpPr/>
            <p:nvPr/>
          </p:nvSpPr>
          <p:spPr>
            <a:xfrm>
              <a:off x="84917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1" name="tx591"/>
            <p:cNvSpPr/>
            <p:nvPr/>
          </p:nvSpPr>
          <p:spPr>
            <a:xfrm rot="-5400000">
              <a:off x="694938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92" name="tx592"/>
            <p:cNvSpPr/>
            <p:nvPr/>
          </p:nvSpPr>
          <p:spPr>
            <a:xfrm rot="-5400000">
              <a:off x="72203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93" name="tx593"/>
            <p:cNvSpPr/>
            <p:nvPr/>
          </p:nvSpPr>
          <p:spPr>
            <a:xfrm rot="-5400000">
              <a:off x="75224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94" name="tx594"/>
            <p:cNvSpPr/>
            <p:nvPr/>
          </p:nvSpPr>
          <p:spPr>
            <a:xfrm rot="-5400000">
              <a:off x="78245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95" name="tx595"/>
            <p:cNvSpPr/>
            <p:nvPr/>
          </p:nvSpPr>
          <p:spPr>
            <a:xfrm rot="-5400000">
              <a:off x="81266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96" name="tx596"/>
            <p:cNvSpPr/>
            <p:nvPr/>
          </p:nvSpPr>
          <p:spPr>
            <a:xfrm rot="-5400000">
              <a:off x="839768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7" name="pl597"/>
            <p:cNvSpPr/>
            <p:nvPr/>
          </p:nvSpPr>
          <p:spPr>
            <a:xfrm>
              <a:off x="8621774"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98" name="pl598"/>
            <p:cNvSpPr/>
            <p:nvPr/>
          </p:nvSpPr>
          <p:spPr>
            <a:xfrm>
              <a:off x="86368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9" name="pl599"/>
            <p:cNvSpPr/>
            <p:nvPr/>
          </p:nvSpPr>
          <p:spPr>
            <a:xfrm>
              <a:off x="893897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0" name="pl600"/>
            <p:cNvSpPr/>
            <p:nvPr/>
          </p:nvSpPr>
          <p:spPr>
            <a:xfrm>
              <a:off x="92410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1" name="pl601"/>
            <p:cNvSpPr/>
            <p:nvPr/>
          </p:nvSpPr>
          <p:spPr>
            <a:xfrm>
              <a:off x="954315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2" name="pl602"/>
            <p:cNvSpPr/>
            <p:nvPr/>
          </p:nvSpPr>
          <p:spPr>
            <a:xfrm>
              <a:off x="98452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3" name="pl603"/>
            <p:cNvSpPr/>
            <p:nvPr/>
          </p:nvSpPr>
          <p:spPr>
            <a:xfrm>
              <a:off x="101473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4" name="tx604"/>
            <p:cNvSpPr/>
            <p:nvPr/>
          </p:nvSpPr>
          <p:spPr>
            <a:xfrm rot="-5400000">
              <a:off x="86049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05" name="tx605"/>
            <p:cNvSpPr/>
            <p:nvPr/>
          </p:nvSpPr>
          <p:spPr>
            <a:xfrm rot="-5400000">
              <a:off x="887596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06" name="tx606"/>
            <p:cNvSpPr/>
            <p:nvPr/>
          </p:nvSpPr>
          <p:spPr>
            <a:xfrm rot="-5400000">
              <a:off x="91780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07" name="tx607"/>
            <p:cNvSpPr/>
            <p:nvPr/>
          </p:nvSpPr>
          <p:spPr>
            <a:xfrm rot="-5400000">
              <a:off x="94801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08" name="tx608"/>
            <p:cNvSpPr/>
            <p:nvPr/>
          </p:nvSpPr>
          <p:spPr>
            <a:xfrm rot="-5400000">
              <a:off x="97822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09" name="tx609"/>
            <p:cNvSpPr/>
            <p:nvPr/>
          </p:nvSpPr>
          <p:spPr>
            <a:xfrm rot="-5400000">
              <a:off x="1005326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10" name="pl610"/>
            <p:cNvSpPr/>
            <p:nvPr/>
          </p:nvSpPr>
          <p:spPr>
            <a:xfrm>
              <a:off x="10277347"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11" name="pl611"/>
            <p:cNvSpPr/>
            <p:nvPr/>
          </p:nvSpPr>
          <p:spPr>
            <a:xfrm>
              <a:off x="102924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2" name="pl612"/>
            <p:cNvSpPr/>
            <p:nvPr/>
          </p:nvSpPr>
          <p:spPr>
            <a:xfrm>
              <a:off x="10594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3" name="pl613"/>
            <p:cNvSpPr/>
            <p:nvPr/>
          </p:nvSpPr>
          <p:spPr>
            <a:xfrm>
              <a:off x="1089663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4" name="pl614"/>
            <p:cNvSpPr/>
            <p:nvPr/>
          </p:nvSpPr>
          <p:spPr>
            <a:xfrm>
              <a:off x="111987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5" name="pl615"/>
            <p:cNvSpPr/>
            <p:nvPr/>
          </p:nvSpPr>
          <p:spPr>
            <a:xfrm>
              <a:off x="115008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6" name="pl616"/>
            <p:cNvSpPr/>
            <p:nvPr/>
          </p:nvSpPr>
          <p:spPr>
            <a:xfrm>
              <a:off x="11802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7" name="tx617"/>
            <p:cNvSpPr/>
            <p:nvPr/>
          </p:nvSpPr>
          <p:spPr>
            <a:xfrm rot="-5400000">
              <a:off x="1026052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18" name="tx618"/>
            <p:cNvSpPr/>
            <p:nvPr/>
          </p:nvSpPr>
          <p:spPr>
            <a:xfrm rot="-5400000">
              <a:off x="10531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19" name="tx619"/>
            <p:cNvSpPr/>
            <p:nvPr/>
          </p:nvSpPr>
          <p:spPr>
            <a:xfrm rot="-5400000">
              <a:off x="108336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20" name="tx620"/>
            <p:cNvSpPr/>
            <p:nvPr/>
          </p:nvSpPr>
          <p:spPr>
            <a:xfrm rot="-5400000">
              <a:off x="1113572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21" name="tx621"/>
            <p:cNvSpPr/>
            <p:nvPr/>
          </p:nvSpPr>
          <p:spPr>
            <a:xfrm rot="-5400000">
              <a:off x="1143781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22" name="tx622"/>
            <p:cNvSpPr/>
            <p:nvPr/>
          </p:nvSpPr>
          <p:spPr>
            <a:xfrm rot="-5400000">
              <a:off x="1170883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23" name="tx623"/>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24" name="tx624"/>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25" name="pt625"/>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26" name="pt626"/>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27" name="pt627"/>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28" name="pt628"/>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29" name="pt629"/>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30" name="pt630"/>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31" name="tx631"/>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32" name="tx632"/>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33" name="tx633"/>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34" name="tx634"/>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35" name="tx635"/>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36" name="tx636"/>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37" name="tx637"/>
            <p:cNvSpPr/>
            <p:nvPr/>
          </p:nvSpPr>
          <p:spPr>
            <a:xfrm>
              <a:off x="343909" y="398022"/>
              <a:ext cx="560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LACR, 2025</a:t>
              </a:r>
            </a:p>
          </p:txBody>
        </p:sp>
        <p:sp>
          <p:nvSpPr>
            <p:cNvPr id="638" name="tx638"/>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39" name="tx639"/>
            <p:cNvSpPr/>
            <p:nvPr/>
          </p:nvSpPr>
          <p:spPr>
            <a:xfrm>
              <a:off x="5433256" y="6568512"/>
              <a:ext cx="643007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chl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580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422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264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106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001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843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685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527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857112"/>
              <a:ext cx="239888" cy="258885"/>
            </a:xfrm>
            <a:prstGeom prst="rect">
              <a:avLst/>
            </a:prstGeom>
            <a:solidFill>
              <a:srgbClr val="1CABE2">
                <a:alpha val="85098"/>
              </a:srgbClr>
            </a:solidFill>
          </p:spPr>
          <p:txBody>
            <a:bodyPr/>
            <a:lstStyle/>
            <a:p/>
          </p:txBody>
        </p:sp>
        <p:sp>
          <p:nvSpPr>
            <p:cNvPr id="26" name="rc26"/>
            <p:cNvSpPr/>
            <p:nvPr/>
          </p:nvSpPr>
          <p:spPr>
            <a:xfrm>
              <a:off x="1562816" y="3988282"/>
              <a:ext cx="239888" cy="127714"/>
            </a:xfrm>
            <a:prstGeom prst="rect">
              <a:avLst/>
            </a:prstGeom>
            <a:solidFill>
              <a:srgbClr val="1CABE2">
                <a:alpha val="85098"/>
              </a:srgbClr>
            </a:solidFill>
          </p:spPr>
          <p:txBody>
            <a:bodyPr/>
            <a:lstStyle/>
            <a:p/>
          </p:txBody>
        </p:sp>
        <p:sp>
          <p:nvSpPr>
            <p:cNvPr id="27" name="rc27"/>
            <p:cNvSpPr/>
            <p:nvPr/>
          </p:nvSpPr>
          <p:spPr>
            <a:xfrm>
              <a:off x="1829360" y="3868408"/>
              <a:ext cx="239888" cy="247589"/>
            </a:xfrm>
            <a:prstGeom prst="rect">
              <a:avLst/>
            </a:prstGeom>
            <a:solidFill>
              <a:srgbClr val="1CABE2">
                <a:alpha val="85098"/>
              </a:srgbClr>
            </a:solidFill>
          </p:spPr>
          <p:txBody>
            <a:bodyPr/>
            <a:lstStyle/>
            <a:p/>
          </p:txBody>
        </p:sp>
        <p:sp>
          <p:nvSpPr>
            <p:cNvPr id="28" name="rc28"/>
            <p:cNvSpPr/>
            <p:nvPr/>
          </p:nvSpPr>
          <p:spPr>
            <a:xfrm>
              <a:off x="2095903" y="3873308"/>
              <a:ext cx="239888" cy="242689"/>
            </a:xfrm>
            <a:prstGeom prst="rect">
              <a:avLst/>
            </a:prstGeom>
            <a:solidFill>
              <a:srgbClr val="1CABE2">
                <a:alpha val="85098"/>
              </a:srgbClr>
            </a:solidFill>
          </p:spPr>
          <p:txBody>
            <a:bodyPr/>
            <a:lstStyle/>
            <a:p/>
          </p:txBody>
        </p:sp>
        <p:sp>
          <p:nvSpPr>
            <p:cNvPr id="29" name="rc29"/>
            <p:cNvSpPr/>
            <p:nvPr/>
          </p:nvSpPr>
          <p:spPr>
            <a:xfrm>
              <a:off x="2362446" y="3399020"/>
              <a:ext cx="239888" cy="716977"/>
            </a:xfrm>
            <a:prstGeom prst="rect">
              <a:avLst/>
            </a:prstGeom>
            <a:solidFill>
              <a:srgbClr val="1CABE2">
                <a:alpha val="85098"/>
              </a:srgbClr>
            </a:solidFill>
          </p:spPr>
          <p:txBody>
            <a:bodyPr/>
            <a:lstStyle/>
            <a:p/>
          </p:txBody>
        </p:sp>
        <p:sp>
          <p:nvSpPr>
            <p:cNvPr id="30" name="rc30"/>
            <p:cNvSpPr/>
            <p:nvPr/>
          </p:nvSpPr>
          <p:spPr>
            <a:xfrm>
              <a:off x="2628989" y="3162882"/>
              <a:ext cx="239888" cy="953115"/>
            </a:xfrm>
            <a:prstGeom prst="rect">
              <a:avLst/>
            </a:prstGeom>
            <a:solidFill>
              <a:srgbClr val="1CABE2">
                <a:alpha val="85098"/>
              </a:srgbClr>
            </a:solidFill>
          </p:spPr>
          <p:txBody>
            <a:bodyPr/>
            <a:lstStyle/>
            <a:p/>
          </p:txBody>
        </p:sp>
        <p:sp>
          <p:nvSpPr>
            <p:cNvPr id="31" name="rc31"/>
            <p:cNvSpPr/>
            <p:nvPr/>
          </p:nvSpPr>
          <p:spPr>
            <a:xfrm>
              <a:off x="2895532" y="3524310"/>
              <a:ext cx="239888" cy="591686"/>
            </a:xfrm>
            <a:prstGeom prst="rect">
              <a:avLst/>
            </a:prstGeom>
            <a:solidFill>
              <a:srgbClr val="1CABE2">
                <a:alpha val="85098"/>
              </a:srgbClr>
            </a:solidFill>
          </p:spPr>
          <p:txBody>
            <a:bodyPr/>
            <a:lstStyle/>
            <a:p/>
          </p:txBody>
        </p:sp>
        <p:sp>
          <p:nvSpPr>
            <p:cNvPr id="32" name="rc32"/>
            <p:cNvSpPr/>
            <p:nvPr/>
          </p:nvSpPr>
          <p:spPr>
            <a:xfrm>
              <a:off x="3162075" y="3873566"/>
              <a:ext cx="239888" cy="242431"/>
            </a:xfrm>
            <a:prstGeom prst="rect">
              <a:avLst/>
            </a:prstGeom>
            <a:solidFill>
              <a:srgbClr val="1CABE2">
                <a:alpha val="85098"/>
              </a:srgbClr>
            </a:solidFill>
          </p:spPr>
          <p:txBody>
            <a:bodyPr/>
            <a:lstStyle/>
            <a:p/>
          </p:txBody>
        </p:sp>
        <p:sp>
          <p:nvSpPr>
            <p:cNvPr id="33" name="rc33"/>
            <p:cNvSpPr/>
            <p:nvPr/>
          </p:nvSpPr>
          <p:spPr>
            <a:xfrm>
              <a:off x="3428618" y="3620767"/>
              <a:ext cx="239888" cy="495230"/>
            </a:xfrm>
            <a:prstGeom prst="rect">
              <a:avLst/>
            </a:prstGeom>
            <a:solidFill>
              <a:srgbClr val="1CABE2">
                <a:alpha val="85098"/>
              </a:srgbClr>
            </a:solidFill>
          </p:spPr>
          <p:txBody>
            <a:bodyPr/>
            <a:lstStyle/>
            <a:p/>
          </p:txBody>
        </p:sp>
        <p:sp>
          <p:nvSpPr>
            <p:cNvPr id="34" name="rc34"/>
            <p:cNvSpPr/>
            <p:nvPr/>
          </p:nvSpPr>
          <p:spPr>
            <a:xfrm>
              <a:off x="3695161" y="3365183"/>
              <a:ext cx="239888" cy="750814"/>
            </a:xfrm>
            <a:prstGeom prst="rect">
              <a:avLst/>
            </a:prstGeom>
            <a:solidFill>
              <a:srgbClr val="1CABE2">
                <a:alpha val="85098"/>
              </a:srgbClr>
            </a:solidFill>
          </p:spPr>
          <p:txBody>
            <a:bodyPr/>
            <a:lstStyle/>
            <a:p/>
          </p:txBody>
        </p:sp>
        <p:sp>
          <p:nvSpPr>
            <p:cNvPr id="35" name="rc35"/>
            <p:cNvSpPr/>
            <p:nvPr/>
          </p:nvSpPr>
          <p:spPr>
            <a:xfrm>
              <a:off x="3961705" y="3239222"/>
              <a:ext cx="239888" cy="876775"/>
            </a:xfrm>
            <a:prstGeom prst="rect">
              <a:avLst/>
            </a:prstGeom>
            <a:solidFill>
              <a:srgbClr val="1CABE2">
                <a:alpha val="85098"/>
              </a:srgbClr>
            </a:solidFill>
          </p:spPr>
          <p:txBody>
            <a:bodyPr/>
            <a:lstStyle/>
            <a:p/>
          </p:txBody>
        </p:sp>
        <p:sp>
          <p:nvSpPr>
            <p:cNvPr id="36" name="rc36"/>
            <p:cNvSpPr/>
            <p:nvPr/>
          </p:nvSpPr>
          <p:spPr>
            <a:xfrm>
              <a:off x="4228248" y="3368278"/>
              <a:ext cx="239888" cy="747719"/>
            </a:xfrm>
            <a:prstGeom prst="rect">
              <a:avLst/>
            </a:prstGeom>
            <a:solidFill>
              <a:srgbClr val="1CABE2">
                <a:alpha val="85098"/>
              </a:srgbClr>
            </a:solidFill>
          </p:spPr>
          <p:txBody>
            <a:bodyPr/>
            <a:lstStyle/>
            <a:p/>
          </p:txBody>
        </p:sp>
        <p:sp>
          <p:nvSpPr>
            <p:cNvPr id="37" name="rc37"/>
            <p:cNvSpPr/>
            <p:nvPr/>
          </p:nvSpPr>
          <p:spPr>
            <a:xfrm>
              <a:off x="4494791" y="2879289"/>
              <a:ext cx="239888" cy="1236708"/>
            </a:xfrm>
            <a:prstGeom prst="rect">
              <a:avLst/>
            </a:prstGeom>
            <a:solidFill>
              <a:srgbClr val="1CABE2">
                <a:alpha val="85098"/>
              </a:srgbClr>
            </a:solidFill>
          </p:spPr>
          <p:txBody>
            <a:bodyPr/>
            <a:lstStyle/>
            <a:p/>
          </p:txBody>
        </p:sp>
        <p:sp>
          <p:nvSpPr>
            <p:cNvPr id="38" name="rc38"/>
            <p:cNvSpPr/>
            <p:nvPr/>
          </p:nvSpPr>
          <p:spPr>
            <a:xfrm>
              <a:off x="4761334" y="3128168"/>
              <a:ext cx="239888" cy="987829"/>
            </a:xfrm>
            <a:prstGeom prst="rect">
              <a:avLst/>
            </a:prstGeom>
            <a:solidFill>
              <a:srgbClr val="1CABE2">
                <a:alpha val="85098"/>
              </a:srgbClr>
            </a:solidFill>
          </p:spPr>
          <p:txBody>
            <a:bodyPr/>
            <a:lstStyle/>
            <a:p/>
          </p:txBody>
        </p:sp>
        <p:sp>
          <p:nvSpPr>
            <p:cNvPr id="39" name="rc39"/>
            <p:cNvSpPr/>
            <p:nvPr/>
          </p:nvSpPr>
          <p:spPr>
            <a:xfrm>
              <a:off x="5027877" y="3992615"/>
              <a:ext cx="239888" cy="123381"/>
            </a:xfrm>
            <a:prstGeom prst="rect">
              <a:avLst/>
            </a:prstGeom>
            <a:solidFill>
              <a:srgbClr val="1CABE2">
                <a:alpha val="85098"/>
              </a:srgbClr>
            </a:solidFill>
          </p:spPr>
          <p:txBody>
            <a:bodyPr/>
            <a:lstStyle/>
            <a:p/>
          </p:txBody>
        </p:sp>
        <p:sp>
          <p:nvSpPr>
            <p:cNvPr id="40" name="rc40"/>
            <p:cNvSpPr/>
            <p:nvPr/>
          </p:nvSpPr>
          <p:spPr>
            <a:xfrm>
              <a:off x="5294420" y="3751113"/>
              <a:ext cx="239888" cy="364884"/>
            </a:xfrm>
            <a:prstGeom prst="rect">
              <a:avLst/>
            </a:prstGeom>
            <a:solidFill>
              <a:srgbClr val="1CABE2">
                <a:alpha val="85098"/>
              </a:srgbClr>
            </a:solidFill>
          </p:spPr>
          <p:txBody>
            <a:bodyPr/>
            <a:lstStyle/>
            <a:p/>
          </p:txBody>
        </p:sp>
        <p:sp>
          <p:nvSpPr>
            <p:cNvPr id="41" name="rc41"/>
            <p:cNvSpPr/>
            <p:nvPr/>
          </p:nvSpPr>
          <p:spPr>
            <a:xfrm>
              <a:off x="5560963" y="3997206"/>
              <a:ext cx="239888" cy="118791"/>
            </a:xfrm>
            <a:prstGeom prst="rect">
              <a:avLst/>
            </a:prstGeom>
            <a:solidFill>
              <a:srgbClr val="1CABE2">
                <a:alpha val="85098"/>
              </a:srgbClr>
            </a:solidFill>
          </p:spPr>
          <p:txBody>
            <a:bodyPr/>
            <a:lstStyle/>
            <a:p/>
          </p:txBody>
        </p:sp>
        <p:sp>
          <p:nvSpPr>
            <p:cNvPr id="42" name="rc42"/>
            <p:cNvSpPr/>
            <p:nvPr/>
          </p:nvSpPr>
          <p:spPr>
            <a:xfrm>
              <a:off x="5827506" y="3892084"/>
              <a:ext cx="239888" cy="223913"/>
            </a:xfrm>
            <a:prstGeom prst="rect">
              <a:avLst/>
            </a:prstGeom>
            <a:solidFill>
              <a:srgbClr val="1CABE2">
                <a:alpha val="85098"/>
              </a:srgbClr>
            </a:solidFill>
          </p:spPr>
          <p:txBody>
            <a:bodyPr/>
            <a:lstStyle/>
            <a:p/>
          </p:txBody>
        </p:sp>
        <p:sp>
          <p:nvSpPr>
            <p:cNvPr id="43" name="rc43"/>
            <p:cNvSpPr/>
            <p:nvPr/>
          </p:nvSpPr>
          <p:spPr>
            <a:xfrm>
              <a:off x="6094049" y="4002622"/>
              <a:ext cx="239888" cy="113375"/>
            </a:xfrm>
            <a:prstGeom prst="rect">
              <a:avLst/>
            </a:prstGeom>
            <a:solidFill>
              <a:srgbClr val="1CABE2">
                <a:alpha val="85098"/>
              </a:srgbClr>
            </a:solidFill>
          </p:spPr>
          <p:txBody>
            <a:bodyPr/>
            <a:lstStyle/>
            <a:p/>
          </p:txBody>
        </p:sp>
        <p:sp>
          <p:nvSpPr>
            <p:cNvPr id="44" name="rc44"/>
            <p:cNvSpPr/>
            <p:nvPr/>
          </p:nvSpPr>
          <p:spPr>
            <a:xfrm>
              <a:off x="6360593" y="4008193"/>
              <a:ext cx="239888" cy="107804"/>
            </a:xfrm>
            <a:prstGeom prst="rect">
              <a:avLst/>
            </a:prstGeom>
            <a:solidFill>
              <a:srgbClr val="1CABE2">
                <a:alpha val="85098"/>
              </a:srgbClr>
            </a:solidFill>
          </p:spPr>
          <p:txBody>
            <a:bodyPr/>
            <a:lstStyle/>
            <a:p/>
          </p:txBody>
        </p:sp>
        <p:sp>
          <p:nvSpPr>
            <p:cNvPr id="45" name="rc45"/>
            <p:cNvSpPr/>
            <p:nvPr/>
          </p:nvSpPr>
          <p:spPr>
            <a:xfrm>
              <a:off x="6627136" y="3915089"/>
              <a:ext cx="239888" cy="200908"/>
            </a:xfrm>
            <a:prstGeom prst="rect">
              <a:avLst/>
            </a:prstGeom>
            <a:solidFill>
              <a:srgbClr val="1CABE2">
                <a:alpha val="85098"/>
              </a:srgbClr>
            </a:solidFill>
          </p:spPr>
          <p:txBody>
            <a:bodyPr/>
            <a:lstStyle/>
            <a:p/>
          </p:txBody>
        </p:sp>
        <p:sp>
          <p:nvSpPr>
            <p:cNvPr id="46" name="rc46"/>
            <p:cNvSpPr/>
            <p:nvPr/>
          </p:nvSpPr>
          <p:spPr>
            <a:xfrm>
              <a:off x="6893679" y="4025318"/>
              <a:ext cx="239888" cy="90679"/>
            </a:xfrm>
            <a:prstGeom prst="rect">
              <a:avLst/>
            </a:prstGeom>
            <a:solidFill>
              <a:srgbClr val="1CABE2">
                <a:alpha val="85098"/>
              </a:srgbClr>
            </a:solidFill>
          </p:spPr>
          <p:txBody>
            <a:bodyPr/>
            <a:lstStyle/>
            <a:p/>
          </p:txBody>
        </p:sp>
        <p:sp>
          <p:nvSpPr>
            <p:cNvPr id="47" name="rc47"/>
            <p:cNvSpPr/>
            <p:nvPr/>
          </p:nvSpPr>
          <p:spPr>
            <a:xfrm>
              <a:off x="7160222" y="4018818"/>
              <a:ext cx="239888" cy="97178"/>
            </a:xfrm>
            <a:prstGeom prst="rect">
              <a:avLst/>
            </a:prstGeom>
            <a:solidFill>
              <a:srgbClr val="1CABE2">
                <a:alpha val="85098"/>
              </a:srgbClr>
            </a:solidFill>
          </p:spPr>
          <p:txBody>
            <a:bodyPr/>
            <a:lstStyle/>
            <a:p/>
          </p:txBody>
        </p:sp>
        <p:sp>
          <p:nvSpPr>
            <p:cNvPr id="48" name="rc48"/>
            <p:cNvSpPr/>
            <p:nvPr/>
          </p:nvSpPr>
          <p:spPr>
            <a:xfrm>
              <a:off x="7426765" y="4025421"/>
              <a:ext cx="239888" cy="90576"/>
            </a:xfrm>
            <a:prstGeom prst="rect">
              <a:avLst/>
            </a:prstGeom>
            <a:solidFill>
              <a:srgbClr val="1CABE2">
                <a:alpha val="85098"/>
              </a:srgbClr>
            </a:solidFill>
          </p:spPr>
          <p:txBody>
            <a:bodyPr/>
            <a:lstStyle/>
            <a:p/>
          </p:txBody>
        </p:sp>
        <p:sp>
          <p:nvSpPr>
            <p:cNvPr id="49" name="rc49"/>
            <p:cNvSpPr/>
            <p:nvPr/>
          </p:nvSpPr>
          <p:spPr>
            <a:xfrm>
              <a:off x="7693308" y="3938971"/>
              <a:ext cx="239888" cy="177026"/>
            </a:xfrm>
            <a:prstGeom prst="rect">
              <a:avLst/>
            </a:prstGeom>
            <a:solidFill>
              <a:srgbClr val="1CABE2">
                <a:alpha val="85098"/>
              </a:srgbClr>
            </a:solidFill>
          </p:spPr>
          <p:txBody>
            <a:bodyPr/>
            <a:lstStyle/>
            <a:p/>
          </p:txBody>
        </p:sp>
        <p:sp>
          <p:nvSpPr>
            <p:cNvPr id="50" name="rc50"/>
            <p:cNvSpPr/>
            <p:nvPr/>
          </p:nvSpPr>
          <p:spPr>
            <a:xfrm>
              <a:off x="7959851" y="3941034"/>
              <a:ext cx="239888" cy="174963"/>
            </a:xfrm>
            <a:prstGeom prst="rect">
              <a:avLst/>
            </a:prstGeom>
            <a:solidFill>
              <a:srgbClr val="1CABE2">
                <a:alpha val="85098"/>
              </a:srgbClr>
            </a:solidFill>
          </p:spPr>
          <p:txBody>
            <a:bodyPr/>
            <a:lstStyle/>
            <a:p/>
          </p:txBody>
        </p:sp>
        <p:sp>
          <p:nvSpPr>
            <p:cNvPr id="51" name="rc51"/>
            <p:cNvSpPr/>
            <p:nvPr/>
          </p:nvSpPr>
          <p:spPr>
            <a:xfrm>
              <a:off x="1296273" y="2951038"/>
              <a:ext cx="239888" cy="906073"/>
            </a:xfrm>
            <a:prstGeom prst="rect">
              <a:avLst/>
            </a:prstGeom>
            <a:solidFill>
              <a:srgbClr val="B3B3B3">
                <a:alpha val="85098"/>
              </a:srgbClr>
            </a:solidFill>
          </p:spPr>
          <p:txBody>
            <a:bodyPr/>
            <a:lstStyle/>
            <a:p/>
          </p:txBody>
        </p:sp>
        <p:sp>
          <p:nvSpPr>
            <p:cNvPr id="52" name="rc52"/>
            <p:cNvSpPr/>
            <p:nvPr/>
          </p:nvSpPr>
          <p:spPr>
            <a:xfrm>
              <a:off x="1562816" y="3732801"/>
              <a:ext cx="239888" cy="255481"/>
            </a:xfrm>
            <a:prstGeom prst="rect">
              <a:avLst/>
            </a:prstGeom>
            <a:solidFill>
              <a:srgbClr val="B3B3B3">
                <a:alpha val="85098"/>
              </a:srgbClr>
            </a:solidFill>
          </p:spPr>
          <p:txBody>
            <a:bodyPr/>
            <a:lstStyle/>
            <a:p/>
          </p:txBody>
        </p:sp>
        <p:sp>
          <p:nvSpPr>
            <p:cNvPr id="53" name="rc53"/>
            <p:cNvSpPr/>
            <p:nvPr/>
          </p:nvSpPr>
          <p:spPr>
            <a:xfrm>
              <a:off x="1829360" y="3744613"/>
              <a:ext cx="239888" cy="123794"/>
            </a:xfrm>
            <a:prstGeom prst="rect">
              <a:avLst/>
            </a:prstGeom>
            <a:solidFill>
              <a:srgbClr val="B3B3B3">
                <a:alpha val="85098"/>
              </a:srgbClr>
            </a:solidFill>
          </p:spPr>
          <p:txBody>
            <a:bodyPr/>
            <a:lstStyle/>
            <a:p/>
          </p:txBody>
        </p:sp>
        <p:sp>
          <p:nvSpPr>
            <p:cNvPr id="54" name="rc54"/>
            <p:cNvSpPr/>
            <p:nvPr/>
          </p:nvSpPr>
          <p:spPr>
            <a:xfrm>
              <a:off x="2095903" y="3630619"/>
              <a:ext cx="239888" cy="242689"/>
            </a:xfrm>
            <a:prstGeom prst="rect">
              <a:avLst/>
            </a:prstGeom>
            <a:solidFill>
              <a:srgbClr val="B3B3B3">
                <a:alpha val="85098"/>
              </a:srgbClr>
            </a:solidFill>
          </p:spPr>
          <p:txBody>
            <a:bodyPr/>
            <a:lstStyle/>
            <a:p/>
          </p:txBody>
        </p:sp>
        <p:sp>
          <p:nvSpPr>
            <p:cNvPr id="55" name="rc55"/>
            <p:cNvSpPr/>
            <p:nvPr/>
          </p:nvSpPr>
          <p:spPr>
            <a:xfrm>
              <a:off x="2362446" y="3279558"/>
              <a:ext cx="239888" cy="119461"/>
            </a:xfrm>
            <a:prstGeom prst="rect">
              <a:avLst/>
            </a:prstGeom>
            <a:solidFill>
              <a:srgbClr val="B3B3B3">
                <a:alpha val="85098"/>
              </a:srgbClr>
            </a:solidFill>
          </p:spPr>
          <p:txBody>
            <a:bodyPr/>
            <a:lstStyle/>
            <a:p/>
          </p:txBody>
        </p:sp>
        <p:sp>
          <p:nvSpPr>
            <p:cNvPr id="56" name="rc56"/>
            <p:cNvSpPr/>
            <p:nvPr/>
          </p:nvSpPr>
          <p:spPr>
            <a:xfrm>
              <a:off x="2628989" y="3043781"/>
              <a:ext cx="239888" cy="119100"/>
            </a:xfrm>
            <a:prstGeom prst="rect">
              <a:avLst/>
            </a:prstGeom>
            <a:solidFill>
              <a:srgbClr val="B3B3B3">
                <a:alpha val="85098"/>
              </a:srgbClr>
            </a:solidFill>
          </p:spPr>
          <p:txBody>
            <a:bodyPr/>
            <a:lstStyle/>
            <a:p/>
          </p:txBody>
        </p:sp>
        <p:sp>
          <p:nvSpPr>
            <p:cNvPr id="57" name="rc57"/>
            <p:cNvSpPr/>
            <p:nvPr/>
          </p:nvSpPr>
          <p:spPr>
            <a:xfrm>
              <a:off x="2895532" y="3405983"/>
              <a:ext cx="239888" cy="118327"/>
            </a:xfrm>
            <a:prstGeom prst="rect">
              <a:avLst/>
            </a:prstGeom>
            <a:solidFill>
              <a:srgbClr val="B3B3B3">
                <a:alpha val="85098"/>
              </a:srgbClr>
            </a:solidFill>
          </p:spPr>
          <p:txBody>
            <a:bodyPr/>
            <a:lstStyle/>
            <a:p/>
          </p:txBody>
        </p:sp>
        <p:sp>
          <p:nvSpPr>
            <p:cNvPr id="58" name="rc58"/>
            <p:cNvSpPr/>
            <p:nvPr/>
          </p:nvSpPr>
          <p:spPr>
            <a:xfrm>
              <a:off x="3162075" y="3631135"/>
              <a:ext cx="239888" cy="242431"/>
            </a:xfrm>
            <a:prstGeom prst="rect">
              <a:avLst/>
            </a:prstGeom>
            <a:solidFill>
              <a:srgbClr val="B3B3B3">
                <a:alpha val="85098"/>
              </a:srgbClr>
            </a:solidFill>
          </p:spPr>
          <p:txBody>
            <a:bodyPr/>
            <a:lstStyle/>
            <a:p/>
          </p:txBody>
        </p:sp>
        <p:sp>
          <p:nvSpPr>
            <p:cNvPr id="59" name="rc59"/>
            <p:cNvSpPr/>
            <p:nvPr/>
          </p:nvSpPr>
          <p:spPr>
            <a:xfrm>
              <a:off x="3428618" y="3496972"/>
              <a:ext cx="239888" cy="123794"/>
            </a:xfrm>
            <a:prstGeom prst="rect">
              <a:avLst/>
            </a:prstGeom>
            <a:solidFill>
              <a:srgbClr val="B3B3B3">
                <a:alpha val="85098"/>
              </a:srgbClr>
            </a:solidFill>
          </p:spPr>
          <p:txBody>
            <a:bodyPr/>
            <a:lstStyle/>
            <a:p/>
          </p:txBody>
        </p:sp>
        <p:sp>
          <p:nvSpPr>
            <p:cNvPr id="60" name="rc60"/>
            <p:cNvSpPr/>
            <p:nvPr/>
          </p:nvSpPr>
          <p:spPr>
            <a:xfrm>
              <a:off x="3695161" y="3365183"/>
              <a:ext cx="239888" cy="0"/>
            </a:xfrm>
            <a:prstGeom prst="rect">
              <a:avLst/>
            </a:prstGeom>
            <a:solidFill>
              <a:srgbClr val="B3B3B3">
                <a:alpha val="85098"/>
              </a:srgbClr>
            </a:solidFill>
          </p:spPr>
          <p:txBody>
            <a:bodyPr/>
            <a:lstStyle/>
            <a:p/>
          </p:txBody>
        </p:sp>
        <p:sp>
          <p:nvSpPr>
            <p:cNvPr id="61" name="rc61"/>
            <p:cNvSpPr/>
            <p:nvPr/>
          </p:nvSpPr>
          <p:spPr>
            <a:xfrm>
              <a:off x="3961705" y="3113983"/>
              <a:ext cx="239888" cy="125238"/>
            </a:xfrm>
            <a:prstGeom prst="rect">
              <a:avLst/>
            </a:prstGeom>
            <a:solidFill>
              <a:srgbClr val="B3B3B3">
                <a:alpha val="85098"/>
              </a:srgbClr>
            </a:solidFill>
          </p:spPr>
          <p:txBody>
            <a:bodyPr/>
            <a:lstStyle/>
            <a:p/>
          </p:txBody>
        </p:sp>
        <p:sp>
          <p:nvSpPr>
            <p:cNvPr id="62" name="rc62"/>
            <p:cNvSpPr/>
            <p:nvPr/>
          </p:nvSpPr>
          <p:spPr>
            <a:xfrm>
              <a:off x="4228248" y="3368278"/>
              <a:ext cx="239888" cy="0"/>
            </a:xfrm>
            <a:prstGeom prst="rect">
              <a:avLst/>
            </a:prstGeom>
            <a:solidFill>
              <a:srgbClr val="B3B3B3">
                <a:alpha val="85098"/>
              </a:srgbClr>
            </a:solidFill>
          </p:spPr>
          <p:txBody>
            <a:bodyPr/>
            <a:lstStyle/>
            <a:p/>
          </p:txBody>
        </p:sp>
        <p:sp>
          <p:nvSpPr>
            <p:cNvPr id="63" name="rc63"/>
            <p:cNvSpPr/>
            <p:nvPr/>
          </p:nvSpPr>
          <p:spPr>
            <a:xfrm>
              <a:off x="4494791" y="2879289"/>
              <a:ext cx="239888" cy="0"/>
            </a:xfrm>
            <a:prstGeom prst="rect">
              <a:avLst/>
            </a:prstGeom>
            <a:solidFill>
              <a:srgbClr val="B3B3B3">
                <a:alpha val="85098"/>
              </a:srgbClr>
            </a:solidFill>
          </p:spPr>
          <p:txBody>
            <a:bodyPr/>
            <a:lstStyle/>
            <a:p/>
          </p:txBody>
        </p:sp>
        <p:sp>
          <p:nvSpPr>
            <p:cNvPr id="64" name="rc64"/>
            <p:cNvSpPr/>
            <p:nvPr/>
          </p:nvSpPr>
          <p:spPr>
            <a:xfrm>
              <a:off x="4761334" y="3004734"/>
              <a:ext cx="239888" cy="123433"/>
            </a:xfrm>
            <a:prstGeom prst="rect">
              <a:avLst/>
            </a:prstGeom>
            <a:solidFill>
              <a:srgbClr val="B3B3B3">
                <a:alpha val="85098"/>
              </a:srgbClr>
            </a:solidFill>
          </p:spPr>
          <p:txBody>
            <a:bodyPr/>
            <a:lstStyle/>
            <a:p/>
          </p:txBody>
        </p:sp>
        <p:sp>
          <p:nvSpPr>
            <p:cNvPr id="65" name="rc65"/>
            <p:cNvSpPr/>
            <p:nvPr/>
          </p:nvSpPr>
          <p:spPr>
            <a:xfrm>
              <a:off x="5027877" y="3499139"/>
              <a:ext cx="239888" cy="493476"/>
            </a:xfrm>
            <a:prstGeom prst="rect">
              <a:avLst/>
            </a:prstGeom>
            <a:solidFill>
              <a:srgbClr val="B3B3B3">
                <a:alpha val="85098"/>
              </a:srgbClr>
            </a:solidFill>
          </p:spPr>
          <p:txBody>
            <a:bodyPr/>
            <a:lstStyle/>
            <a:p/>
          </p:txBody>
        </p:sp>
        <p:sp>
          <p:nvSpPr>
            <p:cNvPr id="66" name="rc66"/>
            <p:cNvSpPr/>
            <p:nvPr/>
          </p:nvSpPr>
          <p:spPr>
            <a:xfrm>
              <a:off x="5294420" y="3629433"/>
              <a:ext cx="239888" cy="121679"/>
            </a:xfrm>
            <a:prstGeom prst="rect">
              <a:avLst/>
            </a:prstGeom>
            <a:solidFill>
              <a:srgbClr val="B3B3B3">
                <a:alpha val="85098"/>
              </a:srgbClr>
            </a:solidFill>
          </p:spPr>
          <p:txBody>
            <a:bodyPr/>
            <a:lstStyle/>
            <a:p/>
          </p:txBody>
        </p:sp>
        <p:sp>
          <p:nvSpPr>
            <p:cNvPr id="67" name="rc67"/>
            <p:cNvSpPr/>
            <p:nvPr/>
          </p:nvSpPr>
          <p:spPr>
            <a:xfrm>
              <a:off x="5560963" y="3521989"/>
              <a:ext cx="239888" cy="475216"/>
            </a:xfrm>
            <a:prstGeom prst="rect">
              <a:avLst/>
            </a:prstGeom>
            <a:solidFill>
              <a:srgbClr val="B3B3B3">
                <a:alpha val="85098"/>
              </a:srgbClr>
            </a:solidFill>
          </p:spPr>
          <p:txBody>
            <a:bodyPr/>
            <a:lstStyle/>
            <a:p/>
          </p:txBody>
        </p:sp>
        <p:sp>
          <p:nvSpPr>
            <p:cNvPr id="68" name="rc68"/>
            <p:cNvSpPr/>
            <p:nvPr/>
          </p:nvSpPr>
          <p:spPr>
            <a:xfrm>
              <a:off x="5827506" y="3332326"/>
              <a:ext cx="239888" cy="559758"/>
            </a:xfrm>
            <a:prstGeom prst="rect">
              <a:avLst/>
            </a:prstGeom>
            <a:solidFill>
              <a:srgbClr val="B3B3B3">
                <a:alpha val="85098"/>
              </a:srgbClr>
            </a:solidFill>
          </p:spPr>
          <p:txBody>
            <a:bodyPr/>
            <a:lstStyle/>
            <a:p/>
          </p:txBody>
        </p:sp>
        <p:sp>
          <p:nvSpPr>
            <p:cNvPr id="69" name="rc69"/>
            <p:cNvSpPr/>
            <p:nvPr/>
          </p:nvSpPr>
          <p:spPr>
            <a:xfrm>
              <a:off x="6094049" y="3549069"/>
              <a:ext cx="239888" cy="453552"/>
            </a:xfrm>
            <a:prstGeom prst="rect">
              <a:avLst/>
            </a:prstGeom>
            <a:solidFill>
              <a:srgbClr val="B3B3B3">
                <a:alpha val="85098"/>
              </a:srgbClr>
            </a:solidFill>
          </p:spPr>
          <p:txBody>
            <a:bodyPr/>
            <a:lstStyle/>
            <a:p/>
          </p:txBody>
        </p:sp>
        <p:sp>
          <p:nvSpPr>
            <p:cNvPr id="70" name="rc70"/>
            <p:cNvSpPr/>
            <p:nvPr/>
          </p:nvSpPr>
          <p:spPr>
            <a:xfrm>
              <a:off x="6360593" y="3684831"/>
              <a:ext cx="239888" cy="323361"/>
            </a:xfrm>
            <a:prstGeom prst="rect">
              <a:avLst/>
            </a:prstGeom>
            <a:solidFill>
              <a:srgbClr val="B3B3B3">
                <a:alpha val="85098"/>
              </a:srgbClr>
            </a:solidFill>
          </p:spPr>
          <p:txBody>
            <a:bodyPr/>
            <a:lstStyle/>
            <a:p/>
          </p:txBody>
        </p:sp>
        <p:sp>
          <p:nvSpPr>
            <p:cNvPr id="71" name="rc71"/>
            <p:cNvSpPr/>
            <p:nvPr/>
          </p:nvSpPr>
          <p:spPr>
            <a:xfrm>
              <a:off x="6627136" y="3412844"/>
              <a:ext cx="239888" cy="502245"/>
            </a:xfrm>
            <a:prstGeom prst="rect">
              <a:avLst/>
            </a:prstGeom>
            <a:solidFill>
              <a:srgbClr val="B3B3B3">
                <a:alpha val="85098"/>
              </a:srgbClr>
            </a:solidFill>
          </p:spPr>
          <p:txBody>
            <a:bodyPr/>
            <a:lstStyle/>
            <a:p/>
          </p:txBody>
        </p:sp>
        <p:sp>
          <p:nvSpPr>
            <p:cNvPr id="72" name="rc72"/>
            <p:cNvSpPr/>
            <p:nvPr/>
          </p:nvSpPr>
          <p:spPr>
            <a:xfrm>
              <a:off x="6893679" y="3662703"/>
              <a:ext cx="239888" cy="362615"/>
            </a:xfrm>
            <a:prstGeom prst="rect">
              <a:avLst/>
            </a:prstGeom>
            <a:solidFill>
              <a:srgbClr val="B3B3B3">
                <a:alpha val="85098"/>
              </a:srgbClr>
            </a:solidFill>
          </p:spPr>
          <p:txBody>
            <a:bodyPr/>
            <a:lstStyle/>
            <a:p/>
          </p:txBody>
        </p:sp>
        <p:sp>
          <p:nvSpPr>
            <p:cNvPr id="73" name="rc73"/>
            <p:cNvSpPr/>
            <p:nvPr/>
          </p:nvSpPr>
          <p:spPr>
            <a:xfrm>
              <a:off x="7160222" y="3727282"/>
              <a:ext cx="239888" cy="291536"/>
            </a:xfrm>
            <a:prstGeom prst="rect">
              <a:avLst/>
            </a:prstGeom>
            <a:solidFill>
              <a:srgbClr val="B3B3B3">
                <a:alpha val="85098"/>
              </a:srgbClr>
            </a:solidFill>
          </p:spPr>
          <p:txBody>
            <a:bodyPr/>
            <a:lstStyle/>
            <a:p/>
          </p:txBody>
        </p:sp>
        <p:sp>
          <p:nvSpPr>
            <p:cNvPr id="74" name="rc74"/>
            <p:cNvSpPr/>
            <p:nvPr/>
          </p:nvSpPr>
          <p:spPr>
            <a:xfrm>
              <a:off x="7426765" y="3753743"/>
              <a:ext cx="239888" cy="271677"/>
            </a:xfrm>
            <a:prstGeom prst="rect">
              <a:avLst/>
            </a:prstGeom>
            <a:solidFill>
              <a:srgbClr val="B3B3B3">
                <a:alpha val="85098"/>
              </a:srgbClr>
            </a:solidFill>
          </p:spPr>
          <p:txBody>
            <a:bodyPr/>
            <a:lstStyle/>
            <a:p/>
          </p:txBody>
        </p:sp>
        <p:sp>
          <p:nvSpPr>
            <p:cNvPr id="75" name="rc75"/>
            <p:cNvSpPr/>
            <p:nvPr/>
          </p:nvSpPr>
          <p:spPr>
            <a:xfrm>
              <a:off x="7693308" y="3673483"/>
              <a:ext cx="239888" cy="265487"/>
            </a:xfrm>
            <a:prstGeom prst="rect">
              <a:avLst/>
            </a:prstGeom>
            <a:solidFill>
              <a:srgbClr val="B3B3B3">
                <a:alpha val="85098"/>
              </a:srgbClr>
            </a:solidFill>
          </p:spPr>
          <p:txBody>
            <a:bodyPr/>
            <a:lstStyle/>
            <a:p/>
          </p:txBody>
        </p:sp>
        <p:sp>
          <p:nvSpPr>
            <p:cNvPr id="76" name="rc76"/>
            <p:cNvSpPr/>
            <p:nvPr/>
          </p:nvSpPr>
          <p:spPr>
            <a:xfrm>
              <a:off x="7959851" y="3678589"/>
              <a:ext cx="239888" cy="262444"/>
            </a:xfrm>
            <a:prstGeom prst="rect">
              <a:avLst/>
            </a:prstGeom>
            <a:solidFill>
              <a:srgbClr val="B3B3B3">
                <a:alpha val="85098"/>
              </a:srgbClr>
            </a:solidFill>
          </p:spPr>
          <p:txBody>
            <a:bodyPr/>
            <a:lstStyle/>
            <a:p/>
          </p:txBody>
        </p:sp>
        <p:sp>
          <p:nvSpPr>
            <p:cNvPr id="77" name="pl77"/>
            <p:cNvSpPr/>
            <p:nvPr/>
          </p:nvSpPr>
          <p:spPr>
            <a:xfrm>
              <a:off x="1416218" y="2075428"/>
              <a:ext cx="6663577" cy="185506"/>
            </a:xfrm>
            <a:custGeom>
              <a:avLst/>
              <a:pathLst>
                <a:path w="6663577" h="185506">
                  <a:moveTo>
                    <a:pt x="0" y="20611"/>
                  </a:moveTo>
                  <a:lnTo>
                    <a:pt x="266543" y="0"/>
                  </a:lnTo>
                  <a:lnTo>
                    <a:pt x="533086" y="20611"/>
                  </a:lnTo>
                  <a:lnTo>
                    <a:pt x="799629" y="20611"/>
                  </a:lnTo>
                  <a:lnTo>
                    <a:pt x="1066172" y="103059"/>
                  </a:lnTo>
                  <a:lnTo>
                    <a:pt x="1332715" y="144282"/>
                  </a:lnTo>
                  <a:lnTo>
                    <a:pt x="1599258" y="82447"/>
                  </a:lnTo>
                  <a:lnTo>
                    <a:pt x="1865801" y="20611"/>
                  </a:lnTo>
                  <a:lnTo>
                    <a:pt x="2132344" y="61835"/>
                  </a:lnTo>
                  <a:lnTo>
                    <a:pt x="2398888" y="103059"/>
                  </a:lnTo>
                  <a:lnTo>
                    <a:pt x="2665431" y="123670"/>
                  </a:lnTo>
                  <a:lnTo>
                    <a:pt x="2931974" y="103059"/>
                  </a:lnTo>
                  <a:lnTo>
                    <a:pt x="3198517" y="185506"/>
                  </a:lnTo>
                  <a:lnTo>
                    <a:pt x="3465060" y="144282"/>
                  </a:lnTo>
                  <a:lnTo>
                    <a:pt x="3731603" y="0"/>
                  </a:lnTo>
                  <a:lnTo>
                    <a:pt x="3998146" y="41223"/>
                  </a:lnTo>
                  <a:lnTo>
                    <a:pt x="4264689" y="0"/>
                  </a:lnTo>
                  <a:lnTo>
                    <a:pt x="4531233" y="20611"/>
                  </a:lnTo>
                  <a:lnTo>
                    <a:pt x="4797776" y="0"/>
                  </a:lnTo>
                  <a:lnTo>
                    <a:pt x="5064319" y="0"/>
                  </a:lnTo>
                  <a:lnTo>
                    <a:pt x="5330862" y="20611"/>
                  </a:lnTo>
                  <a:lnTo>
                    <a:pt x="5597405" y="0"/>
                  </a:lnTo>
                  <a:lnTo>
                    <a:pt x="5863948" y="0"/>
                  </a:lnTo>
                  <a:lnTo>
                    <a:pt x="6130491" y="0"/>
                  </a:lnTo>
                  <a:lnTo>
                    <a:pt x="6397034" y="20611"/>
                  </a:lnTo>
                  <a:lnTo>
                    <a:pt x="6663577" y="20611"/>
                  </a:lnTo>
                </a:path>
              </a:pathLst>
            </a:custGeom>
            <a:ln w="27101" cap="flat">
              <a:solidFill>
                <a:srgbClr val="0058AB">
                  <a:alpha val="100000"/>
                </a:srgbClr>
              </a:solidFill>
              <a:prstDash val="solid"/>
              <a:round/>
            </a:ln>
          </p:spPr>
          <p:txBody>
            <a:bodyPr/>
            <a:lstStyle/>
            <a:p/>
          </p:txBody>
        </p:sp>
        <p:sp>
          <p:nvSpPr>
            <p:cNvPr id="78" name="pl78"/>
            <p:cNvSpPr/>
            <p:nvPr/>
          </p:nvSpPr>
          <p:spPr>
            <a:xfrm>
              <a:off x="1416218" y="2116652"/>
              <a:ext cx="6663577" cy="144282"/>
            </a:xfrm>
            <a:custGeom>
              <a:avLst/>
              <a:pathLst>
                <a:path w="6663577" h="144282">
                  <a:moveTo>
                    <a:pt x="0" y="123670"/>
                  </a:moveTo>
                  <a:lnTo>
                    <a:pt x="266543" y="0"/>
                  </a:lnTo>
                  <a:lnTo>
                    <a:pt x="533086" y="0"/>
                  </a:lnTo>
                  <a:lnTo>
                    <a:pt x="799629" y="20611"/>
                  </a:lnTo>
                  <a:lnTo>
                    <a:pt x="1066172" y="82447"/>
                  </a:lnTo>
                  <a:lnTo>
                    <a:pt x="1332715" y="123670"/>
                  </a:lnTo>
                  <a:lnTo>
                    <a:pt x="1599258" y="61835"/>
                  </a:lnTo>
                  <a:lnTo>
                    <a:pt x="1865801" y="20611"/>
                  </a:lnTo>
                  <a:lnTo>
                    <a:pt x="2132344" y="41223"/>
                  </a:lnTo>
                  <a:lnTo>
                    <a:pt x="2398888" y="61835"/>
                  </a:lnTo>
                  <a:lnTo>
                    <a:pt x="2665431" y="103059"/>
                  </a:lnTo>
                  <a:lnTo>
                    <a:pt x="2931974" y="61835"/>
                  </a:lnTo>
                  <a:lnTo>
                    <a:pt x="3198517" y="144282"/>
                  </a:lnTo>
                  <a:lnTo>
                    <a:pt x="3465060" y="123670"/>
                  </a:lnTo>
                  <a:lnTo>
                    <a:pt x="3731603" y="41223"/>
                  </a:lnTo>
                  <a:lnTo>
                    <a:pt x="3998146" y="20611"/>
                  </a:lnTo>
                  <a:lnTo>
                    <a:pt x="4264689" y="41223"/>
                  </a:lnTo>
                  <a:lnTo>
                    <a:pt x="4531233" y="82447"/>
                  </a:lnTo>
                  <a:lnTo>
                    <a:pt x="4797776" y="41223"/>
                  </a:lnTo>
                  <a:lnTo>
                    <a:pt x="5064319" y="20611"/>
                  </a:lnTo>
                  <a:lnTo>
                    <a:pt x="5330862" y="82447"/>
                  </a:lnTo>
                  <a:lnTo>
                    <a:pt x="5597405" y="41223"/>
                  </a:lnTo>
                  <a:lnTo>
                    <a:pt x="5863948" y="20611"/>
                  </a:lnTo>
                  <a:lnTo>
                    <a:pt x="6130491" y="20611"/>
                  </a:lnTo>
                  <a:lnTo>
                    <a:pt x="6397034" y="41223"/>
                  </a:lnTo>
                  <a:lnTo>
                    <a:pt x="6663577" y="41223"/>
                  </a:lnTo>
                </a:path>
              </a:pathLst>
            </a:custGeom>
            <a:ln w="27101" cap="flat">
              <a:solidFill>
                <a:srgbClr val="F26A21">
                  <a:alpha val="100000"/>
                </a:srgbClr>
              </a:solidFill>
              <a:prstDash val="solid"/>
              <a:round/>
            </a:ln>
          </p:spPr>
          <p:txBody>
            <a:bodyPr/>
            <a:lstStyle/>
            <a:p/>
          </p:txBody>
        </p:sp>
        <p:sp>
          <p:nvSpPr>
            <p:cNvPr id="79" name="tx79"/>
            <p:cNvSpPr/>
            <p:nvPr/>
          </p:nvSpPr>
          <p:spPr>
            <a:xfrm>
              <a:off x="1355928"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2688644"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4021359"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5354075"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68679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752963"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8019506"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0" name="tx90"/>
            <p:cNvSpPr/>
            <p:nvPr/>
          </p:nvSpPr>
          <p:spPr>
            <a:xfrm>
              <a:off x="1355928"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1" name="tx91"/>
            <p:cNvSpPr/>
            <p:nvPr/>
          </p:nvSpPr>
          <p:spPr>
            <a:xfrm>
              <a:off x="2688644"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2" name="tx92"/>
            <p:cNvSpPr/>
            <p:nvPr/>
          </p:nvSpPr>
          <p:spPr>
            <a:xfrm>
              <a:off x="4021359"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3" name="tx93"/>
            <p:cNvSpPr/>
            <p:nvPr/>
          </p:nvSpPr>
          <p:spPr>
            <a:xfrm>
              <a:off x="5354075"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4" name="tx94"/>
            <p:cNvSpPr/>
            <p:nvPr/>
          </p:nvSpPr>
          <p:spPr>
            <a:xfrm>
              <a:off x="6420247"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5" name="tx95"/>
            <p:cNvSpPr/>
            <p:nvPr/>
          </p:nvSpPr>
          <p:spPr>
            <a:xfrm>
              <a:off x="6686790"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6" name="tx96"/>
            <p:cNvSpPr/>
            <p:nvPr/>
          </p:nvSpPr>
          <p:spPr>
            <a:xfrm>
              <a:off x="6953334"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7" name="tx97"/>
            <p:cNvSpPr/>
            <p:nvPr/>
          </p:nvSpPr>
          <p:spPr>
            <a:xfrm>
              <a:off x="7219877"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8" name="tx98"/>
            <p:cNvSpPr/>
            <p:nvPr/>
          </p:nvSpPr>
          <p:spPr>
            <a:xfrm>
              <a:off x="7486420"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9" name="tx99"/>
            <p:cNvSpPr/>
            <p:nvPr/>
          </p:nvSpPr>
          <p:spPr>
            <a:xfrm>
              <a:off x="7752963"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100" name="tx100"/>
            <p:cNvSpPr/>
            <p:nvPr/>
          </p:nvSpPr>
          <p:spPr>
            <a:xfrm>
              <a:off x="8019506"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101" name="tx101"/>
            <p:cNvSpPr/>
            <p:nvPr/>
          </p:nvSpPr>
          <p:spPr>
            <a:xfrm>
              <a:off x="1386073" y="394749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02" name="tx102"/>
            <p:cNvSpPr/>
            <p:nvPr/>
          </p:nvSpPr>
          <p:spPr>
            <a:xfrm>
              <a:off x="2643440" y="359899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18.5</a:t>
              </a:r>
            </a:p>
          </p:txBody>
        </p:sp>
        <p:sp>
          <p:nvSpPr>
            <p:cNvPr id="103" name="tx103"/>
            <p:cNvSpPr/>
            <p:nvPr/>
          </p:nvSpPr>
          <p:spPr>
            <a:xfrm>
              <a:off x="4021359" y="363849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4" name="tx104"/>
            <p:cNvSpPr/>
            <p:nvPr/>
          </p:nvSpPr>
          <p:spPr>
            <a:xfrm>
              <a:off x="5339016" y="38944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05" name="tx105"/>
            <p:cNvSpPr/>
            <p:nvPr/>
          </p:nvSpPr>
          <p:spPr>
            <a:xfrm>
              <a:off x="6405188" y="402297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6" name="tx106"/>
            <p:cNvSpPr/>
            <p:nvPr/>
          </p:nvSpPr>
          <p:spPr>
            <a:xfrm>
              <a:off x="6671731" y="397505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7" name="tx107"/>
            <p:cNvSpPr/>
            <p:nvPr/>
          </p:nvSpPr>
          <p:spPr>
            <a:xfrm>
              <a:off x="6938274" y="403021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8" name="tx108"/>
            <p:cNvSpPr/>
            <p:nvPr/>
          </p:nvSpPr>
          <p:spPr>
            <a:xfrm>
              <a:off x="7204817" y="402696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9" name="tx109"/>
            <p:cNvSpPr/>
            <p:nvPr/>
          </p:nvSpPr>
          <p:spPr>
            <a:xfrm>
              <a:off x="7471361" y="403026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10" name="tx110"/>
            <p:cNvSpPr/>
            <p:nvPr/>
          </p:nvSpPr>
          <p:spPr>
            <a:xfrm>
              <a:off x="7737904" y="398699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1" name="tx111"/>
            <p:cNvSpPr/>
            <p:nvPr/>
          </p:nvSpPr>
          <p:spPr>
            <a:xfrm>
              <a:off x="8004447" y="398802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2" name="tx112"/>
            <p:cNvSpPr/>
            <p:nvPr/>
          </p:nvSpPr>
          <p:spPr>
            <a:xfrm>
              <a:off x="1310724" y="33636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a:t>
              </a:r>
            </a:p>
          </p:txBody>
        </p:sp>
        <p:sp>
          <p:nvSpPr>
            <p:cNvPr id="113" name="tx113"/>
            <p:cNvSpPr/>
            <p:nvPr/>
          </p:nvSpPr>
          <p:spPr>
            <a:xfrm>
              <a:off x="2673584" y="306283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14" name="tx114"/>
            <p:cNvSpPr/>
            <p:nvPr/>
          </p:nvSpPr>
          <p:spPr>
            <a:xfrm>
              <a:off x="4006300" y="313748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15" name="tx115"/>
            <p:cNvSpPr/>
            <p:nvPr/>
          </p:nvSpPr>
          <p:spPr>
            <a:xfrm>
              <a:off x="5339016" y="365115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16" name="tx116"/>
            <p:cNvSpPr/>
            <p:nvPr/>
          </p:nvSpPr>
          <p:spPr>
            <a:xfrm>
              <a:off x="6405188" y="380601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17" name="tx117"/>
            <p:cNvSpPr/>
            <p:nvPr/>
          </p:nvSpPr>
          <p:spPr>
            <a:xfrm>
              <a:off x="6671731" y="362352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118" name="tx118"/>
            <p:cNvSpPr/>
            <p:nvPr/>
          </p:nvSpPr>
          <p:spPr>
            <a:xfrm>
              <a:off x="6983478" y="380621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19" name="tx119"/>
            <p:cNvSpPr/>
            <p:nvPr/>
          </p:nvSpPr>
          <p:spPr>
            <a:xfrm>
              <a:off x="7204817" y="383393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20" name="tx120"/>
            <p:cNvSpPr/>
            <p:nvPr/>
          </p:nvSpPr>
          <p:spPr>
            <a:xfrm>
              <a:off x="7471361" y="384908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21" name="tx121"/>
            <p:cNvSpPr/>
            <p:nvPr/>
          </p:nvSpPr>
          <p:spPr>
            <a:xfrm>
              <a:off x="7737904" y="37657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22" name="tx122"/>
            <p:cNvSpPr/>
            <p:nvPr/>
          </p:nvSpPr>
          <p:spPr>
            <a:xfrm>
              <a:off x="8004447" y="37693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23" name="tx123"/>
            <p:cNvSpPr/>
            <p:nvPr/>
          </p:nvSpPr>
          <p:spPr>
            <a:xfrm>
              <a:off x="1310724" y="283300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22.6</a:t>
              </a:r>
            </a:p>
          </p:txBody>
        </p:sp>
        <p:sp>
          <p:nvSpPr>
            <p:cNvPr id="124" name="tx124"/>
            <p:cNvSpPr/>
            <p:nvPr/>
          </p:nvSpPr>
          <p:spPr>
            <a:xfrm>
              <a:off x="2643440" y="292574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20.8</a:t>
              </a:r>
            </a:p>
          </p:txBody>
        </p:sp>
        <p:sp>
          <p:nvSpPr>
            <p:cNvPr id="125" name="tx125"/>
            <p:cNvSpPr/>
            <p:nvPr/>
          </p:nvSpPr>
          <p:spPr>
            <a:xfrm>
              <a:off x="3976155" y="299594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19.4</a:t>
              </a:r>
            </a:p>
          </p:txBody>
        </p:sp>
        <p:sp>
          <p:nvSpPr>
            <p:cNvPr id="126" name="tx126"/>
            <p:cNvSpPr/>
            <p:nvPr/>
          </p:nvSpPr>
          <p:spPr>
            <a:xfrm>
              <a:off x="5339016" y="351139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7" name="tx127"/>
            <p:cNvSpPr/>
            <p:nvPr/>
          </p:nvSpPr>
          <p:spPr>
            <a:xfrm>
              <a:off x="6405188" y="35667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28" name="tx128"/>
            <p:cNvSpPr/>
            <p:nvPr/>
          </p:nvSpPr>
          <p:spPr>
            <a:xfrm>
              <a:off x="6641586" y="329475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13.6</a:t>
              </a:r>
            </a:p>
          </p:txBody>
        </p:sp>
        <p:sp>
          <p:nvSpPr>
            <p:cNvPr id="129" name="tx129"/>
            <p:cNvSpPr/>
            <p:nvPr/>
          </p:nvSpPr>
          <p:spPr>
            <a:xfrm>
              <a:off x="6938274" y="354466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30" name="tx130"/>
            <p:cNvSpPr/>
            <p:nvPr/>
          </p:nvSpPr>
          <p:spPr>
            <a:xfrm>
              <a:off x="7204817" y="361056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31" name="tx131"/>
            <p:cNvSpPr/>
            <p:nvPr/>
          </p:nvSpPr>
          <p:spPr>
            <a:xfrm>
              <a:off x="7516565" y="363835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32" name="tx132"/>
            <p:cNvSpPr/>
            <p:nvPr/>
          </p:nvSpPr>
          <p:spPr>
            <a:xfrm>
              <a:off x="7737904" y="35554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33" name="tx133"/>
            <p:cNvSpPr/>
            <p:nvPr/>
          </p:nvSpPr>
          <p:spPr>
            <a:xfrm>
              <a:off x="8004447" y="356055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34" name="tx134"/>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5" name="tx135"/>
            <p:cNvSpPr/>
            <p:nvPr/>
          </p:nvSpPr>
          <p:spPr>
            <a:xfrm>
              <a:off x="639902" y="354807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36" name="tx136"/>
            <p:cNvSpPr/>
            <p:nvPr/>
          </p:nvSpPr>
          <p:spPr>
            <a:xfrm>
              <a:off x="639902" y="303226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7" name="tx137"/>
            <p:cNvSpPr/>
            <p:nvPr/>
          </p:nvSpPr>
          <p:spPr>
            <a:xfrm>
              <a:off x="639902" y="2516381"/>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38" name="tx138"/>
            <p:cNvSpPr/>
            <p:nvPr/>
          </p:nvSpPr>
          <p:spPr>
            <a:xfrm>
              <a:off x="639902" y="200063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39" name="tx139"/>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6" name="tx156"/>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7" name="pl157"/>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pl158"/>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9" name="tx159"/>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0" name="tx160"/>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1" name="rc161"/>
            <p:cNvSpPr/>
            <p:nvPr/>
          </p:nvSpPr>
          <p:spPr>
            <a:xfrm>
              <a:off x="4663170" y="4979579"/>
              <a:ext cx="201456" cy="201456"/>
            </a:xfrm>
            <a:prstGeom prst="rect">
              <a:avLst/>
            </a:prstGeom>
            <a:solidFill>
              <a:srgbClr val="B3B3B3">
                <a:alpha val="85098"/>
              </a:srgbClr>
            </a:solidFill>
          </p:spPr>
          <p:txBody>
            <a:bodyPr/>
            <a:lstStyle/>
            <a:p/>
          </p:txBody>
        </p:sp>
        <p:sp>
          <p:nvSpPr>
            <p:cNvPr id="162" name="rc162"/>
            <p:cNvSpPr/>
            <p:nvPr/>
          </p:nvSpPr>
          <p:spPr>
            <a:xfrm>
              <a:off x="5565324" y="4979579"/>
              <a:ext cx="201456" cy="201456"/>
            </a:xfrm>
            <a:prstGeom prst="rect">
              <a:avLst/>
            </a:prstGeom>
            <a:solidFill>
              <a:srgbClr val="1CABE2">
                <a:alpha val="85098"/>
              </a:srgbClr>
            </a:solidFill>
          </p:spPr>
          <p:txBody>
            <a:bodyPr/>
            <a:lstStyle/>
            <a:p/>
          </p:txBody>
        </p:sp>
        <p:sp>
          <p:nvSpPr>
            <p:cNvPr id="163" name="tx163"/>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4" name="tx164"/>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6" name="tx166"/>
            <p:cNvSpPr/>
            <p:nvPr/>
          </p:nvSpPr>
          <p:spPr>
            <a:xfrm>
              <a:off x="951100" y="1592892"/>
              <a:ext cx="12768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Chile, 2000-2025</a:t>
              </a:r>
            </a:p>
          </p:txBody>
        </p:sp>
        <p:sp>
          <p:nvSpPr>
            <p:cNvPr id="167" name="pl167"/>
            <p:cNvSpPr/>
            <p:nvPr/>
          </p:nvSpPr>
          <p:spPr>
            <a:xfrm>
              <a:off x="230214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31387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632560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833734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30800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31974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33147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726143"/>
              <a:ext cx="1681809" cy="119033"/>
            </a:xfrm>
            <a:prstGeom prst="rect">
              <a:avLst/>
            </a:prstGeom>
            <a:solidFill>
              <a:srgbClr val="1CABE2">
                <a:alpha val="85098"/>
              </a:srgbClr>
            </a:solidFill>
          </p:spPr>
          <p:txBody>
            <a:bodyPr/>
            <a:lstStyle/>
            <a:p/>
          </p:txBody>
        </p:sp>
        <p:sp>
          <p:nvSpPr>
            <p:cNvPr id="179" name="rc179"/>
            <p:cNvSpPr/>
            <p:nvPr/>
          </p:nvSpPr>
          <p:spPr>
            <a:xfrm>
              <a:off x="1296273" y="5577352"/>
              <a:ext cx="2761708" cy="119033"/>
            </a:xfrm>
            <a:prstGeom prst="rect">
              <a:avLst/>
            </a:prstGeom>
            <a:solidFill>
              <a:srgbClr val="1CABE2">
                <a:alpha val="85098"/>
              </a:srgbClr>
            </a:solidFill>
          </p:spPr>
          <p:txBody>
            <a:bodyPr/>
            <a:lstStyle/>
            <a:p/>
          </p:txBody>
        </p:sp>
        <p:sp>
          <p:nvSpPr>
            <p:cNvPr id="180" name="rc180"/>
            <p:cNvSpPr/>
            <p:nvPr/>
          </p:nvSpPr>
          <p:spPr>
            <a:xfrm>
              <a:off x="1296273" y="5428560"/>
              <a:ext cx="2729520" cy="119033"/>
            </a:xfrm>
            <a:prstGeom prst="rect">
              <a:avLst/>
            </a:prstGeom>
            <a:solidFill>
              <a:srgbClr val="1CABE2">
                <a:alpha val="85098"/>
              </a:srgbClr>
            </a:solidFill>
          </p:spPr>
          <p:txBody>
            <a:bodyPr/>
            <a:lstStyle/>
            <a:p/>
          </p:txBody>
        </p:sp>
        <p:sp>
          <p:nvSpPr>
            <p:cNvPr id="181" name="rc181"/>
            <p:cNvSpPr/>
            <p:nvPr/>
          </p:nvSpPr>
          <p:spPr>
            <a:xfrm>
              <a:off x="2978083" y="5726143"/>
              <a:ext cx="5044624" cy="119033"/>
            </a:xfrm>
            <a:prstGeom prst="rect">
              <a:avLst/>
            </a:prstGeom>
            <a:solidFill>
              <a:srgbClr val="B3B3B3">
                <a:alpha val="85098"/>
              </a:srgbClr>
            </a:solidFill>
          </p:spPr>
          <p:txBody>
            <a:bodyPr/>
            <a:lstStyle/>
            <a:p/>
          </p:txBody>
        </p:sp>
        <p:sp>
          <p:nvSpPr>
            <p:cNvPr id="182" name="rc182"/>
            <p:cNvSpPr/>
            <p:nvPr/>
          </p:nvSpPr>
          <p:spPr>
            <a:xfrm>
              <a:off x="4057982" y="5577352"/>
              <a:ext cx="4141758" cy="119033"/>
            </a:xfrm>
            <a:prstGeom prst="rect">
              <a:avLst/>
            </a:prstGeom>
            <a:solidFill>
              <a:srgbClr val="B3B3B3">
                <a:alpha val="85098"/>
              </a:srgbClr>
            </a:solidFill>
          </p:spPr>
          <p:txBody>
            <a:bodyPr/>
            <a:lstStyle/>
            <a:p/>
          </p:txBody>
        </p:sp>
        <p:sp>
          <p:nvSpPr>
            <p:cNvPr id="183" name="rc183"/>
            <p:cNvSpPr/>
            <p:nvPr/>
          </p:nvSpPr>
          <p:spPr>
            <a:xfrm>
              <a:off x="4025794" y="5428560"/>
              <a:ext cx="4094281" cy="119033"/>
            </a:xfrm>
            <a:prstGeom prst="rect">
              <a:avLst/>
            </a:prstGeom>
            <a:solidFill>
              <a:srgbClr val="B3B3B3">
                <a:alpha val="85098"/>
              </a:srgbClr>
            </a:solidFill>
          </p:spPr>
          <p:txBody>
            <a:bodyPr/>
            <a:lstStyle/>
            <a:p/>
          </p:txBody>
        </p:sp>
        <p:sp>
          <p:nvSpPr>
            <p:cNvPr id="184" name="tx184"/>
            <p:cNvSpPr/>
            <p:nvPr/>
          </p:nvSpPr>
          <p:spPr>
            <a:xfrm>
              <a:off x="8103080"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a:t>
              </a:r>
            </a:p>
          </p:txBody>
        </p:sp>
        <p:sp>
          <p:nvSpPr>
            <p:cNvPr id="185" name="tx185"/>
            <p:cNvSpPr/>
            <p:nvPr/>
          </p:nvSpPr>
          <p:spPr>
            <a:xfrm>
              <a:off x="8280112"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a:t>
              </a:r>
            </a:p>
          </p:txBody>
        </p:sp>
        <p:sp>
          <p:nvSpPr>
            <p:cNvPr id="186" name="tx186"/>
            <p:cNvSpPr/>
            <p:nvPr/>
          </p:nvSpPr>
          <p:spPr>
            <a:xfrm>
              <a:off x="8200448"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a:t>
              </a:r>
            </a:p>
          </p:txBody>
        </p:sp>
        <p:sp>
          <p:nvSpPr>
            <p:cNvPr id="187" name="tx187"/>
            <p:cNvSpPr/>
            <p:nvPr/>
          </p:nvSpPr>
          <p:spPr>
            <a:xfrm>
              <a:off x="2056806"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a:t>
              </a:r>
            </a:p>
          </p:txBody>
        </p:sp>
        <p:sp>
          <p:nvSpPr>
            <p:cNvPr id="188" name="tx188"/>
            <p:cNvSpPr/>
            <p:nvPr/>
          </p:nvSpPr>
          <p:spPr>
            <a:xfrm>
              <a:off x="2596756"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a:t>
              </a:r>
            </a:p>
          </p:txBody>
        </p:sp>
        <p:sp>
          <p:nvSpPr>
            <p:cNvPr id="189" name="tx189"/>
            <p:cNvSpPr/>
            <p:nvPr/>
          </p:nvSpPr>
          <p:spPr>
            <a:xfrm>
              <a:off x="2580662"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a:t>
              </a:r>
            </a:p>
          </p:txBody>
        </p:sp>
        <p:sp>
          <p:nvSpPr>
            <p:cNvPr id="190" name="tx190"/>
            <p:cNvSpPr/>
            <p:nvPr/>
          </p:nvSpPr>
          <p:spPr>
            <a:xfrm>
              <a:off x="5420023"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6.3</a:t>
              </a:r>
            </a:p>
          </p:txBody>
        </p:sp>
        <p:sp>
          <p:nvSpPr>
            <p:cNvPr id="191" name="tx191"/>
            <p:cNvSpPr/>
            <p:nvPr/>
          </p:nvSpPr>
          <p:spPr>
            <a:xfrm>
              <a:off x="6048489"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a:t>
              </a:r>
            </a:p>
          </p:txBody>
        </p:sp>
        <p:sp>
          <p:nvSpPr>
            <p:cNvPr id="192" name="tx192"/>
            <p:cNvSpPr/>
            <p:nvPr/>
          </p:nvSpPr>
          <p:spPr>
            <a:xfrm>
              <a:off x="5992563"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5.1</a:t>
              </a:r>
            </a:p>
          </p:txBody>
        </p:sp>
        <p:sp>
          <p:nvSpPr>
            <p:cNvPr id="193" name="tx193"/>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15258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97" name="tx197"/>
            <p:cNvSpPr/>
            <p:nvPr/>
          </p:nvSpPr>
          <p:spPr>
            <a:xfrm>
              <a:off x="3164317"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98" name="tx198"/>
            <p:cNvSpPr/>
            <p:nvPr/>
          </p:nvSpPr>
          <p:spPr>
            <a:xfrm>
              <a:off x="5176051"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99" name="tx199"/>
            <p:cNvSpPr/>
            <p:nvPr/>
          </p:nvSpPr>
          <p:spPr>
            <a:xfrm>
              <a:off x="7187785" y="5935859"/>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200" name="tx200"/>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1" name="tx201"/>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3" name="tx203"/>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Chile.
In 2025, DTP1 coverage in Chile remained constant 98%. The number of children missing out on any DTP vaccination (zero-dose children) remained constant at from 3,000 in 2024 to 3,000 in 2025.
DTP3 coverage remained constant 95% in 2025, leaving 8,000 children vulnerable to vaccine-preventable diseases.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98% and DTP3 was 95%, leaving 8,000 children un- or under-vaccinated, including 3,000 zero-dose and 5,000 with only partial protection.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96842"/>
            </a:xfrm>
            <a:custGeom>
              <a:avLst/>
              <a:pathLst>
                <a:path w="3397293" h="196842">
                  <a:moveTo>
                    <a:pt x="0" y="21871"/>
                  </a:moveTo>
                  <a:lnTo>
                    <a:pt x="135891" y="0"/>
                  </a:lnTo>
                  <a:lnTo>
                    <a:pt x="271783" y="21871"/>
                  </a:lnTo>
                  <a:lnTo>
                    <a:pt x="407675" y="21871"/>
                  </a:lnTo>
                  <a:lnTo>
                    <a:pt x="543566" y="109356"/>
                  </a:lnTo>
                  <a:lnTo>
                    <a:pt x="679458" y="153099"/>
                  </a:lnTo>
                  <a:lnTo>
                    <a:pt x="815350" y="87485"/>
                  </a:lnTo>
                  <a:lnTo>
                    <a:pt x="951242" y="21871"/>
                  </a:lnTo>
                  <a:lnTo>
                    <a:pt x="1087133" y="65614"/>
                  </a:lnTo>
                  <a:lnTo>
                    <a:pt x="1223025" y="109356"/>
                  </a:lnTo>
                  <a:lnTo>
                    <a:pt x="1358917" y="131228"/>
                  </a:lnTo>
                  <a:lnTo>
                    <a:pt x="1494809" y="109356"/>
                  </a:lnTo>
                  <a:lnTo>
                    <a:pt x="1630700" y="196842"/>
                  </a:lnTo>
                  <a:lnTo>
                    <a:pt x="1766592" y="153099"/>
                  </a:lnTo>
                  <a:lnTo>
                    <a:pt x="1902484" y="0"/>
                  </a:lnTo>
                  <a:lnTo>
                    <a:pt x="2038375" y="43742"/>
                  </a:lnTo>
                  <a:lnTo>
                    <a:pt x="2174267" y="0"/>
                  </a:lnTo>
                  <a:lnTo>
                    <a:pt x="2310159" y="21871"/>
                  </a:lnTo>
                  <a:lnTo>
                    <a:pt x="2446051" y="0"/>
                  </a:lnTo>
                  <a:lnTo>
                    <a:pt x="2581942" y="0"/>
                  </a:lnTo>
                  <a:lnTo>
                    <a:pt x="2717834" y="21871"/>
                  </a:lnTo>
                  <a:lnTo>
                    <a:pt x="2853726" y="0"/>
                  </a:lnTo>
                  <a:lnTo>
                    <a:pt x="2989618" y="0"/>
                  </a:lnTo>
                  <a:lnTo>
                    <a:pt x="3125509" y="0"/>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96842"/>
            </a:xfrm>
            <a:custGeom>
              <a:avLst/>
              <a:pathLst>
                <a:path w="3397293" h="196842">
                  <a:moveTo>
                    <a:pt x="0" y="21871"/>
                  </a:moveTo>
                  <a:lnTo>
                    <a:pt x="135891" y="0"/>
                  </a:lnTo>
                  <a:lnTo>
                    <a:pt x="271783" y="21871"/>
                  </a:lnTo>
                  <a:lnTo>
                    <a:pt x="407675" y="21871"/>
                  </a:lnTo>
                  <a:lnTo>
                    <a:pt x="543566" y="109356"/>
                  </a:lnTo>
                  <a:lnTo>
                    <a:pt x="679458" y="153099"/>
                  </a:lnTo>
                  <a:lnTo>
                    <a:pt x="815350" y="87485"/>
                  </a:lnTo>
                  <a:lnTo>
                    <a:pt x="951242" y="21871"/>
                  </a:lnTo>
                  <a:lnTo>
                    <a:pt x="1087133" y="65614"/>
                  </a:lnTo>
                  <a:lnTo>
                    <a:pt x="1223025" y="109356"/>
                  </a:lnTo>
                  <a:lnTo>
                    <a:pt x="1358917" y="131228"/>
                  </a:lnTo>
                  <a:lnTo>
                    <a:pt x="1494809" y="109356"/>
                  </a:lnTo>
                  <a:lnTo>
                    <a:pt x="1630700" y="196842"/>
                  </a:lnTo>
                  <a:lnTo>
                    <a:pt x="1766592" y="153099"/>
                  </a:lnTo>
                  <a:lnTo>
                    <a:pt x="1902484" y="0"/>
                  </a:lnTo>
                  <a:lnTo>
                    <a:pt x="2038375" y="43742"/>
                  </a:lnTo>
                  <a:lnTo>
                    <a:pt x="2174267" y="0"/>
                  </a:lnTo>
                  <a:lnTo>
                    <a:pt x="2310159" y="21871"/>
                  </a:lnTo>
                  <a:lnTo>
                    <a:pt x="2446051" y="0"/>
                  </a:lnTo>
                  <a:lnTo>
                    <a:pt x="2581942" y="0"/>
                  </a:lnTo>
                  <a:lnTo>
                    <a:pt x="2717834" y="21871"/>
                  </a:lnTo>
                  <a:lnTo>
                    <a:pt x="2853726" y="0"/>
                  </a:lnTo>
                  <a:lnTo>
                    <a:pt x="2989618" y="0"/>
                  </a:lnTo>
                  <a:lnTo>
                    <a:pt x="3125509" y="0"/>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96842"/>
            </a:xfrm>
            <a:custGeom>
              <a:avLst/>
              <a:pathLst>
                <a:path w="3397293" h="196842">
                  <a:moveTo>
                    <a:pt x="0" y="21871"/>
                  </a:moveTo>
                  <a:lnTo>
                    <a:pt x="135891" y="0"/>
                  </a:lnTo>
                  <a:lnTo>
                    <a:pt x="271783" y="21871"/>
                  </a:lnTo>
                  <a:lnTo>
                    <a:pt x="407675" y="21871"/>
                  </a:lnTo>
                  <a:lnTo>
                    <a:pt x="543566" y="109356"/>
                  </a:lnTo>
                  <a:lnTo>
                    <a:pt x="679458" y="153099"/>
                  </a:lnTo>
                  <a:lnTo>
                    <a:pt x="815350" y="87485"/>
                  </a:lnTo>
                  <a:lnTo>
                    <a:pt x="951242" y="21871"/>
                  </a:lnTo>
                  <a:lnTo>
                    <a:pt x="1087133" y="65614"/>
                  </a:lnTo>
                  <a:lnTo>
                    <a:pt x="1223025" y="109356"/>
                  </a:lnTo>
                  <a:lnTo>
                    <a:pt x="1358917" y="131228"/>
                  </a:lnTo>
                  <a:lnTo>
                    <a:pt x="1494809" y="109356"/>
                  </a:lnTo>
                  <a:lnTo>
                    <a:pt x="1630700" y="196842"/>
                  </a:lnTo>
                  <a:lnTo>
                    <a:pt x="1766592" y="153099"/>
                  </a:lnTo>
                  <a:lnTo>
                    <a:pt x="1902484" y="0"/>
                  </a:lnTo>
                  <a:lnTo>
                    <a:pt x="2038375" y="43742"/>
                  </a:lnTo>
                  <a:lnTo>
                    <a:pt x="2174267" y="0"/>
                  </a:lnTo>
                  <a:lnTo>
                    <a:pt x="2310159" y="21871"/>
                  </a:lnTo>
                  <a:lnTo>
                    <a:pt x="2446051" y="0"/>
                  </a:lnTo>
                  <a:lnTo>
                    <a:pt x="2581942" y="0"/>
                  </a:lnTo>
                  <a:lnTo>
                    <a:pt x="2717834" y="21871"/>
                  </a:lnTo>
                  <a:lnTo>
                    <a:pt x="2853726" y="0"/>
                  </a:lnTo>
                  <a:lnTo>
                    <a:pt x="2989618" y="0"/>
                  </a:lnTo>
                  <a:lnTo>
                    <a:pt x="3125509" y="0"/>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9099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9099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797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043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8091" y="4988970"/>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Chile</a:t>
              </a:r>
            </a:p>
          </p:txBody>
        </p:sp>
        <p:sp>
          <p:nvSpPr>
            <p:cNvPr id="60" name="tx60"/>
            <p:cNvSpPr/>
            <p:nvPr/>
          </p:nvSpPr>
          <p:spPr>
            <a:xfrm>
              <a:off x="273507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9752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67458" y="1403693"/>
              <a:ext cx="23043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Chile, 2000-2025</a:t>
              </a:r>
            </a:p>
          </p:txBody>
        </p:sp>
        <p:sp>
          <p:nvSpPr>
            <p:cNvPr id="63" name="pl63"/>
            <p:cNvSpPr/>
            <p:nvPr/>
          </p:nvSpPr>
          <p:spPr>
            <a:xfrm>
              <a:off x="5267799" y="37534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79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225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1362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707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052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97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3370747"/>
              <a:ext cx="3397293" cy="688947"/>
            </a:xfrm>
            <a:custGeom>
              <a:avLst/>
              <a:pathLst>
                <a:path w="3397293" h="688947">
                  <a:moveTo>
                    <a:pt x="0" y="76549"/>
                  </a:moveTo>
                  <a:lnTo>
                    <a:pt x="135891" y="0"/>
                  </a:lnTo>
                  <a:lnTo>
                    <a:pt x="271783" y="76549"/>
                  </a:lnTo>
                  <a:lnTo>
                    <a:pt x="407675" y="76549"/>
                  </a:lnTo>
                  <a:lnTo>
                    <a:pt x="543566" y="382748"/>
                  </a:lnTo>
                  <a:lnTo>
                    <a:pt x="679458" y="535848"/>
                  </a:lnTo>
                  <a:lnTo>
                    <a:pt x="815350" y="306198"/>
                  </a:lnTo>
                  <a:lnTo>
                    <a:pt x="951242" y="76549"/>
                  </a:lnTo>
                  <a:lnTo>
                    <a:pt x="1087133" y="229649"/>
                  </a:lnTo>
                  <a:lnTo>
                    <a:pt x="1223025" y="382748"/>
                  </a:lnTo>
                  <a:lnTo>
                    <a:pt x="1358917" y="459298"/>
                  </a:lnTo>
                  <a:lnTo>
                    <a:pt x="1494809" y="382748"/>
                  </a:lnTo>
                  <a:lnTo>
                    <a:pt x="1630700" y="688947"/>
                  </a:lnTo>
                  <a:lnTo>
                    <a:pt x="1766592" y="535848"/>
                  </a:lnTo>
                  <a:lnTo>
                    <a:pt x="1902484" y="0"/>
                  </a:lnTo>
                  <a:lnTo>
                    <a:pt x="2038375" y="153099"/>
                  </a:lnTo>
                  <a:lnTo>
                    <a:pt x="2174267" y="0"/>
                  </a:lnTo>
                  <a:lnTo>
                    <a:pt x="2310159" y="76549"/>
                  </a:lnTo>
                  <a:lnTo>
                    <a:pt x="2446051" y="0"/>
                  </a:lnTo>
                  <a:lnTo>
                    <a:pt x="2581942" y="0"/>
                  </a:lnTo>
                  <a:lnTo>
                    <a:pt x="2717834" y="76549"/>
                  </a:lnTo>
                  <a:lnTo>
                    <a:pt x="2853726" y="0"/>
                  </a:lnTo>
                  <a:lnTo>
                    <a:pt x="2989618" y="0"/>
                  </a:lnTo>
                  <a:lnTo>
                    <a:pt x="3125509" y="0"/>
                  </a:lnTo>
                  <a:lnTo>
                    <a:pt x="3261401" y="76549"/>
                  </a:lnTo>
                  <a:lnTo>
                    <a:pt x="3397293" y="76549"/>
                  </a:lnTo>
                </a:path>
              </a:pathLst>
            </a:custGeom>
            <a:ln w="27101" cap="flat">
              <a:solidFill>
                <a:srgbClr val="0058AB">
                  <a:alpha val="100000"/>
                </a:srgbClr>
              </a:solidFill>
              <a:prstDash val="solid"/>
              <a:round/>
            </a:ln>
          </p:spPr>
          <p:txBody>
            <a:bodyPr/>
            <a:lstStyle/>
            <a:p/>
          </p:txBody>
        </p:sp>
        <p:sp>
          <p:nvSpPr>
            <p:cNvPr id="78" name="pl78"/>
            <p:cNvSpPr/>
            <p:nvPr/>
          </p:nvSpPr>
          <p:spPr>
            <a:xfrm>
              <a:off x="5437664" y="3370747"/>
              <a:ext cx="3397293" cy="688947"/>
            </a:xfrm>
            <a:custGeom>
              <a:avLst/>
              <a:pathLst>
                <a:path w="3397293" h="688947">
                  <a:moveTo>
                    <a:pt x="0" y="688947"/>
                  </a:moveTo>
                  <a:lnTo>
                    <a:pt x="135891" y="612397"/>
                  </a:lnTo>
                  <a:lnTo>
                    <a:pt x="271783" y="612397"/>
                  </a:lnTo>
                  <a:lnTo>
                    <a:pt x="407675" y="535848"/>
                  </a:lnTo>
                  <a:lnTo>
                    <a:pt x="543566" y="459298"/>
                  </a:lnTo>
                  <a:lnTo>
                    <a:pt x="679458" y="382748"/>
                  </a:lnTo>
                  <a:lnTo>
                    <a:pt x="815350" y="306198"/>
                  </a:lnTo>
                  <a:lnTo>
                    <a:pt x="951242" y="306198"/>
                  </a:lnTo>
                  <a:lnTo>
                    <a:pt x="1087133" y="229649"/>
                  </a:lnTo>
                  <a:lnTo>
                    <a:pt x="1223025" y="153099"/>
                  </a:lnTo>
                  <a:lnTo>
                    <a:pt x="1358917" y="153099"/>
                  </a:lnTo>
                  <a:lnTo>
                    <a:pt x="1494809" y="76549"/>
                  </a:lnTo>
                  <a:lnTo>
                    <a:pt x="1630700" y="153099"/>
                  </a:lnTo>
                  <a:lnTo>
                    <a:pt x="1766592" y="153099"/>
                  </a:lnTo>
                  <a:lnTo>
                    <a:pt x="1902484" y="153099"/>
                  </a:lnTo>
                  <a:lnTo>
                    <a:pt x="2038375" y="153099"/>
                  </a:lnTo>
                  <a:lnTo>
                    <a:pt x="2174267" y="76549"/>
                  </a:lnTo>
                  <a:lnTo>
                    <a:pt x="2310159" y="76549"/>
                  </a:lnTo>
                  <a:lnTo>
                    <a:pt x="2446051" y="76549"/>
                  </a:lnTo>
                  <a:lnTo>
                    <a:pt x="2581942" y="0"/>
                  </a:lnTo>
                  <a:lnTo>
                    <a:pt x="2717834" y="229649"/>
                  </a:lnTo>
                  <a:lnTo>
                    <a:pt x="2853726" y="382748"/>
                  </a:lnTo>
                  <a:lnTo>
                    <a:pt x="2989618" y="153099"/>
                  </a:lnTo>
                  <a:lnTo>
                    <a:pt x="3125509" y="153099"/>
                  </a:lnTo>
                  <a:lnTo>
                    <a:pt x="3261401" y="153099"/>
                  </a:lnTo>
                  <a:lnTo>
                    <a:pt x="3397293" y="76549"/>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28700"/>
              <a:ext cx="3397293" cy="1071696"/>
            </a:xfrm>
            <a:custGeom>
              <a:avLst/>
              <a:pathLst>
                <a:path w="3397293" h="1071696">
                  <a:moveTo>
                    <a:pt x="0" y="76549"/>
                  </a:moveTo>
                  <a:lnTo>
                    <a:pt x="135891" y="153099"/>
                  </a:lnTo>
                  <a:lnTo>
                    <a:pt x="271783" y="76549"/>
                  </a:lnTo>
                  <a:lnTo>
                    <a:pt x="407675" y="76549"/>
                  </a:lnTo>
                  <a:lnTo>
                    <a:pt x="543566" y="76549"/>
                  </a:lnTo>
                  <a:lnTo>
                    <a:pt x="679458" y="0"/>
                  </a:lnTo>
                  <a:lnTo>
                    <a:pt x="815350" y="76549"/>
                  </a:lnTo>
                  <a:lnTo>
                    <a:pt x="951242" y="153099"/>
                  </a:lnTo>
                  <a:lnTo>
                    <a:pt x="1087133" y="0"/>
                  </a:lnTo>
                  <a:lnTo>
                    <a:pt x="1223025" y="76549"/>
                  </a:lnTo>
                  <a:lnTo>
                    <a:pt x="1358917" y="76549"/>
                  </a:lnTo>
                  <a:lnTo>
                    <a:pt x="1494809" y="76549"/>
                  </a:lnTo>
                  <a:lnTo>
                    <a:pt x="1630700" y="76549"/>
                  </a:lnTo>
                  <a:lnTo>
                    <a:pt x="1766592" y="229649"/>
                  </a:lnTo>
                  <a:lnTo>
                    <a:pt x="1902484" y="153099"/>
                  </a:lnTo>
                  <a:lnTo>
                    <a:pt x="2038375" y="76549"/>
                  </a:lnTo>
                  <a:lnTo>
                    <a:pt x="2174267" y="153099"/>
                  </a:lnTo>
                  <a:lnTo>
                    <a:pt x="2310159" y="306198"/>
                  </a:lnTo>
                  <a:lnTo>
                    <a:pt x="2446051" y="535848"/>
                  </a:lnTo>
                  <a:lnTo>
                    <a:pt x="2581942" y="842046"/>
                  </a:lnTo>
                  <a:lnTo>
                    <a:pt x="2717834" y="918596"/>
                  </a:lnTo>
                  <a:lnTo>
                    <a:pt x="2853726" y="1071696"/>
                  </a:lnTo>
                  <a:lnTo>
                    <a:pt x="2989618" y="765497"/>
                  </a:lnTo>
                  <a:lnTo>
                    <a:pt x="3125509" y="765497"/>
                  </a:lnTo>
                  <a:lnTo>
                    <a:pt x="3261401" y="765497"/>
                  </a:lnTo>
                  <a:lnTo>
                    <a:pt x="3397293" y="612397"/>
                  </a:lnTo>
                </a:path>
              </a:pathLst>
            </a:custGeom>
            <a:ln w="27101" cap="flat">
              <a:solidFill>
                <a:srgbClr val="961A49">
                  <a:alpha val="100000"/>
                </a:srgbClr>
              </a:solidFill>
              <a:prstDash val="solid"/>
              <a:round/>
            </a:ln>
          </p:spPr>
          <p:txBody>
            <a:bodyPr/>
            <a:lstStyle/>
            <a:p/>
          </p:txBody>
        </p:sp>
        <p:sp>
          <p:nvSpPr>
            <p:cNvPr id="80" name="pl80"/>
            <p:cNvSpPr/>
            <p:nvPr/>
          </p:nvSpPr>
          <p:spPr>
            <a:xfrm>
              <a:off x="5437664" y="337074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3370747"/>
              <a:ext cx="3397293" cy="688947"/>
            </a:xfrm>
            <a:custGeom>
              <a:avLst/>
              <a:pathLst>
                <a:path w="3397293" h="688947">
                  <a:moveTo>
                    <a:pt x="0" y="76549"/>
                  </a:moveTo>
                  <a:lnTo>
                    <a:pt x="135891" y="0"/>
                  </a:lnTo>
                  <a:lnTo>
                    <a:pt x="271783" y="76549"/>
                  </a:lnTo>
                  <a:lnTo>
                    <a:pt x="407675" y="76549"/>
                  </a:lnTo>
                  <a:lnTo>
                    <a:pt x="543566" y="382748"/>
                  </a:lnTo>
                  <a:lnTo>
                    <a:pt x="679458" y="535848"/>
                  </a:lnTo>
                  <a:lnTo>
                    <a:pt x="815350" y="306198"/>
                  </a:lnTo>
                  <a:lnTo>
                    <a:pt x="951242" y="76549"/>
                  </a:lnTo>
                  <a:lnTo>
                    <a:pt x="1087133" y="229649"/>
                  </a:lnTo>
                  <a:lnTo>
                    <a:pt x="1223025" y="382748"/>
                  </a:lnTo>
                  <a:lnTo>
                    <a:pt x="1358917" y="459298"/>
                  </a:lnTo>
                  <a:lnTo>
                    <a:pt x="1494809" y="382748"/>
                  </a:lnTo>
                  <a:lnTo>
                    <a:pt x="1630700" y="688947"/>
                  </a:lnTo>
                  <a:lnTo>
                    <a:pt x="1766592" y="535848"/>
                  </a:lnTo>
                  <a:lnTo>
                    <a:pt x="1902484" y="0"/>
                  </a:lnTo>
                  <a:lnTo>
                    <a:pt x="2038375" y="153099"/>
                  </a:lnTo>
                  <a:lnTo>
                    <a:pt x="2174267" y="0"/>
                  </a:lnTo>
                  <a:lnTo>
                    <a:pt x="2310159" y="76549"/>
                  </a:lnTo>
                  <a:lnTo>
                    <a:pt x="2446051" y="0"/>
                  </a:lnTo>
                  <a:lnTo>
                    <a:pt x="2581942" y="0"/>
                  </a:lnTo>
                  <a:lnTo>
                    <a:pt x="2717834" y="76549"/>
                  </a:lnTo>
                  <a:lnTo>
                    <a:pt x="2853726" y="0"/>
                  </a:lnTo>
                  <a:lnTo>
                    <a:pt x="2989618" y="0"/>
                  </a:lnTo>
                  <a:lnTo>
                    <a:pt x="3125509" y="0"/>
                  </a:lnTo>
                  <a:lnTo>
                    <a:pt x="3261401" y="76549"/>
                  </a:lnTo>
                  <a:lnTo>
                    <a:pt x="3397293" y="76549"/>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59320"/>
              <a:ext cx="0" cy="887976"/>
            </a:xfrm>
            <a:custGeom>
              <a:avLst/>
              <a:pathLst>
                <a:path w="0" h="887976">
                  <a:moveTo>
                    <a:pt x="0" y="88797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559320"/>
              <a:ext cx="0" cy="1347275"/>
            </a:xfrm>
            <a:custGeom>
              <a:avLst/>
              <a:pathLst>
                <a:path w="0" h="1347275">
                  <a:moveTo>
                    <a:pt x="0" y="134727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559320"/>
              <a:ext cx="0" cy="1270725"/>
            </a:xfrm>
            <a:custGeom>
              <a:avLst/>
              <a:pathLst>
                <a:path w="0" h="1270725">
                  <a:moveTo>
                    <a:pt x="0" y="127072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559320"/>
              <a:ext cx="0" cy="964526"/>
            </a:xfrm>
            <a:custGeom>
              <a:avLst/>
              <a:pathLst>
                <a:path w="0" h="964526">
                  <a:moveTo>
                    <a:pt x="0" y="96452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559320"/>
              <a:ext cx="0" cy="887976"/>
            </a:xfrm>
            <a:custGeom>
              <a:avLst/>
              <a:pathLst>
                <a:path w="0" h="887976">
                  <a:moveTo>
                    <a:pt x="0" y="88797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559320"/>
              <a:ext cx="0" cy="887976"/>
            </a:xfrm>
            <a:custGeom>
              <a:avLst/>
              <a:pathLst>
                <a:path w="0" h="887976">
                  <a:moveTo>
                    <a:pt x="0" y="88797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3370747"/>
              <a:ext cx="3397293" cy="688947"/>
            </a:xfrm>
            <a:custGeom>
              <a:avLst/>
              <a:pathLst>
                <a:path w="3397293" h="688947">
                  <a:moveTo>
                    <a:pt x="0" y="76549"/>
                  </a:moveTo>
                  <a:lnTo>
                    <a:pt x="135891" y="0"/>
                  </a:lnTo>
                  <a:lnTo>
                    <a:pt x="271783" y="76549"/>
                  </a:lnTo>
                  <a:lnTo>
                    <a:pt x="407675" y="76549"/>
                  </a:lnTo>
                  <a:lnTo>
                    <a:pt x="543566" y="382748"/>
                  </a:lnTo>
                  <a:lnTo>
                    <a:pt x="679458" y="535848"/>
                  </a:lnTo>
                  <a:lnTo>
                    <a:pt x="815350" y="306198"/>
                  </a:lnTo>
                  <a:lnTo>
                    <a:pt x="951242" y="76549"/>
                  </a:lnTo>
                  <a:lnTo>
                    <a:pt x="1087133" y="229649"/>
                  </a:lnTo>
                  <a:lnTo>
                    <a:pt x="1223025" y="382748"/>
                  </a:lnTo>
                  <a:lnTo>
                    <a:pt x="1358917" y="459298"/>
                  </a:lnTo>
                  <a:lnTo>
                    <a:pt x="1494809" y="382748"/>
                  </a:lnTo>
                  <a:lnTo>
                    <a:pt x="1630700" y="688947"/>
                  </a:lnTo>
                  <a:lnTo>
                    <a:pt x="1766592" y="535848"/>
                  </a:lnTo>
                  <a:lnTo>
                    <a:pt x="1902484" y="0"/>
                  </a:lnTo>
                  <a:lnTo>
                    <a:pt x="2038375" y="153099"/>
                  </a:lnTo>
                  <a:lnTo>
                    <a:pt x="2174267" y="0"/>
                  </a:lnTo>
                  <a:lnTo>
                    <a:pt x="2310159" y="76549"/>
                  </a:lnTo>
                  <a:lnTo>
                    <a:pt x="2446051" y="0"/>
                  </a:lnTo>
                  <a:lnTo>
                    <a:pt x="2581942" y="0"/>
                  </a:lnTo>
                  <a:lnTo>
                    <a:pt x="2717834" y="76549"/>
                  </a:lnTo>
                  <a:lnTo>
                    <a:pt x="2853726" y="0"/>
                  </a:lnTo>
                  <a:lnTo>
                    <a:pt x="2989618" y="0"/>
                  </a:lnTo>
                  <a:lnTo>
                    <a:pt x="3125509" y="0"/>
                  </a:lnTo>
                  <a:lnTo>
                    <a:pt x="3261401" y="76549"/>
                  </a:lnTo>
                  <a:lnTo>
                    <a:pt x="3397293" y="76549"/>
                  </a:lnTo>
                </a:path>
              </a:pathLst>
            </a:custGeom>
            <a:ln w="27101" cap="flat">
              <a:solidFill>
                <a:srgbClr val="0058AB">
                  <a:alpha val="100000"/>
                </a:srgbClr>
              </a:solidFill>
              <a:prstDash val="solid"/>
              <a:round/>
            </a:ln>
          </p:spPr>
          <p:txBody>
            <a:bodyPr/>
            <a:lstStyle/>
            <a:p/>
          </p:txBody>
        </p:sp>
        <p:sp>
          <p:nvSpPr>
            <p:cNvPr id="90" name="tx90"/>
            <p:cNvSpPr/>
            <p:nvPr/>
          </p:nvSpPr>
          <p:spPr>
            <a:xfrm>
              <a:off x="5389469" y="24895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068928" y="2490906"/>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748386" y="248826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7427845" y="24895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7989462"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4895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786762" y="24895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340818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31006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408413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31863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5531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87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10769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10769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78467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4712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74790" y="4988970"/>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Chile</a:t>
              </a:r>
            </a:p>
          </p:txBody>
        </p:sp>
        <p:sp>
          <p:nvSpPr>
            <p:cNvPr id="116" name="tx116"/>
            <p:cNvSpPr/>
            <p:nvPr/>
          </p:nvSpPr>
          <p:spPr>
            <a:xfrm>
              <a:off x="705177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14228"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38384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51716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65048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78380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45050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58382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71714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4458645" cy="114824"/>
            </a:xfrm>
            <a:prstGeom prst="rect">
              <a:avLst/>
            </a:prstGeom>
            <a:solidFill>
              <a:srgbClr val="1CABE2">
                <a:alpha val="80000"/>
              </a:srgbClr>
            </a:solidFill>
          </p:spPr>
          <p:txBody>
            <a:bodyPr/>
            <a:lstStyle/>
            <a:p/>
          </p:txBody>
        </p:sp>
        <p:sp>
          <p:nvSpPr>
            <p:cNvPr id="131" name="rc131"/>
            <p:cNvSpPr/>
            <p:nvPr/>
          </p:nvSpPr>
          <p:spPr>
            <a:xfrm>
              <a:off x="1317178" y="5743865"/>
              <a:ext cx="7321564" cy="114824"/>
            </a:xfrm>
            <a:prstGeom prst="rect">
              <a:avLst/>
            </a:prstGeom>
            <a:solidFill>
              <a:srgbClr val="1CABE2">
                <a:alpha val="80000"/>
              </a:srgbClr>
            </a:solidFill>
          </p:spPr>
          <p:txBody>
            <a:bodyPr/>
            <a:lstStyle/>
            <a:p/>
          </p:txBody>
        </p:sp>
        <p:sp>
          <p:nvSpPr>
            <p:cNvPr id="132" name="rc132"/>
            <p:cNvSpPr/>
            <p:nvPr/>
          </p:nvSpPr>
          <p:spPr>
            <a:xfrm>
              <a:off x="1317178" y="5600334"/>
              <a:ext cx="7236231" cy="114824"/>
            </a:xfrm>
            <a:prstGeom prst="rect">
              <a:avLst/>
            </a:prstGeom>
            <a:solidFill>
              <a:srgbClr val="1CABE2">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10091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523423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a:off x="736755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0" name="tx140"/>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Chile (98%) was 8 percentage points higher than the global average (90%) and 9 percentage points higher than the average across all LACR countries (89%).
National DTP1 coverage was 1 percentage point lower than in 2019 (99%).
This equates to 3,000 zero-dose children in 2025 compared to 2,000 zero-dose children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Chile DTP1 coverage was 98% - this is 1 percentage point lower than in 2019 and higher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Chile ranked number 23 out of 33 countries for lowest DTP1 coverage (based on tied ranks).
Chile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Chile had DTP1 coverage of 98%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E8E8E8">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E8E8E8">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E8E8E8">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E8E8E8">
                  <a:alpha val="100000"/>
                </a:srgbClr>
              </a:solidFill>
              <a:prstDash val="solid"/>
              <a:round/>
            </a:ln>
          </p:spPr>
          <p:txBody>
            <a:bodyPr/>
            <a:lstStyle/>
            <a:p/>
          </p:txBody>
        </p:sp>
        <p:sp>
          <p:nvSpPr>
            <p:cNvPr id="52" name="pl52"/>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E8E8E8">
                  <a:alpha val="100000"/>
                </a:srgbClr>
              </a:solidFill>
              <a:prstDash val="solid"/>
              <a:round/>
            </a:ln>
          </p:spPr>
          <p:txBody>
            <a:bodyPr/>
            <a:lstStyle/>
            <a:p/>
          </p:txBody>
        </p:sp>
        <p:sp>
          <p:nvSpPr>
            <p:cNvPr id="53" name="pl53"/>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55" name="pl55"/>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E8E8E8">
                  <a:alpha val="100000"/>
                </a:srgbClr>
              </a:solidFill>
              <a:prstDash val="solid"/>
              <a:round/>
            </a:ln>
          </p:spPr>
          <p:txBody>
            <a:bodyPr/>
            <a:lstStyle/>
            <a:p/>
          </p:txBody>
        </p:sp>
        <p:sp>
          <p:nvSpPr>
            <p:cNvPr id="56" name="pl56"/>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7" name="pl57"/>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8" name="pl58"/>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9" name="pl59"/>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0" name="pl60"/>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61" name="pl61"/>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3" name="pl63"/>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E8E8E8">
                  <a:alpha val="100000"/>
                </a:srgbClr>
              </a:solidFill>
              <a:prstDash val="solid"/>
              <a:round/>
            </a:ln>
          </p:spPr>
          <p:txBody>
            <a:bodyPr/>
            <a:lstStyle/>
            <a:p/>
          </p:txBody>
        </p:sp>
        <p:sp>
          <p:nvSpPr>
            <p:cNvPr id="64" name="pl64"/>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E8E8E8">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303325"/>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74548"/>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1071998" y="329273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975649" y="4210929"/>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58" name="tx258"/>
            <p:cNvSpPr/>
            <p:nvPr/>
          </p:nvSpPr>
          <p:spPr>
            <a:xfrm>
              <a:off x="1546630" y="4363961"/>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82305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63" name="tx263"/>
            <p:cNvSpPr/>
            <p:nvPr/>
          </p:nvSpPr>
          <p:spPr>
            <a:xfrm>
              <a:off x="1511631" y="5129120"/>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64" name="tx264"/>
            <p:cNvSpPr/>
            <p:nvPr/>
          </p:nvSpPr>
          <p:spPr>
            <a:xfrm>
              <a:off x="463000" y="528215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65" name="tx265"/>
            <p:cNvSpPr/>
            <p:nvPr/>
          </p:nvSpPr>
          <p:spPr>
            <a:xfrm>
              <a:off x="1045442" y="5435184"/>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1063249"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80611"/>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(&lt;200)</a:t>
              </a:r>
            </a:p>
          </p:txBody>
        </p:sp>
        <p:sp>
          <p:nvSpPr>
            <p:cNvPr id="293" name="tx293"/>
            <p:cNvSpPr/>
            <p:nvPr/>
          </p:nvSpPr>
          <p:spPr>
            <a:xfrm>
              <a:off x="7287203" y="4670025"/>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823056"/>
              <a:ext cx="13020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99" name="tx299"/>
            <p:cNvSpPr/>
            <p:nvPr/>
          </p:nvSpPr>
          <p:spPr>
            <a:xfrm>
              <a:off x="7287203" y="5588215"/>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300" name="tx300"/>
            <p:cNvSpPr/>
            <p:nvPr/>
          </p:nvSpPr>
          <p:spPr>
            <a:xfrm>
              <a:off x="7287203"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2021-2025</a:t>
              </a:r>
            </a:p>
          </p:txBody>
        </p:sp>
        <p:sp>
          <p:nvSpPr>
            <p:cNvPr id="340" name="tx34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Chile ranked number 18 out of 33 countries with 2,000 zero-dose children.
In 2025, Chile ranked number 16 out of 33 countries with 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1055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86089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331123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76156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221190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13572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58606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303640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48673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193707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5" name="pl15"/>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332670" y="3430178"/>
              <a:ext cx="203168" cy="1255208"/>
            </a:xfrm>
            <a:prstGeom prst="rect">
              <a:avLst/>
            </a:prstGeom>
            <a:solidFill>
              <a:srgbClr val="80BD41">
                <a:alpha val="100000"/>
              </a:srgbClr>
            </a:solidFill>
          </p:spPr>
          <p:txBody>
            <a:bodyPr/>
            <a:lstStyle/>
            <a:p/>
          </p:txBody>
        </p:sp>
        <p:sp>
          <p:nvSpPr>
            <p:cNvPr id="30" name="rc30"/>
            <p:cNvSpPr/>
            <p:nvPr/>
          </p:nvSpPr>
          <p:spPr>
            <a:xfrm>
              <a:off x="1332670" y="3306037"/>
              <a:ext cx="203168" cy="27587"/>
            </a:xfrm>
            <a:prstGeom prst="rect">
              <a:avLst/>
            </a:prstGeom>
            <a:solidFill>
              <a:srgbClr val="0058AB">
                <a:alpha val="100000"/>
              </a:srgbClr>
            </a:solidFill>
          </p:spPr>
          <p:txBody>
            <a:bodyPr/>
            <a:lstStyle/>
            <a:p/>
          </p:txBody>
        </p:sp>
        <p:sp>
          <p:nvSpPr>
            <p:cNvPr id="31" name="rc31"/>
            <p:cNvSpPr/>
            <p:nvPr/>
          </p:nvSpPr>
          <p:spPr>
            <a:xfrm>
              <a:off x="1332670" y="3333625"/>
              <a:ext cx="203168" cy="96553"/>
            </a:xfrm>
            <a:prstGeom prst="rect">
              <a:avLst/>
            </a:prstGeom>
            <a:solidFill>
              <a:srgbClr val="1CABE2">
                <a:alpha val="100000"/>
              </a:srgbClr>
            </a:solidFill>
          </p:spPr>
          <p:txBody>
            <a:bodyPr/>
            <a:lstStyle/>
            <a:p/>
          </p:txBody>
        </p:sp>
        <p:sp>
          <p:nvSpPr>
            <p:cNvPr id="32" name="rc32"/>
            <p:cNvSpPr/>
            <p:nvPr/>
          </p:nvSpPr>
          <p:spPr>
            <a:xfrm>
              <a:off x="1558413" y="3365010"/>
              <a:ext cx="203168" cy="1320376"/>
            </a:xfrm>
            <a:prstGeom prst="rect">
              <a:avLst/>
            </a:prstGeom>
            <a:solidFill>
              <a:srgbClr val="80BD41">
                <a:alpha val="100000"/>
              </a:srgbClr>
            </a:solidFill>
          </p:spPr>
          <p:txBody>
            <a:bodyPr/>
            <a:lstStyle/>
            <a:p/>
          </p:txBody>
        </p:sp>
        <p:sp>
          <p:nvSpPr>
            <p:cNvPr id="33" name="rc33"/>
            <p:cNvSpPr/>
            <p:nvPr/>
          </p:nvSpPr>
          <p:spPr>
            <a:xfrm>
              <a:off x="1558413" y="3324176"/>
              <a:ext cx="203168" cy="13609"/>
            </a:xfrm>
            <a:prstGeom prst="rect">
              <a:avLst/>
            </a:prstGeom>
            <a:solidFill>
              <a:srgbClr val="0058AB">
                <a:alpha val="100000"/>
              </a:srgbClr>
            </a:solidFill>
          </p:spPr>
          <p:txBody>
            <a:bodyPr/>
            <a:lstStyle/>
            <a:p/>
          </p:txBody>
        </p:sp>
        <p:sp>
          <p:nvSpPr>
            <p:cNvPr id="34" name="rc34"/>
            <p:cNvSpPr/>
            <p:nvPr/>
          </p:nvSpPr>
          <p:spPr>
            <a:xfrm>
              <a:off x="1558413" y="3337785"/>
              <a:ext cx="203168" cy="27224"/>
            </a:xfrm>
            <a:prstGeom prst="rect">
              <a:avLst/>
            </a:prstGeom>
            <a:solidFill>
              <a:srgbClr val="1CABE2">
                <a:alpha val="100000"/>
              </a:srgbClr>
            </a:solidFill>
          </p:spPr>
          <p:txBody>
            <a:bodyPr/>
            <a:lstStyle/>
            <a:p/>
          </p:txBody>
        </p:sp>
        <p:sp>
          <p:nvSpPr>
            <p:cNvPr id="35" name="rc35"/>
            <p:cNvSpPr/>
            <p:nvPr/>
          </p:nvSpPr>
          <p:spPr>
            <a:xfrm>
              <a:off x="1784155" y="3405823"/>
              <a:ext cx="203168" cy="1279564"/>
            </a:xfrm>
            <a:prstGeom prst="rect">
              <a:avLst/>
            </a:prstGeom>
            <a:solidFill>
              <a:srgbClr val="80BD41">
                <a:alpha val="100000"/>
              </a:srgbClr>
            </a:solidFill>
          </p:spPr>
          <p:txBody>
            <a:bodyPr/>
            <a:lstStyle/>
            <a:p/>
          </p:txBody>
        </p:sp>
        <p:sp>
          <p:nvSpPr>
            <p:cNvPr id="36" name="rc36"/>
            <p:cNvSpPr/>
            <p:nvPr/>
          </p:nvSpPr>
          <p:spPr>
            <a:xfrm>
              <a:off x="1784155" y="3366247"/>
              <a:ext cx="203168" cy="26383"/>
            </a:xfrm>
            <a:prstGeom prst="rect">
              <a:avLst/>
            </a:prstGeom>
            <a:solidFill>
              <a:srgbClr val="0058AB">
                <a:alpha val="100000"/>
              </a:srgbClr>
            </a:solidFill>
          </p:spPr>
          <p:txBody>
            <a:bodyPr/>
            <a:lstStyle/>
            <a:p/>
          </p:txBody>
        </p:sp>
        <p:sp>
          <p:nvSpPr>
            <p:cNvPr id="37" name="rc37"/>
            <p:cNvSpPr/>
            <p:nvPr/>
          </p:nvSpPr>
          <p:spPr>
            <a:xfrm>
              <a:off x="1784155" y="3392631"/>
              <a:ext cx="203168" cy="13191"/>
            </a:xfrm>
            <a:prstGeom prst="rect">
              <a:avLst/>
            </a:prstGeom>
            <a:solidFill>
              <a:srgbClr val="1CABE2">
                <a:alpha val="100000"/>
              </a:srgbClr>
            </a:solidFill>
          </p:spPr>
          <p:txBody>
            <a:bodyPr/>
            <a:lstStyle/>
            <a:p/>
          </p:txBody>
        </p:sp>
        <p:sp>
          <p:nvSpPr>
            <p:cNvPr id="38" name="rc38"/>
            <p:cNvSpPr/>
            <p:nvPr/>
          </p:nvSpPr>
          <p:spPr>
            <a:xfrm>
              <a:off x="2009898" y="3443991"/>
              <a:ext cx="203168" cy="1241395"/>
            </a:xfrm>
            <a:prstGeom prst="rect">
              <a:avLst/>
            </a:prstGeom>
            <a:solidFill>
              <a:srgbClr val="80BD41">
                <a:alpha val="100000"/>
              </a:srgbClr>
            </a:solidFill>
          </p:spPr>
          <p:txBody>
            <a:bodyPr/>
            <a:lstStyle/>
            <a:p/>
          </p:txBody>
        </p:sp>
        <p:sp>
          <p:nvSpPr>
            <p:cNvPr id="39" name="rc39"/>
            <p:cNvSpPr/>
            <p:nvPr/>
          </p:nvSpPr>
          <p:spPr>
            <a:xfrm>
              <a:off x="2009898" y="3392268"/>
              <a:ext cx="203168" cy="25861"/>
            </a:xfrm>
            <a:prstGeom prst="rect">
              <a:avLst/>
            </a:prstGeom>
            <a:solidFill>
              <a:srgbClr val="0058AB">
                <a:alpha val="100000"/>
              </a:srgbClr>
            </a:solidFill>
          </p:spPr>
          <p:txBody>
            <a:bodyPr/>
            <a:lstStyle/>
            <a:p/>
          </p:txBody>
        </p:sp>
        <p:sp>
          <p:nvSpPr>
            <p:cNvPr id="40" name="rc40"/>
            <p:cNvSpPr/>
            <p:nvPr/>
          </p:nvSpPr>
          <p:spPr>
            <a:xfrm>
              <a:off x="2009898" y="3418130"/>
              <a:ext cx="203168" cy="25861"/>
            </a:xfrm>
            <a:prstGeom prst="rect">
              <a:avLst/>
            </a:prstGeom>
            <a:solidFill>
              <a:srgbClr val="1CABE2">
                <a:alpha val="100000"/>
              </a:srgbClr>
            </a:solidFill>
          </p:spPr>
          <p:txBody>
            <a:bodyPr/>
            <a:lstStyle/>
            <a:p/>
          </p:txBody>
        </p:sp>
        <p:sp>
          <p:nvSpPr>
            <p:cNvPr id="41" name="rc41"/>
            <p:cNvSpPr/>
            <p:nvPr/>
          </p:nvSpPr>
          <p:spPr>
            <a:xfrm>
              <a:off x="2235640" y="3501167"/>
              <a:ext cx="203168" cy="1184219"/>
            </a:xfrm>
            <a:prstGeom prst="rect">
              <a:avLst/>
            </a:prstGeom>
            <a:solidFill>
              <a:srgbClr val="80BD41">
                <a:alpha val="100000"/>
              </a:srgbClr>
            </a:solidFill>
          </p:spPr>
          <p:txBody>
            <a:bodyPr/>
            <a:lstStyle/>
            <a:p/>
          </p:txBody>
        </p:sp>
        <p:sp>
          <p:nvSpPr>
            <p:cNvPr id="42" name="rc42"/>
            <p:cNvSpPr/>
            <p:nvPr/>
          </p:nvSpPr>
          <p:spPr>
            <a:xfrm>
              <a:off x="2235640" y="3412034"/>
              <a:ext cx="203168" cy="76403"/>
            </a:xfrm>
            <a:prstGeom prst="rect">
              <a:avLst/>
            </a:prstGeom>
            <a:solidFill>
              <a:srgbClr val="0058AB">
                <a:alpha val="100000"/>
              </a:srgbClr>
            </a:solidFill>
          </p:spPr>
          <p:txBody>
            <a:bodyPr/>
            <a:lstStyle/>
            <a:p/>
          </p:txBody>
        </p:sp>
        <p:sp>
          <p:nvSpPr>
            <p:cNvPr id="43" name="rc43"/>
            <p:cNvSpPr/>
            <p:nvPr/>
          </p:nvSpPr>
          <p:spPr>
            <a:xfrm>
              <a:off x="2235640" y="3488437"/>
              <a:ext cx="203168" cy="12730"/>
            </a:xfrm>
            <a:prstGeom prst="rect">
              <a:avLst/>
            </a:prstGeom>
            <a:solidFill>
              <a:srgbClr val="1CABE2">
                <a:alpha val="100000"/>
              </a:srgbClr>
            </a:solidFill>
          </p:spPr>
          <p:txBody>
            <a:bodyPr/>
            <a:lstStyle/>
            <a:p/>
          </p:txBody>
        </p:sp>
        <p:sp>
          <p:nvSpPr>
            <p:cNvPr id="44" name="rc44"/>
            <p:cNvSpPr/>
            <p:nvPr/>
          </p:nvSpPr>
          <p:spPr>
            <a:xfrm>
              <a:off x="2461382" y="3530085"/>
              <a:ext cx="203168" cy="1155301"/>
            </a:xfrm>
            <a:prstGeom prst="rect">
              <a:avLst/>
            </a:prstGeom>
            <a:solidFill>
              <a:srgbClr val="80BD41">
                <a:alpha val="100000"/>
              </a:srgbClr>
            </a:solidFill>
          </p:spPr>
          <p:txBody>
            <a:bodyPr/>
            <a:lstStyle/>
            <a:p/>
          </p:txBody>
        </p:sp>
        <p:sp>
          <p:nvSpPr>
            <p:cNvPr id="45" name="rc45"/>
            <p:cNvSpPr/>
            <p:nvPr/>
          </p:nvSpPr>
          <p:spPr>
            <a:xfrm>
              <a:off x="2461382" y="3415827"/>
              <a:ext cx="203168" cy="101566"/>
            </a:xfrm>
            <a:prstGeom prst="rect">
              <a:avLst/>
            </a:prstGeom>
            <a:solidFill>
              <a:srgbClr val="0058AB">
                <a:alpha val="100000"/>
              </a:srgbClr>
            </a:solidFill>
          </p:spPr>
          <p:txBody>
            <a:bodyPr/>
            <a:lstStyle/>
            <a:p/>
          </p:txBody>
        </p:sp>
        <p:sp>
          <p:nvSpPr>
            <p:cNvPr id="46" name="rc46"/>
            <p:cNvSpPr/>
            <p:nvPr/>
          </p:nvSpPr>
          <p:spPr>
            <a:xfrm>
              <a:off x="2461382" y="3517393"/>
              <a:ext cx="203168" cy="12691"/>
            </a:xfrm>
            <a:prstGeom prst="rect">
              <a:avLst/>
            </a:prstGeom>
            <a:solidFill>
              <a:srgbClr val="1CABE2">
                <a:alpha val="100000"/>
              </a:srgbClr>
            </a:solidFill>
          </p:spPr>
          <p:txBody>
            <a:bodyPr/>
            <a:lstStyle/>
            <a:p/>
          </p:txBody>
        </p:sp>
        <p:sp>
          <p:nvSpPr>
            <p:cNvPr id="47" name="rc47"/>
            <p:cNvSpPr/>
            <p:nvPr/>
          </p:nvSpPr>
          <p:spPr>
            <a:xfrm>
              <a:off x="2687125" y="3500051"/>
              <a:ext cx="203168" cy="1185335"/>
            </a:xfrm>
            <a:prstGeom prst="rect">
              <a:avLst/>
            </a:prstGeom>
            <a:solidFill>
              <a:srgbClr val="80BD41">
                <a:alpha val="100000"/>
              </a:srgbClr>
            </a:solidFill>
          </p:spPr>
          <p:txBody>
            <a:bodyPr/>
            <a:lstStyle/>
            <a:p/>
          </p:txBody>
        </p:sp>
        <p:sp>
          <p:nvSpPr>
            <p:cNvPr id="48" name="rc48"/>
            <p:cNvSpPr/>
            <p:nvPr/>
          </p:nvSpPr>
          <p:spPr>
            <a:xfrm>
              <a:off x="2687125" y="3424390"/>
              <a:ext cx="203168" cy="63051"/>
            </a:xfrm>
            <a:prstGeom prst="rect">
              <a:avLst/>
            </a:prstGeom>
            <a:solidFill>
              <a:srgbClr val="0058AB">
                <a:alpha val="100000"/>
              </a:srgbClr>
            </a:solidFill>
          </p:spPr>
          <p:txBody>
            <a:bodyPr/>
            <a:lstStyle/>
            <a:p/>
          </p:txBody>
        </p:sp>
        <p:sp>
          <p:nvSpPr>
            <p:cNvPr id="49" name="rc49"/>
            <p:cNvSpPr/>
            <p:nvPr/>
          </p:nvSpPr>
          <p:spPr>
            <a:xfrm>
              <a:off x="2687125" y="3487442"/>
              <a:ext cx="203168" cy="12609"/>
            </a:xfrm>
            <a:prstGeom prst="rect">
              <a:avLst/>
            </a:prstGeom>
            <a:solidFill>
              <a:srgbClr val="1CABE2">
                <a:alpha val="100000"/>
              </a:srgbClr>
            </a:solidFill>
          </p:spPr>
          <p:txBody>
            <a:bodyPr/>
            <a:lstStyle/>
            <a:p/>
          </p:txBody>
        </p:sp>
        <p:sp>
          <p:nvSpPr>
            <p:cNvPr id="50" name="rc50"/>
            <p:cNvSpPr/>
            <p:nvPr/>
          </p:nvSpPr>
          <p:spPr>
            <a:xfrm>
              <a:off x="2912867" y="3445393"/>
              <a:ext cx="203168" cy="1239993"/>
            </a:xfrm>
            <a:prstGeom prst="rect">
              <a:avLst/>
            </a:prstGeom>
            <a:solidFill>
              <a:srgbClr val="80BD41">
                <a:alpha val="100000"/>
              </a:srgbClr>
            </a:solidFill>
          </p:spPr>
          <p:txBody>
            <a:bodyPr/>
            <a:lstStyle/>
            <a:p/>
          </p:txBody>
        </p:sp>
        <p:sp>
          <p:nvSpPr>
            <p:cNvPr id="51" name="rc51"/>
            <p:cNvSpPr/>
            <p:nvPr/>
          </p:nvSpPr>
          <p:spPr>
            <a:xfrm>
              <a:off x="2912867" y="3393725"/>
              <a:ext cx="203168" cy="25834"/>
            </a:xfrm>
            <a:prstGeom prst="rect">
              <a:avLst/>
            </a:prstGeom>
            <a:solidFill>
              <a:srgbClr val="0058AB">
                <a:alpha val="100000"/>
              </a:srgbClr>
            </a:solidFill>
          </p:spPr>
          <p:txBody>
            <a:bodyPr/>
            <a:lstStyle/>
            <a:p/>
          </p:txBody>
        </p:sp>
        <p:sp>
          <p:nvSpPr>
            <p:cNvPr id="52" name="rc52"/>
            <p:cNvSpPr/>
            <p:nvPr/>
          </p:nvSpPr>
          <p:spPr>
            <a:xfrm>
              <a:off x="2912867" y="3419559"/>
              <a:ext cx="203168" cy="25834"/>
            </a:xfrm>
            <a:prstGeom prst="rect">
              <a:avLst/>
            </a:prstGeom>
            <a:solidFill>
              <a:srgbClr val="1CABE2">
                <a:alpha val="100000"/>
              </a:srgbClr>
            </a:solidFill>
          </p:spPr>
          <p:txBody>
            <a:bodyPr/>
            <a:lstStyle/>
            <a:p/>
          </p:txBody>
        </p:sp>
        <p:sp>
          <p:nvSpPr>
            <p:cNvPr id="53" name="rc53"/>
            <p:cNvSpPr/>
            <p:nvPr/>
          </p:nvSpPr>
          <p:spPr>
            <a:xfrm>
              <a:off x="3138609" y="3432053"/>
              <a:ext cx="203168" cy="1253334"/>
            </a:xfrm>
            <a:prstGeom prst="rect">
              <a:avLst/>
            </a:prstGeom>
            <a:solidFill>
              <a:srgbClr val="80BD41">
                <a:alpha val="100000"/>
              </a:srgbClr>
            </a:solidFill>
          </p:spPr>
          <p:txBody>
            <a:bodyPr/>
            <a:lstStyle/>
            <a:p/>
          </p:txBody>
        </p:sp>
        <p:sp>
          <p:nvSpPr>
            <p:cNvPr id="54" name="rc54"/>
            <p:cNvSpPr/>
            <p:nvPr/>
          </p:nvSpPr>
          <p:spPr>
            <a:xfrm>
              <a:off x="3138609" y="3366088"/>
              <a:ext cx="203168" cy="52773"/>
            </a:xfrm>
            <a:prstGeom prst="rect">
              <a:avLst/>
            </a:prstGeom>
            <a:solidFill>
              <a:srgbClr val="0058AB">
                <a:alpha val="100000"/>
              </a:srgbClr>
            </a:solidFill>
          </p:spPr>
          <p:txBody>
            <a:bodyPr/>
            <a:lstStyle/>
            <a:p/>
          </p:txBody>
        </p:sp>
        <p:sp>
          <p:nvSpPr>
            <p:cNvPr id="55" name="rc55"/>
            <p:cNvSpPr/>
            <p:nvPr/>
          </p:nvSpPr>
          <p:spPr>
            <a:xfrm>
              <a:off x="3138609" y="3418861"/>
              <a:ext cx="203168" cy="13191"/>
            </a:xfrm>
            <a:prstGeom prst="rect">
              <a:avLst/>
            </a:prstGeom>
            <a:solidFill>
              <a:srgbClr val="1CABE2">
                <a:alpha val="100000"/>
              </a:srgbClr>
            </a:solidFill>
          </p:spPr>
          <p:txBody>
            <a:bodyPr/>
            <a:lstStyle/>
            <a:p/>
          </p:txBody>
        </p:sp>
        <p:sp>
          <p:nvSpPr>
            <p:cNvPr id="56" name="rc56"/>
            <p:cNvSpPr/>
            <p:nvPr/>
          </p:nvSpPr>
          <p:spPr>
            <a:xfrm>
              <a:off x="3364352" y="3431943"/>
              <a:ext cx="203168" cy="1253444"/>
            </a:xfrm>
            <a:prstGeom prst="rect">
              <a:avLst/>
            </a:prstGeom>
            <a:solidFill>
              <a:srgbClr val="80BD41">
                <a:alpha val="100000"/>
              </a:srgbClr>
            </a:solidFill>
          </p:spPr>
          <p:txBody>
            <a:bodyPr/>
            <a:lstStyle/>
            <a:p/>
          </p:txBody>
        </p:sp>
        <p:sp>
          <p:nvSpPr>
            <p:cNvPr id="57" name="rc57"/>
            <p:cNvSpPr/>
            <p:nvPr/>
          </p:nvSpPr>
          <p:spPr>
            <a:xfrm>
              <a:off x="3364352" y="3351934"/>
              <a:ext cx="203168" cy="80008"/>
            </a:xfrm>
            <a:prstGeom prst="rect">
              <a:avLst/>
            </a:prstGeom>
            <a:solidFill>
              <a:srgbClr val="0058AB">
                <a:alpha val="100000"/>
              </a:srgbClr>
            </a:solidFill>
          </p:spPr>
          <p:txBody>
            <a:bodyPr/>
            <a:lstStyle/>
            <a:p/>
          </p:txBody>
        </p:sp>
        <p:sp>
          <p:nvSpPr>
            <p:cNvPr id="58" name="rc58"/>
            <p:cNvSpPr/>
            <p:nvPr/>
          </p:nvSpPr>
          <p:spPr>
            <a:xfrm>
              <a:off x="3364352" y="3431943"/>
              <a:ext cx="203168" cy="0"/>
            </a:xfrm>
            <a:prstGeom prst="rect">
              <a:avLst/>
            </a:prstGeom>
            <a:solidFill>
              <a:srgbClr val="1CABE2">
                <a:alpha val="100000"/>
              </a:srgbClr>
            </a:solidFill>
          </p:spPr>
          <p:txBody>
            <a:bodyPr/>
            <a:lstStyle/>
            <a:p/>
          </p:txBody>
        </p:sp>
        <p:sp>
          <p:nvSpPr>
            <p:cNvPr id="59" name="rc59"/>
            <p:cNvSpPr/>
            <p:nvPr/>
          </p:nvSpPr>
          <p:spPr>
            <a:xfrm>
              <a:off x="3590094" y="3457441"/>
              <a:ext cx="203168" cy="1227945"/>
            </a:xfrm>
            <a:prstGeom prst="rect">
              <a:avLst/>
            </a:prstGeom>
            <a:solidFill>
              <a:srgbClr val="80BD41">
                <a:alpha val="100000"/>
              </a:srgbClr>
            </a:solidFill>
          </p:spPr>
          <p:txBody>
            <a:bodyPr/>
            <a:lstStyle/>
            <a:p/>
          </p:txBody>
        </p:sp>
        <p:sp>
          <p:nvSpPr>
            <p:cNvPr id="60" name="rc60"/>
            <p:cNvSpPr/>
            <p:nvPr/>
          </p:nvSpPr>
          <p:spPr>
            <a:xfrm>
              <a:off x="3590094" y="3350664"/>
              <a:ext cx="203168" cy="93431"/>
            </a:xfrm>
            <a:prstGeom prst="rect">
              <a:avLst/>
            </a:prstGeom>
            <a:solidFill>
              <a:srgbClr val="0058AB">
                <a:alpha val="100000"/>
              </a:srgbClr>
            </a:solidFill>
          </p:spPr>
          <p:txBody>
            <a:bodyPr/>
            <a:lstStyle/>
            <a:p/>
          </p:txBody>
        </p:sp>
        <p:sp>
          <p:nvSpPr>
            <p:cNvPr id="61" name="rc61"/>
            <p:cNvSpPr/>
            <p:nvPr/>
          </p:nvSpPr>
          <p:spPr>
            <a:xfrm>
              <a:off x="3590094" y="3444096"/>
              <a:ext cx="203168" cy="13345"/>
            </a:xfrm>
            <a:prstGeom prst="rect">
              <a:avLst/>
            </a:prstGeom>
            <a:solidFill>
              <a:srgbClr val="1CABE2">
                <a:alpha val="100000"/>
              </a:srgbClr>
            </a:solidFill>
          </p:spPr>
          <p:txBody>
            <a:bodyPr/>
            <a:lstStyle/>
            <a:p/>
          </p:txBody>
        </p:sp>
        <p:sp>
          <p:nvSpPr>
            <p:cNvPr id="62" name="rc62"/>
            <p:cNvSpPr/>
            <p:nvPr/>
          </p:nvSpPr>
          <p:spPr>
            <a:xfrm>
              <a:off x="3815836" y="3437126"/>
              <a:ext cx="203168" cy="1248260"/>
            </a:xfrm>
            <a:prstGeom prst="rect">
              <a:avLst/>
            </a:prstGeom>
            <a:solidFill>
              <a:srgbClr val="80BD41">
                <a:alpha val="100000"/>
              </a:srgbClr>
            </a:solidFill>
          </p:spPr>
          <p:txBody>
            <a:bodyPr/>
            <a:lstStyle/>
            <a:p/>
          </p:txBody>
        </p:sp>
        <p:sp>
          <p:nvSpPr>
            <p:cNvPr id="63" name="rc63"/>
            <p:cNvSpPr/>
            <p:nvPr/>
          </p:nvSpPr>
          <p:spPr>
            <a:xfrm>
              <a:off x="3815836" y="3357447"/>
              <a:ext cx="203168" cy="79679"/>
            </a:xfrm>
            <a:prstGeom prst="rect">
              <a:avLst/>
            </a:prstGeom>
            <a:solidFill>
              <a:srgbClr val="0058AB">
                <a:alpha val="100000"/>
              </a:srgbClr>
            </a:solidFill>
          </p:spPr>
          <p:txBody>
            <a:bodyPr/>
            <a:lstStyle/>
            <a:p/>
          </p:txBody>
        </p:sp>
        <p:sp>
          <p:nvSpPr>
            <p:cNvPr id="64" name="rc64"/>
            <p:cNvSpPr/>
            <p:nvPr/>
          </p:nvSpPr>
          <p:spPr>
            <a:xfrm>
              <a:off x="3815836" y="3437126"/>
              <a:ext cx="203168" cy="0"/>
            </a:xfrm>
            <a:prstGeom prst="rect">
              <a:avLst/>
            </a:prstGeom>
            <a:solidFill>
              <a:srgbClr val="1CABE2">
                <a:alpha val="100000"/>
              </a:srgbClr>
            </a:solidFill>
          </p:spPr>
          <p:txBody>
            <a:bodyPr/>
            <a:lstStyle/>
            <a:p/>
          </p:txBody>
        </p:sp>
        <p:sp>
          <p:nvSpPr>
            <p:cNvPr id="65" name="rc65"/>
            <p:cNvSpPr/>
            <p:nvPr/>
          </p:nvSpPr>
          <p:spPr>
            <a:xfrm>
              <a:off x="4041579" y="3499287"/>
              <a:ext cx="203168" cy="1186099"/>
            </a:xfrm>
            <a:prstGeom prst="rect">
              <a:avLst/>
            </a:prstGeom>
            <a:solidFill>
              <a:srgbClr val="80BD41">
                <a:alpha val="100000"/>
              </a:srgbClr>
            </a:solidFill>
          </p:spPr>
          <p:txBody>
            <a:bodyPr/>
            <a:lstStyle/>
            <a:p/>
          </p:txBody>
        </p:sp>
        <p:sp>
          <p:nvSpPr>
            <p:cNvPr id="66" name="rc66"/>
            <p:cNvSpPr/>
            <p:nvPr/>
          </p:nvSpPr>
          <p:spPr>
            <a:xfrm>
              <a:off x="4041579" y="3367500"/>
              <a:ext cx="203168" cy="131787"/>
            </a:xfrm>
            <a:prstGeom prst="rect">
              <a:avLst/>
            </a:prstGeom>
            <a:solidFill>
              <a:srgbClr val="0058AB">
                <a:alpha val="100000"/>
              </a:srgbClr>
            </a:solidFill>
          </p:spPr>
          <p:txBody>
            <a:bodyPr/>
            <a:lstStyle/>
            <a:p/>
          </p:txBody>
        </p:sp>
        <p:sp>
          <p:nvSpPr>
            <p:cNvPr id="67" name="rc67"/>
            <p:cNvSpPr/>
            <p:nvPr/>
          </p:nvSpPr>
          <p:spPr>
            <a:xfrm>
              <a:off x="4041579" y="3499287"/>
              <a:ext cx="203168" cy="0"/>
            </a:xfrm>
            <a:prstGeom prst="rect">
              <a:avLst/>
            </a:prstGeom>
            <a:solidFill>
              <a:srgbClr val="1CABE2">
                <a:alpha val="100000"/>
              </a:srgbClr>
            </a:solidFill>
          </p:spPr>
          <p:txBody>
            <a:bodyPr/>
            <a:lstStyle/>
            <a:p/>
          </p:txBody>
        </p:sp>
        <p:sp>
          <p:nvSpPr>
            <p:cNvPr id="68" name="rc68"/>
            <p:cNvSpPr/>
            <p:nvPr/>
          </p:nvSpPr>
          <p:spPr>
            <a:xfrm>
              <a:off x="4267321" y="3488014"/>
              <a:ext cx="203168" cy="1197373"/>
            </a:xfrm>
            <a:prstGeom prst="rect">
              <a:avLst/>
            </a:prstGeom>
            <a:solidFill>
              <a:srgbClr val="80BD41">
                <a:alpha val="100000"/>
              </a:srgbClr>
            </a:solidFill>
          </p:spPr>
          <p:txBody>
            <a:bodyPr/>
            <a:lstStyle/>
            <a:p/>
          </p:txBody>
        </p:sp>
        <p:sp>
          <p:nvSpPr>
            <p:cNvPr id="69" name="rc69"/>
            <p:cNvSpPr/>
            <p:nvPr/>
          </p:nvSpPr>
          <p:spPr>
            <a:xfrm>
              <a:off x="4267321" y="3369594"/>
              <a:ext cx="203168" cy="105265"/>
            </a:xfrm>
            <a:prstGeom prst="rect">
              <a:avLst/>
            </a:prstGeom>
            <a:solidFill>
              <a:srgbClr val="0058AB">
                <a:alpha val="100000"/>
              </a:srgbClr>
            </a:solidFill>
          </p:spPr>
          <p:txBody>
            <a:bodyPr/>
            <a:lstStyle/>
            <a:p/>
          </p:txBody>
        </p:sp>
        <p:sp>
          <p:nvSpPr>
            <p:cNvPr id="70" name="rc70"/>
            <p:cNvSpPr/>
            <p:nvPr/>
          </p:nvSpPr>
          <p:spPr>
            <a:xfrm>
              <a:off x="4267321" y="3474860"/>
              <a:ext cx="203168" cy="13153"/>
            </a:xfrm>
            <a:prstGeom prst="rect">
              <a:avLst/>
            </a:prstGeom>
            <a:solidFill>
              <a:srgbClr val="1CABE2">
                <a:alpha val="100000"/>
              </a:srgbClr>
            </a:solidFill>
          </p:spPr>
          <p:txBody>
            <a:bodyPr/>
            <a:lstStyle/>
            <a:p/>
          </p:txBody>
        </p:sp>
        <p:sp>
          <p:nvSpPr>
            <p:cNvPr id="71" name="rc71"/>
            <p:cNvSpPr/>
            <p:nvPr/>
          </p:nvSpPr>
          <p:spPr>
            <a:xfrm>
              <a:off x="4493063" y="3436461"/>
              <a:ext cx="203168" cy="1248925"/>
            </a:xfrm>
            <a:prstGeom prst="rect">
              <a:avLst/>
            </a:prstGeom>
            <a:solidFill>
              <a:srgbClr val="80BD41">
                <a:alpha val="100000"/>
              </a:srgbClr>
            </a:solidFill>
          </p:spPr>
          <p:txBody>
            <a:bodyPr/>
            <a:lstStyle/>
            <a:p/>
          </p:txBody>
        </p:sp>
        <p:sp>
          <p:nvSpPr>
            <p:cNvPr id="72" name="rc72"/>
            <p:cNvSpPr/>
            <p:nvPr/>
          </p:nvSpPr>
          <p:spPr>
            <a:xfrm>
              <a:off x="4493063" y="3370727"/>
              <a:ext cx="203168" cy="13147"/>
            </a:xfrm>
            <a:prstGeom prst="rect">
              <a:avLst/>
            </a:prstGeom>
            <a:solidFill>
              <a:srgbClr val="0058AB">
                <a:alpha val="100000"/>
              </a:srgbClr>
            </a:solidFill>
          </p:spPr>
          <p:txBody>
            <a:bodyPr/>
            <a:lstStyle/>
            <a:p/>
          </p:txBody>
        </p:sp>
        <p:sp>
          <p:nvSpPr>
            <p:cNvPr id="73" name="rc73"/>
            <p:cNvSpPr/>
            <p:nvPr/>
          </p:nvSpPr>
          <p:spPr>
            <a:xfrm>
              <a:off x="4493063" y="3383875"/>
              <a:ext cx="203168" cy="52586"/>
            </a:xfrm>
            <a:prstGeom prst="rect">
              <a:avLst/>
            </a:prstGeom>
            <a:solidFill>
              <a:srgbClr val="1CABE2">
                <a:alpha val="100000"/>
              </a:srgbClr>
            </a:solidFill>
          </p:spPr>
          <p:txBody>
            <a:bodyPr/>
            <a:lstStyle/>
            <a:p/>
          </p:txBody>
        </p:sp>
        <p:sp>
          <p:nvSpPr>
            <p:cNvPr id="74" name="rc74"/>
            <p:cNvSpPr/>
            <p:nvPr/>
          </p:nvSpPr>
          <p:spPr>
            <a:xfrm>
              <a:off x="4718806" y="3441051"/>
              <a:ext cx="203168" cy="1244336"/>
            </a:xfrm>
            <a:prstGeom prst="rect">
              <a:avLst/>
            </a:prstGeom>
            <a:solidFill>
              <a:srgbClr val="80BD41">
                <a:alpha val="100000"/>
              </a:srgbClr>
            </a:solidFill>
          </p:spPr>
          <p:txBody>
            <a:bodyPr/>
            <a:lstStyle/>
            <a:p/>
          </p:txBody>
        </p:sp>
        <p:sp>
          <p:nvSpPr>
            <p:cNvPr id="75" name="rc75"/>
            <p:cNvSpPr/>
            <p:nvPr/>
          </p:nvSpPr>
          <p:spPr>
            <a:xfrm>
              <a:off x="4718806" y="3389201"/>
              <a:ext cx="203168" cy="38883"/>
            </a:xfrm>
            <a:prstGeom prst="rect">
              <a:avLst/>
            </a:prstGeom>
            <a:solidFill>
              <a:srgbClr val="0058AB">
                <a:alpha val="100000"/>
              </a:srgbClr>
            </a:solidFill>
          </p:spPr>
          <p:txBody>
            <a:bodyPr/>
            <a:lstStyle/>
            <a:p/>
          </p:txBody>
        </p:sp>
        <p:sp>
          <p:nvSpPr>
            <p:cNvPr id="76" name="rc76"/>
            <p:cNvSpPr/>
            <p:nvPr/>
          </p:nvSpPr>
          <p:spPr>
            <a:xfrm>
              <a:off x="4718806" y="3428084"/>
              <a:ext cx="203168" cy="12966"/>
            </a:xfrm>
            <a:prstGeom prst="rect">
              <a:avLst/>
            </a:prstGeom>
            <a:solidFill>
              <a:srgbClr val="1CABE2">
                <a:alpha val="100000"/>
              </a:srgbClr>
            </a:solidFill>
          </p:spPr>
          <p:txBody>
            <a:bodyPr/>
            <a:lstStyle/>
            <a:p/>
          </p:txBody>
        </p:sp>
        <p:sp>
          <p:nvSpPr>
            <p:cNvPr id="77" name="rc77"/>
            <p:cNvSpPr/>
            <p:nvPr/>
          </p:nvSpPr>
          <p:spPr>
            <a:xfrm>
              <a:off x="4944548" y="3482682"/>
              <a:ext cx="203168" cy="1202704"/>
            </a:xfrm>
            <a:prstGeom prst="rect">
              <a:avLst/>
            </a:prstGeom>
            <a:solidFill>
              <a:srgbClr val="80BD41">
                <a:alpha val="100000"/>
              </a:srgbClr>
            </a:solidFill>
          </p:spPr>
          <p:txBody>
            <a:bodyPr/>
            <a:lstStyle/>
            <a:p/>
          </p:txBody>
        </p:sp>
        <p:sp>
          <p:nvSpPr>
            <p:cNvPr id="78" name="rc78"/>
            <p:cNvSpPr/>
            <p:nvPr/>
          </p:nvSpPr>
          <p:spPr>
            <a:xfrm>
              <a:off x="4944548" y="3419383"/>
              <a:ext cx="203168" cy="12658"/>
            </a:xfrm>
            <a:prstGeom prst="rect">
              <a:avLst/>
            </a:prstGeom>
            <a:solidFill>
              <a:srgbClr val="0058AB">
                <a:alpha val="100000"/>
              </a:srgbClr>
            </a:solidFill>
          </p:spPr>
          <p:txBody>
            <a:bodyPr/>
            <a:lstStyle/>
            <a:p/>
          </p:txBody>
        </p:sp>
        <p:sp>
          <p:nvSpPr>
            <p:cNvPr id="79" name="rc79"/>
            <p:cNvSpPr/>
            <p:nvPr/>
          </p:nvSpPr>
          <p:spPr>
            <a:xfrm>
              <a:off x="4944548" y="3432042"/>
              <a:ext cx="203168" cy="50640"/>
            </a:xfrm>
            <a:prstGeom prst="rect">
              <a:avLst/>
            </a:prstGeom>
            <a:solidFill>
              <a:srgbClr val="1CABE2">
                <a:alpha val="100000"/>
              </a:srgbClr>
            </a:solidFill>
          </p:spPr>
          <p:txBody>
            <a:bodyPr/>
            <a:lstStyle/>
            <a:p/>
          </p:txBody>
        </p:sp>
        <p:sp>
          <p:nvSpPr>
            <p:cNvPr id="80" name="rc80"/>
            <p:cNvSpPr/>
            <p:nvPr/>
          </p:nvSpPr>
          <p:spPr>
            <a:xfrm>
              <a:off x="5170291" y="3575899"/>
              <a:ext cx="203168" cy="1109487"/>
            </a:xfrm>
            <a:prstGeom prst="rect">
              <a:avLst/>
            </a:prstGeom>
            <a:solidFill>
              <a:srgbClr val="80BD41">
                <a:alpha val="100000"/>
              </a:srgbClr>
            </a:solidFill>
          </p:spPr>
          <p:txBody>
            <a:bodyPr/>
            <a:lstStyle/>
            <a:p/>
          </p:txBody>
        </p:sp>
        <p:sp>
          <p:nvSpPr>
            <p:cNvPr id="81" name="rc81"/>
            <p:cNvSpPr/>
            <p:nvPr/>
          </p:nvSpPr>
          <p:spPr>
            <a:xfrm>
              <a:off x="5170291" y="3492389"/>
              <a:ext cx="203168" cy="23860"/>
            </a:xfrm>
            <a:prstGeom prst="rect">
              <a:avLst/>
            </a:prstGeom>
            <a:solidFill>
              <a:srgbClr val="0058AB">
                <a:alpha val="100000"/>
              </a:srgbClr>
            </a:solidFill>
          </p:spPr>
          <p:txBody>
            <a:bodyPr/>
            <a:lstStyle/>
            <a:p/>
          </p:txBody>
        </p:sp>
        <p:sp>
          <p:nvSpPr>
            <p:cNvPr id="82" name="rc82"/>
            <p:cNvSpPr/>
            <p:nvPr/>
          </p:nvSpPr>
          <p:spPr>
            <a:xfrm>
              <a:off x="5170291" y="3516250"/>
              <a:ext cx="203168" cy="59649"/>
            </a:xfrm>
            <a:prstGeom prst="rect">
              <a:avLst/>
            </a:prstGeom>
            <a:solidFill>
              <a:srgbClr val="1CABE2">
                <a:alpha val="100000"/>
              </a:srgbClr>
            </a:solidFill>
          </p:spPr>
          <p:txBody>
            <a:bodyPr/>
            <a:lstStyle/>
            <a:p/>
          </p:txBody>
        </p:sp>
        <p:sp>
          <p:nvSpPr>
            <p:cNvPr id="83" name="rc83"/>
            <p:cNvSpPr/>
            <p:nvPr/>
          </p:nvSpPr>
          <p:spPr>
            <a:xfrm>
              <a:off x="5396033" y="3537511"/>
              <a:ext cx="203168" cy="1147875"/>
            </a:xfrm>
            <a:prstGeom prst="rect">
              <a:avLst/>
            </a:prstGeom>
            <a:solidFill>
              <a:srgbClr val="80BD41">
                <a:alpha val="100000"/>
              </a:srgbClr>
            </a:solidFill>
          </p:spPr>
          <p:txBody>
            <a:bodyPr/>
            <a:lstStyle/>
            <a:p/>
          </p:txBody>
        </p:sp>
        <p:sp>
          <p:nvSpPr>
            <p:cNvPr id="84" name="rc84"/>
            <p:cNvSpPr/>
            <p:nvPr/>
          </p:nvSpPr>
          <p:spPr>
            <a:xfrm>
              <a:off x="5396033" y="3477097"/>
              <a:ext cx="203168" cy="12081"/>
            </a:xfrm>
            <a:prstGeom prst="rect">
              <a:avLst/>
            </a:prstGeom>
            <a:solidFill>
              <a:srgbClr val="0058AB">
                <a:alpha val="100000"/>
              </a:srgbClr>
            </a:solidFill>
          </p:spPr>
          <p:txBody>
            <a:bodyPr/>
            <a:lstStyle/>
            <a:p/>
          </p:txBody>
        </p:sp>
        <p:sp>
          <p:nvSpPr>
            <p:cNvPr id="85" name="rc85"/>
            <p:cNvSpPr/>
            <p:nvPr/>
          </p:nvSpPr>
          <p:spPr>
            <a:xfrm>
              <a:off x="5396033" y="3489179"/>
              <a:ext cx="203168" cy="48331"/>
            </a:xfrm>
            <a:prstGeom prst="rect">
              <a:avLst/>
            </a:prstGeom>
            <a:solidFill>
              <a:srgbClr val="1CABE2">
                <a:alpha val="100000"/>
              </a:srgbClr>
            </a:solidFill>
          </p:spPr>
          <p:txBody>
            <a:bodyPr/>
            <a:lstStyle/>
            <a:p/>
          </p:txBody>
        </p:sp>
        <p:sp>
          <p:nvSpPr>
            <p:cNvPr id="86" name="rc86"/>
            <p:cNvSpPr/>
            <p:nvPr/>
          </p:nvSpPr>
          <p:spPr>
            <a:xfrm>
              <a:off x="5621775" y="3582632"/>
              <a:ext cx="203168" cy="1102754"/>
            </a:xfrm>
            <a:prstGeom prst="rect">
              <a:avLst/>
            </a:prstGeom>
            <a:solidFill>
              <a:srgbClr val="80BD41">
                <a:alpha val="100000"/>
              </a:srgbClr>
            </a:solidFill>
          </p:spPr>
          <p:txBody>
            <a:bodyPr/>
            <a:lstStyle/>
            <a:p/>
          </p:txBody>
        </p:sp>
        <p:sp>
          <p:nvSpPr>
            <p:cNvPr id="87" name="rc87"/>
            <p:cNvSpPr/>
            <p:nvPr/>
          </p:nvSpPr>
          <p:spPr>
            <a:xfrm>
              <a:off x="5621775" y="3536686"/>
              <a:ext cx="203168" cy="11487"/>
            </a:xfrm>
            <a:prstGeom prst="rect">
              <a:avLst/>
            </a:prstGeom>
            <a:solidFill>
              <a:srgbClr val="0058AB">
                <a:alpha val="100000"/>
              </a:srgbClr>
            </a:solidFill>
          </p:spPr>
          <p:txBody>
            <a:bodyPr/>
            <a:lstStyle/>
            <a:p/>
          </p:txBody>
        </p:sp>
        <p:sp>
          <p:nvSpPr>
            <p:cNvPr id="88" name="rc88"/>
            <p:cNvSpPr/>
            <p:nvPr/>
          </p:nvSpPr>
          <p:spPr>
            <a:xfrm>
              <a:off x="5621775" y="3548174"/>
              <a:ext cx="203168" cy="34458"/>
            </a:xfrm>
            <a:prstGeom prst="rect">
              <a:avLst/>
            </a:prstGeom>
            <a:solidFill>
              <a:srgbClr val="1CABE2">
                <a:alpha val="100000"/>
              </a:srgbClr>
            </a:solidFill>
          </p:spPr>
          <p:txBody>
            <a:bodyPr/>
            <a:lstStyle/>
            <a:p/>
          </p:txBody>
        </p:sp>
        <p:sp>
          <p:nvSpPr>
            <p:cNvPr id="89" name="rc89"/>
            <p:cNvSpPr/>
            <p:nvPr/>
          </p:nvSpPr>
          <p:spPr>
            <a:xfrm>
              <a:off x="5847518" y="3689894"/>
              <a:ext cx="203168" cy="995493"/>
            </a:xfrm>
            <a:prstGeom prst="rect">
              <a:avLst/>
            </a:prstGeom>
            <a:solidFill>
              <a:srgbClr val="80BD41">
                <a:alpha val="100000"/>
              </a:srgbClr>
            </a:solidFill>
          </p:spPr>
          <p:txBody>
            <a:bodyPr/>
            <a:lstStyle/>
            <a:p/>
          </p:txBody>
        </p:sp>
        <p:sp>
          <p:nvSpPr>
            <p:cNvPr id="90" name="rc90"/>
            <p:cNvSpPr/>
            <p:nvPr/>
          </p:nvSpPr>
          <p:spPr>
            <a:xfrm>
              <a:off x="5847518" y="3614964"/>
              <a:ext cx="203168" cy="21409"/>
            </a:xfrm>
            <a:prstGeom prst="rect">
              <a:avLst/>
            </a:prstGeom>
            <a:solidFill>
              <a:srgbClr val="0058AB">
                <a:alpha val="100000"/>
              </a:srgbClr>
            </a:solidFill>
          </p:spPr>
          <p:txBody>
            <a:bodyPr/>
            <a:lstStyle/>
            <a:p/>
          </p:txBody>
        </p:sp>
        <p:sp>
          <p:nvSpPr>
            <p:cNvPr id="91" name="rc91"/>
            <p:cNvSpPr/>
            <p:nvPr/>
          </p:nvSpPr>
          <p:spPr>
            <a:xfrm>
              <a:off x="5847518" y="3636373"/>
              <a:ext cx="203168" cy="53520"/>
            </a:xfrm>
            <a:prstGeom prst="rect">
              <a:avLst/>
            </a:prstGeom>
            <a:solidFill>
              <a:srgbClr val="1CABE2">
                <a:alpha val="100000"/>
              </a:srgbClr>
            </a:solidFill>
          </p:spPr>
          <p:txBody>
            <a:bodyPr/>
            <a:lstStyle/>
            <a:p/>
          </p:txBody>
        </p:sp>
        <p:sp>
          <p:nvSpPr>
            <p:cNvPr id="92" name="rc92"/>
            <p:cNvSpPr/>
            <p:nvPr/>
          </p:nvSpPr>
          <p:spPr>
            <a:xfrm>
              <a:off x="6073260" y="3767654"/>
              <a:ext cx="203168" cy="917732"/>
            </a:xfrm>
            <a:prstGeom prst="rect">
              <a:avLst/>
            </a:prstGeom>
            <a:solidFill>
              <a:srgbClr val="80BD41">
                <a:alpha val="100000"/>
              </a:srgbClr>
            </a:solidFill>
          </p:spPr>
          <p:txBody>
            <a:bodyPr/>
            <a:lstStyle/>
            <a:p/>
          </p:txBody>
        </p:sp>
        <p:sp>
          <p:nvSpPr>
            <p:cNvPr id="93" name="rc93"/>
            <p:cNvSpPr/>
            <p:nvPr/>
          </p:nvSpPr>
          <p:spPr>
            <a:xfrm>
              <a:off x="6073260" y="3719350"/>
              <a:ext cx="203168" cy="9663"/>
            </a:xfrm>
            <a:prstGeom prst="rect">
              <a:avLst/>
            </a:prstGeom>
            <a:solidFill>
              <a:srgbClr val="0058AB">
                <a:alpha val="100000"/>
              </a:srgbClr>
            </a:solidFill>
          </p:spPr>
          <p:txBody>
            <a:bodyPr/>
            <a:lstStyle/>
            <a:p/>
          </p:txBody>
        </p:sp>
        <p:sp>
          <p:nvSpPr>
            <p:cNvPr id="94" name="rc94"/>
            <p:cNvSpPr/>
            <p:nvPr/>
          </p:nvSpPr>
          <p:spPr>
            <a:xfrm>
              <a:off x="6073260" y="3729013"/>
              <a:ext cx="203168" cy="38641"/>
            </a:xfrm>
            <a:prstGeom prst="rect">
              <a:avLst/>
            </a:prstGeom>
            <a:solidFill>
              <a:srgbClr val="1CABE2">
                <a:alpha val="100000"/>
              </a:srgbClr>
            </a:solidFill>
          </p:spPr>
          <p:txBody>
            <a:bodyPr/>
            <a:lstStyle/>
            <a:p/>
          </p:txBody>
        </p:sp>
        <p:sp>
          <p:nvSpPr>
            <p:cNvPr id="95" name="rc95"/>
            <p:cNvSpPr/>
            <p:nvPr/>
          </p:nvSpPr>
          <p:spPr>
            <a:xfrm>
              <a:off x="6299002" y="3691284"/>
              <a:ext cx="203168" cy="994102"/>
            </a:xfrm>
            <a:prstGeom prst="rect">
              <a:avLst/>
            </a:prstGeom>
            <a:solidFill>
              <a:srgbClr val="80BD41">
                <a:alpha val="100000"/>
              </a:srgbClr>
            </a:solidFill>
          </p:spPr>
          <p:txBody>
            <a:bodyPr/>
            <a:lstStyle/>
            <a:p/>
          </p:txBody>
        </p:sp>
        <p:sp>
          <p:nvSpPr>
            <p:cNvPr id="96" name="rc96"/>
            <p:cNvSpPr/>
            <p:nvPr/>
          </p:nvSpPr>
          <p:spPr>
            <a:xfrm>
              <a:off x="6299002" y="3649862"/>
              <a:ext cx="203168" cy="10355"/>
            </a:xfrm>
            <a:prstGeom prst="rect">
              <a:avLst/>
            </a:prstGeom>
            <a:solidFill>
              <a:srgbClr val="0058AB">
                <a:alpha val="100000"/>
              </a:srgbClr>
            </a:solidFill>
          </p:spPr>
          <p:txBody>
            <a:bodyPr/>
            <a:lstStyle/>
            <a:p/>
          </p:txBody>
        </p:sp>
        <p:sp>
          <p:nvSpPr>
            <p:cNvPr id="97" name="rc97"/>
            <p:cNvSpPr/>
            <p:nvPr/>
          </p:nvSpPr>
          <p:spPr>
            <a:xfrm>
              <a:off x="6299002" y="3660217"/>
              <a:ext cx="203168" cy="31066"/>
            </a:xfrm>
            <a:prstGeom prst="rect">
              <a:avLst/>
            </a:prstGeom>
            <a:solidFill>
              <a:srgbClr val="1CABE2">
                <a:alpha val="100000"/>
              </a:srgbClr>
            </a:solidFill>
          </p:spPr>
          <p:txBody>
            <a:bodyPr/>
            <a:lstStyle/>
            <a:p/>
          </p:txBody>
        </p:sp>
        <p:sp>
          <p:nvSpPr>
            <p:cNvPr id="98" name="rc98"/>
            <p:cNvSpPr/>
            <p:nvPr/>
          </p:nvSpPr>
          <p:spPr>
            <a:xfrm>
              <a:off x="6524745" y="3758948"/>
              <a:ext cx="203168" cy="926439"/>
            </a:xfrm>
            <a:prstGeom prst="rect">
              <a:avLst/>
            </a:prstGeom>
            <a:solidFill>
              <a:srgbClr val="80BD41">
                <a:alpha val="100000"/>
              </a:srgbClr>
            </a:solidFill>
          </p:spPr>
          <p:txBody>
            <a:bodyPr/>
            <a:lstStyle/>
            <a:p/>
          </p:txBody>
        </p:sp>
        <p:sp>
          <p:nvSpPr>
            <p:cNvPr id="99" name="rc99"/>
            <p:cNvSpPr/>
            <p:nvPr/>
          </p:nvSpPr>
          <p:spPr>
            <a:xfrm>
              <a:off x="6524745" y="3720345"/>
              <a:ext cx="203168" cy="9652"/>
            </a:xfrm>
            <a:prstGeom prst="rect">
              <a:avLst/>
            </a:prstGeom>
            <a:solidFill>
              <a:srgbClr val="0058AB">
                <a:alpha val="100000"/>
              </a:srgbClr>
            </a:solidFill>
          </p:spPr>
          <p:txBody>
            <a:bodyPr/>
            <a:lstStyle/>
            <a:p/>
          </p:txBody>
        </p:sp>
        <p:sp>
          <p:nvSpPr>
            <p:cNvPr id="100" name="rc100"/>
            <p:cNvSpPr/>
            <p:nvPr/>
          </p:nvSpPr>
          <p:spPr>
            <a:xfrm>
              <a:off x="6524745" y="3729997"/>
              <a:ext cx="203168" cy="28950"/>
            </a:xfrm>
            <a:prstGeom prst="rect">
              <a:avLst/>
            </a:prstGeom>
            <a:solidFill>
              <a:srgbClr val="1CABE2">
                <a:alpha val="100000"/>
              </a:srgbClr>
            </a:solidFill>
          </p:spPr>
          <p:txBody>
            <a:bodyPr/>
            <a:lstStyle/>
            <a:p/>
          </p:txBody>
        </p:sp>
        <p:sp>
          <p:nvSpPr>
            <p:cNvPr id="101" name="rc101"/>
            <p:cNvSpPr/>
            <p:nvPr/>
          </p:nvSpPr>
          <p:spPr>
            <a:xfrm>
              <a:off x="6750487" y="3789399"/>
              <a:ext cx="203168" cy="895987"/>
            </a:xfrm>
            <a:prstGeom prst="rect">
              <a:avLst/>
            </a:prstGeom>
            <a:solidFill>
              <a:srgbClr val="80BD41">
                <a:alpha val="100000"/>
              </a:srgbClr>
            </a:solidFill>
          </p:spPr>
          <p:txBody>
            <a:bodyPr/>
            <a:lstStyle/>
            <a:p/>
          </p:txBody>
        </p:sp>
        <p:sp>
          <p:nvSpPr>
            <p:cNvPr id="102" name="rc102"/>
            <p:cNvSpPr/>
            <p:nvPr/>
          </p:nvSpPr>
          <p:spPr>
            <a:xfrm>
              <a:off x="6750487" y="3742243"/>
              <a:ext cx="203168" cy="18864"/>
            </a:xfrm>
            <a:prstGeom prst="rect">
              <a:avLst/>
            </a:prstGeom>
            <a:solidFill>
              <a:srgbClr val="0058AB">
                <a:alpha val="100000"/>
              </a:srgbClr>
            </a:solidFill>
          </p:spPr>
          <p:txBody>
            <a:bodyPr/>
            <a:lstStyle/>
            <a:p/>
          </p:txBody>
        </p:sp>
        <p:sp>
          <p:nvSpPr>
            <p:cNvPr id="103" name="rc103"/>
            <p:cNvSpPr/>
            <p:nvPr/>
          </p:nvSpPr>
          <p:spPr>
            <a:xfrm>
              <a:off x="6750487" y="3761108"/>
              <a:ext cx="203168" cy="28291"/>
            </a:xfrm>
            <a:prstGeom prst="rect">
              <a:avLst/>
            </a:prstGeom>
            <a:solidFill>
              <a:srgbClr val="1CABE2">
                <a:alpha val="100000"/>
              </a:srgbClr>
            </a:solidFill>
          </p:spPr>
          <p:txBody>
            <a:bodyPr/>
            <a:lstStyle/>
            <a:p/>
          </p:txBody>
        </p:sp>
        <p:sp>
          <p:nvSpPr>
            <p:cNvPr id="104" name="rc104"/>
            <p:cNvSpPr/>
            <p:nvPr/>
          </p:nvSpPr>
          <p:spPr>
            <a:xfrm>
              <a:off x="6976229" y="3799788"/>
              <a:ext cx="203168" cy="885599"/>
            </a:xfrm>
            <a:prstGeom prst="rect">
              <a:avLst/>
            </a:prstGeom>
            <a:solidFill>
              <a:srgbClr val="80BD41">
                <a:alpha val="100000"/>
              </a:srgbClr>
            </a:solidFill>
          </p:spPr>
          <p:txBody>
            <a:bodyPr/>
            <a:lstStyle/>
            <a:p/>
          </p:txBody>
        </p:sp>
        <p:sp>
          <p:nvSpPr>
            <p:cNvPr id="105" name="rc105"/>
            <p:cNvSpPr/>
            <p:nvPr/>
          </p:nvSpPr>
          <p:spPr>
            <a:xfrm>
              <a:off x="6976229" y="3753176"/>
              <a:ext cx="203168" cy="18644"/>
            </a:xfrm>
            <a:prstGeom prst="rect">
              <a:avLst/>
            </a:prstGeom>
            <a:solidFill>
              <a:srgbClr val="0058AB">
                <a:alpha val="100000"/>
              </a:srgbClr>
            </a:solidFill>
          </p:spPr>
          <p:txBody>
            <a:bodyPr/>
            <a:lstStyle/>
            <a:p/>
          </p:txBody>
        </p:sp>
        <p:sp>
          <p:nvSpPr>
            <p:cNvPr id="106" name="rc106"/>
            <p:cNvSpPr/>
            <p:nvPr/>
          </p:nvSpPr>
          <p:spPr>
            <a:xfrm>
              <a:off x="6976229" y="3771821"/>
              <a:ext cx="203168" cy="27966"/>
            </a:xfrm>
            <a:prstGeom prst="rect">
              <a:avLst/>
            </a:prstGeom>
            <a:solidFill>
              <a:srgbClr val="1CABE2">
                <a:alpha val="100000"/>
              </a:srgbClr>
            </a:solidFill>
          </p:spPr>
          <p:txBody>
            <a:bodyPr/>
            <a:lstStyle/>
            <a:p/>
          </p:txBody>
        </p:sp>
        <p:sp>
          <p:nvSpPr>
            <p:cNvPr id="107" name="rc107"/>
            <p:cNvSpPr/>
            <p:nvPr/>
          </p:nvSpPr>
          <p:spPr>
            <a:xfrm>
              <a:off x="7201972" y="3760085"/>
              <a:ext cx="203168" cy="14732"/>
            </a:xfrm>
            <a:prstGeom prst="rect">
              <a:avLst/>
            </a:prstGeom>
            <a:solidFill>
              <a:srgbClr val="F26A21">
                <a:alpha val="100000"/>
              </a:srgbClr>
            </a:solidFill>
          </p:spPr>
          <p:txBody>
            <a:bodyPr/>
            <a:lstStyle/>
            <a:p/>
          </p:txBody>
        </p:sp>
        <p:sp>
          <p:nvSpPr>
            <p:cNvPr id="108" name="rc108"/>
            <p:cNvSpPr/>
            <p:nvPr/>
          </p:nvSpPr>
          <p:spPr>
            <a:xfrm>
              <a:off x="7201972" y="3774818"/>
              <a:ext cx="203168" cy="910568"/>
            </a:xfrm>
            <a:prstGeom prst="rect">
              <a:avLst/>
            </a:prstGeom>
            <a:solidFill>
              <a:srgbClr val="FFC20E">
                <a:alpha val="100000"/>
              </a:srgbClr>
            </a:solidFill>
          </p:spPr>
          <p:txBody>
            <a:bodyPr/>
            <a:lstStyle/>
            <a:p/>
          </p:txBody>
        </p:sp>
        <p:sp>
          <p:nvSpPr>
            <p:cNvPr id="109" name="rc109"/>
            <p:cNvSpPr/>
            <p:nvPr/>
          </p:nvSpPr>
          <p:spPr>
            <a:xfrm>
              <a:off x="7427714" y="3764527"/>
              <a:ext cx="203168" cy="11641"/>
            </a:xfrm>
            <a:prstGeom prst="rect">
              <a:avLst/>
            </a:prstGeom>
            <a:solidFill>
              <a:srgbClr val="F26A21">
                <a:alpha val="100000"/>
              </a:srgbClr>
            </a:solidFill>
          </p:spPr>
          <p:txBody>
            <a:bodyPr/>
            <a:lstStyle/>
            <a:p/>
          </p:txBody>
        </p:sp>
        <p:sp>
          <p:nvSpPr>
            <p:cNvPr id="110" name="rc110"/>
            <p:cNvSpPr/>
            <p:nvPr/>
          </p:nvSpPr>
          <p:spPr>
            <a:xfrm>
              <a:off x="7427714" y="3776168"/>
              <a:ext cx="203168" cy="909218"/>
            </a:xfrm>
            <a:prstGeom prst="rect">
              <a:avLst/>
            </a:prstGeom>
            <a:solidFill>
              <a:srgbClr val="FFC20E">
                <a:alpha val="100000"/>
              </a:srgbClr>
            </a:solidFill>
          </p:spPr>
          <p:txBody>
            <a:bodyPr/>
            <a:lstStyle/>
            <a:p/>
          </p:txBody>
        </p:sp>
        <p:sp>
          <p:nvSpPr>
            <p:cNvPr id="111" name="rc111"/>
            <p:cNvSpPr/>
            <p:nvPr/>
          </p:nvSpPr>
          <p:spPr>
            <a:xfrm>
              <a:off x="7653457" y="3768089"/>
              <a:ext cx="203168" cy="9199"/>
            </a:xfrm>
            <a:prstGeom prst="rect">
              <a:avLst/>
            </a:prstGeom>
            <a:solidFill>
              <a:srgbClr val="F26A21">
                <a:alpha val="100000"/>
              </a:srgbClr>
            </a:solidFill>
          </p:spPr>
          <p:txBody>
            <a:bodyPr/>
            <a:lstStyle/>
            <a:p/>
          </p:txBody>
        </p:sp>
        <p:sp>
          <p:nvSpPr>
            <p:cNvPr id="112" name="rc112"/>
            <p:cNvSpPr/>
            <p:nvPr/>
          </p:nvSpPr>
          <p:spPr>
            <a:xfrm>
              <a:off x="7653457" y="3777288"/>
              <a:ext cx="203168" cy="908099"/>
            </a:xfrm>
            <a:prstGeom prst="rect">
              <a:avLst/>
            </a:prstGeom>
            <a:solidFill>
              <a:srgbClr val="FFC20E">
                <a:alpha val="100000"/>
              </a:srgbClr>
            </a:solidFill>
          </p:spPr>
          <p:txBody>
            <a:bodyPr/>
            <a:lstStyle/>
            <a:p/>
          </p:txBody>
        </p:sp>
        <p:sp>
          <p:nvSpPr>
            <p:cNvPr id="113" name="rc113"/>
            <p:cNvSpPr/>
            <p:nvPr/>
          </p:nvSpPr>
          <p:spPr>
            <a:xfrm>
              <a:off x="7879199" y="3770848"/>
              <a:ext cx="203168" cy="7269"/>
            </a:xfrm>
            <a:prstGeom prst="rect">
              <a:avLst/>
            </a:prstGeom>
            <a:solidFill>
              <a:srgbClr val="F26A21">
                <a:alpha val="100000"/>
              </a:srgbClr>
            </a:solidFill>
          </p:spPr>
          <p:txBody>
            <a:bodyPr/>
            <a:lstStyle/>
            <a:p/>
          </p:txBody>
        </p:sp>
        <p:sp>
          <p:nvSpPr>
            <p:cNvPr id="114" name="rc114"/>
            <p:cNvSpPr/>
            <p:nvPr/>
          </p:nvSpPr>
          <p:spPr>
            <a:xfrm>
              <a:off x="7879199" y="3778117"/>
              <a:ext cx="203168" cy="907269"/>
            </a:xfrm>
            <a:prstGeom prst="rect">
              <a:avLst/>
            </a:prstGeom>
            <a:solidFill>
              <a:srgbClr val="FFC20E">
                <a:alpha val="100000"/>
              </a:srgbClr>
            </a:solidFill>
          </p:spPr>
          <p:txBody>
            <a:bodyPr/>
            <a:lstStyle/>
            <a:p/>
          </p:txBody>
        </p:sp>
        <p:sp>
          <p:nvSpPr>
            <p:cNvPr id="115" name="rc115"/>
            <p:cNvSpPr/>
            <p:nvPr/>
          </p:nvSpPr>
          <p:spPr>
            <a:xfrm>
              <a:off x="8104941" y="3775086"/>
              <a:ext cx="203168" cy="5743"/>
            </a:xfrm>
            <a:prstGeom prst="rect">
              <a:avLst/>
            </a:prstGeom>
            <a:solidFill>
              <a:srgbClr val="F26A21">
                <a:alpha val="100000"/>
              </a:srgbClr>
            </a:solidFill>
          </p:spPr>
          <p:txBody>
            <a:bodyPr/>
            <a:lstStyle/>
            <a:p/>
          </p:txBody>
        </p:sp>
        <p:sp>
          <p:nvSpPr>
            <p:cNvPr id="116" name="rc116"/>
            <p:cNvSpPr/>
            <p:nvPr/>
          </p:nvSpPr>
          <p:spPr>
            <a:xfrm>
              <a:off x="8104941" y="3780830"/>
              <a:ext cx="203168" cy="904557"/>
            </a:xfrm>
            <a:prstGeom prst="rect">
              <a:avLst/>
            </a:prstGeom>
            <a:solidFill>
              <a:srgbClr val="FFC20E">
                <a:alpha val="100000"/>
              </a:srgbClr>
            </a:solidFill>
          </p:spPr>
          <p:txBody>
            <a:bodyPr/>
            <a:lstStyle/>
            <a:p/>
          </p:txBody>
        </p:sp>
        <p:sp>
          <p:nvSpPr>
            <p:cNvPr id="117" name="pl117"/>
            <p:cNvSpPr/>
            <p:nvPr/>
          </p:nvSpPr>
          <p:spPr>
            <a:xfrm>
              <a:off x="1434255" y="2071041"/>
              <a:ext cx="5643558" cy="237667"/>
            </a:xfrm>
            <a:custGeom>
              <a:avLst/>
              <a:pathLst>
                <a:path w="5643558" h="237667">
                  <a:moveTo>
                    <a:pt x="0" y="26407"/>
                  </a:moveTo>
                  <a:lnTo>
                    <a:pt x="225742" y="0"/>
                  </a:lnTo>
                  <a:lnTo>
                    <a:pt x="451484" y="26407"/>
                  </a:lnTo>
                  <a:lnTo>
                    <a:pt x="677227" y="26407"/>
                  </a:lnTo>
                  <a:lnTo>
                    <a:pt x="902969" y="132037"/>
                  </a:lnTo>
                  <a:lnTo>
                    <a:pt x="1128711" y="184852"/>
                  </a:lnTo>
                  <a:lnTo>
                    <a:pt x="1354454" y="105630"/>
                  </a:lnTo>
                  <a:lnTo>
                    <a:pt x="1580196" y="26407"/>
                  </a:lnTo>
                  <a:lnTo>
                    <a:pt x="1805938" y="79222"/>
                  </a:lnTo>
                  <a:lnTo>
                    <a:pt x="2031681" y="132037"/>
                  </a:lnTo>
                  <a:lnTo>
                    <a:pt x="2257423" y="158445"/>
                  </a:lnTo>
                  <a:lnTo>
                    <a:pt x="2483165" y="132037"/>
                  </a:lnTo>
                  <a:lnTo>
                    <a:pt x="2708908" y="237667"/>
                  </a:lnTo>
                  <a:lnTo>
                    <a:pt x="2934650" y="184852"/>
                  </a:lnTo>
                  <a:lnTo>
                    <a:pt x="3160393" y="0"/>
                  </a:lnTo>
                  <a:lnTo>
                    <a:pt x="3386135" y="52815"/>
                  </a:lnTo>
                  <a:lnTo>
                    <a:pt x="3611877" y="0"/>
                  </a:lnTo>
                  <a:lnTo>
                    <a:pt x="3837620" y="26407"/>
                  </a:lnTo>
                  <a:lnTo>
                    <a:pt x="4063362" y="0"/>
                  </a:lnTo>
                  <a:lnTo>
                    <a:pt x="4289104" y="0"/>
                  </a:lnTo>
                  <a:lnTo>
                    <a:pt x="4514847" y="26407"/>
                  </a:lnTo>
                  <a:lnTo>
                    <a:pt x="4740589" y="0"/>
                  </a:lnTo>
                  <a:lnTo>
                    <a:pt x="4966331" y="0"/>
                  </a:lnTo>
                  <a:lnTo>
                    <a:pt x="5192074" y="0"/>
                  </a:lnTo>
                  <a:lnTo>
                    <a:pt x="5417816" y="26407"/>
                  </a:lnTo>
                  <a:lnTo>
                    <a:pt x="5643558" y="26407"/>
                  </a:lnTo>
                </a:path>
              </a:pathLst>
            </a:custGeom>
            <a:ln w="27101" cap="flat">
              <a:solidFill>
                <a:srgbClr val="0058AB">
                  <a:alpha val="100000"/>
                </a:srgbClr>
              </a:solidFill>
              <a:prstDash val="solid"/>
              <a:round/>
            </a:ln>
          </p:spPr>
          <p:txBody>
            <a:bodyPr/>
            <a:lstStyle/>
            <a:p/>
          </p:txBody>
        </p:sp>
        <p:sp>
          <p:nvSpPr>
            <p:cNvPr id="118" name="pl118"/>
            <p:cNvSpPr/>
            <p:nvPr/>
          </p:nvSpPr>
          <p:spPr>
            <a:xfrm>
              <a:off x="1434255" y="2123856"/>
              <a:ext cx="5643558" cy="184852"/>
            </a:xfrm>
            <a:custGeom>
              <a:avLst/>
              <a:pathLst>
                <a:path w="5643558" h="184852">
                  <a:moveTo>
                    <a:pt x="0" y="158445"/>
                  </a:moveTo>
                  <a:lnTo>
                    <a:pt x="225742" y="0"/>
                  </a:lnTo>
                  <a:lnTo>
                    <a:pt x="451484" y="0"/>
                  </a:lnTo>
                  <a:lnTo>
                    <a:pt x="677227" y="26407"/>
                  </a:lnTo>
                  <a:lnTo>
                    <a:pt x="902969" y="105630"/>
                  </a:lnTo>
                  <a:lnTo>
                    <a:pt x="1128711" y="158445"/>
                  </a:lnTo>
                  <a:lnTo>
                    <a:pt x="1354454" y="79222"/>
                  </a:lnTo>
                  <a:lnTo>
                    <a:pt x="1580196" y="26407"/>
                  </a:lnTo>
                  <a:lnTo>
                    <a:pt x="1805938" y="52815"/>
                  </a:lnTo>
                  <a:lnTo>
                    <a:pt x="2031681" y="79222"/>
                  </a:lnTo>
                  <a:lnTo>
                    <a:pt x="2257423" y="132037"/>
                  </a:lnTo>
                  <a:lnTo>
                    <a:pt x="2483165" y="79222"/>
                  </a:lnTo>
                  <a:lnTo>
                    <a:pt x="2708908" y="184852"/>
                  </a:lnTo>
                  <a:lnTo>
                    <a:pt x="2934650" y="158445"/>
                  </a:lnTo>
                  <a:lnTo>
                    <a:pt x="3160393" y="52815"/>
                  </a:lnTo>
                  <a:lnTo>
                    <a:pt x="3386135" y="26407"/>
                  </a:lnTo>
                  <a:lnTo>
                    <a:pt x="3611877" y="52815"/>
                  </a:lnTo>
                  <a:lnTo>
                    <a:pt x="3837620" y="105630"/>
                  </a:lnTo>
                  <a:lnTo>
                    <a:pt x="4063362" y="52815"/>
                  </a:lnTo>
                  <a:lnTo>
                    <a:pt x="4289104" y="26407"/>
                  </a:lnTo>
                  <a:lnTo>
                    <a:pt x="4514847" y="105630"/>
                  </a:lnTo>
                  <a:lnTo>
                    <a:pt x="4740589" y="52815"/>
                  </a:lnTo>
                  <a:lnTo>
                    <a:pt x="4966331" y="26407"/>
                  </a:lnTo>
                  <a:lnTo>
                    <a:pt x="5192074" y="26407"/>
                  </a:lnTo>
                  <a:lnTo>
                    <a:pt x="5417816" y="52815"/>
                  </a:lnTo>
                  <a:lnTo>
                    <a:pt x="5643558" y="52815"/>
                  </a:lnTo>
                </a:path>
              </a:pathLst>
            </a:custGeom>
            <a:ln w="27101" cap="flat">
              <a:solidFill>
                <a:srgbClr val="80BD41">
                  <a:alpha val="100000"/>
                </a:srgbClr>
              </a:solidFill>
              <a:prstDash val="solid"/>
              <a:round/>
            </a:ln>
          </p:spPr>
          <p:txBody>
            <a:bodyPr/>
            <a:lstStyle/>
            <a:p/>
          </p:txBody>
        </p:sp>
        <p:sp>
          <p:nvSpPr>
            <p:cNvPr id="119" name="tx119"/>
            <p:cNvSpPr/>
            <p:nvPr/>
          </p:nvSpPr>
          <p:spPr>
            <a:xfrm>
              <a:off x="136592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2494638"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1" name="tx121"/>
            <p:cNvSpPr/>
            <p:nvPr/>
          </p:nvSpPr>
          <p:spPr>
            <a:xfrm>
              <a:off x="3623350"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4752062"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3" name="tx123"/>
            <p:cNvSpPr/>
            <p:nvPr/>
          </p:nvSpPr>
          <p:spPr>
            <a:xfrm>
              <a:off x="56550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588077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610651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33225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655800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8" name="tx128"/>
            <p:cNvSpPr/>
            <p:nvPr/>
          </p:nvSpPr>
          <p:spPr>
            <a:xfrm>
              <a:off x="678374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9" name="tx129"/>
            <p:cNvSpPr/>
            <p:nvPr/>
          </p:nvSpPr>
          <p:spPr>
            <a:xfrm>
              <a:off x="700948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30" name="tx130"/>
            <p:cNvSpPr/>
            <p:nvPr/>
          </p:nvSpPr>
          <p:spPr>
            <a:xfrm>
              <a:off x="1365926"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1" name="tx131"/>
            <p:cNvSpPr/>
            <p:nvPr/>
          </p:nvSpPr>
          <p:spPr>
            <a:xfrm>
              <a:off x="2494638"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2" name="tx132"/>
            <p:cNvSpPr/>
            <p:nvPr/>
          </p:nvSpPr>
          <p:spPr>
            <a:xfrm>
              <a:off x="3623350"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3" name="tx133"/>
            <p:cNvSpPr/>
            <p:nvPr/>
          </p:nvSpPr>
          <p:spPr>
            <a:xfrm>
              <a:off x="4752062"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4" name="tx134"/>
            <p:cNvSpPr/>
            <p:nvPr/>
          </p:nvSpPr>
          <p:spPr>
            <a:xfrm>
              <a:off x="5655031"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5" name="tx135"/>
            <p:cNvSpPr/>
            <p:nvPr/>
          </p:nvSpPr>
          <p:spPr>
            <a:xfrm>
              <a:off x="5880773"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6" name="tx136"/>
            <p:cNvSpPr/>
            <p:nvPr/>
          </p:nvSpPr>
          <p:spPr>
            <a:xfrm>
              <a:off x="6106516"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7" name="tx137"/>
            <p:cNvSpPr/>
            <p:nvPr/>
          </p:nvSpPr>
          <p:spPr>
            <a:xfrm>
              <a:off x="6332258"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8" name="tx138"/>
            <p:cNvSpPr/>
            <p:nvPr/>
          </p:nvSpPr>
          <p:spPr>
            <a:xfrm>
              <a:off x="6558000"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9" name="tx139"/>
            <p:cNvSpPr/>
            <p:nvPr/>
          </p:nvSpPr>
          <p:spPr>
            <a:xfrm>
              <a:off x="6783743"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40" name="tx140"/>
            <p:cNvSpPr/>
            <p:nvPr/>
          </p:nvSpPr>
          <p:spPr>
            <a:xfrm>
              <a:off x="7009485"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41" name="tx141"/>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508103" y="407829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3" name="tx143"/>
            <p:cNvSpPr/>
            <p:nvPr/>
          </p:nvSpPr>
          <p:spPr>
            <a:xfrm>
              <a:off x="508103" y="352863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4" name="tx144"/>
            <p:cNvSpPr/>
            <p:nvPr/>
          </p:nvSpPr>
          <p:spPr>
            <a:xfrm>
              <a:off x="508103" y="297897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5" name="tx145"/>
            <p:cNvSpPr/>
            <p:nvPr/>
          </p:nvSpPr>
          <p:spPr>
            <a:xfrm>
              <a:off x="508103" y="242930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6" name="tx146"/>
            <p:cNvSpPr/>
            <p:nvPr/>
          </p:nvSpPr>
          <p:spPr>
            <a:xfrm>
              <a:off x="508103" y="187964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7" name="tx147"/>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8" name="tx148"/>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9" name="tx149"/>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50" name="tx150"/>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51" name="tx151"/>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2" name="tx152"/>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3" name="tx153"/>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4" name="tx154"/>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5" name="tx155"/>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6" name="tx156"/>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9" name="tx159"/>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0" name="tx16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1" name="tx161"/>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2" name="tx162"/>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3" name="tx163"/>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4" name="tx164"/>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5" name="tx165"/>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6" name="tx166"/>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7" name="tx167"/>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8" name="rc168"/>
            <p:cNvSpPr/>
            <p:nvPr/>
          </p:nvSpPr>
          <p:spPr>
            <a:xfrm>
              <a:off x="1715824" y="5522891"/>
              <a:ext cx="201455" cy="201456"/>
            </a:xfrm>
            <a:prstGeom prst="rect">
              <a:avLst/>
            </a:prstGeom>
            <a:solidFill>
              <a:srgbClr val="80BD41">
                <a:alpha val="100000"/>
              </a:srgbClr>
            </a:solidFill>
          </p:spPr>
          <p:txBody>
            <a:bodyPr/>
            <a:lstStyle/>
            <a:p/>
          </p:txBody>
        </p:sp>
        <p:sp>
          <p:nvSpPr>
            <p:cNvPr id="169" name="rc169"/>
            <p:cNvSpPr/>
            <p:nvPr/>
          </p:nvSpPr>
          <p:spPr>
            <a:xfrm>
              <a:off x="2617773" y="5522891"/>
              <a:ext cx="201456" cy="201456"/>
            </a:xfrm>
            <a:prstGeom prst="rect">
              <a:avLst/>
            </a:prstGeom>
            <a:solidFill>
              <a:srgbClr val="1CABE2">
                <a:alpha val="100000"/>
              </a:srgbClr>
            </a:solidFill>
          </p:spPr>
          <p:txBody>
            <a:bodyPr/>
            <a:lstStyle/>
            <a:p/>
          </p:txBody>
        </p:sp>
        <p:sp>
          <p:nvSpPr>
            <p:cNvPr id="170" name="rc170"/>
            <p:cNvSpPr/>
            <p:nvPr/>
          </p:nvSpPr>
          <p:spPr>
            <a:xfrm>
              <a:off x="3690596" y="5522891"/>
              <a:ext cx="201456" cy="201456"/>
            </a:xfrm>
            <a:prstGeom prst="rect">
              <a:avLst/>
            </a:prstGeom>
            <a:solidFill>
              <a:srgbClr val="0058AB">
                <a:alpha val="100000"/>
              </a:srgbClr>
            </a:solidFill>
          </p:spPr>
          <p:txBody>
            <a:bodyPr/>
            <a:lstStyle/>
            <a:p/>
          </p:txBody>
        </p:sp>
        <p:sp>
          <p:nvSpPr>
            <p:cNvPr id="171" name="rc171"/>
            <p:cNvSpPr/>
            <p:nvPr/>
          </p:nvSpPr>
          <p:spPr>
            <a:xfrm>
              <a:off x="4685930" y="5522891"/>
              <a:ext cx="201456" cy="201456"/>
            </a:xfrm>
            <a:prstGeom prst="rect">
              <a:avLst/>
            </a:prstGeom>
            <a:solidFill>
              <a:srgbClr val="FFC20E">
                <a:alpha val="100000"/>
              </a:srgbClr>
            </a:solidFill>
          </p:spPr>
          <p:txBody>
            <a:bodyPr/>
            <a:lstStyle/>
            <a:p/>
          </p:txBody>
        </p:sp>
        <p:sp>
          <p:nvSpPr>
            <p:cNvPr id="172" name="rc172"/>
            <p:cNvSpPr/>
            <p:nvPr/>
          </p:nvSpPr>
          <p:spPr>
            <a:xfrm>
              <a:off x="6590063" y="5522891"/>
              <a:ext cx="201456" cy="201456"/>
            </a:xfrm>
            <a:prstGeom prst="rect">
              <a:avLst/>
            </a:prstGeom>
            <a:solidFill>
              <a:srgbClr val="F26A21">
                <a:alpha val="100000"/>
              </a:srgbClr>
            </a:solidFill>
          </p:spPr>
          <p:txBody>
            <a:bodyPr/>
            <a:lstStyle/>
            <a:p/>
          </p:txBody>
        </p:sp>
        <p:sp>
          <p:nvSpPr>
            <p:cNvPr id="173" name="tx173"/>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4" name="tx174"/>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5" name="tx175"/>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6" name="tx176"/>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7" name="tx177"/>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8" name="pl178"/>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9" name="pl179"/>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80" name="tx180"/>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81" name="tx181"/>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2" name="tx182"/>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3" name="tx183"/>
            <p:cNvSpPr/>
            <p:nvPr/>
          </p:nvSpPr>
          <p:spPr>
            <a:xfrm>
              <a:off x="983899" y="1511762"/>
              <a:ext cx="405413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Chile</a:t>
              </a:r>
            </a:p>
          </p:txBody>
        </p:sp>
        <p:sp>
          <p:nvSpPr>
            <p:cNvPr id="184" name="tx184"/>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5" name="tx185"/>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6" name="tx186"/>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Chile is projected to have a  decline in the number of surviving infants by 2030. To achieve the IA2030 ZD target, current efforts would be sufficient, however, countries must strengthen beyond the targets.</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Chile is on track to halve zero-dose children by 2030, but sustaining progress will require continued strengthening of immunization systems.</a:t>
            </a:r>
          </a:p>
        </p:txBody>
      </p:sp>
      <p:grpSp xmlns:pic="http://schemas.openxmlformats.org/drawingml/2006/picture">
        <p:nvGrpSpPr>
          <p:cNvPr id="189" name=""/>
          <p:cNvGrpSpPr/>
          <p:nvPr/>
        </p:nvGrpSpPr>
        <p:grpSpPr>
          <a:xfrm>
            <a:off x="292608" y="1051560"/>
            <a:ext cx="8595360" cy="28575"/>
            <a:chOff x="292608" y="1051560"/>
            <a:chExt cx="8595360" cy="28575"/>
          </a:xfrm>
        </p:grpSpPr>
        <p:sp>
          <p:nvSpPr>
            <p:cNvPr id="19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70724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402050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333376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64702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196028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9" name="pl9"/>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36387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67713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99039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230365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4" name="pl14"/>
            <p:cNvSpPr/>
            <p:nvPr/>
          </p:nvSpPr>
          <p:spPr>
            <a:xfrm>
              <a:off x="920330" y="161691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5" name="pl15"/>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3" name="rc43"/>
            <p:cNvSpPr/>
            <p:nvPr/>
          </p:nvSpPr>
          <p:spPr>
            <a:xfrm>
              <a:off x="1290970" y="4361262"/>
              <a:ext cx="215906" cy="689349"/>
            </a:xfrm>
            <a:prstGeom prst="rect">
              <a:avLst/>
            </a:prstGeom>
            <a:solidFill>
              <a:srgbClr val="0058AB">
                <a:alpha val="100000"/>
              </a:srgbClr>
            </a:solidFill>
          </p:spPr>
          <p:txBody>
            <a:bodyPr/>
            <a:lstStyle/>
            <a:p/>
          </p:txBody>
        </p:sp>
        <p:sp>
          <p:nvSpPr>
            <p:cNvPr id="44" name="rc44"/>
            <p:cNvSpPr/>
            <p:nvPr/>
          </p:nvSpPr>
          <p:spPr>
            <a:xfrm>
              <a:off x="1530867" y="4710538"/>
              <a:ext cx="215906" cy="340073"/>
            </a:xfrm>
            <a:prstGeom prst="rect">
              <a:avLst/>
            </a:prstGeom>
            <a:solidFill>
              <a:srgbClr val="0058AB">
                <a:alpha val="100000"/>
              </a:srgbClr>
            </a:solidFill>
          </p:spPr>
          <p:txBody>
            <a:bodyPr/>
            <a:lstStyle/>
            <a:p/>
          </p:txBody>
        </p:sp>
        <p:sp>
          <p:nvSpPr>
            <p:cNvPr id="45" name="rc45"/>
            <p:cNvSpPr/>
            <p:nvPr/>
          </p:nvSpPr>
          <p:spPr>
            <a:xfrm>
              <a:off x="1770763" y="4391341"/>
              <a:ext cx="215906" cy="659269"/>
            </a:xfrm>
            <a:prstGeom prst="rect">
              <a:avLst/>
            </a:prstGeom>
            <a:solidFill>
              <a:srgbClr val="0058AB">
                <a:alpha val="100000"/>
              </a:srgbClr>
            </a:solidFill>
          </p:spPr>
          <p:txBody>
            <a:bodyPr/>
            <a:lstStyle/>
            <a:p/>
          </p:txBody>
        </p:sp>
        <p:sp>
          <p:nvSpPr>
            <p:cNvPr id="46" name="rc46"/>
            <p:cNvSpPr/>
            <p:nvPr/>
          </p:nvSpPr>
          <p:spPr>
            <a:xfrm>
              <a:off x="2010660" y="4404389"/>
              <a:ext cx="215906" cy="646221"/>
            </a:xfrm>
            <a:prstGeom prst="rect">
              <a:avLst/>
            </a:prstGeom>
            <a:solidFill>
              <a:srgbClr val="0058AB">
                <a:alpha val="100000"/>
              </a:srgbClr>
            </a:solidFill>
          </p:spPr>
          <p:txBody>
            <a:bodyPr/>
            <a:lstStyle/>
            <a:p/>
          </p:txBody>
        </p:sp>
        <p:sp>
          <p:nvSpPr>
            <p:cNvPr id="47" name="rc47"/>
            <p:cNvSpPr/>
            <p:nvPr/>
          </p:nvSpPr>
          <p:spPr>
            <a:xfrm>
              <a:off x="2250556" y="3141475"/>
              <a:ext cx="215906" cy="1909135"/>
            </a:xfrm>
            <a:prstGeom prst="rect">
              <a:avLst/>
            </a:prstGeom>
            <a:solidFill>
              <a:srgbClr val="0058AB">
                <a:alpha val="100000"/>
              </a:srgbClr>
            </a:solidFill>
          </p:spPr>
          <p:txBody>
            <a:bodyPr/>
            <a:lstStyle/>
            <a:p/>
          </p:txBody>
        </p:sp>
        <p:sp>
          <p:nvSpPr>
            <p:cNvPr id="48" name="rc48"/>
            <p:cNvSpPr/>
            <p:nvPr/>
          </p:nvSpPr>
          <p:spPr>
            <a:xfrm>
              <a:off x="2490453" y="2512697"/>
              <a:ext cx="215906" cy="2537914"/>
            </a:xfrm>
            <a:prstGeom prst="rect">
              <a:avLst/>
            </a:prstGeom>
            <a:solidFill>
              <a:srgbClr val="0058AB">
                <a:alpha val="100000"/>
              </a:srgbClr>
            </a:solidFill>
          </p:spPr>
          <p:txBody>
            <a:bodyPr/>
            <a:lstStyle/>
            <a:p/>
          </p:txBody>
        </p:sp>
        <p:sp>
          <p:nvSpPr>
            <p:cNvPr id="49" name="rc49"/>
            <p:cNvSpPr/>
            <p:nvPr/>
          </p:nvSpPr>
          <p:spPr>
            <a:xfrm>
              <a:off x="2730349" y="3475094"/>
              <a:ext cx="215906" cy="1575517"/>
            </a:xfrm>
            <a:prstGeom prst="rect">
              <a:avLst/>
            </a:prstGeom>
            <a:solidFill>
              <a:srgbClr val="0058AB">
                <a:alpha val="100000"/>
              </a:srgbClr>
            </a:solidFill>
          </p:spPr>
          <p:txBody>
            <a:bodyPr/>
            <a:lstStyle/>
            <a:p/>
          </p:txBody>
        </p:sp>
        <p:sp>
          <p:nvSpPr>
            <p:cNvPr id="50" name="rc50"/>
            <p:cNvSpPr/>
            <p:nvPr/>
          </p:nvSpPr>
          <p:spPr>
            <a:xfrm>
              <a:off x="2970245" y="4405076"/>
              <a:ext cx="215906" cy="645535"/>
            </a:xfrm>
            <a:prstGeom prst="rect">
              <a:avLst/>
            </a:prstGeom>
            <a:solidFill>
              <a:srgbClr val="0058AB">
                <a:alpha val="100000"/>
              </a:srgbClr>
            </a:solidFill>
          </p:spPr>
          <p:txBody>
            <a:bodyPr/>
            <a:lstStyle/>
            <a:p/>
          </p:txBody>
        </p:sp>
        <p:sp>
          <p:nvSpPr>
            <p:cNvPr id="51" name="rc51"/>
            <p:cNvSpPr/>
            <p:nvPr/>
          </p:nvSpPr>
          <p:spPr>
            <a:xfrm>
              <a:off x="3210142" y="3731934"/>
              <a:ext cx="215906" cy="1318677"/>
            </a:xfrm>
            <a:prstGeom prst="rect">
              <a:avLst/>
            </a:prstGeom>
            <a:solidFill>
              <a:srgbClr val="0058AB">
                <a:alpha val="100000"/>
              </a:srgbClr>
            </a:solidFill>
          </p:spPr>
          <p:txBody>
            <a:bodyPr/>
            <a:lstStyle/>
            <a:p/>
          </p:txBody>
        </p:sp>
        <p:sp>
          <p:nvSpPr>
            <p:cNvPr id="52" name="rc52"/>
            <p:cNvSpPr/>
            <p:nvPr/>
          </p:nvSpPr>
          <p:spPr>
            <a:xfrm>
              <a:off x="3450038" y="3051375"/>
              <a:ext cx="215906" cy="1999235"/>
            </a:xfrm>
            <a:prstGeom prst="rect">
              <a:avLst/>
            </a:prstGeom>
            <a:solidFill>
              <a:srgbClr val="0058AB">
                <a:alpha val="100000"/>
              </a:srgbClr>
            </a:solidFill>
          </p:spPr>
          <p:txBody>
            <a:bodyPr/>
            <a:lstStyle/>
            <a:p/>
          </p:txBody>
        </p:sp>
        <p:sp>
          <p:nvSpPr>
            <p:cNvPr id="53" name="rc53"/>
            <p:cNvSpPr/>
            <p:nvPr/>
          </p:nvSpPr>
          <p:spPr>
            <a:xfrm>
              <a:off x="3689935" y="2715972"/>
              <a:ext cx="215906" cy="2334639"/>
            </a:xfrm>
            <a:prstGeom prst="rect">
              <a:avLst/>
            </a:prstGeom>
            <a:solidFill>
              <a:srgbClr val="0058AB">
                <a:alpha val="100000"/>
              </a:srgbClr>
            </a:solidFill>
          </p:spPr>
          <p:txBody>
            <a:bodyPr/>
            <a:lstStyle/>
            <a:p/>
          </p:txBody>
        </p:sp>
        <p:sp>
          <p:nvSpPr>
            <p:cNvPr id="54" name="rc54"/>
            <p:cNvSpPr/>
            <p:nvPr/>
          </p:nvSpPr>
          <p:spPr>
            <a:xfrm>
              <a:off x="3929831" y="3059616"/>
              <a:ext cx="215906" cy="1990995"/>
            </a:xfrm>
            <a:prstGeom prst="rect">
              <a:avLst/>
            </a:prstGeom>
            <a:solidFill>
              <a:srgbClr val="0058AB">
                <a:alpha val="100000"/>
              </a:srgbClr>
            </a:solidFill>
          </p:spPr>
          <p:txBody>
            <a:bodyPr/>
            <a:lstStyle/>
            <a:p/>
          </p:txBody>
        </p:sp>
        <p:sp>
          <p:nvSpPr>
            <p:cNvPr id="55" name="rc55"/>
            <p:cNvSpPr/>
            <p:nvPr/>
          </p:nvSpPr>
          <p:spPr>
            <a:xfrm>
              <a:off x="4169728" y="1757558"/>
              <a:ext cx="215906" cy="3293053"/>
            </a:xfrm>
            <a:prstGeom prst="rect">
              <a:avLst/>
            </a:prstGeom>
            <a:solidFill>
              <a:srgbClr val="0058AB">
                <a:alpha val="100000"/>
              </a:srgbClr>
            </a:solidFill>
          </p:spPr>
          <p:txBody>
            <a:bodyPr/>
            <a:lstStyle/>
            <a:p/>
          </p:txBody>
        </p:sp>
        <p:sp>
          <p:nvSpPr>
            <p:cNvPr id="56" name="rc56"/>
            <p:cNvSpPr/>
            <p:nvPr/>
          </p:nvSpPr>
          <p:spPr>
            <a:xfrm>
              <a:off x="4409624" y="2420262"/>
              <a:ext cx="215906" cy="2630349"/>
            </a:xfrm>
            <a:prstGeom prst="rect">
              <a:avLst/>
            </a:prstGeom>
            <a:solidFill>
              <a:srgbClr val="0058AB">
                <a:alpha val="100000"/>
              </a:srgbClr>
            </a:solidFill>
          </p:spPr>
          <p:txBody>
            <a:bodyPr/>
            <a:lstStyle/>
            <a:p/>
          </p:txBody>
        </p:sp>
        <p:sp>
          <p:nvSpPr>
            <p:cNvPr id="57" name="rc57"/>
            <p:cNvSpPr/>
            <p:nvPr/>
          </p:nvSpPr>
          <p:spPr>
            <a:xfrm>
              <a:off x="4649521" y="4722075"/>
              <a:ext cx="215906" cy="328536"/>
            </a:xfrm>
            <a:prstGeom prst="rect">
              <a:avLst/>
            </a:prstGeom>
            <a:solidFill>
              <a:srgbClr val="0058AB">
                <a:alpha val="100000"/>
              </a:srgbClr>
            </a:solidFill>
          </p:spPr>
          <p:txBody>
            <a:bodyPr/>
            <a:lstStyle/>
            <a:p/>
          </p:txBody>
        </p:sp>
        <p:sp>
          <p:nvSpPr>
            <p:cNvPr id="58" name="rc58"/>
            <p:cNvSpPr/>
            <p:nvPr/>
          </p:nvSpPr>
          <p:spPr>
            <a:xfrm>
              <a:off x="4889417" y="4079012"/>
              <a:ext cx="215906" cy="971599"/>
            </a:xfrm>
            <a:prstGeom prst="rect">
              <a:avLst/>
            </a:prstGeom>
            <a:solidFill>
              <a:srgbClr val="0058AB">
                <a:alpha val="100000"/>
              </a:srgbClr>
            </a:solidFill>
          </p:spPr>
          <p:txBody>
            <a:bodyPr/>
            <a:lstStyle/>
            <a:p/>
          </p:txBody>
        </p:sp>
        <p:sp>
          <p:nvSpPr>
            <p:cNvPr id="59" name="rc59"/>
            <p:cNvSpPr/>
            <p:nvPr/>
          </p:nvSpPr>
          <p:spPr>
            <a:xfrm>
              <a:off x="5129313" y="4734299"/>
              <a:ext cx="215906" cy="316312"/>
            </a:xfrm>
            <a:prstGeom prst="rect">
              <a:avLst/>
            </a:prstGeom>
            <a:solidFill>
              <a:srgbClr val="0058AB">
                <a:alpha val="100000"/>
              </a:srgbClr>
            </a:solidFill>
          </p:spPr>
          <p:txBody>
            <a:bodyPr/>
            <a:lstStyle/>
            <a:p/>
          </p:txBody>
        </p:sp>
        <p:sp>
          <p:nvSpPr>
            <p:cNvPr id="60" name="rc60"/>
            <p:cNvSpPr/>
            <p:nvPr/>
          </p:nvSpPr>
          <p:spPr>
            <a:xfrm>
              <a:off x="5369210" y="4454384"/>
              <a:ext cx="215906" cy="596227"/>
            </a:xfrm>
            <a:prstGeom prst="rect">
              <a:avLst/>
            </a:prstGeom>
            <a:solidFill>
              <a:srgbClr val="0058AB">
                <a:alpha val="100000"/>
              </a:srgbClr>
            </a:solidFill>
          </p:spPr>
          <p:txBody>
            <a:bodyPr/>
            <a:lstStyle/>
            <a:p/>
          </p:txBody>
        </p:sp>
        <p:sp>
          <p:nvSpPr>
            <p:cNvPr id="61" name="rc61"/>
            <p:cNvSpPr/>
            <p:nvPr/>
          </p:nvSpPr>
          <p:spPr>
            <a:xfrm>
              <a:off x="5609106" y="4748721"/>
              <a:ext cx="215906" cy="301890"/>
            </a:xfrm>
            <a:prstGeom prst="rect">
              <a:avLst/>
            </a:prstGeom>
            <a:solidFill>
              <a:srgbClr val="0058AB">
                <a:alpha val="100000"/>
              </a:srgbClr>
            </a:solidFill>
          </p:spPr>
          <p:txBody>
            <a:bodyPr/>
            <a:lstStyle/>
            <a:p/>
          </p:txBody>
        </p:sp>
        <p:sp>
          <p:nvSpPr>
            <p:cNvPr id="62" name="rc62"/>
            <p:cNvSpPr/>
            <p:nvPr/>
          </p:nvSpPr>
          <p:spPr>
            <a:xfrm>
              <a:off x="5849003" y="4763554"/>
              <a:ext cx="215906" cy="287057"/>
            </a:xfrm>
            <a:prstGeom prst="rect">
              <a:avLst/>
            </a:prstGeom>
            <a:solidFill>
              <a:srgbClr val="0058AB">
                <a:alpha val="100000"/>
              </a:srgbClr>
            </a:solidFill>
          </p:spPr>
          <p:txBody>
            <a:bodyPr/>
            <a:lstStyle/>
            <a:p/>
          </p:txBody>
        </p:sp>
        <p:sp>
          <p:nvSpPr>
            <p:cNvPr id="63" name="rc63"/>
            <p:cNvSpPr/>
            <p:nvPr/>
          </p:nvSpPr>
          <p:spPr>
            <a:xfrm>
              <a:off x="6088899" y="4515641"/>
              <a:ext cx="215906" cy="534970"/>
            </a:xfrm>
            <a:prstGeom prst="rect">
              <a:avLst/>
            </a:prstGeom>
            <a:solidFill>
              <a:srgbClr val="0058AB">
                <a:alpha val="100000"/>
              </a:srgbClr>
            </a:solidFill>
          </p:spPr>
          <p:txBody>
            <a:bodyPr/>
            <a:lstStyle/>
            <a:p/>
          </p:txBody>
        </p:sp>
        <p:sp>
          <p:nvSpPr>
            <p:cNvPr id="64" name="rc64"/>
            <p:cNvSpPr/>
            <p:nvPr/>
          </p:nvSpPr>
          <p:spPr>
            <a:xfrm>
              <a:off x="6328796" y="4809154"/>
              <a:ext cx="215906" cy="241457"/>
            </a:xfrm>
            <a:prstGeom prst="rect">
              <a:avLst/>
            </a:prstGeom>
            <a:solidFill>
              <a:srgbClr val="0058AB">
                <a:alpha val="100000"/>
              </a:srgbClr>
            </a:solidFill>
          </p:spPr>
          <p:txBody>
            <a:bodyPr/>
            <a:lstStyle/>
            <a:p/>
          </p:txBody>
        </p:sp>
        <p:sp>
          <p:nvSpPr>
            <p:cNvPr id="65" name="rc65"/>
            <p:cNvSpPr/>
            <p:nvPr/>
          </p:nvSpPr>
          <p:spPr>
            <a:xfrm>
              <a:off x="6568692" y="4791848"/>
              <a:ext cx="215906" cy="258763"/>
            </a:xfrm>
            <a:prstGeom prst="rect">
              <a:avLst/>
            </a:prstGeom>
            <a:solidFill>
              <a:srgbClr val="0058AB">
                <a:alpha val="100000"/>
              </a:srgbClr>
            </a:solidFill>
          </p:spPr>
          <p:txBody>
            <a:bodyPr/>
            <a:lstStyle/>
            <a:p/>
          </p:txBody>
        </p:sp>
        <p:sp>
          <p:nvSpPr>
            <p:cNvPr id="66" name="rc66"/>
            <p:cNvSpPr/>
            <p:nvPr/>
          </p:nvSpPr>
          <p:spPr>
            <a:xfrm>
              <a:off x="6808589" y="4809428"/>
              <a:ext cx="215906" cy="241182"/>
            </a:xfrm>
            <a:prstGeom prst="rect">
              <a:avLst/>
            </a:prstGeom>
            <a:solidFill>
              <a:srgbClr val="0058AB">
                <a:alpha val="100000"/>
              </a:srgbClr>
            </a:solidFill>
          </p:spPr>
          <p:txBody>
            <a:bodyPr/>
            <a:lstStyle/>
            <a:p/>
          </p:txBody>
        </p:sp>
        <p:sp>
          <p:nvSpPr>
            <p:cNvPr id="67" name="rc67"/>
            <p:cNvSpPr/>
            <p:nvPr/>
          </p:nvSpPr>
          <p:spPr>
            <a:xfrm>
              <a:off x="7048485" y="4579233"/>
              <a:ext cx="215906" cy="471377"/>
            </a:xfrm>
            <a:prstGeom prst="rect">
              <a:avLst/>
            </a:prstGeom>
            <a:solidFill>
              <a:srgbClr val="0058AB">
                <a:alpha val="100000"/>
              </a:srgbClr>
            </a:solidFill>
          </p:spPr>
          <p:txBody>
            <a:bodyPr/>
            <a:lstStyle/>
            <a:p/>
          </p:txBody>
        </p:sp>
        <p:sp>
          <p:nvSpPr>
            <p:cNvPr id="68" name="rc68"/>
            <p:cNvSpPr/>
            <p:nvPr/>
          </p:nvSpPr>
          <p:spPr>
            <a:xfrm>
              <a:off x="7288381" y="4584727"/>
              <a:ext cx="215906" cy="465884"/>
            </a:xfrm>
            <a:prstGeom prst="rect">
              <a:avLst/>
            </a:prstGeom>
            <a:solidFill>
              <a:srgbClr val="0058AB">
                <a:alpha val="100000"/>
              </a:srgbClr>
            </a:solidFill>
          </p:spPr>
          <p:txBody>
            <a:bodyPr/>
            <a:lstStyle/>
            <a:p/>
          </p:txBody>
        </p:sp>
        <p:sp>
          <p:nvSpPr>
            <p:cNvPr id="69" name="rc69"/>
            <p:cNvSpPr/>
            <p:nvPr/>
          </p:nvSpPr>
          <p:spPr>
            <a:xfrm>
              <a:off x="8487864" y="4907083"/>
              <a:ext cx="215906" cy="143528"/>
            </a:xfrm>
            <a:prstGeom prst="rect">
              <a:avLst/>
            </a:prstGeom>
            <a:solidFill>
              <a:srgbClr val="69DBFF">
                <a:alpha val="100000"/>
              </a:srgbClr>
            </a:solidFill>
          </p:spPr>
          <p:txBody>
            <a:bodyPr/>
            <a:lstStyle/>
            <a:p/>
          </p:txBody>
        </p:sp>
        <p:sp>
          <p:nvSpPr>
            <p:cNvPr id="70" name="pl70"/>
            <p:cNvSpPr/>
            <p:nvPr/>
          </p:nvSpPr>
          <p:spPr>
            <a:xfrm>
              <a:off x="6196853" y="4763554"/>
              <a:ext cx="2398964" cy="143528"/>
            </a:xfrm>
            <a:custGeom>
              <a:avLst/>
              <a:pathLst>
                <a:path w="2398964" h="143528">
                  <a:moveTo>
                    <a:pt x="0" y="0"/>
                  </a:moveTo>
                  <a:lnTo>
                    <a:pt x="239896" y="14352"/>
                  </a:lnTo>
                  <a:lnTo>
                    <a:pt x="479792" y="28705"/>
                  </a:lnTo>
                  <a:lnTo>
                    <a:pt x="719689" y="43058"/>
                  </a:lnTo>
                  <a:lnTo>
                    <a:pt x="959585" y="57411"/>
                  </a:lnTo>
                  <a:lnTo>
                    <a:pt x="1199482" y="71764"/>
                  </a:lnTo>
                  <a:lnTo>
                    <a:pt x="1439378" y="86117"/>
                  </a:lnTo>
                  <a:lnTo>
                    <a:pt x="1679275" y="100469"/>
                  </a:lnTo>
                  <a:lnTo>
                    <a:pt x="1919171" y="114822"/>
                  </a:lnTo>
                  <a:lnTo>
                    <a:pt x="2159067" y="129175"/>
                  </a:lnTo>
                  <a:lnTo>
                    <a:pt x="2398964" y="143528"/>
                  </a:lnTo>
                </a:path>
              </a:pathLst>
            </a:custGeom>
            <a:ln w="13550" cap="flat">
              <a:solidFill>
                <a:srgbClr val="000000">
                  <a:alpha val="100000"/>
                </a:srgbClr>
              </a:solidFill>
              <a:prstDash val="solid"/>
              <a:round/>
            </a:ln>
          </p:spPr>
          <p:txBody>
            <a:bodyPr/>
            <a:lstStyle/>
            <a:p/>
          </p:txBody>
        </p:sp>
        <p:sp>
          <p:nvSpPr>
            <p:cNvPr id="71" name="pt71"/>
            <p:cNvSpPr/>
            <p:nvPr/>
          </p:nvSpPr>
          <p:spPr>
            <a:xfrm>
              <a:off x="6172027" y="47387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411923" y="47530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651820" y="47674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6891716" y="47817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131612" y="47961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371509" y="48104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611405" y="48248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7851302" y="48391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091198" y="48535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331095" y="48679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pt81"/>
            <p:cNvSpPr/>
            <p:nvPr/>
          </p:nvSpPr>
          <p:spPr>
            <a:xfrm>
              <a:off x="8570991" y="48822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2" name="tx82"/>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3" name="tx83"/>
            <p:cNvSpPr/>
            <p:nvPr/>
          </p:nvSpPr>
          <p:spPr>
            <a:xfrm>
              <a:off x="571671" y="430644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4" name="tx84"/>
            <p:cNvSpPr/>
            <p:nvPr/>
          </p:nvSpPr>
          <p:spPr>
            <a:xfrm>
              <a:off x="508103" y="361970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5" name="tx85"/>
            <p:cNvSpPr/>
            <p:nvPr/>
          </p:nvSpPr>
          <p:spPr>
            <a:xfrm>
              <a:off x="508103" y="293296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86" name="tx86"/>
            <p:cNvSpPr/>
            <p:nvPr/>
          </p:nvSpPr>
          <p:spPr>
            <a:xfrm>
              <a:off x="508103" y="224622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7" name="tx87"/>
            <p:cNvSpPr/>
            <p:nvPr/>
          </p:nvSpPr>
          <p:spPr>
            <a:xfrm>
              <a:off x="508103" y="155948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88" name="tx88"/>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9" name="tx89"/>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90" name="tx90"/>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91" name="tx91"/>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2" name="tx92"/>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3" name="tx93"/>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4" name="tx94"/>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5" name="tx95"/>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6" name="tx96"/>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7" name="tx97"/>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8" name="tx98"/>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9" name="tx99"/>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100" name="tx100"/>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101" name="tx101"/>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2" name="tx102"/>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3" name="tx103"/>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4" name="tx104"/>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5" name="tx105"/>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6" name="tx106"/>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7" name="tx107"/>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8" name="tx108"/>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9" name="tx109"/>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10" name="tx110"/>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11" name="tx111"/>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2" name="tx112"/>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3" name="tx113"/>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4" name="tx114"/>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5" name="tx115"/>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6" name="tx116"/>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7" name="rc117"/>
            <p:cNvSpPr/>
            <p:nvPr/>
          </p:nvSpPr>
          <p:spPr>
            <a:xfrm>
              <a:off x="3661384" y="5900002"/>
              <a:ext cx="201456" cy="201456"/>
            </a:xfrm>
            <a:prstGeom prst="rect">
              <a:avLst/>
            </a:prstGeom>
            <a:solidFill>
              <a:srgbClr val="0058AB">
                <a:alpha val="100000"/>
              </a:srgbClr>
            </a:solidFill>
          </p:spPr>
          <p:txBody>
            <a:bodyPr/>
            <a:lstStyle/>
            <a:p/>
          </p:txBody>
        </p:sp>
        <p:sp>
          <p:nvSpPr>
            <p:cNvPr id="118" name="rc118"/>
            <p:cNvSpPr/>
            <p:nvPr/>
          </p:nvSpPr>
          <p:spPr>
            <a:xfrm>
              <a:off x="4563470" y="5900002"/>
              <a:ext cx="201456" cy="201456"/>
            </a:xfrm>
            <a:prstGeom prst="rect">
              <a:avLst/>
            </a:prstGeom>
            <a:solidFill>
              <a:srgbClr val="69DBFF">
                <a:alpha val="100000"/>
              </a:srgbClr>
            </a:solidFill>
          </p:spPr>
          <p:txBody>
            <a:bodyPr/>
            <a:lstStyle/>
            <a:p/>
          </p:txBody>
        </p:sp>
        <p:sp>
          <p:nvSpPr>
            <p:cNvPr id="119" name="tx119"/>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20" name="tx120"/>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21" name="tx121"/>
            <p:cNvSpPr/>
            <p:nvPr/>
          </p:nvSpPr>
          <p:spPr>
            <a:xfrm>
              <a:off x="2103820" y="1330710"/>
              <a:ext cx="578709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Chile</a:t>
              </a:r>
            </a:p>
          </p:txBody>
        </p:sp>
        <p:sp>
          <p:nvSpPr>
            <p:cNvPr id="122" name="tx122"/>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3" name="tx123"/>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4" name="tx124"/>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5" name="tx125"/>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116% higher than the annual number proposed to reach the target, based on a linear trajectory of decline.</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116% above the annual IA2030 goal, putting the 2030 goal at serious risk without accelerated action.</a:t>
            </a:r>
          </a:p>
        </p:txBody>
      </p:sp>
      <p:grpSp xmlns:pic="http://schemas.openxmlformats.org/drawingml/2006/picture">
        <p:nvGrpSpPr>
          <p:cNvPr id="128" name=""/>
          <p:cNvGrpSpPr/>
          <p:nvPr/>
        </p:nvGrpSpPr>
        <p:grpSpPr>
          <a:xfrm>
            <a:off x="292608" y="1051560"/>
            <a:ext cx="8595360" cy="28575"/>
            <a:chOff x="292608" y="1051560"/>
            <a:chExt cx="8595360" cy="28575"/>
          </a:xfrm>
        </p:grpSpPr>
        <p:sp>
          <p:nvSpPr>
            <p:cNvPr id="12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407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063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718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373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902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735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390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046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701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993613"/>
              <a:ext cx="239888" cy="1314407"/>
            </a:xfrm>
            <a:prstGeom prst="rect">
              <a:avLst/>
            </a:prstGeom>
            <a:solidFill>
              <a:srgbClr val="80BD41">
                <a:alpha val="100000"/>
              </a:srgbClr>
            </a:solidFill>
          </p:spPr>
          <p:txBody>
            <a:bodyPr/>
            <a:lstStyle/>
            <a:p/>
          </p:txBody>
        </p:sp>
        <p:sp>
          <p:nvSpPr>
            <p:cNvPr id="27" name="rc27"/>
            <p:cNvSpPr/>
            <p:nvPr/>
          </p:nvSpPr>
          <p:spPr>
            <a:xfrm>
              <a:off x="1296273" y="2966783"/>
              <a:ext cx="239888" cy="26830"/>
            </a:xfrm>
            <a:prstGeom prst="rect">
              <a:avLst/>
            </a:prstGeom>
            <a:solidFill>
              <a:srgbClr val="1CABE2">
                <a:alpha val="100000"/>
              </a:srgbClr>
            </a:solidFill>
          </p:spPr>
          <p:txBody>
            <a:bodyPr/>
            <a:lstStyle/>
            <a:p/>
          </p:txBody>
        </p:sp>
        <p:sp>
          <p:nvSpPr>
            <p:cNvPr id="28" name="rc28"/>
            <p:cNvSpPr/>
            <p:nvPr/>
          </p:nvSpPr>
          <p:spPr>
            <a:xfrm>
              <a:off x="1562816" y="2997675"/>
              <a:ext cx="239888" cy="1310345"/>
            </a:xfrm>
            <a:prstGeom prst="rect">
              <a:avLst/>
            </a:prstGeom>
            <a:solidFill>
              <a:srgbClr val="80BD41">
                <a:alpha val="100000"/>
              </a:srgbClr>
            </a:solidFill>
          </p:spPr>
          <p:txBody>
            <a:bodyPr/>
            <a:lstStyle/>
            <a:p/>
          </p:txBody>
        </p:sp>
        <p:sp>
          <p:nvSpPr>
            <p:cNvPr id="29" name="rc29"/>
            <p:cNvSpPr/>
            <p:nvPr/>
          </p:nvSpPr>
          <p:spPr>
            <a:xfrm>
              <a:off x="1562816" y="2984421"/>
              <a:ext cx="239888" cy="13254"/>
            </a:xfrm>
            <a:prstGeom prst="rect">
              <a:avLst/>
            </a:prstGeom>
            <a:solidFill>
              <a:srgbClr val="1CABE2">
                <a:alpha val="100000"/>
              </a:srgbClr>
            </a:solidFill>
          </p:spPr>
          <p:txBody>
            <a:bodyPr/>
            <a:lstStyle/>
            <a:p/>
          </p:txBody>
        </p:sp>
        <p:sp>
          <p:nvSpPr>
            <p:cNvPr id="30" name="rc30"/>
            <p:cNvSpPr/>
            <p:nvPr/>
          </p:nvSpPr>
          <p:spPr>
            <a:xfrm>
              <a:off x="1829360" y="3051015"/>
              <a:ext cx="239888" cy="1257006"/>
            </a:xfrm>
            <a:prstGeom prst="rect">
              <a:avLst/>
            </a:prstGeom>
            <a:solidFill>
              <a:srgbClr val="80BD41">
                <a:alpha val="100000"/>
              </a:srgbClr>
            </a:solidFill>
          </p:spPr>
          <p:txBody>
            <a:bodyPr/>
            <a:lstStyle/>
            <a:p/>
          </p:txBody>
        </p:sp>
        <p:sp>
          <p:nvSpPr>
            <p:cNvPr id="31" name="rc31"/>
            <p:cNvSpPr/>
            <p:nvPr/>
          </p:nvSpPr>
          <p:spPr>
            <a:xfrm>
              <a:off x="1829360" y="3025361"/>
              <a:ext cx="239888" cy="25654"/>
            </a:xfrm>
            <a:prstGeom prst="rect">
              <a:avLst/>
            </a:prstGeom>
            <a:solidFill>
              <a:srgbClr val="1CABE2">
                <a:alpha val="100000"/>
              </a:srgbClr>
            </a:solidFill>
          </p:spPr>
          <p:txBody>
            <a:bodyPr/>
            <a:lstStyle/>
            <a:p/>
          </p:txBody>
        </p:sp>
        <p:sp>
          <p:nvSpPr>
            <p:cNvPr id="32" name="rc32"/>
            <p:cNvSpPr/>
            <p:nvPr/>
          </p:nvSpPr>
          <p:spPr>
            <a:xfrm>
              <a:off x="2095903" y="3075814"/>
              <a:ext cx="239888" cy="1232207"/>
            </a:xfrm>
            <a:prstGeom prst="rect">
              <a:avLst/>
            </a:prstGeom>
            <a:solidFill>
              <a:srgbClr val="80BD41">
                <a:alpha val="100000"/>
              </a:srgbClr>
            </a:solidFill>
          </p:spPr>
          <p:txBody>
            <a:bodyPr/>
            <a:lstStyle/>
            <a:p/>
          </p:txBody>
        </p:sp>
        <p:sp>
          <p:nvSpPr>
            <p:cNvPr id="33" name="rc33"/>
            <p:cNvSpPr/>
            <p:nvPr/>
          </p:nvSpPr>
          <p:spPr>
            <a:xfrm>
              <a:off x="2095903" y="3050694"/>
              <a:ext cx="239888" cy="25119"/>
            </a:xfrm>
            <a:prstGeom prst="rect">
              <a:avLst/>
            </a:prstGeom>
            <a:solidFill>
              <a:srgbClr val="1CABE2">
                <a:alpha val="100000"/>
              </a:srgbClr>
            </a:solidFill>
          </p:spPr>
          <p:txBody>
            <a:bodyPr/>
            <a:lstStyle/>
            <a:p/>
          </p:txBody>
        </p:sp>
        <p:sp>
          <p:nvSpPr>
            <p:cNvPr id="34" name="rc34"/>
            <p:cNvSpPr/>
            <p:nvPr/>
          </p:nvSpPr>
          <p:spPr>
            <a:xfrm>
              <a:off x="2362446" y="3144172"/>
              <a:ext cx="239888" cy="1163849"/>
            </a:xfrm>
            <a:prstGeom prst="rect">
              <a:avLst/>
            </a:prstGeom>
            <a:solidFill>
              <a:srgbClr val="80BD41">
                <a:alpha val="100000"/>
              </a:srgbClr>
            </a:solidFill>
          </p:spPr>
          <p:txBody>
            <a:bodyPr/>
            <a:lstStyle/>
            <a:p/>
          </p:txBody>
        </p:sp>
        <p:sp>
          <p:nvSpPr>
            <p:cNvPr id="35" name="rc35"/>
            <p:cNvSpPr/>
            <p:nvPr/>
          </p:nvSpPr>
          <p:spPr>
            <a:xfrm>
              <a:off x="2362446" y="3069881"/>
              <a:ext cx="239888" cy="74290"/>
            </a:xfrm>
            <a:prstGeom prst="rect">
              <a:avLst/>
            </a:prstGeom>
            <a:solidFill>
              <a:srgbClr val="1CABE2">
                <a:alpha val="100000"/>
              </a:srgbClr>
            </a:solidFill>
          </p:spPr>
          <p:txBody>
            <a:bodyPr/>
            <a:lstStyle/>
            <a:p/>
          </p:txBody>
        </p:sp>
        <p:sp>
          <p:nvSpPr>
            <p:cNvPr id="36" name="rc36"/>
            <p:cNvSpPr/>
            <p:nvPr/>
          </p:nvSpPr>
          <p:spPr>
            <a:xfrm>
              <a:off x="2628989" y="3172338"/>
              <a:ext cx="239888" cy="1135682"/>
            </a:xfrm>
            <a:prstGeom prst="rect">
              <a:avLst/>
            </a:prstGeom>
            <a:solidFill>
              <a:srgbClr val="80BD41">
                <a:alpha val="100000"/>
              </a:srgbClr>
            </a:solidFill>
          </p:spPr>
          <p:txBody>
            <a:bodyPr/>
            <a:lstStyle/>
            <a:p/>
          </p:txBody>
        </p:sp>
        <p:sp>
          <p:nvSpPr>
            <p:cNvPr id="37" name="rc37"/>
            <p:cNvSpPr/>
            <p:nvPr/>
          </p:nvSpPr>
          <p:spPr>
            <a:xfrm>
              <a:off x="2628989" y="3073569"/>
              <a:ext cx="239888" cy="98768"/>
            </a:xfrm>
            <a:prstGeom prst="rect">
              <a:avLst/>
            </a:prstGeom>
            <a:solidFill>
              <a:srgbClr val="1CABE2">
                <a:alpha val="100000"/>
              </a:srgbClr>
            </a:solidFill>
          </p:spPr>
          <p:txBody>
            <a:bodyPr/>
            <a:lstStyle/>
            <a:p/>
          </p:txBody>
        </p:sp>
        <p:sp>
          <p:nvSpPr>
            <p:cNvPr id="38" name="rc38"/>
            <p:cNvSpPr/>
            <p:nvPr/>
          </p:nvSpPr>
          <p:spPr>
            <a:xfrm>
              <a:off x="2895532" y="3143210"/>
              <a:ext cx="239888" cy="1164811"/>
            </a:xfrm>
            <a:prstGeom prst="rect">
              <a:avLst/>
            </a:prstGeom>
            <a:solidFill>
              <a:srgbClr val="80BD41">
                <a:alpha val="100000"/>
              </a:srgbClr>
            </a:solidFill>
          </p:spPr>
          <p:txBody>
            <a:bodyPr/>
            <a:lstStyle/>
            <a:p/>
          </p:txBody>
        </p:sp>
        <p:sp>
          <p:nvSpPr>
            <p:cNvPr id="39" name="rc39"/>
            <p:cNvSpPr/>
            <p:nvPr/>
          </p:nvSpPr>
          <p:spPr>
            <a:xfrm>
              <a:off x="2895532" y="3081907"/>
              <a:ext cx="239888" cy="61303"/>
            </a:xfrm>
            <a:prstGeom prst="rect">
              <a:avLst/>
            </a:prstGeom>
            <a:solidFill>
              <a:srgbClr val="1CABE2">
                <a:alpha val="100000"/>
              </a:srgbClr>
            </a:solidFill>
          </p:spPr>
          <p:txBody>
            <a:bodyPr/>
            <a:lstStyle/>
            <a:p/>
          </p:txBody>
        </p:sp>
        <p:sp>
          <p:nvSpPr>
            <p:cNvPr id="40" name="rc40"/>
            <p:cNvSpPr/>
            <p:nvPr/>
          </p:nvSpPr>
          <p:spPr>
            <a:xfrm>
              <a:off x="3162075" y="3077204"/>
              <a:ext cx="239888" cy="1230817"/>
            </a:xfrm>
            <a:prstGeom prst="rect">
              <a:avLst/>
            </a:prstGeom>
            <a:solidFill>
              <a:srgbClr val="80BD41">
                <a:alpha val="100000"/>
              </a:srgbClr>
            </a:solidFill>
          </p:spPr>
          <p:txBody>
            <a:bodyPr/>
            <a:lstStyle/>
            <a:p/>
          </p:txBody>
        </p:sp>
        <p:sp>
          <p:nvSpPr>
            <p:cNvPr id="41" name="rc41"/>
            <p:cNvSpPr/>
            <p:nvPr/>
          </p:nvSpPr>
          <p:spPr>
            <a:xfrm>
              <a:off x="3162075" y="3052084"/>
              <a:ext cx="239888" cy="25119"/>
            </a:xfrm>
            <a:prstGeom prst="rect">
              <a:avLst/>
            </a:prstGeom>
            <a:solidFill>
              <a:srgbClr val="1CABE2">
                <a:alpha val="100000"/>
              </a:srgbClr>
            </a:solidFill>
          </p:spPr>
          <p:txBody>
            <a:bodyPr/>
            <a:lstStyle/>
            <a:p/>
          </p:txBody>
        </p:sp>
        <p:sp>
          <p:nvSpPr>
            <p:cNvPr id="42" name="rc42"/>
            <p:cNvSpPr/>
            <p:nvPr/>
          </p:nvSpPr>
          <p:spPr>
            <a:xfrm>
              <a:off x="3428618" y="3076509"/>
              <a:ext cx="239888" cy="1231512"/>
            </a:xfrm>
            <a:prstGeom prst="rect">
              <a:avLst/>
            </a:prstGeom>
            <a:solidFill>
              <a:srgbClr val="80BD41">
                <a:alpha val="100000"/>
              </a:srgbClr>
            </a:solidFill>
          </p:spPr>
          <p:txBody>
            <a:bodyPr/>
            <a:lstStyle/>
            <a:p/>
          </p:txBody>
        </p:sp>
        <p:sp>
          <p:nvSpPr>
            <p:cNvPr id="43" name="rc43"/>
            <p:cNvSpPr/>
            <p:nvPr/>
          </p:nvSpPr>
          <p:spPr>
            <a:xfrm>
              <a:off x="3428618" y="3025200"/>
              <a:ext cx="239888" cy="51308"/>
            </a:xfrm>
            <a:prstGeom prst="rect">
              <a:avLst/>
            </a:prstGeom>
            <a:solidFill>
              <a:srgbClr val="1CABE2">
                <a:alpha val="100000"/>
              </a:srgbClr>
            </a:solidFill>
          </p:spPr>
          <p:txBody>
            <a:bodyPr/>
            <a:lstStyle/>
            <a:p/>
          </p:txBody>
        </p:sp>
        <p:sp>
          <p:nvSpPr>
            <p:cNvPr id="44" name="rc44"/>
            <p:cNvSpPr/>
            <p:nvPr/>
          </p:nvSpPr>
          <p:spPr>
            <a:xfrm>
              <a:off x="3695161" y="3089229"/>
              <a:ext cx="239888" cy="1218792"/>
            </a:xfrm>
            <a:prstGeom prst="rect">
              <a:avLst/>
            </a:prstGeom>
            <a:solidFill>
              <a:srgbClr val="80BD41">
                <a:alpha val="100000"/>
              </a:srgbClr>
            </a:solidFill>
          </p:spPr>
          <p:txBody>
            <a:bodyPr/>
            <a:lstStyle/>
            <a:p/>
          </p:txBody>
        </p:sp>
        <p:sp>
          <p:nvSpPr>
            <p:cNvPr id="45" name="rc45"/>
            <p:cNvSpPr/>
            <p:nvPr/>
          </p:nvSpPr>
          <p:spPr>
            <a:xfrm>
              <a:off x="3695161" y="3011411"/>
              <a:ext cx="239888" cy="77817"/>
            </a:xfrm>
            <a:prstGeom prst="rect">
              <a:avLst/>
            </a:prstGeom>
            <a:solidFill>
              <a:srgbClr val="1CABE2">
                <a:alpha val="100000"/>
              </a:srgbClr>
            </a:solidFill>
          </p:spPr>
          <p:txBody>
            <a:bodyPr/>
            <a:lstStyle/>
            <a:p/>
          </p:txBody>
        </p:sp>
        <p:sp>
          <p:nvSpPr>
            <p:cNvPr id="46" name="rc46"/>
            <p:cNvSpPr/>
            <p:nvPr/>
          </p:nvSpPr>
          <p:spPr>
            <a:xfrm>
              <a:off x="3961705" y="3101041"/>
              <a:ext cx="239888" cy="1206980"/>
            </a:xfrm>
            <a:prstGeom prst="rect">
              <a:avLst/>
            </a:prstGeom>
            <a:solidFill>
              <a:srgbClr val="80BD41">
                <a:alpha val="100000"/>
              </a:srgbClr>
            </a:solidFill>
          </p:spPr>
          <p:txBody>
            <a:bodyPr/>
            <a:lstStyle/>
            <a:p/>
          </p:txBody>
        </p:sp>
        <p:sp>
          <p:nvSpPr>
            <p:cNvPr id="47" name="rc47"/>
            <p:cNvSpPr/>
            <p:nvPr/>
          </p:nvSpPr>
          <p:spPr>
            <a:xfrm>
              <a:off x="3961705" y="3010182"/>
              <a:ext cx="239888" cy="90858"/>
            </a:xfrm>
            <a:prstGeom prst="rect">
              <a:avLst/>
            </a:prstGeom>
            <a:solidFill>
              <a:srgbClr val="1CABE2">
                <a:alpha val="100000"/>
              </a:srgbClr>
            </a:solidFill>
          </p:spPr>
          <p:txBody>
            <a:bodyPr/>
            <a:lstStyle/>
            <a:p/>
          </p:txBody>
        </p:sp>
        <p:sp>
          <p:nvSpPr>
            <p:cNvPr id="48" name="rc48"/>
            <p:cNvSpPr/>
            <p:nvPr/>
          </p:nvSpPr>
          <p:spPr>
            <a:xfrm>
              <a:off x="4228248" y="3094253"/>
              <a:ext cx="239888" cy="1213768"/>
            </a:xfrm>
            <a:prstGeom prst="rect">
              <a:avLst/>
            </a:prstGeom>
            <a:solidFill>
              <a:srgbClr val="80BD41">
                <a:alpha val="100000"/>
              </a:srgbClr>
            </a:solidFill>
          </p:spPr>
          <p:txBody>
            <a:bodyPr/>
            <a:lstStyle/>
            <a:p/>
          </p:txBody>
        </p:sp>
        <p:sp>
          <p:nvSpPr>
            <p:cNvPr id="49" name="rc49"/>
            <p:cNvSpPr/>
            <p:nvPr/>
          </p:nvSpPr>
          <p:spPr>
            <a:xfrm>
              <a:off x="4228248" y="3016756"/>
              <a:ext cx="239888" cy="77497"/>
            </a:xfrm>
            <a:prstGeom prst="rect">
              <a:avLst/>
            </a:prstGeom>
            <a:solidFill>
              <a:srgbClr val="1CABE2">
                <a:alpha val="100000"/>
              </a:srgbClr>
            </a:solidFill>
          </p:spPr>
          <p:txBody>
            <a:bodyPr/>
            <a:lstStyle/>
            <a:p/>
          </p:txBody>
        </p:sp>
        <p:sp>
          <p:nvSpPr>
            <p:cNvPr id="50" name="rc50"/>
            <p:cNvSpPr/>
            <p:nvPr/>
          </p:nvSpPr>
          <p:spPr>
            <a:xfrm>
              <a:off x="4494791" y="3154701"/>
              <a:ext cx="239888" cy="1153320"/>
            </a:xfrm>
            <a:prstGeom prst="rect">
              <a:avLst/>
            </a:prstGeom>
            <a:solidFill>
              <a:srgbClr val="80BD41">
                <a:alpha val="100000"/>
              </a:srgbClr>
            </a:solidFill>
          </p:spPr>
          <p:txBody>
            <a:bodyPr/>
            <a:lstStyle/>
            <a:p/>
          </p:txBody>
        </p:sp>
        <p:sp>
          <p:nvSpPr>
            <p:cNvPr id="51" name="rc51"/>
            <p:cNvSpPr/>
            <p:nvPr/>
          </p:nvSpPr>
          <p:spPr>
            <a:xfrm>
              <a:off x="4494791" y="3026536"/>
              <a:ext cx="239888" cy="128164"/>
            </a:xfrm>
            <a:prstGeom prst="rect">
              <a:avLst/>
            </a:prstGeom>
            <a:solidFill>
              <a:srgbClr val="1CABE2">
                <a:alpha val="100000"/>
              </a:srgbClr>
            </a:solidFill>
          </p:spPr>
          <p:txBody>
            <a:bodyPr/>
            <a:lstStyle/>
            <a:p/>
          </p:txBody>
        </p:sp>
        <p:sp>
          <p:nvSpPr>
            <p:cNvPr id="52" name="rc52"/>
            <p:cNvSpPr/>
            <p:nvPr/>
          </p:nvSpPr>
          <p:spPr>
            <a:xfrm>
              <a:off x="4761334" y="3130971"/>
              <a:ext cx="239888" cy="1177050"/>
            </a:xfrm>
            <a:prstGeom prst="rect">
              <a:avLst/>
            </a:prstGeom>
            <a:solidFill>
              <a:srgbClr val="80BD41">
                <a:alpha val="100000"/>
              </a:srgbClr>
            </a:solidFill>
          </p:spPr>
          <p:txBody>
            <a:bodyPr/>
            <a:lstStyle/>
            <a:p/>
          </p:txBody>
        </p:sp>
        <p:sp>
          <p:nvSpPr>
            <p:cNvPr id="53" name="rc53"/>
            <p:cNvSpPr/>
            <p:nvPr/>
          </p:nvSpPr>
          <p:spPr>
            <a:xfrm>
              <a:off x="4761334" y="3028621"/>
              <a:ext cx="239888" cy="102349"/>
            </a:xfrm>
            <a:prstGeom prst="rect">
              <a:avLst/>
            </a:prstGeom>
            <a:solidFill>
              <a:srgbClr val="1CABE2">
                <a:alpha val="100000"/>
              </a:srgbClr>
            </a:solidFill>
          </p:spPr>
          <p:txBody>
            <a:bodyPr/>
            <a:lstStyle/>
            <a:p/>
          </p:txBody>
        </p:sp>
        <p:sp>
          <p:nvSpPr>
            <p:cNvPr id="54" name="rc54"/>
            <p:cNvSpPr/>
            <p:nvPr/>
          </p:nvSpPr>
          <p:spPr>
            <a:xfrm>
              <a:off x="5027877" y="3042517"/>
              <a:ext cx="239888" cy="1265504"/>
            </a:xfrm>
            <a:prstGeom prst="rect">
              <a:avLst/>
            </a:prstGeom>
            <a:solidFill>
              <a:srgbClr val="80BD41">
                <a:alpha val="100000"/>
              </a:srgbClr>
            </a:solidFill>
          </p:spPr>
          <p:txBody>
            <a:bodyPr/>
            <a:lstStyle/>
            <a:p/>
          </p:txBody>
        </p:sp>
        <p:sp>
          <p:nvSpPr>
            <p:cNvPr id="55" name="rc55"/>
            <p:cNvSpPr/>
            <p:nvPr/>
          </p:nvSpPr>
          <p:spPr>
            <a:xfrm>
              <a:off x="5027877" y="3029743"/>
              <a:ext cx="239888" cy="12773"/>
            </a:xfrm>
            <a:prstGeom prst="rect">
              <a:avLst/>
            </a:prstGeom>
            <a:solidFill>
              <a:srgbClr val="1CABE2">
                <a:alpha val="100000"/>
              </a:srgbClr>
            </a:solidFill>
          </p:spPr>
          <p:txBody>
            <a:bodyPr/>
            <a:lstStyle/>
            <a:p/>
          </p:txBody>
        </p:sp>
        <p:sp>
          <p:nvSpPr>
            <p:cNvPr id="56" name="rc56"/>
            <p:cNvSpPr/>
            <p:nvPr/>
          </p:nvSpPr>
          <p:spPr>
            <a:xfrm>
              <a:off x="5294420" y="3085488"/>
              <a:ext cx="239888" cy="1222533"/>
            </a:xfrm>
            <a:prstGeom prst="rect">
              <a:avLst/>
            </a:prstGeom>
            <a:solidFill>
              <a:srgbClr val="80BD41">
                <a:alpha val="100000"/>
              </a:srgbClr>
            </a:solidFill>
          </p:spPr>
          <p:txBody>
            <a:bodyPr/>
            <a:lstStyle/>
            <a:p/>
          </p:txBody>
        </p:sp>
        <p:sp>
          <p:nvSpPr>
            <p:cNvPr id="57" name="rc57"/>
            <p:cNvSpPr/>
            <p:nvPr/>
          </p:nvSpPr>
          <p:spPr>
            <a:xfrm>
              <a:off x="5294420" y="3047701"/>
              <a:ext cx="239888" cy="37786"/>
            </a:xfrm>
            <a:prstGeom prst="rect">
              <a:avLst/>
            </a:prstGeom>
            <a:solidFill>
              <a:srgbClr val="1CABE2">
                <a:alpha val="100000"/>
              </a:srgbClr>
            </a:solidFill>
          </p:spPr>
          <p:txBody>
            <a:bodyPr/>
            <a:lstStyle/>
            <a:p/>
          </p:txBody>
        </p:sp>
        <p:sp>
          <p:nvSpPr>
            <p:cNvPr id="58" name="rc58"/>
            <p:cNvSpPr/>
            <p:nvPr/>
          </p:nvSpPr>
          <p:spPr>
            <a:xfrm>
              <a:off x="5560963" y="3089336"/>
              <a:ext cx="239888" cy="1218685"/>
            </a:xfrm>
            <a:prstGeom prst="rect">
              <a:avLst/>
            </a:prstGeom>
            <a:solidFill>
              <a:srgbClr val="80BD41">
                <a:alpha val="100000"/>
              </a:srgbClr>
            </a:solidFill>
          </p:spPr>
          <p:txBody>
            <a:bodyPr/>
            <a:lstStyle/>
            <a:p/>
          </p:txBody>
        </p:sp>
        <p:sp>
          <p:nvSpPr>
            <p:cNvPr id="59" name="rc59"/>
            <p:cNvSpPr/>
            <p:nvPr/>
          </p:nvSpPr>
          <p:spPr>
            <a:xfrm>
              <a:off x="5560963" y="3077043"/>
              <a:ext cx="239888" cy="12292"/>
            </a:xfrm>
            <a:prstGeom prst="rect">
              <a:avLst/>
            </a:prstGeom>
            <a:solidFill>
              <a:srgbClr val="1CABE2">
                <a:alpha val="100000"/>
              </a:srgbClr>
            </a:solidFill>
          </p:spPr>
          <p:txBody>
            <a:bodyPr/>
            <a:lstStyle/>
            <a:p/>
          </p:txBody>
        </p:sp>
        <p:sp>
          <p:nvSpPr>
            <p:cNvPr id="60" name="rc60"/>
            <p:cNvSpPr/>
            <p:nvPr/>
          </p:nvSpPr>
          <p:spPr>
            <a:xfrm>
              <a:off x="5827506" y="3171216"/>
              <a:ext cx="239888" cy="1136805"/>
            </a:xfrm>
            <a:prstGeom prst="rect">
              <a:avLst/>
            </a:prstGeom>
            <a:solidFill>
              <a:srgbClr val="80BD41">
                <a:alpha val="100000"/>
              </a:srgbClr>
            </a:solidFill>
          </p:spPr>
          <p:txBody>
            <a:bodyPr/>
            <a:lstStyle/>
            <a:p/>
          </p:txBody>
        </p:sp>
        <p:sp>
          <p:nvSpPr>
            <p:cNvPr id="61" name="rc61"/>
            <p:cNvSpPr/>
            <p:nvPr/>
          </p:nvSpPr>
          <p:spPr>
            <a:xfrm>
              <a:off x="5827506" y="3148020"/>
              <a:ext cx="239888" cy="23195"/>
            </a:xfrm>
            <a:prstGeom prst="rect">
              <a:avLst/>
            </a:prstGeom>
            <a:solidFill>
              <a:srgbClr val="1CABE2">
                <a:alpha val="100000"/>
              </a:srgbClr>
            </a:solidFill>
          </p:spPr>
          <p:txBody>
            <a:bodyPr/>
            <a:lstStyle/>
            <a:p/>
          </p:txBody>
        </p:sp>
        <p:sp>
          <p:nvSpPr>
            <p:cNvPr id="62" name="rc62"/>
            <p:cNvSpPr/>
            <p:nvPr/>
          </p:nvSpPr>
          <p:spPr>
            <a:xfrm>
              <a:off x="6094049" y="3144867"/>
              <a:ext cx="239888" cy="1163154"/>
            </a:xfrm>
            <a:prstGeom prst="rect">
              <a:avLst/>
            </a:prstGeom>
            <a:solidFill>
              <a:srgbClr val="80BD41">
                <a:alpha val="100000"/>
              </a:srgbClr>
            </a:solidFill>
          </p:spPr>
          <p:txBody>
            <a:bodyPr/>
            <a:lstStyle/>
            <a:p/>
          </p:txBody>
        </p:sp>
        <p:sp>
          <p:nvSpPr>
            <p:cNvPr id="63" name="rc63"/>
            <p:cNvSpPr/>
            <p:nvPr/>
          </p:nvSpPr>
          <p:spPr>
            <a:xfrm>
              <a:off x="6094049" y="3133109"/>
              <a:ext cx="239888" cy="11758"/>
            </a:xfrm>
            <a:prstGeom prst="rect">
              <a:avLst/>
            </a:prstGeom>
            <a:solidFill>
              <a:srgbClr val="1CABE2">
                <a:alpha val="100000"/>
              </a:srgbClr>
            </a:solidFill>
          </p:spPr>
          <p:txBody>
            <a:bodyPr/>
            <a:lstStyle/>
            <a:p/>
          </p:txBody>
        </p:sp>
        <p:sp>
          <p:nvSpPr>
            <p:cNvPr id="64" name="rc64"/>
            <p:cNvSpPr/>
            <p:nvPr/>
          </p:nvSpPr>
          <p:spPr>
            <a:xfrm>
              <a:off x="6360593" y="3202268"/>
              <a:ext cx="239888" cy="1105752"/>
            </a:xfrm>
            <a:prstGeom prst="rect">
              <a:avLst/>
            </a:prstGeom>
            <a:solidFill>
              <a:srgbClr val="80BD41">
                <a:alpha val="100000"/>
              </a:srgbClr>
            </a:solidFill>
          </p:spPr>
          <p:txBody>
            <a:bodyPr/>
            <a:lstStyle/>
            <a:p/>
          </p:txBody>
        </p:sp>
        <p:sp>
          <p:nvSpPr>
            <p:cNvPr id="65" name="rc65"/>
            <p:cNvSpPr/>
            <p:nvPr/>
          </p:nvSpPr>
          <p:spPr>
            <a:xfrm>
              <a:off x="6360593" y="3191098"/>
              <a:ext cx="239888" cy="11170"/>
            </a:xfrm>
            <a:prstGeom prst="rect">
              <a:avLst/>
            </a:prstGeom>
            <a:solidFill>
              <a:srgbClr val="1CABE2">
                <a:alpha val="100000"/>
              </a:srgbClr>
            </a:solidFill>
          </p:spPr>
          <p:txBody>
            <a:bodyPr/>
            <a:lstStyle/>
            <a:p/>
          </p:txBody>
        </p:sp>
        <p:sp>
          <p:nvSpPr>
            <p:cNvPr id="66" name="rc66"/>
            <p:cNvSpPr/>
            <p:nvPr/>
          </p:nvSpPr>
          <p:spPr>
            <a:xfrm>
              <a:off x="6627136" y="3287996"/>
              <a:ext cx="239888" cy="1020024"/>
            </a:xfrm>
            <a:prstGeom prst="rect">
              <a:avLst/>
            </a:prstGeom>
            <a:solidFill>
              <a:srgbClr val="80BD41">
                <a:alpha val="100000"/>
              </a:srgbClr>
            </a:solidFill>
          </p:spPr>
          <p:txBody>
            <a:bodyPr/>
            <a:lstStyle/>
            <a:p/>
          </p:txBody>
        </p:sp>
        <p:sp>
          <p:nvSpPr>
            <p:cNvPr id="67" name="rc67"/>
            <p:cNvSpPr/>
            <p:nvPr/>
          </p:nvSpPr>
          <p:spPr>
            <a:xfrm>
              <a:off x="6627136" y="3267152"/>
              <a:ext cx="239888" cy="20844"/>
            </a:xfrm>
            <a:prstGeom prst="rect">
              <a:avLst/>
            </a:prstGeom>
            <a:solidFill>
              <a:srgbClr val="1CABE2">
                <a:alpha val="100000"/>
              </a:srgbClr>
            </a:solidFill>
          </p:spPr>
          <p:txBody>
            <a:bodyPr/>
            <a:lstStyle/>
            <a:p/>
          </p:txBody>
        </p:sp>
        <p:sp>
          <p:nvSpPr>
            <p:cNvPr id="68" name="rc68"/>
            <p:cNvSpPr/>
            <p:nvPr/>
          </p:nvSpPr>
          <p:spPr>
            <a:xfrm>
              <a:off x="6893679" y="3378107"/>
              <a:ext cx="239888" cy="929914"/>
            </a:xfrm>
            <a:prstGeom prst="rect">
              <a:avLst/>
            </a:prstGeom>
            <a:solidFill>
              <a:srgbClr val="80BD41">
                <a:alpha val="100000"/>
              </a:srgbClr>
            </a:solidFill>
          </p:spPr>
          <p:txBody>
            <a:bodyPr/>
            <a:lstStyle/>
            <a:p/>
          </p:txBody>
        </p:sp>
        <p:sp>
          <p:nvSpPr>
            <p:cNvPr id="69" name="rc69"/>
            <p:cNvSpPr/>
            <p:nvPr/>
          </p:nvSpPr>
          <p:spPr>
            <a:xfrm>
              <a:off x="6893679" y="3368700"/>
              <a:ext cx="239888" cy="9406"/>
            </a:xfrm>
            <a:prstGeom prst="rect">
              <a:avLst/>
            </a:prstGeom>
            <a:solidFill>
              <a:srgbClr val="1CABE2">
                <a:alpha val="100000"/>
              </a:srgbClr>
            </a:solidFill>
          </p:spPr>
          <p:txBody>
            <a:bodyPr/>
            <a:lstStyle/>
            <a:p/>
          </p:txBody>
        </p:sp>
        <p:sp>
          <p:nvSpPr>
            <p:cNvPr id="70" name="rc70"/>
            <p:cNvSpPr/>
            <p:nvPr/>
          </p:nvSpPr>
          <p:spPr>
            <a:xfrm>
              <a:off x="7160222" y="3311192"/>
              <a:ext cx="239888" cy="996829"/>
            </a:xfrm>
            <a:prstGeom prst="rect">
              <a:avLst/>
            </a:prstGeom>
            <a:solidFill>
              <a:srgbClr val="80BD41">
                <a:alpha val="100000"/>
              </a:srgbClr>
            </a:solidFill>
          </p:spPr>
          <p:txBody>
            <a:bodyPr/>
            <a:lstStyle/>
            <a:p/>
          </p:txBody>
        </p:sp>
        <p:sp>
          <p:nvSpPr>
            <p:cNvPr id="71" name="rc71"/>
            <p:cNvSpPr/>
            <p:nvPr/>
          </p:nvSpPr>
          <p:spPr>
            <a:xfrm>
              <a:off x="7160222" y="3301144"/>
              <a:ext cx="239888" cy="10047"/>
            </a:xfrm>
            <a:prstGeom prst="rect">
              <a:avLst/>
            </a:prstGeom>
            <a:solidFill>
              <a:srgbClr val="1CABE2">
                <a:alpha val="100000"/>
              </a:srgbClr>
            </a:solidFill>
          </p:spPr>
          <p:txBody>
            <a:bodyPr/>
            <a:lstStyle/>
            <a:p/>
          </p:txBody>
        </p:sp>
        <p:sp>
          <p:nvSpPr>
            <p:cNvPr id="72" name="rc72"/>
            <p:cNvSpPr/>
            <p:nvPr/>
          </p:nvSpPr>
          <p:spPr>
            <a:xfrm>
              <a:off x="7426765" y="3379069"/>
              <a:ext cx="239888" cy="928952"/>
            </a:xfrm>
            <a:prstGeom prst="rect">
              <a:avLst/>
            </a:prstGeom>
            <a:solidFill>
              <a:srgbClr val="80BD41">
                <a:alpha val="100000"/>
              </a:srgbClr>
            </a:solidFill>
          </p:spPr>
          <p:txBody>
            <a:bodyPr/>
            <a:lstStyle/>
            <a:p/>
          </p:txBody>
        </p:sp>
        <p:sp>
          <p:nvSpPr>
            <p:cNvPr id="73" name="rc73"/>
            <p:cNvSpPr/>
            <p:nvPr/>
          </p:nvSpPr>
          <p:spPr>
            <a:xfrm>
              <a:off x="7426765" y="3369662"/>
              <a:ext cx="239888" cy="9406"/>
            </a:xfrm>
            <a:prstGeom prst="rect">
              <a:avLst/>
            </a:prstGeom>
            <a:solidFill>
              <a:srgbClr val="1CABE2">
                <a:alpha val="100000"/>
              </a:srgbClr>
            </a:solidFill>
          </p:spPr>
          <p:txBody>
            <a:bodyPr/>
            <a:lstStyle/>
            <a:p/>
          </p:txBody>
        </p:sp>
        <p:sp>
          <p:nvSpPr>
            <p:cNvPr id="74" name="rc74"/>
            <p:cNvSpPr/>
            <p:nvPr/>
          </p:nvSpPr>
          <p:spPr>
            <a:xfrm>
              <a:off x="7693308" y="3409320"/>
              <a:ext cx="239888" cy="898701"/>
            </a:xfrm>
            <a:prstGeom prst="rect">
              <a:avLst/>
            </a:prstGeom>
            <a:solidFill>
              <a:srgbClr val="80BD41">
                <a:alpha val="100000"/>
              </a:srgbClr>
            </a:solidFill>
          </p:spPr>
          <p:txBody>
            <a:bodyPr/>
            <a:lstStyle/>
            <a:p/>
          </p:txBody>
        </p:sp>
        <p:sp>
          <p:nvSpPr>
            <p:cNvPr id="75" name="rc75"/>
            <p:cNvSpPr/>
            <p:nvPr/>
          </p:nvSpPr>
          <p:spPr>
            <a:xfrm>
              <a:off x="7693308" y="3390988"/>
              <a:ext cx="239888" cy="18332"/>
            </a:xfrm>
            <a:prstGeom prst="rect">
              <a:avLst/>
            </a:prstGeom>
            <a:solidFill>
              <a:srgbClr val="1CABE2">
                <a:alpha val="100000"/>
              </a:srgbClr>
            </a:solidFill>
          </p:spPr>
          <p:txBody>
            <a:bodyPr/>
            <a:lstStyle/>
            <a:p/>
          </p:txBody>
        </p:sp>
        <p:sp>
          <p:nvSpPr>
            <p:cNvPr id="76" name="rc76"/>
            <p:cNvSpPr/>
            <p:nvPr/>
          </p:nvSpPr>
          <p:spPr>
            <a:xfrm>
              <a:off x="7959851" y="3419688"/>
              <a:ext cx="239888" cy="888332"/>
            </a:xfrm>
            <a:prstGeom prst="rect">
              <a:avLst/>
            </a:prstGeom>
            <a:solidFill>
              <a:srgbClr val="80BD41">
                <a:alpha val="100000"/>
              </a:srgbClr>
            </a:solidFill>
          </p:spPr>
          <p:txBody>
            <a:bodyPr/>
            <a:lstStyle/>
            <a:p/>
          </p:txBody>
        </p:sp>
        <p:sp>
          <p:nvSpPr>
            <p:cNvPr id="77" name="rc77"/>
            <p:cNvSpPr/>
            <p:nvPr/>
          </p:nvSpPr>
          <p:spPr>
            <a:xfrm>
              <a:off x="7959851" y="3401570"/>
              <a:ext cx="239888" cy="18118"/>
            </a:xfrm>
            <a:prstGeom prst="rect">
              <a:avLst/>
            </a:prstGeom>
            <a:solidFill>
              <a:srgbClr val="1CABE2">
                <a:alpha val="100000"/>
              </a:srgbClr>
            </a:solidFill>
          </p:spPr>
          <p:txBody>
            <a:bodyPr/>
            <a:lstStyle/>
            <a:p/>
          </p:txBody>
        </p:sp>
        <p:sp>
          <p:nvSpPr>
            <p:cNvPr id="78" name="pl78"/>
            <p:cNvSpPr/>
            <p:nvPr/>
          </p:nvSpPr>
          <p:spPr>
            <a:xfrm>
              <a:off x="1416218" y="2095023"/>
              <a:ext cx="6663577" cy="201181"/>
            </a:xfrm>
            <a:custGeom>
              <a:avLst/>
              <a:pathLst>
                <a:path w="6663577" h="201181">
                  <a:moveTo>
                    <a:pt x="0" y="22353"/>
                  </a:moveTo>
                  <a:lnTo>
                    <a:pt x="266543" y="0"/>
                  </a:lnTo>
                  <a:lnTo>
                    <a:pt x="533086" y="22353"/>
                  </a:lnTo>
                  <a:lnTo>
                    <a:pt x="799629" y="22353"/>
                  </a:lnTo>
                  <a:lnTo>
                    <a:pt x="1066172" y="111767"/>
                  </a:lnTo>
                  <a:lnTo>
                    <a:pt x="1332715" y="156474"/>
                  </a:lnTo>
                  <a:lnTo>
                    <a:pt x="1599258" y="89414"/>
                  </a:lnTo>
                  <a:lnTo>
                    <a:pt x="1865801" y="22353"/>
                  </a:lnTo>
                  <a:lnTo>
                    <a:pt x="2132344" y="67060"/>
                  </a:lnTo>
                  <a:lnTo>
                    <a:pt x="2398888" y="111767"/>
                  </a:lnTo>
                  <a:lnTo>
                    <a:pt x="2665431" y="134121"/>
                  </a:lnTo>
                  <a:lnTo>
                    <a:pt x="2931974" y="111767"/>
                  </a:lnTo>
                  <a:lnTo>
                    <a:pt x="3198517" y="201181"/>
                  </a:lnTo>
                  <a:lnTo>
                    <a:pt x="3465060" y="156474"/>
                  </a:lnTo>
                  <a:lnTo>
                    <a:pt x="3731603" y="0"/>
                  </a:lnTo>
                  <a:lnTo>
                    <a:pt x="3998146" y="44707"/>
                  </a:lnTo>
                  <a:lnTo>
                    <a:pt x="4264689" y="0"/>
                  </a:lnTo>
                  <a:lnTo>
                    <a:pt x="4531233" y="22353"/>
                  </a:lnTo>
                  <a:lnTo>
                    <a:pt x="4797776" y="0"/>
                  </a:lnTo>
                  <a:lnTo>
                    <a:pt x="5064319" y="0"/>
                  </a:lnTo>
                  <a:lnTo>
                    <a:pt x="5330862" y="22353"/>
                  </a:lnTo>
                  <a:lnTo>
                    <a:pt x="5597405" y="0"/>
                  </a:lnTo>
                  <a:lnTo>
                    <a:pt x="5863948" y="0"/>
                  </a:lnTo>
                  <a:lnTo>
                    <a:pt x="6130491" y="0"/>
                  </a:lnTo>
                  <a:lnTo>
                    <a:pt x="6397034" y="22353"/>
                  </a:lnTo>
                  <a:lnTo>
                    <a:pt x="6663577" y="22353"/>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402135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0" name="tx90"/>
            <p:cNvSpPr/>
            <p:nvPr/>
          </p:nvSpPr>
          <p:spPr>
            <a:xfrm>
              <a:off x="1298664" y="28309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250.9</a:t>
              </a:r>
            </a:p>
          </p:txBody>
        </p:sp>
        <p:sp>
          <p:nvSpPr>
            <p:cNvPr id="91" name="tx91"/>
            <p:cNvSpPr/>
            <p:nvPr/>
          </p:nvSpPr>
          <p:spPr>
            <a:xfrm>
              <a:off x="2670557" y="293759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2" name="tx92"/>
            <p:cNvSpPr/>
            <p:nvPr/>
          </p:nvSpPr>
          <p:spPr>
            <a:xfrm>
              <a:off x="3964096" y="28742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242.8</a:t>
              </a:r>
            </a:p>
          </p:txBody>
        </p:sp>
        <p:sp>
          <p:nvSpPr>
            <p:cNvPr id="93" name="tx93"/>
            <p:cNvSpPr/>
            <p:nvPr/>
          </p:nvSpPr>
          <p:spPr>
            <a:xfrm>
              <a:off x="5296811" y="29116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235.8</a:t>
              </a:r>
            </a:p>
          </p:txBody>
        </p:sp>
        <p:sp>
          <p:nvSpPr>
            <p:cNvPr id="94" name="tx94"/>
            <p:cNvSpPr/>
            <p:nvPr/>
          </p:nvSpPr>
          <p:spPr>
            <a:xfrm>
              <a:off x="6402160" y="305517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95" name="tx95"/>
            <p:cNvSpPr/>
            <p:nvPr/>
          </p:nvSpPr>
          <p:spPr>
            <a:xfrm>
              <a:off x="6629527" y="31312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194.7</a:t>
              </a:r>
            </a:p>
          </p:txBody>
        </p:sp>
        <p:sp>
          <p:nvSpPr>
            <p:cNvPr id="96" name="tx96"/>
            <p:cNvSpPr/>
            <p:nvPr/>
          </p:nvSpPr>
          <p:spPr>
            <a:xfrm>
              <a:off x="6896070" y="32327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175.8</a:t>
              </a:r>
            </a:p>
          </p:txBody>
        </p:sp>
        <p:sp>
          <p:nvSpPr>
            <p:cNvPr id="97" name="tx97"/>
            <p:cNvSpPr/>
            <p:nvPr/>
          </p:nvSpPr>
          <p:spPr>
            <a:xfrm>
              <a:off x="7162613" y="31652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188.4</a:t>
              </a:r>
            </a:p>
          </p:txBody>
        </p:sp>
        <p:sp>
          <p:nvSpPr>
            <p:cNvPr id="98" name="tx98"/>
            <p:cNvSpPr/>
            <p:nvPr/>
          </p:nvSpPr>
          <p:spPr>
            <a:xfrm>
              <a:off x="7429156" y="32337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175.6</a:t>
              </a:r>
            </a:p>
          </p:txBody>
        </p:sp>
        <p:sp>
          <p:nvSpPr>
            <p:cNvPr id="99" name="tx99"/>
            <p:cNvSpPr/>
            <p:nvPr/>
          </p:nvSpPr>
          <p:spPr>
            <a:xfrm>
              <a:off x="7695699" y="32550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171.6</a:t>
              </a:r>
            </a:p>
          </p:txBody>
        </p:sp>
        <p:sp>
          <p:nvSpPr>
            <p:cNvPr id="100" name="tx100"/>
            <p:cNvSpPr/>
            <p:nvPr/>
          </p:nvSpPr>
          <p:spPr>
            <a:xfrm>
              <a:off x="7962242" y="32656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169.6</a:t>
              </a:r>
            </a:p>
          </p:txBody>
        </p:sp>
        <p:sp>
          <p:nvSpPr>
            <p:cNvPr id="101" name="pl101"/>
            <p:cNvSpPr/>
            <p:nvPr/>
          </p:nvSpPr>
          <p:spPr>
            <a:xfrm>
              <a:off x="141621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298664" y="36157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245.9</a:t>
              </a:r>
            </a:p>
          </p:txBody>
        </p:sp>
        <p:sp>
          <p:nvSpPr>
            <p:cNvPr id="113" name="tx113"/>
            <p:cNvSpPr/>
            <p:nvPr/>
          </p:nvSpPr>
          <p:spPr>
            <a:xfrm>
              <a:off x="1390092" y="2946343"/>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4" name="tx114"/>
            <p:cNvSpPr/>
            <p:nvPr/>
          </p:nvSpPr>
          <p:spPr>
            <a:xfrm>
              <a:off x="2631380" y="37051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212.5</a:t>
              </a:r>
            </a:p>
          </p:txBody>
        </p:sp>
        <p:sp>
          <p:nvSpPr>
            <p:cNvPr id="115" name="tx115"/>
            <p:cNvSpPr/>
            <p:nvPr/>
          </p:nvSpPr>
          <p:spPr>
            <a:xfrm>
              <a:off x="2657505" y="30879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a:t>
              </a:r>
            </a:p>
          </p:txBody>
        </p:sp>
        <p:sp>
          <p:nvSpPr>
            <p:cNvPr id="116" name="tx116"/>
            <p:cNvSpPr/>
            <p:nvPr/>
          </p:nvSpPr>
          <p:spPr>
            <a:xfrm>
              <a:off x="3964096" y="36694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225.8</a:t>
              </a:r>
            </a:p>
          </p:txBody>
        </p:sp>
        <p:sp>
          <p:nvSpPr>
            <p:cNvPr id="117" name="tx117"/>
            <p:cNvSpPr/>
            <p:nvPr/>
          </p:nvSpPr>
          <p:spPr>
            <a:xfrm>
              <a:off x="4029398" y="3021710"/>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8" name="tx118"/>
            <p:cNvSpPr/>
            <p:nvPr/>
          </p:nvSpPr>
          <p:spPr>
            <a:xfrm>
              <a:off x="5296811" y="36617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228.7</a:t>
              </a:r>
            </a:p>
          </p:txBody>
        </p:sp>
        <p:sp>
          <p:nvSpPr>
            <p:cNvPr id="119" name="tx119"/>
            <p:cNvSpPr/>
            <p:nvPr/>
          </p:nvSpPr>
          <p:spPr>
            <a:xfrm>
              <a:off x="5349062" y="303269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20" name="tx120"/>
            <p:cNvSpPr/>
            <p:nvPr/>
          </p:nvSpPr>
          <p:spPr>
            <a:xfrm>
              <a:off x="6362984" y="37200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206.9</a:t>
              </a:r>
            </a:p>
          </p:txBody>
        </p:sp>
        <p:sp>
          <p:nvSpPr>
            <p:cNvPr id="121" name="tx121"/>
            <p:cNvSpPr/>
            <p:nvPr/>
          </p:nvSpPr>
          <p:spPr>
            <a:xfrm>
              <a:off x="6415235" y="316278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2" name="tx122"/>
            <p:cNvSpPr/>
            <p:nvPr/>
          </p:nvSpPr>
          <p:spPr>
            <a:xfrm>
              <a:off x="6629527" y="37629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190.8</a:t>
              </a:r>
            </a:p>
          </p:txBody>
        </p:sp>
        <p:sp>
          <p:nvSpPr>
            <p:cNvPr id="123" name="tx123"/>
            <p:cNvSpPr/>
            <p:nvPr/>
          </p:nvSpPr>
          <p:spPr>
            <a:xfrm>
              <a:off x="6681778" y="324248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24" name="tx124"/>
            <p:cNvSpPr/>
            <p:nvPr/>
          </p:nvSpPr>
          <p:spPr>
            <a:xfrm>
              <a:off x="6935247" y="3809163"/>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25" name="tx125"/>
            <p:cNvSpPr/>
            <p:nvPr/>
          </p:nvSpPr>
          <p:spPr>
            <a:xfrm>
              <a:off x="6948321" y="33383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6" name="tx126"/>
            <p:cNvSpPr/>
            <p:nvPr/>
          </p:nvSpPr>
          <p:spPr>
            <a:xfrm>
              <a:off x="7162613" y="37745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186.5</a:t>
              </a:r>
            </a:p>
          </p:txBody>
        </p:sp>
        <p:sp>
          <p:nvSpPr>
            <p:cNvPr id="127" name="tx127"/>
            <p:cNvSpPr/>
            <p:nvPr/>
          </p:nvSpPr>
          <p:spPr>
            <a:xfrm>
              <a:off x="7214864" y="32711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8" name="tx128"/>
            <p:cNvSpPr/>
            <p:nvPr/>
          </p:nvSpPr>
          <p:spPr>
            <a:xfrm>
              <a:off x="7429156" y="38084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173.8</a:t>
              </a:r>
            </a:p>
          </p:txBody>
        </p:sp>
        <p:sp>
          <p:nvSpPr>
            <p:cNvPr id="129" name="tx129"/>
            <p:cNvSpPr/>
            <p:nvPr/>
          </p:nvSpPr>
          <p:spPr>
            <a:xfrm>
              <a:off x="7481407" y="333931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30" name="tx130"/>
            <p:cNvSpPr/>
            <p:nvPr/>
          </p:nvSpPr>
          <p:spPr>
            <a:xfrm>
              <a:off x="7695699" y="38236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168.2</a:t>
              </a:r>
            </a:p>
          </p:txBody>
        </p:sp>
        <p:sp>
          <p:nvSpPr>
            <p:cNvPr id="131" name="tx131"/>
            <p:cNvSpPr/>
            <p:nvPr/>
          </p:nvSpPr>
          <p:spPr>
            <a:xfrm>
              <a:off x="7747950" y="336506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32" name="tx132"/>
            <p:cNvSpPr/>
            <p:nvPr/>
          </p:nvSpPr>
          <p:spPr>
            <a:xfrm>
              <a:off x="7962242" y="38288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166.2</a:t>
              </a:r>
            </a:p>
          </p:txBody>
        </p:sp>
        <p:sp>
          <p:nvSpPr>
            <p:cNvPr id="133" name="tx133"/>
            <p:cNvSpPr/>
            <p:nvPr/>
          </p:nvSpPr>
          <p:spPr>
            <a:xfrm>
              <a:off x="8014493" y="337553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34" name="tx134"/>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655386" y="37214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31869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7" name="tx137"/>
            <p:cNvSpPr/>
            <p:nvPr/>
          </p:nvSpPr>
          <p:spPr>
            <a:xfrm>
              <a:off x="655386" y="2652446"/>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8" name="tx138"/>
            <p:cNvSpPr/>
            <p:nvPr/>
          </p:nvSpPr>
          <p:spPr>
            <a:xfrm>
              <a:off x="655386" y="21180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9" name="tx139"/>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6" name="tx156"/>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9" name="rc159"/>
            <p:cNvSpPr/>
            <p:nvPr/>
          </p:nvSpPr>
          <p:spPr>
            <a:xfrm>
              <a:off x="4056806" y="5180747"/>
              <a:ext cx="201456" cy="201456"/>
            </a:xfrm>
            <a:prstGeom prst="rect">
              <a:avLst/>
            </a:prstGeom>
            <a:solidFill>
              <a:srgbClr val="1CABE2">
                <a:alpha val="100000"/>
              </a:srgbClr>
            </a:solidFill>
          </p:spPr>
          <p:txBody>
            <a:bodyPr/>
            <a:lstStyle/>
            <a:p/>
          </p:txBody>
        </p:sp>
        <p:sp>
          <p:nvSpPr>
            <p:cNvPr id="160" name="rc160"/>
            <p:cNvSpPr/>
            <p:nvPr/>
          </p:nvSpPr>
          <p:spPr>
            <a:xfrm>
              <a:off x="6014964" y="5180747"/>
              <a:ext cx="201456" cy="201456"/>
            </a:xfrm>
            <a:prstGeom prst="rect">
              <a:avLst/>
            </a:prstGeom>
            <a:solidFill>
              <a:srgbClr val="80BD41">
                <a:alpha val="100000"/>
              </a:srgbClr>
            </a:solidFill>
          </p:spPr>
          <p:txBody>
            <a:bodyPr/>
            <a:lstStyle/>
            <a:p/>
          </p:txBody>
        </p:sp>
        <p:sp>
          <p:nvSpPr>
            <p:cNvPr id="161" name="tx161"/>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2" name="tx162"/>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4" name="tx164"/>
            <p:cNvSpPr/>
            <p:nvPr/>
          </p:nvSpPr>
          <p:spPr>
            <a:xfrm>
              <a:off x="951100" y="1592892"/>
              <a:ext cx="12768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Chile, 2000-2025</a:t>
              </a:r>
            </a:p>
          </p:txBody>
        </p:sp>
        <p:sp>
          <p:nvSpPr>
            <p:cNvPr id="165" name="pl165"/>
            <p:cNvSpPr/>
            <p:nvPr/>
          </p:nvSpPr>
          <p:spPr>
            <a:xfrm>
              <a:off x="208280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365585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522890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680195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837501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286932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44237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01543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58848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954972"/>
              <a:ext cx="6508976" cy="129091"/>
            </a:xfrm>
            <a:prstGeom prst="rect">
              <a:avLst/>
            </a:prstGeom>
            <a:solidFill>
              <a:srgbClr val="80BD41">
                <a:alpha val="100000"/>
              </a:srgbClr>
            </a:solidFill>
          </p:spPr>
          <p:txBody>
            <a:bodyPr/>
            <a:lstStyle/>
            <a:p/>
          </p:txBody>
        </p:sp>
        <p:sp>
          <p:nvSpPr>
            <p:cNvPr id="179" name="rc179"/>
            <p:cNvSpPr/>
            <p:nvPr/>
          </p:nvSpPr>
          <p:spPr>
            <a:xfrm>
              <a:off x="7805250" y="5954972"/>
              <a:ext cx="65753" cy="129091"/>
            </a:xfrm>
            <a:prstGeom prst="rect">
              <a:avLst/>
            </a:prstGeom>
            <a:solidFill>
              <a:srgbClr val="1CABE2">
                <a:alpha val="100000"/>
              </a:srgbClr>
            </a:solidFill>
          </p:spPr>
          <p:txBody>
            <a:bodyPr/>
            <a:lstStyle/>
            <a:p/>
          </p:txBody>
        </p:sp>
        <p:sp>
          <p:nvSpPr>
            <p:cNvPr id="180" name="rc180"/>
            <p:cNvSpPr/>
            <p:nvPr/>
          </p:nvSpPr>
          <p:spPr>
            <a:xfrm>
              <a:off x="1296273" y="5793607"/>
              <a:ext cx="5290175" cy="129091"/>
            </a:xfrm>
            <a:prstGeom prst="rect">
              <a:avLst/>
            </a:prstGeom>
            <a:solidFill>
              <a:srgbClr val="80BD41">
                <a:alpha val="100000"/>
              </a:srgbClr>
            </a:solidFill>
          </p:spPr>
          <p:txBody>
            <a:bodyPr/>
            <a:lstStyle/>
            <a:p/>
          </p:txBody>
        </p:sp>
        <p:sp>
          <p:nvSpPr>
            <p:cNvPr id="181" name="rc181"/>
            <p:cNvSpPr/>
            <p:nvPr/>
          </p:nvSpPr>
          <p:spPr>
            <a:xfrm>
              <a:off x="6586449" y="5793607"/>
              <a:ext cx="107911" cy="129091"/>
            </a:xfrm>
            <a:prstGeom prst="rect">
              <a:avLst/>
            </a:prstGeom>
            <a:solidFill>
              <a:srgbClr val="1CABE2">
                <a:alpha val="100000"/>
              </a:srgbClr>
            </a:solidFill>
          </p:spPr>
          <p:txBody>
            <a:bodyPr/>
            <a:lstStyle/>
            <a:p/>
          </p:txBody>
        </p:sp>
        <p:sp>
          <p:nvSpPr>
            <p:cNvPr id="182" name="rc182"/>
            <p:cNvSpPr/>
            <p:nvPr/>
          </p:nvSpPr>
          <p:spPr>
            <a:xfrm>
              <a:off x="1296273" y="5632243"/>
              <a:ext cx="5229141" cy="129091"/>
            </a:xfrm>
            <a:prstGeom prst="rect">
              <a:avLst/>
            </a:prstGeom>
            <a:solidFill>
              <a:srgbClr val="80BD41">
                <a:alpha val="100000"/>
              </a:srgbClr>
            </a:solidFill>
          </p:spPr>
          <p:txBody>
            <a:bodyPr/>
            <a:lstStyle/>
            <a:p/>
          </p:txBody>
        </p:sp>
        <p:sp>
          <p:nvSpPr>
            <p:cNvPr id="183" name="rc183"/>
            <p:cNvSpPr/>
            <p:nvPr/>
          </p:nvSpPr>
          <p:spPr>
            <a:xfrm>
              <a:off x="6525414" y="5632243"/>
              <a:ext cx="106652" cy="129091"/>
            </a:xfrm>
            <a:prstGeom prst="rect">
              <a:avLst/>
            </a:prstGeom>
            <a:solidFill>
              <a:srgbClr val="1CABE2">
                <a:alpha val="100000"/>
              </a:srgbClr>
            </a:solidFill>
          </p:spPr>
          <p:txBody>
            <a:bodyPr/>
            <a:lstStyle/>
            <a:p/>
          </p:txBody>
        </p:sp>
        <p:sp>
          <p:nvSpPr>
            <p:cNvPr id="184" name="tx184"/>
            <p:cNvSpPr/>
            <p:nvPr/>
          </p:nvSpPr>
          <p:spPr>
            <a:xfrm>
              <a:off x="8103277" y="5976381"/>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209</a:t>
              </a:r>
            </a:p>
          </p:txBody>
        </p:sp>
        <p:sp>
          <p:nvSpPr>
            <p:cNvPr id="185" name="tx185"/>
            <p:cNvSpPr/>
            <p:nvPr/>
          </p:nvSpPr>
          <p:spPr>
            <a:xfrm>
              <a:off x="6819914"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171.6</a:t>
              </a:r>
            </a:p>
          </p:txBody>
        </p:sp>
        <p:sp>
          <p:nvSpPr>
            <p:cNvPr id="186" name="tx186"/>
            <p:cNvSpPr/>
            <p:nvPr/>
          </p:nvSpPr>
          <p:spPr>
            <a:xfrm>
              <a:off x="6754176"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169.6</a:t>
              </a:r>
            </a:p>
          </p:txBody>
        </p:sp>
        <p:sp>
          <p:nvSpPr>
            <p:cNvPr id="187" name="tx187"/>
            <p:cNvSpPr/>
            <p:nvPr/>
          </p:nvSpPr>
          <p:spPr>
            <a:xfrm>
              <a:off x="4415123"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206.9</a:t>
              </a:r>
            </a:p>
          </p:txBody>
        </p:sp>
        <p:sp>
          <p:nvSpPr>
            <p:cNvPr id="188" name="tx188"/>
            <p:cNvSpPr/>
            <p:nvPr/>
          </p:nvSpPr>
          <p:spPr>
            <a:xfrm>
              <a:off x="7762778"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89" name="tx189"/>
            <p:cNvSpPr/>
            <p:nvPr/>
          </p:nvSpPr>
          <p:spPr>
            <a:xfrm>
              <a:off x="3805723"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168.2</a:t>
              </a:r>
            </a:p>
          </p:txBody>
        </p:sp>
        <p:sp>
          <p:nvSpPr>
            <p:cNvPr id="190" name="tx190"/>
            <p:cNvSpPr/>
            <p:nvPr/>
          </p:nvSpPr>
          <p:spPr>
            <a:xfrm>
              <a:off x="6565056"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91" name="tx191"/>
            <p:cNvSpPr/>
            <p:nvPr/>
          </p:nvSpPr>
          <p:spPr>
            <a:xfrm>
              <a:off x="3775205"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166.2</a:t>
              </a:r>
            </a:p>
          </p:txBody>
        </p:sp>
        <p:sp>
          <p:nvSpPr>
            <p:cNvPr id="192" name="tx192"/>
            <p:cNvSpPr/>
            <p:nvPr/>
          </p:nvSpPr>
          <p:spPr>
            <a:xfrm>
              <a:off x="6503392"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93" name="tx19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79163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8" name="tx198"/>
            <p:cNvSpPr/>
            <p:nvPr/>
          </p:nvSpPr>
          <p:spPr>
            <a:xfrm>
              <a:off x="432583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9" name="tx199"/>
            <p:cNvSpPr/>
            <p:nvPr/>
          </p:nvSpPr>
          <p:spPr>
            <a:xfrm>
              <a:off x="589888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200" name="tx200"/>
            <p:cNvSpPr/>
            <p:nvPr/>
          </p:nvSpPr>
          <p:spPr>
            <a:xfrm>
              <a:off x="747194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201" name="tx201"/>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2" name="tx202"/>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(98%) was relatively constant within 1% compared to 2019 (99%).
The number of children vaccinated with DTP1 decreased 20% compared to in 2019.
The number of surviving infants decreased approximately 19%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5" name=""/>
          <p:cNvGrpSpPr/>
          <p:nvPr/>
        </p:nvGrpSpPr>
        <p:grpSpPr>
          <a:xfrm>
            <a:off x="292608" y="1051560"/>
            <a:ext cx="8595360" cy="28575"/>
            <a:chOff x="292608" y="1051560"/>
            <a:chExt cx="8595360" cy="28575"/>
          </a:xfrm>
        </p:grpSpPr>
        <p:sp>
          <p:nvSpPr>
            <p:cNvPr id="20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Chile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153099"/>
            </a:xfrm>
            <a:custGeom>
              <a:avLst/>
              <a:pathLst>
                <a:path w="3397293" h="153099">
                  <a:moveTo>
                    <a:pt x="0" y="131228"/>
                  </a:moveTo>
                  <a:lnTo>
                    <a:pt x="135891" y="0"/>
                  </a:lnTo>
                  <a:lnTo>
                    <a:pt x="271783" y="0"/>
                  </a:lnTo>
                  <a:lnTo>
                    <a:pt x="407675" y="21871"/>
                  </a:lnTo>
                  <a:lnTo>
                    <a:pt x="543566" y="87485"/>
                  </a:lnTo>
                  <a:lnTo>
                    <a:pt x="679458" y="131228"/>
                  </a:lnTo>
                  <a:lnTo>
                    <a:pt x="815350" y="65614"/>
                  </a:lnTo>
                  <a:lnTo>
                    <a:pt x="951242" y="21871"/>
                  </a:lnTo>
                  <a:lnTo>
                    <a:pt x="1087133" y="43742"/>
                  </a:lnTo>
                  <a:lnTo>
                    <a:pt x="1223025" y="65614"/>
                  </a:lnTo>
                  <a:lnTo>
                    <a:pt x="1358917" y="109356"/>
                  </a:lnTo>
                  <a:lnTo>
                    <a:pt x="1494809" y="65614"/>
                  </a:lnTo>
                  <a:lnTo>
                    <a:pt x="1630700" y="153099"/>
                  </a:lnTo>
                  <a:lnTo>
                    <a:pt x="1766592" y="131228"/>
                  </a:lnTo>
                  <a:lnTo>
                    <a:pt x="1902484" y="43742"/>
                  </a:lnTo>
                  <a:lnTo>
                    <a:pt x="2038375" y="21871"/>
                  </a:lnTo>
                  <a:lnTo>
                    <a:pt x="2174267" y="43742"/>
                  </a:lnTo>
                  <a:lnTo>
                    <a:pt x="2310159" y="87485"/>
                  </a:lnTo>
                  <a:lnTo>
                    <a:pt x="2446051" y="43742"/>
                  </a:lnTo>
                  <a:lnTo>
                    <a:pt x="2581942" y="21871"/>
                  </a:lnTo>
                  <a:lnTo>
                    <a:pt x="2717834" y="87485"/>
                  </a:lnTo>
                  <a:lnTo>
                    <a:pt x="2853726" y="43742"/>
                  </a:lnTo>
                  <a:lnTo>
                    <a:pt x="2989618" y="21871"/>
                  </a:lnTo>
                  <a:lnTo>
                    <a:pt x="3125509" y="21871"/>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393684"/>
            </a:xfrm>
            <a:custGeom>
              <a:avLst/>
              <a:pathLst>
                <a:path w="3397293" h="393684">
                  <a:moveTo>
                    <a:pt x="0" y="65614"/>
                  </a:moveTo>
                  <a:lnTo>
                    <a:pt x="135891" y="87485"/>
                  </a:lnTo>
                  <a:lnTo>
                    <a:pt x="271783" y="65614"/>
                  </a:lnTo>
                  <a:lnTo>
                    <a:pt x="407675" y="43742"/>
                  </a:lnTo>
                  <a:lnTo>
                    <a:pt x="543566" y="21871"/>
                  </a:lnTo>
                  <a:lnTo>
                    <a:pt x="679458" y="0"/>
                  </a:lnTo>
                  <a:lnTo>
                    <a:pt x="815350" y="21871"/>
                  </a:lnTo>
                  <a:lnTo>
                    <a:pt x="951242" y="21871"/>
                  </a:lnTo>
                  <a:lnTo>
                    <a:pt x="1087133" y="43742"/>
                  </a:lnTo>
                  <a:lnTo>
                    <a:pt x="1223025" y="0"/>
                  </a:lnTo>
                  <a:lnTo>
                    <a:pt x="1358917" y="21871"/>
                  </a:lnTo>
                  <a:lnTo>
                    <a:pt x="1494809" y="21871"/>
                  </a:lnTo>
                  <a:lnTo>
                    <a:pt x="1630700" y="21871"/>
                  </a:lnTo>
                  <a:lnTo>
                    <a:pt x="1766592" y="87485"/>
                  </a:lnTo>
                  <a:lnTo>
                    <a:pt x="1902484" y="109356"/>
                  </a:lnTo>
                  <a:lnTo>
                    <a:pt x="2038375" y="87485"/>
                  </a:lnTo>
                  <a:lnTo>
                    <a:pt x="2174267" y="109356"/>
                  </a:lnTo>
                  <a:lnTo>
                    <a:pt x="2310159" y="196842"/>
                  </a:lnTo>
                  <a:lnTo>
                    <a:pt x="2446051" y="174970"/>
                  </a:lnTo>
                  <a:lnTo>
                    <a:pt x="2581942" y="306198"/>
                  </a:lnTo>
                  <a:lnTo>
                    <a:pt x="2717834" y="371812"/>
                  </a:lnTo>
                  <a:lnTo>
                    <a:pt x="2853726" y="393684"/>
                  </a:lnTo>
                  <a:lnTo>
                    <a:pt x="2989618" y="328070"/>
                  </a:lnTo>
                  <a:lnTo>
                    <a:pt x="3125509" y="262456"/>
                  </a:lnTo>
                  <a:lnTo>
                    <a:pt x="3261401" y="240584"/>
                  </a:lnTo>
                  <a:lnTo>
                    <a:pt x="3397293"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153099"/>
            </a:xfrm>
            <a:custGeom>
              <a:avLst/>
              <a:pathLst>
                <a:path w="3397293" h="153099">
                  <a:moveTo>
                    <a:pt x="0" y="131228"/>
                  </a:moveTo>
                  <a:lnTo>
                    <a:pt x="135891" y="0"/>
                  </a:lnTo>
                  <a:lnTo>
                    <a:pt x="271783" y="0"/>
                  </a:lnTo>
                  <a:lnTo>
                    <a:pt x="407675" y="21871"/>
                  </a:lnTo>
                  <a:lnTo>
                    <a:pt x="543566" y="87485"/>
                  </a:lnTo>
                  <a:lnTo>
                    <a:pt x="679458" y="131228"/>
                  </a:lnTo>
                  <a:lnTo>
                    <a:pt x="815350" y="65614"/>
                  </a:lnTo>
                  <a:lnTo>
                    <a:pt x="951242" y="21871"/>
                  </a:lnTo>
                  <a:lnTo>
                    <a:pt x="1087133" y="43742"/>
                  </a:lnTo>
                  <a:lnTo>
                    <a:pt x="1223025" y="65614"/>
                  </a:lnTo>
                  <a:lnTo>
                    <a:pt x="1358917" y="109356"/>
                  </a:lnTo>
                  <a:lnTo>
                    <a:pt x="1494809" y="65614"/>
                  </a:lnTo>
                  <a:lnTo>
                    <a:pt x="1630700" y="153099"/>
                  </a:lnTo>
                  <a:lnTo>
                    <a:pt x="1766592" y="131228"/>
                  </a:lnTo>
                  <a:lnTo>
                    <a:pt x="1902484" y="43742"/>
                  </a:lnTo>
                  <a:lnTo>
                    <a:pt x="2038375" y="21871"/>
                  </a:lnTo>
                  <a:lnTo>
                    <a:pt x="2174267" y="43742"/>
                  </a:lnTo>
                  <a:lnTo>
                    <a:pt x="2310159" y="87485"/>
                  </a:lnTo>
                  <a:lnTo>
                    <a:pt x="2446051" y="43742"/>
                  </a:lnTo>
                  <a:lnTo>
                    <a:pt x="2581942" y="21871"/>
                  </a:lnTo>
                  <a:lnTo>
                    <a:pt x="2717834" y="87485"/>
                  </a:lnTo>
                  <a:lnTo>
                    <a:pt x="2853726" y="43742"/>
                  </a:lnTo>
                  <a:lnTo>
                    <a:pt x="2989618" y="21871"/>
                  </a:lnTo>
                  <a:lnTo>
                    <a:pt x="3125509" y="21871"/>
                  </a:lnTo>
                  <a:lnTo>
                    <a:pt x="3261401" y="43742"/>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153099"/>
            </a:xfrm>
            <a:custGeom>
              <a:avLst/>
              <a:pathLst>
                <a:path w="3397293" h="153099">
                  <a:moveTo>
                    <a:pt x="0" y="131228"/>
                  </a:moveTo>
                  <a:lnTo>
                    <a:pt x="135891" y="0"/>
                  </a:lnTo>
                  <a:lnTo>
                    <a:pt x="271783" y="0"/>
                  </a:lnTo>
                  <a:lnTo>
                    <a:pt x="407675" y="21871"/>
                  </a:lnTo>
                  <a:lnTo>
                    <a:pt x="543566" y="87485"/>
                  </a:lnTo>
                  <a:lnTo>
                    <a:pt x="679458" y="131228"/>
                  </a:lnTo>
                  <a:lnTo>
                    <a:pt x="815350" y="65614"/>
                  </a:lnTo>
                  <a:lnTo>
                    <a:pt x="951242" y="21871"/>
                  </a:lnTo>
                  <a:lnTo>
                    <a:pt x="1087133" y="43742"/>
                  </a:lnTo>
                  <a:lnTo>
                    <a:pt x="1223025" y="65614"/>
                  </a:lnTo>
                  <a:lnTo>
                    <a:pt x="1358917" y="109356"/>
                  </a:lnTo>
                  <a:lnTo>
                    <a:pt x="1494809" y="65614"/>
                  </a:lnTo>
                  <a:lnTo>
                    <a:pt x="1630700" y="153099"/>
                  </a:lnTo>
                  <a:lnTo>
                    <a:pt x="1766592" y="131228"/>
                  </a:lnTo>
                  <a:lnTo>
                    <a:pt x="1902484" y="43742"/>
                  </a:lnTo>
                  <a:lnTo>
                    <a:pt x="2038375" y="21871"/>
                  </a:lnTo>
                  <a:lnTo>
                    <a:pt x="2174267" y="43742"/>
                  </a:lnTo>
                  <a:lnTo>
                    <a:pt x="2310159" y="87485"/>
                  </a:lnTo>
                  <a:lnTo>
                    <a:pt x="2446051" y="43742"/>
                  </a:lnTo>
                  <a:lnTo>
                    <a:pt x="2581942" y="21871"/>
                  </a:lnTo>
                  <a:lnTo>
                    <a:pt x="2717834" y="87485"/>
                  </a:lnTo>
                  <a:lnTo>
                    <a:pt x="2853726" y="43742"/>
                  </a:lnTo>
                  <a:lnTo>
                    <a:pt x="2989618" y="21871"/>
                  </a:lnTo>
                  <a:lnTo>
                    <a:pt x="3125509" y="21871"/>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9099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9099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797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043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8091" y="4988970"/>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Chile</a:t>
              </a:r>
            </a:p>
          </p:txBody>
        </p:sp>
        <p:sp>
          <p:nvSpPr>
            <p:cNvPr id="60" name="tx60"/>
            <p:cNvSpPr/>
            <p:nvPr/>
          </p:nvSpPr>
          <p:spPr>
            <a:xfrm>
              <a:off x="273507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9752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67458" y="1403693"/>
              <a:ext cx="23043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Chile, 2000-2025</a:t>
              </a:r>
            </a:p>
          </p:txBody>
        </p:sp>
        <p:sp>
          <p:nvSpPr>
            <p:cNvPr id="63" name="pl63"/>
            <p:cNvSpPr/>
            <p:nvPr/>
          </p:nvSpPr>
          <p:spPr>
            <a:xfrm>
              <a:off x="5267799" y="41201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157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071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27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179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136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092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049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3153185"/>
              <a:ext cx="3397293" cy="423037"/>
            </a:xfrm>
            <a:custGeom>
              <a:avLst/>
              <a:pathLst>
                <a:path w="3397293" h="423037">
                  <a:moveTo>
                    <a:pt x="0" y="362603"/>
                  </a:moveTo>
                  <a:lnTo>
                    <a:pt x="135891" y="0"/>
                  </a:lnTo>
                  <a:lnTo>
                    <a:pt x="271783" y="0"/>
                  </a:lnTo>
                  <a:lnTo>
                    <a:pt x="407675" y="60433"/>
                  </a:lnTo>
                  <a:lnTo>
                    <a:pt x="543566" y="241735"/>
                  </a:lnTo>
                  <a:lnTo>
                    <a:pt x="679458" y="362603"/>
                  </a:lnTo>
                  <a:lnTo>
                    <a:pt x="815350" y="181301"/>
                  </a:lnTo>
                  <a:lnTo>
                    <a:pt x="951242" y="60433"/>
                  </a:lnTo>
                  <a:lnTo>
                    <a:pt x="1087133" y="120867"/>
                  </a:lnTo>
                  <a:lnTo>
                    <a:pt x="1223025" y="181301"/>
                  </a:lnTo>
                  <a:lnTo>
                    <a:pt x="1358917" y="302169"/>
                  </a:lnTo>
                  <a:lnTo>
                    <a:pt x="1494809" y="181301"/>
                  </a:lnTo>
                  <a:lnTo>
                    <a:pt x="1630700" y="423037"/>
                  </a:lnTo>
                  <a:lnTo>
                    <a:pt x="1766592" y="362603"/>
                  </a:lnTo>
                  <a:lnTo>
                    <a:pt x="1902484" y="120867"/>
                  </a:lnTo>
                  <a:lnTo>
                    <a:pt x="2038375" y="60433"/>
                  </a:lnTo>
                  <a:lnTo>
                    <a:pt x="2174267" y="120867"/>
                  </a:lnTo>
                  <a:lnTo>
                    <a:pt x="2310159" y="241735"/>
                  </a:lnTo>
                  <a:lnTo>
                    <a:pt x="2446051" y="120867"/>
                  </a:lnTo>
                  <a:lnTo>
                    <a:pt x="2581942" y="60433"/>
                  </a:lnTo>
                  <a:lnTo>
                    <a:pt x="2717834" y="241735"/>
                  </a:lnTo>
                  <a:lnTo>
                    <a:pt x="2853726" y="120867"/>
                  </a:lnTo>
                  <a:lnTo>
                    <a:pt x="2989618" y="60433"/>
                  </a:lnTo>
                  <a:lnTo>
                    <a:pt x="3125509" y="60433"/>
                  </a:lnTo>
                  <a:lnTo>
                    <a:pt x="3261401" y="120867"/>
                  </a:lnTo>
                  <a:lnTo>
                    <a:pt x="3397293" y="120867"/>
                  </a:lnTo>
                </a:path>
              </a:pathLst>
            </a:custGeom>
            <a:ln w="27101" cap="flat">
              <a:solidFill>
                <a:srgbClr val="0058AB">
                  <a:alpha val="100000"/>
                </a:srgbClr>
              </a:solidFill>
              <a:prstDash val="solid"/>
              <a:round/>
            </a:ln>
          </p:spPr>
          <p:txBody>
            <a:bodyPr/>
            <a:lstStyle/>
            <a:p/>
          </p:txBody>
        </p:sp>
        <p:sp>
          <p:nvSpPr>
            <p:cNvPr id="80" name="pl80"/>
            <p:cNvSpPr/>
            <p:nvPr/>
          </p:nvSpPr>
          <p:spPr>
            <a:xfrm>
              <a:off x="5437664" y="3213619"/>
              <a:ext cx="3397293" cy="846075"/>
            </a:xfrm>
            <a:custGeom>
              <a:avLst/>
              <a:pathLst>
                <a:path w="3397293" h="846075">
                  <a:moveTo>
                    <a:pt x="0" y="846075"/>
                  </a:moveTo>
                  <a:lnTo>
                    <a:pt x="135891" y="846075"/>
                  </a:lnTo>
                  <a:lnTo>
                    <a:pt x="271783" y="846075"/>
                  </a:lnTo>
                  <a:lnTo>
                    <a:pt x="407675" y="725207"/>
                  </a:lnTo>
                  <a:lnTo>
                    <a:pt x="543566" y="604339"/>
                  </a:lnTo>
                  <a:lnTo>
                    <a:pt x="679458" y="543905"/>
                  </a:lnTo>
                  <a:lnTo>
                    <a:pt x="815350" y="483471"/>
                  </a:lnTo>
                  <a:lnTo>
                    <a:pt x="951242" y="483471"/>
                  </a:lnTo>
                  <a:lnTo>
                    <a:pt x="1087133" y="302169"/>
                  </a:lnTo>
                  <a:lnTo>
                    <a:pt x="1223025" y="181301"/>
                  </a:lnTo>
                  <a:lnTo>
                    <a:pt x="1358917" y="181301"/>
                  </a:lnTo>
                  <a:lnTo>
                    <a:pt x="1494809" y="120867"/>
                  </a:lnTo>
                  <a:lnTo>
                    <a:pt x="1630700" y="120867"/>
                  </a:lnTo>
                  <a:lnTo>
                    <a:pt x="1766592" y="120867"/>
                  </a:lnTo>
                  <a:lnTo>
                    <a:pt x="1902484" y="120867"/>
                  </a:lnTo>
                  <a:lnTo>
                    <a:pt x="2038375" y="60433"/>
                  </a:lnTo>
                  <a:lnTo>
                    <a:pt x="2174267" y="0"/>
                  </a:lnTo>
                  <a:lnTo>
                    <a:pt x="2310159" y="0"/>
                  </a:lnTo>
                  <a:lnTo>
                    <a:pt x="2446051" y="0"/>
                  </a:lnTo>
                  <a:lnTo>
                    <a:pt x="2581942" y="0"/>
                  </a:lnTo>
                  <a:lnTo>
                    <a:pt x="2717834" y="181301"/>
                  </a:lnTo>
                  <a:lnTo>
                    <a:pt x="2853726" y="302169"/>
                  </a:lnTo>
                  <a:lnTo>
                    <a:pt x="2989618" y="60433"/>
                  </a:lnTo>
                  <a:lnTo>
                    <a:pt x="3125509" y="120867"/>
                  </a:lnTo>
                  <a:lnTo>
                    <a:pt x="3261401" y="120867"/>
                  </a:lnTo>
                  <a:lnTo>
                    <a:pt x="3397293" y="60433"/>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67543"/>
              <a:ext cx="3397293" cy="1087811"/>
            </a:xfrm>
            <a:custGeom>
              <a:avLst/>
              <a:pathLst>
                <a:path w="3397293" h="1087811">
                  <a:moveTo>
                    <a:pt x="0" y="181301"/>
                  </a:moveTo>
                  <a:lnTo>
                    <a:pt x="135891" y="241735"/>
                  </a:lnTo>
                  <a:lnTo>
                    <a:pt x="271783" y="181301"/>
                  </a:lnTo>
                  <a:lnTo>
                    <a:pt x="407675" y="120867"/>
                  </a:lnTo>
                  <a:lnTo>
                    <a:pt x="543566" y="60433"/>
                  </a:lnTo>
                  <a:lnTo>
                    <a:pt x="679458" y="0"/>
                  </a:lnTo>
                  <a:lnTo>
                    <a:pt x="815350" y="60433"/>
                  </a:lnTo>
                  <a:lnTo>
                    <a:pt x="951242" y="60433"/>
                  </a:lnTo>
                  <a:lnTo>
                    <a:pt x="1087133" y="120867"/>
                  </a:lnTo>
                  <a:lnTo>
                    <a:pt x="1223025" y="0"/>
                  </a:lnTo>
                  <a:lnTo>
                    <a:pt x="1358917" y="60433"/>
                  </a:lnTo>
                  <a:lnTo>
                    <a:pt x="1494809" y="60433"/>
                  </a:lnTo>
                  <a:lnTo>
                    <a:pt x="1630700" y="60433"/>
                  </a:lnTo>
                  <a:lnTo>
                    <a:pt x="1766592" y="241735"/>
                  </a:lnTo>
                  <a:lnTo>
                    <a:pt x="1902484" y="302169"/>
                  </a:lnTo>
                  <a:lnTo>
                    <a:pt x="2038375" y="241735"/>
                  </a:lnTo>
                  <a:lnTo>
                    <a:pt x="2174267" y="302169"/>
                  </a:lnTo>
                  <a:lnTo>
                    <a:pt x="2310159" y="543905"/>
                  </a:lnTo>
                  <a:lnTo>
                    <a:pt x="2446051" y="483471"/>
                  </a:lnTo>
                  <a:lnTo>
                    <a:pt x="2581942" y="846075"/>
                  </a:lnTo>
                  <a:lnTo>
                    <a:pt x="2717834" y="1027377"/>
                  </a:lnTo>
                  <a:lnTo>
                    <a:pt x="2853726" y="1087811"/>
                  </a:lnTo>
                  <a:lnTo>
                    <a:pt x="2989618" y="906509"/>
                  </a:lnTo>
                  <a:lnTo>
                    <a:pt x="3125509" y="725207"/>
                  </a:lnTo>
                  <a:lnTo>
                    <a:pt x="3261401" y="664773"/>
                  </a:lnTo>
                  <a:lnTo>
                    <a:pt x="3397293" y="664773"/>
                  </a:lnTo>
                </a:path>
              </a:pathLst>
            </a:custGeom>
            <a:ln w="27101" cap="flat">
              <a:solidFill>
                <a:srgbClr val="961A49">
                  <a:alpha val="100000"/>
                </a:srgbClr>
              </a:solidFill>
              <a:prstDash val="solid"/>
              <a:round/>
            </a:ln>
          </p:spPr>
          <p:txBody>
            <a:bodyPr/>
            <a:lstStyle/>
            <a:p/>
          </p:txBody>
        </p:sp>
        <p:sp>
          <p:nvSpPr>
            <p:cNvPr id="82" name="pl82"/>
            <p:cNvSpPr/>
            <p:nvPr/>
          </p:nvSpPr>
          <p:spPr>
            <a:xfrm>
              <a:off x="5437664" y="321361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3153185"/>
              <a:ext cx="3397293" cy="423037"/>
            </a:xfrm>
            <a:custGeom>
              <a:avLst/>
              <a:pathLst>
                <a:path w="3397293" h="423037">
                  <a:moveTo>
                    <a:pt x="0" y="362603"/>
                  </a:moveTo>
                  <a:lnTo>
                    <a:pt x="135891" y="0"/>
                  </a:lnTo>
                  <a:lnTo>
                    <a:pt x="271783" y="0"/>
                  </a:lnTo>
                  <a:lnTo>
                    <a:pt x="407675" y="60433"/>
                  </a:lnTo>
                  <a:lnTo>
                    <a:pt x="543566" y="241735"/>
                  </a:lnTo>
                  <a:lnTo>
                    <a:pt x="679458" y="362603"/>
                  </a:lnTo>
                  <a:lnTo>
                    <a:pt x="815350" y="181301"/>
                  </a:lnTo>
                  <a:lnTo>
                    <a:pt x="951242" y="60433"/>
                  </a:lnTo>
                  <a:lnTo>
                    <a:pt x="1087133" y="120867"/>
                  </a:lnTo>
                  <a:lnTo>
                    <a:pt x="1223025" y="181301"/>
                  </a:lnTo>
                  <a:lnTo>
                    <a:pt x="1358917" y="302169"/>
                  </a:lnTo>
                  <a:lnTo>
                    <a:pt x="1494809" y="181301"/>
                  </a:lnTo>
                  <a:lnTo>
                    <a:pt x="1630700" y="423037"/>
                  </a:lnTo>
                  <a:lnTo>
                    <a:pt x="1766592" y="362603"/>
                  </a:lnTo>
                  <a:lnTo>
                    <a:pt x="1902484" y="120867"/>
                  </a:lnTo>
                  <a:lnTo>
                    <a:pt x="2038375" y="60433"/>
                  </a:lnTo>
                  <a:lnTo>
                    <a:pt x="2174267" y="120867"/>
                  </a:lnTo>
                  <a:lnTo>
                    <a:pt x="2310159" y="241735"/>
                  </a:lnTo>
                  <a:lnTo>
                    <a:pt x="2446051" y="120867"/>
                  </a:lnTo>
                  <a:lnTo>
                    <a:pt x="2581942" y="60433"/>
                  </a:lnTo>
                  <a:lnTo>
                    <a:pt x="2717834" y="241735"/>
                  </a:lnTo>
                  <a:lnTo>
                    <a:pt x="2853726" y="120867"/>
                  </a:lnTo>
                  <a:lnTo>
                    <a:pt x="2989618" y="60433"/>
                  </a:lnTo>
                  <a:lnTo>
                    <a:pt x="3125509" y="60433"/>
                  </a:lnTo>
                  <a:lnTo>
                    <a:pt x="3261401" y="120867"/>
                  </a:lnTo>
                  <a:lnTo>
                    <a:pt x="3397293" y="120867"/>
                  </a:lnTo>
                </a:path>
              </a:pathLst>
            </a:custGeom>
            <a:ln w="43362" cap="flat">
              <a:solidFill>
                <a:srgbClr val="000000">
                  <a:alpha val="100000"/>
                </a:srgbClr>
              </a:solidFill>
              <a:prstDash val="solid"/>
              <a:round/>
            </a:ln>
          </p:spPr>
          <p:txBody>
            <a:bodyPr/>
            <a:lstStyle/>
            <a:p/>
          </p:txBody>
        </p:sp>
        <p:sp>
          <p:nvSpPr>
            <p:cNvPr id="84" name="pl84"/>
            <p:cNvSpPr/>
            <p:nvPr/>
          </p:nvSpPr>
          <p:spPr>
            <a:xfrm>
              <a:off x="5437664" y="2573018"/>
              <a:ext cx="0" cy="942770"/>
            </a:xfrm>
            <a:custGeom>
              <a:avLst/>
              <a:pathLst>
                <a:path w="0" h="942770">
                  <a:moveTo>
                    <a:pt x="0" y="94277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573018"/>
              <a:ext cx="0" cy="942770"/>
            </a:xfrm>
            <a:custGeom>
              <a:avLst/>
              <a:pathLst>
                <a:path w="0" h="942770">
                  <a:moveTo>
                    <a:pt x="0" y="94277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573018"/>
              <a:ext cx="0" cy="882336"/>
            </a:xfrm>
            <a:custGeom>
              <a:avLst/>
              <a:pathLst>
                <a:path w="0" h="882336">
                  <a:moveTo>
                    <a:pt x="0" y="88233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573018"/>
              <a:ext cx="0" cy="640600"/>
            </a:xfrm>
            <a:custGeom>
              <a:avLst/>
              <a:pathLst>
                <a:path w="0" h="640600">
                  <a:moveTo>
                    <a:pt x="0" y="64060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573018"/>
              <a:ext cx="0" cy="640600"/>
            </a:xfrm>
            <a:custGeom>
              <a:avLst/>
              <a:pathLst>
                <a:path w="0" h="640600">
                  <a:moveTo>
                    <a:pt x="0" y="64060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573018"/>
              <a:ext cx="0" cy="701034"/>
            </a:xfrm>
            <a:custGeom>
              <a:avLst/>
              <a:pathLst>
                <a:path w="0" h="701034">
                  <a:moveTo>
                    <a:pt x="0" y="70103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573018"/>
              <a:ext cx="0" cy="701034"/>
            </a:xfrm>
            <a:custGeom>
              <a:avLst/>
              <a:pathLst>
                <a:path w="0" h="701034">
                  <a:moveTo>
                    <a:pt x="0" y="70103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3153185"/>
              <a:ext cx="3397293" cy="423037"/>
            </a:xfrm>
            <a:custGeom>
              <a:avLst/>
              <a:pathLst>
                <a:path w="3397293" h="423037">
                  <a:moveTo>
                    <a:pt x="0" y="362603"/>
                  </a:moveTo>
                  <a:lnTo>
                    <a:pt x="135891" y="0"/>
                  </a:lnTo>
                  <a:lnTo>
                    <a:pt x="271783" y="0"/>
                  </a:lnTo>
                  <a:lnTo>
                    <a:pt x="407675" y="60433"/>
                  </a:lnTo>
                  <a:lnTo>
                    <a:pt x="543566" y="241735"/>
                  </a:lnTo>
                  <a:lnTo>
                    <a:pt x="679458" y="362603"/>
                  </a:lnTo>
                  <a:lnTo>
                    <a:pt x="815350" y="181301"/>
                  </a:lnTo>
                  <a:lnTo>
                    <a:pt x="951242" y="60433"/>
                  </a:lnTo>
                  <a:lnTo>
                    <a:pt x="1087133" y="120867"/>
                  </a:lnTo>
                  <a:lnTo>
                    <a:pt x="1223025" y="181301"/>
                  </a:lnTo>
                  <a:lnTo>
                    <a:pt x="1358917" y="302169"/>
                  </a:lnTo>
                  <a:lnTo>
                    <a:pt x="1494809" y="181301"/>
                  </a:lnTo>
                  <a:lnTo>
                    <a:pt x="1630700" y="423037"/>
                  </a:lnTo>
                  <a:lnTo>
                    <a:pt x="1766592" y="362603"/>
                  </a:lnTo>
                  <a:lnTo>
                    <a:pt x="1902484" y="120867"/>
                  </a:lnTo>
                  <a:lnTo>
                    <a:pt x="2038375" y="60433"/>
                  </a:lnTo>
                  <a:lnTo>
                    <a:pt x="2174267" y="120867"/>
                  </a:lnTo>
                  <a:lnTo>
                    <a:pt x="2310159" y="241735"/>
                  </a:lnTo>
                  <a:lnTo>
                    <a:pt x="2446051" y="120867"/>
                  </a:lnTo>
                  <a:lnTo>
                    <a:pt x="2581942" y="60433"/>
                  </a:lnTo>
                  <a:lnTo>
                    <a:pt x="2717834" y="241735"/>
                  </a:lnTo>
                  <a:lnTo>
                    <a:pt x="2853726" y="120867"/>
                  </a:lnTo>
                  <a:lnTo>
                    <a:pt x="2989618" y="60433"/>
                  </a:lnTo>
                  <a:lnTo>
                    <a:pt x="3125509" y="60433"/>
                  </a:lnTo>
                  <a:lnTo>
                    <a:pt x="3261401" y="120867"/>
                  </a:lnTo>
                  <a:lnTo>
                    <a:pt x="3397293" y="120867"/>
                  </a:lnTo>
                </a:path>
              </a:pathLst>
            </a:custGeom>
            <a:ln w="27101" cap="flat">
              <a:solidFill>
                <a:srgbClr val="0058AB">
                  <a:alpha val="100000"/>
                </a:srgbClr>
              </a:solidFill>
              <a:prstDash val="solid"/>
              <a:round/>
            </a:ln>
          </p:spPr>
          <p:txBody>
            <a:bodyPr/>
            <a:lstStyle/>
            <a:p/>
          </p:txBody>
        </p:sp>
        <p:sp>
          <p:nvSpPr>
            <p:cNvPr id="92" name="tx92"/>
            <p:cNvSpPr/>
            <p:nvPr/>
          </p:nvSpPr>
          <p:spPr>
            <a:xfrm>
              <a:off x="5389469" y="2509781"/>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6068928" y="2509781"/>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4" name="tx94"/>
            <p:cNvSpPr/>
            <p:nvPr/>
          </p:nvSpPr>
          <p:spPr>
            <a:xfrm>
              <a:off x="6748386" y="251004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7445895" y="2508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989462" y="2508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5097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786762" y="25097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2429" y="32349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99182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76584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16150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5571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52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10769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10769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78467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4712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74790" y="4988970"/>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Chile</a:t>
              </a:r>
            </a:p>
          </p:txBody>
        </p:sp>
        <p:sp>
          <p:nvSpPr>
            <p:cNvPr id="118" name="tx118"/>
            <p:cNvSpPr/>
            <p:nvPr/>
          </p:nvSpPr>
          <p:spPr>
            <a:xfrm>
              <a:off x="705177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14228"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38396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51753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6511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78467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45075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58432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71789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7133810" cy="114824"/>
            </a:xfrm>
            <a:prstGeom prst="rect">
              <a:avLst/>
            </a:prstGeom>
            <a:solidFill>
              <a:srgbClr val="1CABE2">
                <a:alpha val="80000"/>
              </a:srgbClr>
            </a:solidFill>
          </p:spPr>
          <p:txBody>
            <a:bodyPr/>
            <a:lstStyle/>
            <a:p/>
          </p:txBody>
        </p:sp>
        <p:sp>
          <p:nvSpPr>
            <p:cNvPr id="133" name="rc133"/>
            <p:cNvSpPr/>
            <p:nvPr/>
          </p:nvSpPr>
          <p:spPr>
            <a:xfrm>
              <a:off x="1317178" y="5743865"/>
              <a:ext cx="7321564" cy="114824"/>
            </a:xfrm>
            <a:prstGeom prst="rect">
              <a:avLst/>
            </a:prstGeom>
            <a:solidFill>
              <a:srgbClr val="1CABE2">
                <a:alpha val="80000"/>
              </a:srgbClr>
            </a:solidFill>
          </p:spPr>
          <p:txBody>
            <a:bodyPr/>
            <a:lstStyle/>
            <a:p/>
          </p:txBody>
        </p:sp>
        <p:sp>
          <p:nvSpPr>
            <p:cNvPr id="134" name="rc134"/>
            <p:cNvSpPr/>
            <p:nvPr/>
          </p:nvSpPr>
          <p:spPr>
            <a:xfrm>
              <a:off x="1317178" y="5600334"/>
              <a:ext cx="7237075" cy="114824"/>
            </a:xfrm>
            <a:prstGeom prst="rect">
              <a:avLst/>
            </a:prstGeom>
            <a:solidFill>
              <a:srgbClr val="1CABE2">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10115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0" name="tx140"/>
            <p:cNvSpPr/>
            <p:nvPr/>
          </p:nvSpPr>
          <p:spPr>
            <a:xfrm>
              <a:off x="523473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1" name="tx141"/>
            <p:cNvSpPr/>
            <p:nvPr/>
          </p:nvSpPr>
          <p:spPr>
            <a:xfrm>
              <a:off x="736830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a:t>
              </a:r>
            </a:p>
          </p:txBody>
        </p:sp>
        <p:sp>
          <p:nvSpPr>
            <p:cNvPr id="142" name="tx142"/>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Chile (95%) was 10 percentage points higher than the global average (85%) and 12 percentage points higher than the average across all LACR countries (83%).
National DTP3 coverage was 1 percentage point lower than in 2019 (96%).
This equates to 8,000 un- and undervaccinated children in 2025 - the same number of un- and undervaccinated children as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Chile DTP3 coverage was 95% - this is 1 percentage point lower than in 2019 and higher than both the global and regional averages.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Chile ranked number 22 out of 33 countries for lowest DTP3 coverage (based on tied ranks).
Chile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Chile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51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415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279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142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9006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6983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1847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6710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574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039056"/>
              <a:ext cx="239888" cy="1172953"/>
            </a:xfrm>
            <a:prstGeom prst="rect">
              <a:avLst/>
            </a:prstGeom>
            <a:solidFill>
              <a:srgbClr val="80BD41">
                <a:alpha val="100000"/>
              </a:srgbClr>
            </a:solidFill>
          </p:spPr>
          <p:txBody>
            <a:bodyPr/>
            <a:lstStyle/>
            <a:p/>
          </p:txBody>
        </p:sp>
        <p:sp>
          <p:nvSpPr>
            <p:cNvPr id="27" name="rc27"/>
            <p:cNvSpPr/>
            <p:nvPr/>
          </p:nvSpPr>
          <p:spPr>
            <a:xfrm>
              <a:off x="1296273" y="2923024"/>
              <a:ext cx="239888" cy="116031"/>
            </a:xfrm>
            <a:prstGeom prst="rect">
              <a:avLst/>
            </a:prstGeom>
            <a:solidFill>
              <a:srgbClr val="1CABE2">
                <a:alpha val="100000"/>
              </a:srgbClr>
            </a:solidFill>
          </p:spPr>
          <p:txBody>
            <a:bodyPr/>
            <a:lstStyle/>
            <a:p/>
          </p:txBody>
        </p:sp>
        <p:sp>
          <p:nvSpPr>
            <p:cNvPr id="28" name="rc28"/>
            <p:cNvSpPr/>
            <p:nvPr/>
          </p:nvSpPr>
          <p:spPr>
            <a:xfrm>
              <a:off x="1562816" y="2978138"/>
              <a:ext cx="239888" cy="1233871"/>
            </a:xfrm>
            <a:prstGeom prst="rect">
              <a:avLst/>
            </a:prstGeom>
            <a:solidFill>
              <a:srgbClr val="80BD41">
                <a:alpha val="100000"/>
              </a:srgbClr>
            </a:solidFill>
          </p:spPr>
          <p:txBody>
            <a:bodyPr/>
            <a:lstStyle/>
            <a:p/>
          </p:txBody>
        </p:sp>
        <p:sp>
          <p:nvSpPr>
            <p:cNvPr id="29" name="rc29"/>
            <p:cNvSpPr/>
            <p:nvPr/>
          </p:nvSpPr>
          <p:spPr>
            <a:xfrm>
              <a:off x="1562816" y="2939974"/>
              <a:ext cx="239888" cy="38163"/>
            </a:xfrm>
            <a:prstGeom prst="rect">
              <a:avLst/>
            </a:prstGeom>
            <a:solidFill>
              <a:srgbClr val="1CABE2">
                <a:alpha val="100000"/>
              </a:srgbClr>
            </a:solidFill>
          </p:spPr>
          <p:txBody>
            <a:bodyPr/>
            <a:lstStyle/>
            <a:p/>
          </p:txBody>
        </p:sp>
        <p:sp>
          <p:nvSpPr>
            <p:cNvPr id="30" name="rc30"/>
            <p:cNvSpPr/>
            <p:nvPr/>
          </p:nvSpPr>
          <p:spPr>
            <a:xfrm>
              <a:off x="1829360" y="3016301"/>
              <a:ext cx="239888" cy="1195707"/>
            </a:xfrm>
            <a:prstGeom prst="rect">
              <a:avLst/>
            </a:prstGeom>
            <a:solidFill>
              <a:srgbClr val="80BD41">
                <a:alpha val="100000"/>
              </a:srgbClr>
            </a:solidFill>
          </p:spPr>
          <p:txBody>
            <a:bodyPr/>
            <a:lstStyle/>
            <a:p/>
          </p:txBody>
        </p:sp>
        <p:sp>
          <p:nvSpPr>
            <p:cNvPr id="31" name="rc31"/>
            <p:cNvSpPr/>
            <p:nvPr/>
          </p:nvSpPr>
          <p:spPr>
            <a:xfrm>
              <a:off x="1829360" y="2979319"/>
              <a:ext cx="239888" cy="36982"/>
            </a:xfrm>
            <a:prstGeom prst="rect">
              <a:avLst/>
            </a:prstGeom>
            <a:solidFill>
              <a:srgbClr val="1CABE2">
                <a:alpha val="100000"/>
              </a:srgbClr>
            </a:solidFill>
          </p:spPr>
          <p:txBody>
            <a:bodyPr/>
            <a:lstStyle/>
            <a:p/>
          </p:txBody>
        </p:sp>
        <p:sp>
          <p:nvSpPr>
            <p:cNvPr id="32" name="rc32"/>
            <p:cNvSpPr/>
            <p:nvPr/>
          </p:nvSpPr>
          <p:spPr>
            <a:xfrm>
              <a:off x="2095903" y="3051948"/>
              <a:ext cx="239888" cy="1160061"/>
            </a:xfrm>
            <a:prstGeom prst="rect">
              <a:avLst/>
            </a:prstGeom>
            <a:solidFill>
              <a:srgbClr val="80BD41">
                <a:alpha val="100000"/>
              </a:srgbClr>
            </a:solidFill>
          </p:spPr>
          <p:txBody>
            <a:bodyPr/>
            <a:lstStyle/>
            <a:p/>
          </p:txBody>
        </p:sp>
        <p:sp>
          <p:nvSpPr>
            <p:cNvPr id="33" name="rc33"/>
            <p:cNvSpPr/>
            <p:nvPr/>
          </p:nvSpPr>
          <p:spPr>
            <a:xfrm>
              <a:off x="2095903" y="3003614"/>
              <a:ext cx="239888" cy="48333"/>
            </a:xfrm>
            <a:prstGeom prst="rect">
              <a:avLst/>
            </a:prstGeom>
            <a:solidFill>
              <a:srgbClr val="1CABE2">
                <a:alpha val="100000"/>
              </a:srgbClr>
            </a:solidFill>
          </p:spPr>
          <p:txBody>
            <a:bodyPr/>
            <a:lstStyle/>
            <a:p/>
          </p:txBody>
        </p:sp>
        <p:sp>
          <p:nvSpPr>
            <p:cNvPr id="34" name="rc34"/>
            <p:cNvSpPr/>
            <p:nvPr/>
          </p:nvSpPr>
          <p:spPr>
            <a:xfrm>
              <a:off x="2362446" y="3105418"/>
              <a:ext cx="239888" cy="1106591"/>
            </a:xfrm>
            <a:prstGeom prst="rect">
              <a:avLst/>
            </a:prstGeom>
            <a:solidFill>
              <a:srgbClr val="80BD41">
                <a:alpha val="100000"/>
              </a:srgbClr>
            </a:solidFill>
          </p:spPr>
          <p:txBody>
            <a:bodyPr/>
            <a:lstStyle/>
            <a:p/>
          </p:txBody>
        </p:sp>
        <p:sp>
          <p:nvSpPr>
            <p:cNvPr id="35" name="rc35"/>
            <p:cNvSpPr/>
            <p:nvPr/>
          </p:nvSpPr>
          <p:spPr>
            <a:xfrm>
              <a:off x="2362446" y="3022105"/>
              <a:ext cx="239888" cy="83312"/>
            </a:xfrm>
            <a:prstGeom prst="rect">
              <a:avLst/>
            </a:prstGeom>
            <a:solidFill>
              <a:srgbClr val="1CABE2">
                <a:alpha val="100000"/>
              </a:srgbClr>
            </a:solidFill>
          </p:spPr>
          <p:txBody>
            <a:bodyPr/>
            <a:lstStyle/>
            <a:p/>
          </p:txBody>
        </p:sp>
        <p:sp>
          <p:nvSpPr>
            <p:cNvPr id="36" name="rc36"/>
            <p:cNvSpPr/>
            <p:nvPr/>
          </p:nvSpPr>
          <p:spPr>
            <a:xfrm>
              <a:off x="2628989" y="3132436"/>
              <a:ext cx="239888" cy="1079573"/>
            </a:xfrm>
            <a:prstGeom prst="rect">
              <a:avLst/>
            </a:prstGeom>
            <a:solidFill>
              <a:srgbClr val="80BD41">
                <a:alpha val="100000"/>
              </a:srgbClr>
            </a:solidFill>
          </p:spPr>
          <p:txBody>
            <a:bodyPr/>
            <a:lstStyle/>
            <a:p/>
          </p:txBody>
        </p:sp>
        <p:sp>
          <p:nvSpPr>
            <p:cNvPr id="37" name="rc37"/>
            <p:cNvSpPr/>
            <p:nvPr/>
          </p:nvSpPr>
          <p:spPr>
            <a:xfrm>
              <a:off x="2628989" y="3025649"/>
              <a:ext cx="239888" cy="106786"/>
            </a:xfrm>
            <a:prstGeom prst="rect">
              <a:avLst/>
            </a:prstGeom>
            <a:solidFill>
              <a:srgbClr val="1CABE2">
                <a:alpha val="100000"/>
              </a:srgbClr>
            </a:solidFill>
          </p:spPr>
          <p:txBody>
            <a:bodyPr/>
            <a:lstStyle/>
            <a:p/>
          </p:txBody>
        </p:sp>
        <p:sp>
          <p:nvSpPr>
            <p:cNvPr id="38" name="rc38"/>
            <p:cNvSpPr/>
            <p:nvPr/>
          </p:nvSpPr>
          <p:spPr>
            <a:xfrm>
              <a:off x="2895532" y="3104339"/>
              <a:ext cx="239888" cy="1107669"/>
            </a:xfrm>
            <a:prstGeom prst="rect">
              <a:avLst/>
            </a:prstGeom>
            <a:solidFill>
              <a:srgbClr val="80BD41">
                <a:alpha val="100000"/>
              </a:srgbClr>
            </a:solidFill>
          </p:spPr>
          <p:txBody>
            <a:bodyPr/>
            <a:lstStyle/>
            <a:p/>
          </p:txBody>
        </p:sp>
        <p:sp>
          <p:nvSpPr>
            <p:cNvPr id="39" name="rc39"/>
            <p:cNvSpPr/>
            <p:nvPr/>
          </p:nvSpPr>
          <p:spPr>
            <a:xfrm>
              <a:off x="2895532" y="3033611"/>
              <a:ext cx="239888" cy="70728"/>
            </a:xfrm>
            <a:prstGeom prst="rect">
              <a:avLst/>
            </a:prstGeom>
            <a:solidFill>
              <a:srgbClr val="1CABE2">
                <a:alpha val="100000"/>
              </a:srgbClr>
            </a:solidFill>
          </p:spPr>
          <p:txBody>
            <a:bodyPr/>
            <a:lstStyle/>
            <a:p/>
          </p:txBody>
        </p:sp>
        <p:sp>
          <p:nvSpPr>
            <p:cNvPr id="40" name="rc40"/>
            <p:cNvSpPr/>
            <p:nvPr/>
          </p:nvSpPr>
          <p:spPr>
            <a:xfrm>
              <a:off x="3162075" y="3053283"/>
              <a:ext cx="239888" cy="1158725"/>
            </a:xfrm>
            <a:prstGeom prst="rect">
              <a:avLst/>
            </a:prstGeom>
            <a:solidFill>
              <a:srgbClr val="80BD41">
                <a:alpha val="100000"/>
              </a:srgbClr>
            </a:solidFill>
          </p:spPr>
          <p:txBody>
            <a:bodyPr/>
            <a:lstStyle/>
            <a:p/>
          </p:txBody>
        </p:sp>
        <p:sp>
          <p:nvSpPr>
            <p:cNvPr id="41" name="rc41"/>
            <p:cNvSpPr/>
            <p:nvPr/>
          </p:nvSpPr>
          <p:spPr>
            <a:xfrm>
              <a:off x="3162075" y="3005001"/>
              <a:ext cx="239888" cy="48282"/>
            </a:xfrm>
            <a:prstGeom prst="rect">
              <a:avLst/>
            </a:prstGeom>
            <a:solidFill>
              <a:srgbClr val="1CABE2">
                <a:alpha val="100000"/>
              </a:srgbClr>
            </a:solidFill>
          </p:spPr>
          <p:txBody>
            <a:bodyPr/>
            <a:lstStyle/>
            <a:p/>
          </p:txBody>
        </p:sp>
        <p:sp>
          <p:nvSpPr>
            <p:cNvPr id="42" name="rc42"/>
            <p:cNvSpPr/>
            <p:nvPr/>
          </p:nvSpPr>
          <p:spPr>
            <a:xfrm>
              <a:off x="3428618" y="3040802"/>
              <a:ext cx="239888" cy="1171207"/>
            </a:xfrm>
            <a:prstGeom prst="rect">
              <a:avLst/>
            </a:prstGeom>
            <a:solidFill>
              <a:srgbClr val="80BD41">
                <a:alpha val="100000"/>
              </a:srgbClr>
            </a:solidFill>
          </p:spPr>
          <p:txBody>
            <a:bodyPr/>
            <a:lstStyle/>
            <a:p/>
          </p:txBody>
        </p:sp>
        <p:sp>
          <p:nvSpPr>
            <p:cNvPr id="43" name="rc43"/>
            <p:cNvSpPr/>
            <p:nvPr/>
          </p:nvSpPr>
          <p:spPr>
            <a:xfrm>
              <a:off x="3428618" y="2979165"/>
              <a:ext cx="239888" cy="61637"/>
            </a:xfrm>
            <a:prstGeom prst="rect">
              <a:avLst/>
            </a:prstGeom>
            <a:solidFill>
              <a:srgbClr val="1CABE2">
                <a:alpha val="100000"/>
              </a:srgbClr>
            </a:solidFill>
          </p:spPr>
          <p:txBody>
            <a:bodyPr/>
            <a:lstStyle/>
            <a:p/>
          </p:txBody>
        </p:sp>
        <p:sp>
          <p:nvSpPr>
            <p:cNvPr id="44" name="rc44"/>
            <p:cNvSpPr/>
            <p:nvPr/>
          </p:nvSpPr>
          <p:spPr>
            <a:xfrm>
              <a:off x="3695161" y="3040699"/>
              <a:ext cx="239888" cy="1171309"/>
            </a:xfrm>
            <a:prstGeom prst="rect">
              <a:avLst/>
            </a:prstGeom>
            <a:solidFill>
              <a:srgbClr val="80BD41">
                <a:alpha val="100000"/>
              </a:srgbClr>
            </a:solidFill>
          </p:spPr>
          <p:txBody>
            <a:bodyPr/>
            <a:lstStyle/>
            <a:p/>
          </p:txBody>
        </p:sp>
        <p:sp>
          <p:nvSpPr>
            <p:cNvPr id="45" name="rc45"/>
            <p:cNvSpPr/>
            <p:nvPr/>
          </p:nvSpPr>
          <p:spPr>
            <a:xfrm>
              <a:off x="3695161" y="2965913"/>
              <a:ext cx="239888" cy="74786"/>
            </a:xfrm>
            <a:prstGeom prst="rect">
              <a:avLst/>
            </a:prstGeom>
            <a:solidFill>
              <a:srgbClr val="1CABE2">
                <a:alpha val="100000"/>
              </a:srgbClr>
            </a:solidFill>
          </p:spPr>
          <p:txBody>
            <a:bodyPr/>
            <a:lstStyle/>
            <a:p/>
          </p:txBody>
        </p:sp>
        <p:sp>
          <p:nvSpPr>
            <p:cNvPr id="46" name="rc46"/>
            <p:cNvSpPr/>
            <p:nvPr/>
          </p:nvSpPr>
          <p:spPr>
            <a:xfrm>
              <a:off x="3961705" y="3064532"/>
              <a:ext cx="239888" cy="1147476"/>
            </a:xfrm>
            <a:prstGeom prst="rect">
              <a:avLst/>
            </a:prstGeom>
            <a:solidFill>
              <a:srgbClr val="80BD41">
                <a:alpha val="100000"/>
              </a:srgbClr>
            </a:solidFill>
          </p:spPr>
          <p:txBody>
            <a:bodyPr/>
            <a:lstStyle/>
            <a:p/>
          </p:txBody>
        </p:sp>
        <p:sp>
          <p:nvSpPr>
            <p:cNvPr id="47" name="rc47"/>
            <p:cNvSpPr/>
            <p:nvPr/>
          </p:nvSpPr>
          <p:spPr>
            <a:xfrm>
              <a:off x="3961705" y="2964732"/>
              <a:ext cx="239888" cy="99800"/>
            </a:xfrm>
            <a:prstGeom prst="rect">
              <a:avLst/>
            </a:prstGeom>
            <a:solidFill>
              <a:srgbClr val="1CABE2">
                <a:alpha val="100000"/>
              </a:srgbClr>
            </a:solidFill>
          </p:spPr>
          <p:txBody>
            <a:bodyPr/>
            <a:lstStyle/>
            <a:p/>
          </p:txBody>
        </p:sp>
        <p:sp>
          <p:nvSpPr>
            <p:cNvPr id="48" name="rc48"/>
            <p:cNvSpPr/>
            <p:nvPr/>
          </p:nvSpPr>
          <p:spPr>
            <a:xfrm>
              <a:off x="4228248" y="3045527"/>
              <a:ext cx="239888" cy="1166481"/>
            </a:xfrm>
            <a:prstGeom prst="rect">
              <a:avLst/>
            </a:prstGeom>
            <a:solidFill>
              <a:srgbClr val="80BD41">
                <a:alpha val="100000"/>
              </a:srgbClr>
            </a:solidFill>
          </p:spPr>
          <p:txBody>
            <a:bodyPr/>
            <a:lstStyle/>
            <a:p/>
          </p:txBody>
        </p:sp>
        <p:sp>
          <p:nvSpPr>
            <p:cNvPr id="49" name="rc49"/>
            <p:cNvSpPr/>
            <p:nvPr/>
          </p:nvSpPr>
          <p:spPr>
            <a:xfrm>
              <a:off x="4228248" y="2971049"/>
              <a:ext cx="239888" cy="74478"/>
            </a:xfrm>
            <a:prstGeom prst="rect">
              <a:avLst/>
            </a:prstGeom>
            <a:solidFill>
              <a:srgbClr val="1CABE2">
                <a:alpha val="100000"/>
              </a:srgbClr>
            </a:solidFill>
          </p:spPr>
          <p:txBody>
            <a:bodyPr/>
            <a:lstStyle/>
            <a:p/>
          </p:txBody>
        </p:sp>
        <p:sp>
          <p:nvSpPr>
            <p:cNvPr id="50" name="rc50"/>
            <p:cNvSpPr/>
            <p:nvPr/>
          </p:nvSpPr>
          <p:spPr>
            <a:xfrm>
              <a:off x="4494791" y="3103620"/>
              <a:ext cx="239888" cy="1108388"/>
            </a:xfrm>
            <a:prstGeom prst="rect">
              <a:avLst/>
            </a:prstGeom>
            <a:solidFill>
              <a:srgbClr val="80BD41">
                <a:alpha val="100000"/>
              </a:srgbClr>
            </a:solidFill>
          </p:spPr>
          <p:txBody>
            <a:bodyPr/>
            <a:lstStyle/>
            <a:p/>
          </p:txBody>
        </p:sp>
        <p:sp>
          <p:nvSpPr>
            <p:cNvPr id="51" name="rc51"/>
            <p:cNvSpPr/>
            <p:nvPr/>
          </p:nvSpPr>
          <p:spPr>
            <a:xfrm>
              <a:off x="4494791" y="2980449"/>
              <a:ext cx="239888" cy="123171"/>
            </a:xfrm>
            <a:prstGeom prst="rect">
              <a:avLst/>
            </a:prstGeom>
            <a:solidFill>
              <a:srgbClr val="1CABE2">
                <a:alpha val="100000"/>
              </a:srgbClr>
            </a:solidFill>
          </p:spPr>
          <p:txBody>
            <a:bodyPr/>
            <a:lstStyle/>
            <a:p/>
          </p:txBody>
        </p:sp>
        <p:sp>
          <p:nvSpPr>
            <p:cNvPr id="52" name="rc52"/>
            <p:cNvSpPr/>
            <p:nvPr/>
          </p:nvSpPr>
          <p:spPr>
            <a:xfrm>
              <a:off x="4761334" y="3093091"/>
              <a:ext cx="239888" cy="1118918"/>
            </a:xfrm>
            <a:prstGeom prst="rect">
              <a:avLst/>
            </a:prstGeom>
            <a:solidFill>
              <a:srgbClr val="80BD41">
                <a:alpha val="100000"/>
              </a:srgbClr>
            </a:solidFill>
          </p:spPr>
          <p:txBody>
            <a:bodyPr/>
            <a:lstStyle/>
            <a:p/>
          </p:txBody>
        </p:sp>
        <p:sp>
          <p:nvSpPr>
            <p:cNvPr id="53" name="rc53"/>
            <p:cNvSpPr/>
            <p:nvPr/>
          </p:nvSpPr>
          <p:spPr>
            <a:xfrm>
              <a:off x="4761334" y="2982452"/>
              <a:ext cx="239888" cy="110638"/>
            </a:xfrm>
            <a:prstGeom prst="rect">
              <a:avLst/>
            </a:prstGeom>
            <a:solidFill>
              <a:srgbClr val="1CABE2">
                <a:alpha val="100000"/>
              </a:srgbClr>
            </a:solidFill>
          </p:spPr>
          <p:txBody>
            <a:bodyPr/>
            <a:lstStyle/>
            <a:p/>
          </p:txBody>
        </p:sp>
        <p:sp>
          <p:nvSpPr>
            <p:cNvPr id="54" name="rc54"/>
            <p:cNvSpPr/>
            <p:nvPr/>
          </p:nvSpPr>
          <p:spPr>
            <a:xfrm>
              <a:off x="5027877" y="3044911"/>
              <a:ext cx="239888" cy="1167098"/>
            </a:xfrm>
            <a:prstGeom prst="rect">
              <a:avLst/>
            </a:prstGeom>
            <a:solidFill>
              <a:srgbClr val="80BD41">
                <a:alpha val="100000"/>
              </a:srgbClr>
            </a:solidFill>
          </p:spPr>
          <p:txBody>
            <a:bodyPr/>
            <a:lstStyle/>
            <a:p/>
          </p:txBody>
        </p:sp>
        <p:sp>
          <p:nvSpPr>
            <p:cNvPr id="55" name="rc55"/>
            <p:cNvSpPr/>
            <p:nvPr/>
          </p:nvSpPr>
          <p:spPr>
            <a:xfrm>
              <a:off x="5027877" y="2983479"/>
              <a:ext cx="239888" cy="61431"/>
            </a:xfrm>
            <a:prstGeom prst="rect">
              <a:avLst/>
            </a:prstGeom>
            <a:solidFill>
              <a:srgbClr val="1CABE2">
                <a:alpha val="100000"/>
              </a:srgbClr>
            </a:solidFill>
          </p:spPr>
          <p:txBody>
            <a:bodyPr/>
            <a:lstStyle/>
            <a:p/>
          </p:txBody>
        </p:sp>
        <p:sp>
          <p:nvSpPr>
            <p:cNvPr id="56" name="rc56"/>
            <p:cNvSpPr/>
            <p:nvPr/>
          </p:nvSpPr>
          <p:spPr>
            <a:xfrm>
              <a:off x="5294420" y="3049226"/>
              <a:ext cx="239888" cy="1162783"/>
            </a:xfrm>
            <a:prstGeom prst="rect">
              <a:avLst/>
            </a:prstGeom>
            <a:solidFill>
              <a:srgbClr val="80BD41">
                <a:alpha val="100000"/>
              </a:srgbClr>
            </a:solidFill>
          </p:spPr>
          <p:txBody>
            <a:bodyPr/>
            <a:lstStyle/>
            <a:p/>
          </p:txBody>
        </p:sp>
        <p:sp>
          <p:nvSpPr>
            <p:cNvPr id="57" name="rc57"/>
            <p:cNvSpPr/>
            <p:nvPr/>
          </p:nvSpPr>
          <p:spPr>
            <a:xfrm>
              <a:off x="5294420" y="3000789"/>
              <a:ext cx="239888" cy="48436"/>
            </a:xfrm>
            <a:prstGeom prst="rect">
              <a:avLst/>
            </a:prstGeom>
            <a:solidFill>
              <a:srgbClr val="1CABE2">
                <a:alpha val="100000"/>
              </a:srgbClr>
            </a:solidFill>
          </p:spPr>
          <p:txBody>
            <a:bodyPr/>
            <a:lstStyle/>
            <a:p/>
          </p:txBody>
        </p:sp>
        <p:sp>
          <p:nvSpPr>
            <p:cNvPr id="58" name="rc58"/>
            <p:cNvSpPr/>
            <p:nvPr/>
          </p:nvSpPr>
          <p:spPr>
            <a:xfrm>
              <a:off x="5560963" y="3088108"/>
              <a:ext cx="239888" cy="1123900"/>
            </a:xfrm>
            <a:prstGeom prst="rect">
              <a:avLst/>
            </a:prstGeom>
            <a:solidFill>
              <a:srgbClr val="80BD41">
                <a:alpha val="100000"/>
              </a:srgbClr>
            </a:solidFill>
          </p:spPr>
          <p:txBody>
            <a:bodyPr/>
            <a:lstStyle/>
            <a:p/>
          </p:txBody>
        </p:sp>
        <p:sp>
          <p:nvSpPr>
            <p:cNvPr id="59" name="rc59"/>
            <p:cNvSpPr/>
            <p:nvPr/>
          </p:nvSpPr>
          <p:spPr>
            <a:xfrm>
              <a:off x="5560963" y="3028937"/>
              <a:ext cx="239888" cy="59171"/>
            </a:xfrm>
            <a:prstGeom prst="rect">
              <a:avLst/>
            </a:prstGeom>
            <a:solidFill>
              <a:srgbClr val="1CABE2">
                <a:alpha val="100000"/>
              </a:srgbClr>
            </a:solidFill>
          </p:spPr>
          <p:txBody>
            <a:bodyPr/>
            <a:lstStyle/>
            <a:p/>
          </p:txBody>
        </p:sp>
        <p:sp>
          <p:nvSpPr>
            <p:cNvPr id="60" name="rc60"/>
            <p:cNvSpPr/>
            <p:nvPr/>
          </p:nvSpPr>
          <p:spPr>
            <a:xfrm>
              <a:off x="5827506" y="3175222"/>
              <a:ext cx="239888" cy="1036787"/>
            </a:xfrm>
            <a:prstGeom prst="rect">
              <a:avLst/>
            </a:prstGeom>
            <a:solidFill>
              <a:srgbClr val="80BD41">
                <a:alpha val="100000"/>
              </a:srgbClr>
            </a:solidFill>
          </p:spPr>
          <p:txBody>
            <a:bodyPr/>
            <a:lstStyle/>
            <a:p/>
          </p:txBody>
        </p:sp>
        <p:sp>
          <p:nvSpPr>
            <p:cNvPr id="61" name="rc61"/>
            <p:cNvSpPr/>
            <p:nvPr/>
          </p:nvSpPr>
          <p:spPr>
            <a:xfrm>
              <a:off x="5827506" y="3097200"/>
              <a:ext cx="239888" cy="78022"/>
            </a:xfrm>
            <a:prstGeom prst="rect">
              <a:avLst/>
            </a:prstGeom>
            <a:solidFill>
              <a:srgbClr val="1CABE2">
                <a:alpha val="100000"/>
              </a:srgbClr>
            </a:solidFill>
          </p:spPr>
          <p:txBody>
            <a:bodyPr/>
            <a:lstStyle/>
            <a:p/>
          </p:txBody>
        </p:sp>
        <p:sp>
          <p:nvSpPr>
            <p:cNvPr id="62" name="rc62"/>
            <p:cNvSpPr/>
            <p:nvPr/>
          </p:nvSpPr>
          <p:spPr>
            <a:xfrm>
              <a:off x="6094049" y="3139370"/>
              <a:ext cx="239888" cy="1072639"/>
            </a:xfrm>
            <a:prstGeom prst="rect">
              <a:avLst/>
            </a:prstGeom>
            <a:solidFill>
              <a:srgbClr val="80BD41">
                <a:alpha val="100000"/>
              </a:srgbClr>
            </a:solidFill>
          </p:spPr>
          <p:txBody>
            <a:bodyPr/>
            <a:lstStyle/>
            <a:p/>
          </p:txBody>
        </p:sp>
        <p:sp>
          <p:nvSpPr>
            <p:cNvPr id="63" name="rc63"/>
            <p:cNvSpPr/>
            <p:nvPr/>
          </p:nvSpPr>
          <p:spPr>
            <a:xfrm>
              <a:off x="6094049" y="3082921"/>
              <a:ext cx="239888" cy="56449"/>
            </a:xfrm>
            <a:prstGeom prst="rect">
              <a:avLst/>
            </a:prstGeom>
            <a:solidFill>
              <a:srgbClr val="1CABE2">
                <a:alpha val="100000"/>
              </a:srgbClr>
            </a:solidFill>
          </p:spPr>
          <p:txBody>
            <a:bodyPr/>
            <a:lstStyle/>
            <a:p/>
          </p:txBody>
        </p:sp>
        <p:sp>
          <p:nvSpPr>
            <p:cNvPr id="64" name="rc64"/>
            <p:cNvSpPr/>
            <p:nvPr/>
          </p:nvSpPr>
          <p:spPr>
            <a:xfrm>
              <a:off x="6360593" y="3181540"/>
              <a:ext cx="239888" cy="1030469"/>
            </a:xfrm>
            <a:prstGeom prst="rect">
              <a:avLst/>
            </a:prstGeom>
            <a:solidFill>
              <a:srgbClr val="80BD41">
                <a:alpha val="100000"/>
              </a:srgbClr>
            </a:solidFill>
          </p:spPr>
          <p:txBody>
            <a:bodyPr/>
            <a:lstStyle/>
            <a:p/>
          </p:txBody>
        </p:sp>
        <p:sp>
          <p:nvSpPr>
            <p:cNvPr id="65" name="rc65"/>
            <p:cNvSpPr/>
            <p:nvPr/>
          </p:nvSpPr>
          <p:spPr>
            <a:xfrm>
              <a:off x="6360593" y="3138599"/>
              <a:ext cx="239888" cy="42940"/>
            </a:xfrm>
            <a:prstGeom prst="rect">
              <a:avLst/>
            </a:prstGeom>
            <a:solidFill>
              <a:srgbClr val="1CABE2">
                <a:alpha val="100000"/>
              </a:srgbClr>
            </a:solidFill>
          </p:spPr>
          <p:txBody>
            <a:bodyPr/>
            <a:lstStyle/>
            <a:p/>
          </p:txBody>
        </p:sp>
        <p:sp>
          <p:nvSpPr>
            <p:cNvPr id="66" name="rc66"/>
            <p:cNvSpPr/>
            <p:nvPr/>
          </p:nvSpPr>
          <p:spPr>
            <a:xfrm>
              <a:off x="6627136" y="3281752"/>
              <a:ext cx="239888" cy="930257"/>
            </a:xfrm>
            <a:prstGeom prst="rect">
              <a:avLst/>
            </a:prstGeom>
            <a:solidFill>
              <a:srgbClr val="80BD41">
                <a:alpha val="100000"/>
              </a:srgbClr>
            </a:solidFill>
          </p:spPr>
          <p:txBody>
            <a:bodyPr/>
            <a:lstStyle/>
            <a:p/>
          </p:txBody>
        </p:sp>
        <p:sp>
          <p:nvSpPr>
            <p:cNvPr id="67" name="rc67"/>
            <p:cNvSpPr/>
            <p:nvPr/>
          </p:nvSpPr>
          <p:spPr>
            <a:xfrm>
              <a:off x="6627136" y="3211742"/>
              <a:ext cx="239888" cy="70009"/>
            </a:xfrm>
            <a:prstGeom prst="rect">
              <a:avLst/>
            </a:prstGeom>
            <a:solidFill>
              <a:srgbClr val="1CABE2">
                <a:alpha val="100000"/>
              </a:srgbClr>
            </a:solidFill>
          </p:spPr>
          <p:txBody>
            <a:bodyPr/>
            <a:lstStyle/>
            <a:p/>
          </p:txBody>
        </p:sp>
        <p:sp>
          <p:nvSpPr>
            <p:cNvPr id="68" name="rc68"/>
            <p:cNvSpPr/>
            <p:nvPr/>
          </p:nvSpPr>
          <p:spPr>
            <a:xfrm>
              <a:off x="6893679" y="3354432"/>
              <a:ext cx="239888" cy="857577"/>
            </a:xfrm>
            <a:prstGeom prst="rect">
              <a:avLst/>
            </a:prstGeom>
            <a:solidFill>
              <a:srgbClr val="80BD41">
                <a:alpha val="100000"/>
              </a:srgbClr>
            </a:solidFill>
          </p:spPr>
          <p:txBody>
            <a:bodyPr/>
            <a:lstStyle/>
            <a:p/>
          </p:txBody>
        </p:sp>
        <p:sp>
          <p:nvSpPr>
            <p:cNvPr id="69" name="rc69"/>
            <p:cNvSpPr/>
            <p:nvPr/>
          </p:nvSpPr>
          <p:spPr>
            <a:xfrm>
              <a:off x="6893679" y="3309283"/>
              <a:ext cx="239888" cy="45149"/>
            </a:xfrm>
            <a:prstGeom prst="rect">
              <a:avLst/>
            </a:prstGeom>
            <a:solidFill>
              <a:srgbClr val="1CABE2">
                <a:alpha val="100000"/>
              </a:srgbClr>
            </a:solidFill>
          </p:spPr>
          <p:txBody>
            <a:bodyPr/>
            <a:lstStyle/>
            <a:p/>
          </p:txBody>
        </p:sp>
        <p:sp>
          <p:nvSpPr>
            <p:cNvPr id="70" name="rc70"/>
            <p:cNvSpPr/>
            <p:nvPr/>
          </p:nvSpPr>
          <p:spPr>
            <a:xfrm>
              <a:off x="7160222" y="3283036"/>
              <a:ext cx="239888" cy="928973"/>
            </a:xfrm>
            <a:prstGeom prst="rect">
              <a:avLst/>
            </a:prstGeom>
            <a:solidFill>
              <a:srgbClr val="80BD41">
                <a:alpha val="100000"/>
              </a:srgbClr>
            </a:solidFill>
          </p:spPr>
          <p:txBody>
            <a:bodyPr/>
            <a:lstStyle/>
            <a:p/>
          </p:txBody>
        </p:sp>
        <p:sp>
          <p:nvSpPr>
            <p:cNvPr id="71" name="rc71"/>
            <p:cNvSpPr/>
            <p:nvPr/>
          </p:nvSpPr>
          <p:spPr>
            <a:xfrm>
              <a:off x="7160222" y="3244307"/>
              <a:ext cx="239888" cy="38728"/>
            </a:xfrm>
            <a:prstGeom prst="rect">
              <a:avLst/>
            </a:prstGeom>
            <a:solidFill>
              <a:srgbClr val="1CABE2">
                <a:alpha val="100000"/>
              </a:srgbClr>
            </a:solidFill>
          </p:spPr>
          <p:txBody>
            <a:bodyPr/>
            <a:lstStyle/>
            <a:p/>
          </p:txBody>
        </p:sp>
        <p:sp>
          <p:nvSpPr>
            <p:cNvPr id="72" name="rc72"/>
            <p:cNvSpPr/>
            <p:nvPr/>
          </p:nvSpPr>
          <p:spPr>
            <a:xfrm>
              <a:off x="7426765" y="3346265"/>
              <a:ext cx="239888" cy="865744"/>
            </a:xfrm>
            <a:prstGeom prst="rect">
              <a:avLst/>
            </a:prstGeom>
            <a:solidFill>
              <a:srgbClr val="80BD41">
                <a:alpha val="100000"/>
              </a:srgbClr>
            </a:solidFill>
          </p:spPr>
          <p:txBody>
            <a:bodyPr/>
            <a:lstStyle/>
            <a:p/>
          </p:txBody>
        </p:sp>
        <p:sp>
          <p:nvSpPr>
            <p:cNvPr id="73" name="rc73"/>
            <p:cNvSpPr/>
            <p:nvPr/>
          </p:nvSpPr>
          <p:spPr>
            <a:xfrm>
              <a:off x="7426765" y="3310207"/>
              <a:ext cx="239888" cy="36057"/>
            </a:xfrm>
            <a:prstGeom prst="rect">
              <a:avLst/>
            </a:prstGeom>
            <a:solidFill>
              <a:srgbClr val="1CABE2">
                <a:alpha val="100000"/>
              </a:srgbClr>
            </a:solidFill>
          </p:spPr>
          <p:txBody>
            <a:bodyPr/>
            <a:lstStyle/>
            <a:p/>
          </p:txBody>
        </p:sp>
        <p:sp>
          <p:nvSpPr>
            <p:cNvPr id="74" name="rc74"/>
            <p:cNvSpPr/>
            <p:nvPr/>
          </p:nvSpPr>
          <p:spPr>
            <a:xfrm>
              <a:off x="7693308" y="3374721"/>
              <a:ext cx="239888" cy="837288"/>
            </a:xfrm>
            <a:prstGeom prst="rect">
              <a:avLst/>
            </a:prstGeom>
            <a:solidFill>
              <a:srgbClr val="80BD41">
                <a:alpha val="100000"/>
              </a:srgbClr>
            </a:solidFill>
          </p:spPr>
          <p:txBody>
            <a:bodyPr/>
            <a:lstStyle/>
            <a:p/>
          </p:txBody>
        </p:sp>
        <p:sp>
          <p:nvSpPr>
            <p:cNvPr id="75" name="rc75"/>
            <p:cNvSpPr/>
            <p:nvPr/>
          </p:nvSpPr>
          <p:spPr>
            <a:xfrm>
              <a:off x="7693308" y="3330650"/>
              <a:ext cx="239888" cy="44070"/>
            </a:xfrm>
            <a:prstGeom prst="rect">
              <a:avLst/>
            </a:prstGeom>
            <a:solidFill>
              <a:srgbClr val="1CABE2">
                <a:alpha val="100000"/>
              </a:srgbClr>
            </a:solidFill>
          </p:spPr>
          <p:txBody>
            <a:bodyPr/>
            <a:lstStyle/>
            <a:p/>
          </p:txBody>
        </p:sp>
        <p:sp>
          <p:nvSpPr>
            <p:cNvPr id="76" name="rc76"/>
            <p:cNvSpPr/>
            <p:nvPr/>
          </p:nvSpPr>
          <p:spPr>
            <a:xfrm>
              <a:off x="7959851" y="3384429"/>
              <a:ext cx="239888" cy="827580"/>
            </a:xfrm>
            <a:prstGeom prst="rect">
              <a:avLst/>
            </a:prstGeom>
            <a:solidFill>
              <a:srgbClr val="80BD41">
                <a:alpha val="100000"/>
              </a:srgbClr>
            </a:solidFill>
          </p:spPr>
          <p:txBody>
            <a:bodyPr/>
            <a:lstStyle/>
            <a:p/>
          </p:txBody>
        </p:sp>
        <p:sp>
          <p:nvSpPr>
            <p:cNvPr id="77" name="rc77"/>
            <p:cNvSpPr/>
            <p:nvPr/>
          </p:nvSpPr>
          <p:spPr>
            <a:xfrm>
              <a:off x="7959851" y="3340872"/>
              <a:ext cx="239888" cy="43556"/>
            </a:xfrm>
            <a:prstGeom prst="rect">
              <a:avLst/>
            </a:prstGeom>
            <a:solidFill>
              <a:srgbClr val="1CABE2">
                <a:alpha val="100000"/>
              </a:srgbClr>
            </a:solidFill>
          </p:spPr>
          <p:txBody>
            <a:bodyPr/>
            <a:lstStyle/>
            <a:p/>
          </p:txBody>
        </p:sp>
        <p:sp>
          <p:nvSpPr>
            <p:cNvPr id="78" name="pl78"/>
            <p:cNvSpPr/>
            <p:nvPr/>
          </p:nvSpPr>
          <p:spPr>
            <a:xfrm>
              <a:off x="1416218" y="2128191"/>
              <a:ext cx="6663577" cy="150378"/>
            </a:xfrm>
            <a:custGeom>
              <a:avLst/>
              <a:pathLst>
                <a:path w="6663577" h="150378">
                  <a:moveTo>
                    <a:pt x="0" y="128895"/>
                  </a:moveTo>
                  <a:lnTo>
                    <a:pt x="266543" y="0"/>
                  </a:lnTo>
                  <a:lnTo>
                    <a:pt x="533086" y="0"/>
                  </a:lnTo>
                  <a:lnTo>
                    <a:pt x="799629" y="21482"/>
                  </a:lnTo>
                  <a:lnTo>
                    <a:pt x="1066172" y="85930"/>
                  </a:lnTo>
                  <a:lnTo>
                    <a:pt x="1332715" y="128895"/>
                  </a:lnTo>
                  <a:lnTo>
                    <a:pt x="1599258" y="64447"/>
                  </a:lnTo>
                  <a:lnTo>
                    <a:pt x="1865801" y="21482"/>
                  </a:lnTo>
                  <a:lnTo>
                    <a:pt x="2132344" y="42965"/>
                  </a:lnTo>
                  <a:lnTo>
                    <a:pt x="2398888" y="64447"/>
                  </a:lnTo>
                  <a:lnTo>
                    <a:pt x="2665431" y="107413"/>
                  </a:lnTo>
                  <a:lnTo>
                    <a:pt x="2931974" y="64447"/>
                  </a:lnTo>
                  <a:lnTo>
                    <a:pt x="3198517" y="150378"/>
                  </a:lnTo>
                  <a:lnTo>
                    <a:pt x="3465060" y="128895"/>
                  </a:lnTo>
                  <a:lnTo>
                    <a:pt x="3731603" y="42965"/>
                  </a:lnTo>
                  <a:lnTo>
                    <a:pt x="3998146" y="21482"/>
                  </a:lnTo>
                  <a:lnTo>
                    <a:pt x="4264689" y="42965"/>
                  </a:lnTo>
                  <a:lnTo>
                    <a:pt x="4531233" y="85930"/>
                  </a:lnTo>
                  <a:lnTo>
                    <a:pt x="4797776" y="42965"/>
                  </a:lnTo>
                  <a:lnTo>
                    <a:pt x="5064319" y="21482"/>
                  </a:lnTo>
                  <a:lnTo>
                    <a:pt x="5330862" y="85930"/>
                  </a:lnTo>
                  <a:lnTo>
                    <a:pt x="5597405" y="42965"/>
                  </a:lnTo>
                  <a:lnTo>
                    <a:pt x="5863948" y="21482"/>
                  </a:lnTo>
                  <a:lnTo>
                    <a:pt x="6130491" y="21482"/>
                  </a:lnTo>
                  <a:lnTo>
                    <a:pt x="6397034" y="42965"/>
                  </a:lnTo>
                  <a:lnTo>
                    <a:pt x="6663577" y="42965"/>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668679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9" name="tx89"/>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90" name="tx90"/>
            <p:cNvSpPr/>
            <p:nvPr/>
          </p:nvSpPr>
          <p:spPr>
            <a:xfrm>
              <a:off x="1298664" y="27871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250.9</a:t>
              </a:r>
            </a:p>
          </p:txBody>
        </p:sp>
        <p:sp>
          <p:nvSpPr>
            <p:cNvPr id="91" name="tx91"/>
            <p:cNvSpPr/>
            <p:nvPr/>
          </p:nvSpPr>
          <p:spPr>
            <a:xfrm>
              <a:off x="2670557" y="288967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2" name="tx92"/>
            <p:cNvSpPr/>
            <p:nvPr/>
          </p:nvSpPr>
          <p:spPr>
            <a:xfrm>
              <a:off x="3964096" y="28288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242.8</a:t>
              </a:r>
            </a:p>
          </p:txBody>
        </p:sp>
        <p:sp>
          <p:nvSpPr>
            <p:cNvPr id="93" name="tx93"/>
            <p:cNvSpPr/>
            <p:nvPr/>
          </p:nvSpPr>
          <p:spPr>
            <a:xfrm>
              <a:off x="5296811" y="28647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235.8</a:t>
              </a:r>
            </a:p>
          </p:txBody>
        </p:sp>
        <p:sp>
          <p:nvSpPr>
            <p:cNvPr id="94" name="tx94"/>
            <p:cNvSpPr/>
            <p:nvPr/>
          </p:nvSpPr>
          <p:spPr>
            <a:xfrm>
              <a:off x="6402160" y="300267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95" name="tx95"/>
            <p:cNvSpPr/>
            <p:nvPr/>
          </p:nvSpPr>
          <p:spPr>
            <a:xfrm>
              <a:off x="6629527" y="30758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194.7</a:t>
              </a:r>
            </a:p>
          </p:txBody>
        </p:sp>
        <p:sp>
          <p:nvSpPr>
            <p:cNvPr id="96" name="tx96"/>
            <p:cNvSpPr/>
            <p:nvPr/>
          </p:nvSpPr>
          <p:spPr>
            <a:xfrm>
              <a:off x="6896070" y="31733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175.8</a:t>
              </a:r>
            </a:p>
          </p:txBody>
        </p:sp>
        <p:sp>
          <p:nvSpPr>
            <p:cNvPr id="97" name="tx97"/>
            <p:cNvSpPr/>
            <p:nvPr/>
          </p:nvSpPr>
          <p:spPr>
            <a:xfrm>
              <a:off x="7162613" y="31084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188.4</a:t>
              </a:r>
            </a:p>
          </p:txBody>
        </p:sp>
        <p:sp>
          <p:nvSpPr>
            <p:cNvPr id="98" name="tx98"/>
            <p:cNvSpPr/>
            <p:nvPr/>
          </p:nvSpPr>
          <p:spPr>
            <a:xfrm>
              <a:off x="7429156" y="31742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175.6</a:t>
              </a:r>
            </a:p>
          </p:txBody>
        </p:sp>
        <p:sp>
          <p:nvSpPr>
            <p:cNvPr id="99" name="tx99"/>
            <p:cNvSpPr/>
            <p:nvPr/>
          </p:nvSpPr>
          <p:spPr>
            <a:xfrm>
              <a:off x="7695699" y="31947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171.6</a:t>
              </a:r>
            </a:p>
          </p:txBody>
        </p:sp>
        <p:sp>
          <p:nvSpPr>
            <p:cNvPr id="100" name="tx100"/>
            <p:cNvSpPr/>
            <p:nvPr/>
          </p:nvSpPr>
          <p:spPr>
            <a:xfrm>
              <a:off x="7962242" y="32049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169.6</a:t>
              </a:r>
            </a:p>
          </p:txBody>
        </p:sp>
        <p:sp>
          <p:nvSpPr>
            <p:cNvPr id="101" name="pl101"/>
            <p:cNvSpPr/>
            <p:nvPr/>
          </p:nvSpPr>
          <p:spPr>
            <a:xfrm>
              <a:off x="1416218"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298664" y="35904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228.4</a:t>
              </a:r>
            </a:p>
          </p:txBody>
        </p:sp>
        <p:sp>
          <p:nvSpPr>
            <p:cNvPr id="113" name="tx113"/>
            <p:cNvSpPr/>
            <p:nvPr/>
          </p:nvSpPr>
          <p:spPr>
            <a:xfrm>
              <a:off x="1324790" y="29459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a:t>
              </a:r>
            </a:p>
          </p:txBody>
        </p:sp>
        <p:sp>
          <p:nvSpPr>
            <p:cNvPr id="114" name="tx114"/>
            <p:cNvSpPr/>
            <p:nvPr/>
          </p:nvSpPr>
          <p:spPr>
            <a:xfrm>
              <a:off x="2631380" y="36371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210.2</a:t>
              </a:r>
            </a:p>
          </p:txBody>
        </p:sp>
        <p:sp>
          <p:nvSpPr>
            <p:cNvPr id="115" name="tx115"/>
            <p:cNvSpPr/>
            <p:nvPr/>
          </p:nvSpPr>
          <p:spPr>
            <a:xfrm>
              <a:off x="2657505" y="30439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a:t>
              </a:r>
            </a:p>
          </p:txBody>
        </p:sp>
        <p:sp>
          <p:nvSpPr>
            <p:cNvPr id="116" name="tx116"/>
            <p:cNvSpPr/>
            <p:nvPr/>
          </p:nvSpPr>
          <p:spPr>
            <a:xfrm>
              <a:off x="3964096" y="36031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223.4</a:t>
              </a:r>
            </a:p>
          </p:txBody>
        </p:sp>
        <p:sp>
          <p:nvSpPr>
            <p:cNvPr id="117" name="tx117"/>
            <p:cNvSpPr/>
            <p:nvPr/>
          </p:nvSpPr>
          <p:spPr>
            <a:xfrm>
              <a:off x="3990221" y="29795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a:t>
              </a:r>
            </a:p>
          </p:txBody>
        </p:sp>
        <p:sp>
          <p:nvSpPr>
            <p:cNvPr id="118" name="tx118"/>
            <p:cNvSpPr/>
            <p:nvPr/>
          </p:nvSpPr>
          <p:spPr>
            <a:xfrm>
              <a:off x="5296811" y="35955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226.4</a:t>
              </a:r>
            </a:p>
          </p:txBody>
        </p:sp>
        <p:sp>
          <p:nvSpPr>
            <p:cNvPr id="119" name="tx119"/>
            <p:cNvSpPr/>
            <p:nvPr/>
          </p:nvSpPr>
          <p:spPr>
            <a:xfrm>
              <a:off x="5349062" y="29899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a:t>
              </a:r>
            </a:p>
          </p:txBody>
        </p:sp>
        <p:sp>
          <p:nvSpPr>
            <p:cNvPr id="120" name="tx120"/>
            <p:cNvSpPr/>
            <p:nvPr/>
          </p:nvSpPr>
          <p:spPr>
            <a:xfrm>
              <a:off x="6362984" y="36617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200.6</a:t>
              </a:r>
            </a:p>
          </p:txBody>
        </p:sp>
        <p:sp>
          <p:nvSpPr>
            <p:cNvPr id="121" name="tx121"/>
            <p:cNvSpPr/>
            <p:nvPr/>
          </p:nvSpPr>
          <p:spPr>
            <a:xfrm>
              <a:off x="6415235" y="31250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a:t>
              </a:r>
            </a:p>
          </p:txBody>
        </p:sp>
        <p:sp>
          <p:nvSpPr>
            <p:cNvPr id="122" name="tx122"/>
            <p:cNvSpPr/>
            <p:nvPr/>
          </p:nvSpPr>
          <p:spPr>
            <a:xfrm>
              <a:off x="6629527" y="37118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181.1</a:t>
              </a:r>
            </a:p>
          </p:txBody>
        </p:sp>
        <p:sp>
          <p:nvSpPr>
            <p:cNvPr id="123" name="tx123"/>
            <p:cNvSpPr/>
            <p:nvPr/>
          </p:nvSpPr>
          <p:spPr>
            <a:xfrm>
              <a:off x="6655652" y="32116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24" name="tx124"/>
            <p:cNvSpPr/>
            <p:nvPr/>
          </p:nvSpPr>
          <p:spPr>
            <a:xfrm>
              <a:off x="6935247" y="374817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25" name="tx125"/>
            <p:cNvSpPr/>
            <p:nvPr/>
          </p:nvSpPr>
          <p:spPr>
            <a:xfrm>
              <a:off x="6948321" y="329680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26" name="tx126"/>
            <p:cNvSpPr/>
            <p:nvPr/>
          </p:nvSpPr>
          <p:spPr>
            <a:xfrm>
              <a:off x="7162613" y="37124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180.9</a:t>
              </a:r>
            </a:p>
          </p:txBody>
        </p:sp>
        <p:sp>
          <p:nvSpPr>
            <p:cNvPr id="127" name="tx127"/>
            <p:cNvSpPr/>
            <p:nvPr/>
          </p:nvSpPr>
          <p:spPr>
            <a:xfrm>
              <a:off x="7214864" y="322977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28" name="tx128"/>
            <p:cNvSpPr/>
            <p:nvPr/>
          </p:nvSpPr>
          <p:spPr>
            <a:xfrm>
              <a:off x="7429156" y="37440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168.6</a:t>
              </a:r>
            </a:p>
          </p:txBody>
        </p:sp>
        <p:sp>
          <p:nvSpPr>
            <p:cNvPr id="129" name="tx129"/>
            <p:cNvSpPr/>
            <p:nvPr/>
          </p:nvSpPr>
          <p:spPr>
            <a:xfrm>
              <a:off x="7520584" y="3295482"/>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30" name="tx130"/>
            <p:cNvSpPr/>
            <p:nvPr/>
          </p:nvSpPr>
          <p:spPr>
            <a:xfrm>
              <a:off x="7734876" y="375827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31" name="tx131"/>
            <p:cNvSpPr/>
            <p:nvPr/>
          </p:nvSpPr>
          <p:spPr>
            <a:xfrm>
              <a:off x="7747950" y="331763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32" name="tx132"/>
            <p:cNvSpPr/>
            <p:nvPr/>
          </p:nvSpPr>
          <p:spPr>
            <a:xfrm>
              <a:off x="7962242" y="37631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161.1</a:t>
              </a:r>
            </a:p>
          </p:txBody>
        </p:sp>
        <p:sp>
          <p:nvSpPr>
            <p:cNvPr id="133" name="tx133"/>
            <p:cNvSpPr/>
            <p:nvPr/>
          </p:nvSpPr>
          <p:spPr>
            <a:xfrm>
              <a:off x="8014493" y="332760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34" name="tx134"/>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655386" y="36462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313261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7" name="tx137"/>
            <p:cNvSpPr/>
            <p:nvPr/>
          </p:nvSpPr>
          <p:spPr>
            <a:xfrm>
              <a:off x="655386" y="261889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8" name="tx138"/>
            <p:cNvSpPr/>
            <p:nvPr/>
          </p:nvSpPr>
          <p:spPr>
            <a:xfrm>
              <a:off x="655386" y="21053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9" name="tx13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6" name="tx156"/>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9" name="rc159"/>
            <p:cNvSpPr/>
            <p:nvPr/>
          </p:nvSpPr>
          <p:spPr>
            <a:xfrm>
              <a:off x="4433341" y="5080163"/>
              <a:ext cx="201456" cy="201456"/>
            </a:xfrm>
            <a:prstGeom prst="rect">
              <a:avLst/>
            </a:prstGeom>
            <a:solidFill>
              <a:srgbClr val="1CABE2">
                <a:alpha val="100000"/>
              </a:srgbClr>
            </a:solidFill>
          </p:spPr>
          <p:txBody>
            <a:bodyPr/>
            <a:lstStyle/>
            <a:p/>
          </p:txBody>
        </p:sp>
        <p:sp>
          <p:nvSpPr>
            <p:cNvPr id="160" name="rc160"/>
            <p:cNvSpPr/>
            <p:nvPr/>
          </p:nvSpPr>
          <p:spPr>
            <a:xfrm>
              <a:off x="5638429" y="5080163"/>
              <a:ext cx="201456" cy="201456"/>
            </a:xfrm>
            <a:prstGeom prst="rect">
              <a:avLst/>
            </a:prstGeom>
            <a:solidFill>
              <a:srgbClr val="80BD41">
                <a:alpha val="100000"/>
              </a:srgbClr>
            </a:solidFill>
          </p:spPr>
          <p:txBody>
            <a:bodyPr/>
            <a:lstStyle/>
            <a:p/>
          </p:txBody>
        </p:sp>
        <p:sp>
          <p:nvSpPr>
            <p:cNvPr id="161" name="tx161"/>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2" name="tx162"/>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4" name="tx164"/>
            <p:cNvSpPr/>
            <p:nvPr/>
          </p:nvSpPr>
          <p:spPr>
            <a:xfrm>
              <a:off x="951100" y="1592892"/>
              <a:ext cx="12768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Chile, 2000-2025</a:t>
              </a:r>
            </a:p>
          </p:txBody>
        </p:sp>
        <p:sp>
          <p:nvSpPr>
            <p:cNvPr id="165" name="pl165"/>
            <p:cNvSpPr/>
            <p:nvPr/>
          </p:nvSpPr>
          <p:spPr>
            <a:xfrm>
              <a:off x="208280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365585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522890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680195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837501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286932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44237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01543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58848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840557"/>
              <a:ext cx="6311715" cy="124062"/>
            </a:xfrm>
            <a:prstGeom prst="rect">
              <a:avLst/>
            </a:prstGeom>
            <a:solidFill>
              <a:srgbClr val="80BD41">
                <a:alpha val="100000"/>
              </a:srgbClr>
            </a:solidFill>
          </p:spPr>
          <p:txBody>
            <a:bodyPr/>
            <a:lstStyle/>
            <a:p/>
          </p:txBody>
        </p:sp>
        <p:sp>
          <p:nvSpPr>
            <p:cNvPr id="179" name="rc179"/>
            <p:cNvSpPr/>
            <p:nvPr/>
          </p:nvSpPr>
          <p:spPr>
            <a:xfrm>
              <a:off x="7607989" y="5840557"/>
              <a:ext cx="263014" cy="124062"/>
            </a:xfrm>
            <a:prstGeom prst="rect">
              <a:avLst/>
            </a:prstGeom>
            <a:solidFill>
              <a:srgbClr val="1CABE2">
                <a:alpha val="100000"/>
              </a:srgbClr>
            </a:solidFill>
          </p:spPr>
          <p:txBody>
            <a:bodyPr/>
            <a:lstStyle/>
            <a:p/>
          </p:txBody>
        </p:sp>
        <p:sp>
          <p:nvSpPr>
            <p:cNvPr id="180" name="rc180"/>
            <p:cNvSpPr/>
            <p:nvPr/>
          </p:nvSpPr>
          <p:spPr>
            <a:xfrm>
              <a:off x="1296273" y="5685479"/>
              <a:ext cx="5128465" cy="124062"/>
            </a:xfrm>
            <a:prstGeom prst="rect">
              <a:avLst/>
            </a:prstGeom>
            <a:solidFill>
              <a:srgbClr val="80BD41">
                <a:alpha val="100000"/>
              </a:srgbClr>
            </a:solidFill>
          </p:spPr>
          <p:txBody>
            <a:bodyPr/>
            <a:lstStyle/>
            <a:p/>
          </p:txBody>
        </p:sp>
        <p:sp>
          <p:nvSpPr>
            <p:cNvPr id="181" name="rc181"/>
            <p:cNvSpPr/>
            <p:nvPr/>
          </p:nvSpPr>
          <p:spPr>
            <a:xfrm>
              <a:off x="6424739" y="5685479"/>
              <a:ext cx="269935" cy="124062"/>
            </a:xfrm>
            <a:prstGeom prst="rect">
              <a:avLst/>
            </a:prstGeom>
            <a:solidFill>
              <a:srgbClr val="1CABE2">
                <a:alpha val="100000"/>
              </a:srgbClr>
            </a:solidFill>
          </p:spPr>
          <p:txBody>
            <a:bodyPr/>
            <a:lstStyle/>
            <a:p/>
          </p:txBody>
        </p:sp>
        <p:sp>
          <p:nvSpPr>
            <p:cNvPr id="182" name="rc182"/>
            <p:cNvSpPr/>
            <p:nvPr/>
          </p:nvSpPr>
          <p:spPr>
            <a:xfrm>
              <a:off x="1296273" y="5530401"/>
              <a:ext cx="5069004" cy="124062"/>
            </a:xfrm>
            <a:prstGeom prst="rect">
              <a:avLst/>
            </a:prstGeom>
            <a:solidFill>
              <a:srgbClr val="80BD41">
                <a:alpha val="100000"/>
              </a:srgbClr>
            </a:solidFill>
          </p:spPr>
          <p:txBody>
            <a:bodyPr/>
            <a:lstStyle/>
            <a:p/>
          </p:txBody>
        </p:sp>
        <p:sp>
          <p:nvSpPr>
            <p:cNvPr id="183" name="rc183"/>
            <p:cNvSpPr/>
            <p:nvPr/>
          </p:nvSpPr>
          <p:spPr>
            <a:xfrm>
              <a:off x="6365278" y="5530401"/>
              <a:ext cx="266789" cy="124062"/>
            </a:xfrm>
            <a:prstGeom prst="rect">
              <a:avLst/>
            </a:prstGeom>
            <a:solidFill>
              <a:srgbClr val="1CABE2">
                <a:alpha val="100000"/>
              </a:srgbClr>
            </a:solidFill>
          </p:spPr>
          <p:txBody>
            <a:bodyPr/>
            <a:lstStyle/>
            <a:p/>
          </p:txBody>
        </p:sp>
        <p:sp>
          <p:nvSpPr>
            <p:cNvPr id="184" name="tx184"/>
            <p:cNvSpPr/>
            <p:nvPr/>
          </p:nvSpPr>
          <p:spPr>
            <a:xfrm>
              <a:off x="8103277" y="5859452"/>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209</a:t>
              </a:r>
            </a:p>
          </p:txBody>
        </p:sp>
        <p:sp>
          <p:nvSpPr>
            <p:cNvPr id="185" name="tx185"/>
            <p:cNvSpPr/>
            <p:nvPr/>
          </p:nvSpPr>
          <p:spPr>
            <a:xfrm>
              <a:off x="6819914"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171.6</a:t>
              </a:r>
            </a:p>
          </p:txBody>
        </p:sp>
        <p:sp>
          <p:nvSpPr>
            <p:cNvPr id="186" name="tx186"/>
            <p:cNvSpPr/>
            <p:nvPr/>
          </p:nvSpPr>
          <p:spPr>
            <a:xfrm>
              <a:off x="6754176"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169.6</a:t>
              </a:r>
            </a:p>
          </p:txBody>
        </p:sp>
        <p:sp>
          <p:nvSpPr>
            <p:cNvPr id="187" name="tx187"/>
            <p:cNvSpPr/>
            <p:nvPr/>
          </p:nvSpPr>
          <p:spPr>
            <a:xfrm>
              <a:off x="4316493"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200.6</a:t>
              </a:r>
            </a:p>
          </p:txBody>
        </p:sp>
        <p:sp>
          <p:nvSpPr>
            <p:cNvPr id="188" name="tx188"/>
            <p:cNvSpPr/>
            <p:nvPr/>
          </p:nvSpPr>
          <p:spPr>
            <a:xfrm>
              <a:off x="7664148"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189" name="tx189"/>
            <p:cNvSpPr/>
            <p:nvPr/>
          </p:nvSpPr>
          <p:spPr>
            <a:xfrm>
              <a:off x="3770072" y="570701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190" name="tx190"/>
            <p:cNvSpPr/>
            <p:nvPr/>
          </p:nvSpPr>
          <p:spPr>
            <a:xfrm>
              <a:off x="6484358"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91" name="tx191"/>
            <p:cNvSpPr/>
            <p:nvPr/>
          </p:nvSpPr>
          <p:spPr>
            <a:xfrm>
              <a:off x="3695137"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161.1</a:t>
              </a:r>
            </a:p>
          </p:txBody>
        </p:sp>
        <p:sp>
          <p:nvSpPr>
            <p:cNvPr id="192" name="tx192"/>
            <p:cNvSpPr/>
            <p:nvPr/>
          </p:nvSpPr>
          <p:spPr>
            <a:xfrm>
              <a:off x="6423324"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93" name="tx193"/>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79163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8" name="tx198"/>
            <p:cNvSpPr/>
            <p:nvPr/>
          </p:nvSpPr>
          <p:spPr>
            <a:xfrm>
              <a:off x="432583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9" name="tx199"/>
            <p:cNvSpPr/>
            <p:nvPr/>
          </p:nvSpPr>
          <p:spPr>
            <a:xfrm>
              <a:off x="589888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200" name="tx200"/>
            <p:cNvSpPr/>
            <p:nvPr/>
          </p:nvSpPr>
          <p:spPr>
            <a:xfrm>
              <a:off x="7471942"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201" name="tx201"/>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2" name="tx202"/>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3" name="tx203"/>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(95%) was relatively constant within 1% compared to 2019 (96%).
The number of children vaccinated with DTP3 decreased 20% compared to in 2019.
The number of surviving infants decreased approximately 19%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6306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16516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46726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51411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81621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11831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4106934"/>
              <a:ext cx="239399" cy="105075"/>
            </a:xfrm>
            <a:prstGeom prst="rect">
              <a:avLst/>
            </a:prstGeom>
            <a:solidFill>
              <a:srgbClr val="E2231A">
                <a:alpha val="90196"/>
              </a:srgbClr>
            </a:solidFill>
          </p:spPr>
          <p:txBody>
            <a:bodyPr/>
            <a:lstStyle/>
            <a:p/>
          </p:txBody>
        </p:sp>
        <p:sp>
          <p:nvSpPr>
            <p:cNvPr id="24" name="rc24"/>
            <p:cNvSpPr/>
            <p:nvPr/>
          </p:nvSpPr>
          <p:spPr>
            <a:xfrm>
              <a:off x="1577053" y="4073742"/>
              <a:ext cx="239399" cy="138267"/>
            </a:xfrm>
            <a:prstGeom prst="rect">
              <a:avLst/>
            </a:prstGeom>
            <a:solidFill>
              <a:srgbClr val="E2231A">
                <a:alpha val="90196"/>
              </a:srgbClr>
            </a:solidFill>
          </p:spPr>
          <p:txBody>
            <a:bodyPr/>
            <a:lstStyle/>
            <a:p/>
          </p:txBody>
        </p:sp>
        <p:sp>
          <p:nvSpPr>
            <p:cNvPr id="25" name="rc25"/>
            <p:cNvSpPr/>
            <p:nvPr/>
          </p:nvSpPr>
          <p:spPr>
            <a:xfrm>
              <a:off x="1843053" y="4044514"/>
              <a:ext cx="239399" cy="167495"/>
            </a:xfrm>
            <a:prstGeom prst="rect">
              <a:avLst/>
            </a:prstGeom>
            <a:solidFill>
              <a:srgbClr val="E2231A">
                <a:alpha val="90196"/>
              </a:srgbClr>
            </a:solidFill>
          </p:spPr>
          <p:txBody>
            <a:bodyPr/>
            <a:lstStyle/>
            <a:p/>
          </p:txBody>
        </p:sp>
        <p:sp>
          <p:nvSpPr>
            <p:cNvPr id="26" name="rc26"/>
            <p:cNvSpPr/>
            <p:nvPr/>
          </p:nvSpPr>
          <p:spPr>
            <a:xfrm>
              <a:off x="2109053" y="4080665"/>
              <a:ext cx="239399" cy="131344"/>
            </a:xfrm>
            <a:prstGeom prst="rect">
              <a:avLst/>
            </a:prstGeom>
            <a:solidFill>
              <a:srgbClr val="E2231A">
                <a:alpha val="90196"/>
              </a:srgbClr>
            </a:solidFill>
          </p:spPr>
          <p:txBody>
            <a:bodyPr/>
            <a:lstStyle/>
            <a:p/>
          </p:txBody>
        </p:sp>
        <p:sp>
          <p:nvSpPr>
            <p:cNvPr id="27" name="rc27"/>
            <p:cNvSpPr/>
            <p:nvPr/>
          </p:nvSpPr>
          <p:spPr>
            <a:xfrm>
              <a:off x="2375052" y="4017994"/>
              <a:ext cx="239399" cy="194015"/>
            </a:xfrm>
            <a:prstGeom prst="rect">
              <a:avLst/>
            </a:prstGeom>
            <a:solidFill>
              <a:srgbClr val="E2231A">
                <a:alpha val="90196"/>
              </a:srgbClr>
            </a:solidFill>
          </p:spPr>
          <p:txBody>
            <a:bodyPr/>
            <a:lstStyle/>
            <a:p/>
          </p:txBody>
        </p:sp>
        <p:sp>
          <p:nvSpPr>
            <p:cNvPr id="28" name="rc28"/>
            <p:cNvSpPr/>
            <p:nvPr/>
          </p:nvSpPr>
          <p:spPr>
            <a:xfrm>
              <a:off x="2641052" y="3889623"/>
              <a:ext cx="239399" cy="322386"/>
            </a:xfrm>
            <a:prstGeom prst="rect">
              <a:avLst/>
            </a:prstGeom>
            <a:solidFill>
              <a:srgbClr val="E2231A">
                <a:alpha val="90196"/>
              </a:srgbClr>
            </a:solidFill>
          </p:spPr>
          <p:txBody>
            <a:bodyPr/>
            <a:lstStyle/>
            <a:p/>
          </p:txBody>
        </p:sp>
        <p:sp>
          <p:nvSpPr>
            <p:cNvPr id="29" name="rc29"/>
            <p:cNvSpPr/>
            <p:nvPr/>
          </p:nvSpPr>
          <p:spPr>
            <a:xfrm>
              <a:off x="2907052" y="3923820"/>
              <a:ext cx="239399" cy="288189"/>
            </a:xfrm>
            <a:prstGeom prst="rect">
              <a:avLst/>
            </a:prstGeom>
            <a:solidFill>
              <a:srgbClr val="E2231A">
                <a:alpha val="90196"/>
              </a:srgbClr>
            </a:solidFill>
          </p:spPr>
          <p:txBody>
            <a:bodyPr/>
            <a:lstStyle/>
            <a:p/>
          </p:txBody>
        </p:sp>
        <p:sp>
          <p:nvSpPr>
            <p:cNvPr id="30" name="rc30"/>
            <p:cNvSpPr/>
            <p:nvPr/>
          </p:nvSpPr>
          <p:spPr>
            <a:xfrm>
              <a:off x="3173051" y="3949614"/>
              <a:ext cx="239399" cy="262395"/>
            </a:xfrm>
            <a:prstGeom prst="rect">
              <a:avLst/>
            </a:prstGeom>
            <a:solidFill>
              <a:srgbClr val="E2231A">
                <a:alpha val="90196"/>
              </a:srgbClr>
            </a:solidFill>
          </p:spPr>
          <p:txBody>
            <a:bodyPr/>
            <a:lstStyle/>
            <a:p/>
          </p:txBody>
        </p:sp>
        <p:sp>
          <p:nvSpPr>
            <p:cNvPr id="31" name="rc31"/>
            <p:cNvSpPr/>
            <p:nvPr/>
          </p:nvSpPr>
          <p:spPr>
            <a:xfrm>
              <a:off x="3439051" y="4077999"/>
              <a:ext cx="239399" cy="134010"/>
            </a:xfrm>
            <a:prstGeom prst="rect">
              <a:avLst/>
            </a:prstGeom>
            <a:solidFill>
              <a:srgbClr val="E2231A">
                <a:alpha val="90196"/>
              </a:srgbClr>
            </a:solidFill>
          </p:spPr>
          <p:txBody>
            <a:bodyPr/>
            <a:lstStyle/>
            <a:p/>
          </p:txBody>
        </p:sp>
        <p:sp>
          <p:nvSpPr>
            <p:cNvPr id="32" name="rc32"/>
            <p:cNvSpPr/>
            <p:nvPr/>
          </p:nvSpPr>
          <p:spPr>
            <a:xfrm>
              <a:off x="3705050" y="3974975"/>
              <a:ext cx="239399" cy="237033"/>
            </a:xfrm>
            <a:prstGeom prst="rect">
              <a:avLst/>
            </a:prstGeom>
            <a:solidFill>
              <a:srgbClr val="E2231A">
                <a:alpha val="90196"/>
              </a:srgbClr>
            </a:solidFill>
          </p:spPr>
          <p:txBody>
            <a:bodyPr/>
            <a:lstStyle/>
            <a:p/>
          </p:txBody>
        </p:sp>
        <p:sp>
          <p:nvSpPr>
            <p:cNvPr id="33" name="rc33"/>
            <p:cNvSpPr/>
            <p:nvPr/>
          </p:nvSpPr>
          <p:spPr>
            <a:xfrm>
              <a:off x="3971050" y="3974752"/>
              <a:ext cx="239399" cy="237257"/>
            </a:xfrm>
            <a:prstGeom prst="rect">
              <a:avLst/>
            </a:prstGeom>
            <a:solidFill>
              <a:srgbClr val="E2231A">
                <a:alpha val="90196"/>
              </a:srgbClr>
            </a:solidFill>
          </p:spPr>
          <p:txBody>
            <a:bodyPr/>
            <a:lstStyle/>
            <a:p/>
          </p:txBody>
        </p:sp>
        <p:sp>
          <p:nvSpPr>
            <p:cNvPr id="34" name="rc34"/>
            <p:cNvSpPr/>
            <p:nvPr/>
          </p:nvSpPr>
          <p:spPr>
            <a:xfrm>
              <a:off x="4237050" y="3908522"/>
              <a:ext cx="239399" cy="303487"/>
            </a:xfrm>
            <a:prstGeom prst="rect">
              <a:avLst/>
            </a:prstGeom>
            <a:solidFill>
              <a:srgbClr val="E2231A">
                <a:alpha val="90196"/>
              </a:srgbClr>
            </a:solidFill>
          </p:spPr>
          <p:txBody>
            <a:bodyPr/>
            <a:lstStyle/>
            <a:p/>
          </p:txBody>
        </p:sp>
        <p:sp>
          <p:nvSpPr>
            <p:cNvPr id="35" name="rc35"/>
            <p:cNvSpPr/>
            <p:nvPr/>
          </p:nvSpPr>
          <p:spPr>
            <a:xfrm>
              <a:off x="4503049" y="3877354"/>
              <a:ext cx="239399" cy="334655"/>
            </a:xfrm>
            <a:prstGeom prst="rect">
              <a:avLst/>
            </a:prstGeom>
            <a:solidFill>
              <a:srgbClr val="E2231A">
                <a:alpha val="90196"/>
              </a:srgbClr>
            </a:solidFill>
          </p:spPr>
          <p:txBody>
            <a:bodyPr/>
            <a:lstStyle/>
            <a:p/>
          </p:txBody>
        </p:sp>
        <p:sp>
          <p:nvSpPr>
            <p:cNvPr id="36" name="rc36"/>
            <p:cNvSpPr/>
            <p:nvPr/>
          </p:nvSpPr>
          <p:spPr>
            <a:xfrm>
              <a:off x="4769049" y="3877884"/>
              <a:ext cx="239399" cy="334125"/>
            </a:xfrm>
            <a:prstGeom prst="rect">
              <a:avLst/>
            </a:prstGeom>
            <a:solidFill>
              <a:srgbClr val="E2231A">
                <a:alpha val="90196"/>
              </a:srgbClr>
            </a:solidFill>
          </p:spPr>
          <p:txBody>
            <a:bodyPr/>
            <a:lstStyle/>
            <a:p/>
          </p:txBody>
        </p:sp>
        <p:sp>
          <p:nvSpPr>
            <p:cNvPr id="37" name="rc37"/>
            <p:cNvSpPr/>
            <p:nvPr/>
          </p:nvSpPr>
          <p:spPr>
            <a:xfrm>
              <a:off x="5035049" y="4111861"/>
              <a:ext cx="239399" cy="100148"/>
            </a:xfrm>
            <a:prstGeom prst="rect">
              <a:avLst/>
            </a:prstGeom>
            <a:solidFill>
              <a:srgbClr val="E2231A">
                <a:alpha val="90196"/>
              </a:srgbClr>
            </a:solidFill>
          </p:spPr>
          <p:txBody>
            <a:bodyPr/>
            <a:lstStyle/>
            <a:p/>
          </p:txBody>
        </p:sp>
        <p:sp>
          <p:nvSpPr>
            <p:cNvPr id="38" name="rc38"/>
            <p:cNvSpPr/>
            <p:nvPr/>
          </p:nvSpPr>
          <p:spPr>
            <a:xfrm>
              <a:off x="5301048" y="4080344"/>
              <a:ext cx="239399" cy="131665"/>
            </a:xfrm>
            <a:prstGeom prst="rect">
              <a:avLst/>
            </a:prstGeom>
            <a:solidFill>
              <a:srgbClr val="E2231A">
                <a:alpha val="90196"/>
              </a:srgbClr>
            </a:solidFill>
          </p:spPr>
          <p:txBody>
            <a:bodyPr/>
            <a:lstStyle/>
            <a:p/>
          </p:txBody>
        </p:sp>
        <p:sp>
          <p:nvSpPr>
            <p:cNvPr id="39" name="rc39"/>
            <p:cNvSpPr/>
            <p:nvPr/>
          </p:nvSpPr>
          <p:spPr>
            <a:xfrm>
              <a:off x="5567048" y="3986965"/>
              <a:ext cx="239399" cy="225043"/>
            </a:xfrm>
            <a:prstGeom prst="rect">
              <a:avLst/>
            </a:prstGeom>
            <a:solidFill>
              <a:srgbClr val="E2231A">
                <a:alpha val="90196"/>
              </a:srgbClr>
            </a:solidFill>
          </p:spPr>
          <p:txBody>
            <a:bodyPr/>
            <a:lstStyle/>
            <a:p/>
          </p:txBody>
        </p:sp>
        <p:sp>
          <p:nvSpPr>
            <p:cNvPr id="40" name="rc40"/>
            <p:cNvSpPr/>
            <p:nvPr/>
          </p:nvSpPr>
          <p:spPr>
            <a:xfrm>
              <a:off x="5833047" y="3999946"/>
              <a:ext cx="239399" cy="212062"/>
            </a:xfrm>
            <a:prstGeom prst="rect">
              <a:avLst/>
            </a:prstGeom>
            <a:solidFill>
              <a:srgbClr val="E2231A">
                <a:alpha val="90196"/>
              </a:srgbClr>
            </a:solidFill>
          </p:spPr>
          <p:txBody>
            <a:bodyPr/>
            <a:lstStyle/>
            <a:p/>
          </p:txBody>
        </p:sp>
        <p:sp>
          <p:nvSpPr>
            <p:cNvPr id="41" name="rc41"/>
            <p:cNvSpPr/>
            <p:nvPr/>
          </p:nvSpPr>
          <p:spPr>
            <a:xfrm>
              <a:off x="6099047" y="3997224"/>
              <a:ext cx="239399" cy="214784"/>
            </a:xfrm>
            <a:prstGeom prst="rect">
              <a:avLst/>
            </a:prstGeom>
            <a:solidFill>
              <a:srgbClr val="E2231A">
                <a:alpha val="90196"/>
              </a:srgbClr>
            </a:solidFill>
          </p:spPr>
          <p:txBody>
            <a:bodyPr/>
            <a:lstStyle/>
            <a:p/>
          </p:txBody>
        </p:sp>
        <p:sp>
          <p:nvSpPr>
            <p:cNvPr id="42" name="rc42"/>
            <p:cNvSpPr/>
            <p:nvPr/>
          </p:nvSpPr>
          <p:spPr>
            <a:xfrm>
              <a:off x="6365047" y="4066163"/>
              <a:ext cx="239399" cy="145846"/>
            </a:xfrm>
            <a:prstGeom prst="rect">
              <a:avLst/>
            </a:prstGeom>
            <a:solidFill>
              <a:srgbClr val="E2231A">
                <a:alpha val="90196"/>
              </a:srgbClr>
            </a:solidFill>
          </p:spPr>
          <p:txBody>
            <a:bodyPr/>
            <a:lstStyle/>
            <a:p/>
          </p:txBody>
        </p:sp>
        <p:sp>
          <p:nvSpPr>
            <p:cNvPr id="43" name="rc43"/>
            <p:cNvSpPr/>
            <p:nvPr/>
          </p:nvSpPr>
          <p:spPr>
            <a:xfrm>
              <a:off x="6631046" y="3967368"/>
              <a:ext cx="239399" cy="244640"/>
            </a:xfrm>
            <a:prstGeom prst="rect">
              <a:avLst/>
            </a:prstGeom>
            <a:solidFill>
              <a:srgbClr val="E2231A">
                <a:alpha val="90196"/>
              </a:srgbClr>
            </a:solidFill>
          </p:spPr>
          <p:txBody>
            <a:bodyPr/>
            <a:lstStyle/>
            <a:p/>
          </p:txBody>
        </p:sp>
        <p:sp>
          <p:nvSpPr>
            <p:cNvPr id="44" name="rc44"/>
            <p:cNvSpPr/>
            <p:nvPr/>
          </p:nvSpPr>
          <p:spPr>
            <a:xfrm>
              <a:off x="6897046" y="4015761"/>
              <a:ext cx="239399" cy="196248"/>
            </a:xfrm>
            <a:prstGeom prst="rect">
              <a:avLst/>
            </a:prstGeom>
            <a:solidFill>
              <a:srgbClr val="E2231A">
                <a:alpha val="90196"/>
              </a:srgbClr>
            </a:solidFill>
          </p:spPr>
          <p:txBody>
            <a:bodyPr/>
            <a:lstStyle/>
            <a:p/>
          </p:txBody>
        </p:sp>
        <p:sp>
          <p:nvSpPr>
            <p:cNvPr id="45" name="rc45"/>
            <p:cNvSpPr/>
            <p:nvPr/>
          </p:nvSpPr>
          <p:spPr>
            <a:xfrm>
              <a:off x="7163045" y="4054229"/>
              <a:ext cx="239399" cy="157780"/>
            </a:xfrm>
            <a:prstGeom prst="rect">
              <a:avLst/>
            </a:prstGeom>
            <a:solidFill>
              <a:srgbClr val="E2231A">
                <a:alpha val="90196"/>
              </a:srgbClr>
            </a:solidFill>
          </p:spPr>
          <p:txBody>
            <a:bodyPr/>
            <a:lstStyle/>
            <a:p/>
          </p:txBody>
        </p:sp>
        <p:sp>
          <p:nvSpPr>
            <p:cNvPr id="46" name="rc46"/>
            <p:cNvSpPr/>
            <p:nvPr/>
          </p:nvSpPr>
          <p:spPr>
            <a:xfrm>
              <a:off x="7429045" y="4064976"/>
              <a:ext cx="239399" cy="147032"/>
            </a:xfrm>
            <a:prstGeom prst="rect">
              <a:avLst/>
            </a:prstGeom>
            <a:solidFill>
              <a:srgbClr val="E2231A">
                <a:alpha val="90196"/>
              </a:srgbClr>
            </a:solidFill>
          </p:spPr>
          <p:txBody>
            <a:bodyPr/>
            <a:lstStyle/>
            <a:p/>
          </p:txBody>
        </p:sp>
        <p:sp>
          <p:nvSpPr>
            <p:cNvPr id="47" name="rc47"/>
            <p:cNvSpPr/>
            <p:nvPr/>
          </p:nvSpPr>
          <p:spPr>
            <a:xfrm>
              <a:off x="7695045" y="4044360"/>
              <a:ext cx="239399" cy="167648"/>
            </a:xfrm>
            <a:prstGeom prst="rect">
              <a:avLst/>
            </a:prstGeom>
            <a:solidFill>
              <a:srgbClr val="E2231A">
                <a:alpha val="90196"/>
              </a:srgbClr>
            </a:solidFill>
          </p:spPr>
          <p:txBody>
            <a:bodyPr/>
            <a:lstStyle/>
            <a:p/>
          </p:txBody>
        </p:sp>
        <p:sp>
          <p:nvSpPr>
            <p:cNvPr id="48" name="rc48"/>
            <p:cNvSpPr/>
            <p:nvPr/>
          </p:nvSpPr>
          <p:spPr>
            <a:xfrm>
              <a:off x="7961044" y="4093646"/>
              <a:ext cx="239399" cy="118363"/>
            </a:xfrm>
            <a:prstGeom prst="rect">
              <a:avLst/>
            </a:prstGeom>
            <a:solidFill>
              <a:srgbClr val="E2231A">
                <a:alpha val="90196"/>
              </a:srgbClr>
            </a:solidFill>
          </p:spPr>
          <p:txBody>
            <a:bodyPr/>
            <a:lstStyle/>
            <a:p/>
          </p:txBody>
        </p:sp>
        <p:sp>
          <p:nvSpPr>
            <p:cNvPr id="49" name="rc49"/>
            <p:cNvSpPr/>
            <p:nvPr/>
          </p:nvSpPr>
          <p:spPr>
            <a:xfrm>
              <a:off x="3439051" y="3837448"/>
              <a:ext cx="239399" cy="240551"/>
            </a:xfrm>
            <a:prstGeom prst="rect">
              <a:avLst/>
            </a:prstGeom>
            <a:solidFill>
              <a:srgbClr val="B3B3B3">
                <a:alpha val="90196"/>
              </a:srgbClr>
            </a:solidFill>
          </p:spPr>
          <p:txBody>
            <a:bodyPr/>
            <a:lstStyle/>
            <a:p/>
          </p:txBody>
        </p:sp>
        <p:sp>
          <p:nvSpPr>
            <p:cNvPr id="50" name="rc50"/>
            <p:cNvSpPr/>
            <p:nvPr/>
          </p:nvSpPr>
          <p:spPr>
            <a:xfrm>
              <a:off x="3705050" y="3846632"/>
              <a:ext cx="239399" cy="128343"/>
            </a:xfrm>
            <a:prstGeom prst="rect">
              <a:avLst/>
            </a:prstGeom>
            <a:solidFill>
              <a:srgbClr val="B3B3B3">
                <a:alpha val="90196"/>
              </a:srgbClr>
            </a:solidFill>
          </p:spPr>
          <p:txBody>
            <a:bodyPr/>
            <a:lstStyle/>
            <a:p/>
          </p:txBody>
        </p:sp>
        <p:sp>
          <p:nvSpPr>
            <p:cNvPr id="51" name="rc51"/>
            <p:cNvSpPr/>
            <p:nvPr/>
          </p:nvSpPr>
          <p:spPr>
            <a:xfrm>
              <a:off x="3971050" y="3689396"/>
              <a:ext cx="239399" cy="285356"/>
            </a:xfrm>
            <a:prstGeom prst="rect">
              <a:avLst/>
            </a:prstGeom>
            <a:solidFill>
              <a:srgbClr val="B3B3B3">
                <a:alpha val="90196"/>
              </a:srgbClr>
            </a:solidFill>
          </p:spPr>
          <p:txBody>
            <a:bodyPr/>
            <a:lstStyle/>
            <a:p/>
          </p:txBody>
        </p:sp>
        <p:sp>
          <p:nvSpPr>
            <p:cNvPr id="52" name="rc52"/>
            <p:cNvSpPr/>
            <p:nvPr/>
          </p:nvSpPr>
          <p:spPr>
            <a:xfrm>
              <a:off x="4237050" y="3466990"/>
              <a:ext cx="239399" cy="441531"/>
            </a:xfrm>
            <a:prstGeom prst="rect">
              <a:avLst/>
            </a:prstGeom>
            <a:solidFill>
              <a:srgbClr val="B3B3B3">
                <a:alpha val="90196"/>
              </a:srgbClr>
            </a:solidFill>
          </p:spPr>
          <p:txBody>
            <a:bodyPr/>
            <a:lstStyle/>
            <a:p/>
          </p:txBody>
        </p:sp>
        <p:sp>
          <p:nvSpPr>
            <p:cNvPr id="53" name="rc53"/>
            <p:cNvSpPr/>
            <p:nvPr/>
          </p:nvSpPr>
          <p:spPr>
            <a:xfrm>
              <a:off x="4503049" y="3373179"/>
              <a:ext cx="239399" cy="504174"/>
            </a:xfrm>
            <a:prstGeom prst="rect">
              <a:avLst/>
            </a:prstGeom>
            <a:solidFill>
              <a:srgbClr val="B3B3B3">
                <a:alpha val="90196"/>
              </a:srgbClr>
            </a:solidFill>
          </p:spPr>
          <p:txBody>
            <a:bodyPr/>
            <a:lstStyle/>
            <a:p/>
          </p:txBody>
        </p:sp>
        <p:sp>
          <p:nvSpPr>
            <p:cNvPr id="54" name="rc54"/>
            <p:cNvSpPr/>
            <p:nvPr/>
          </p:nvSpPr>
          <p:spPr>
            <a:xfrm>
              <a:off x="4769049" y="3495464"/>
              <a:ext cx="239399" cy="382419"/>
            </a:xfrm>
            <a:prstGeom prst="rect">
              <a:avLst/>
            </a:prstGeom>
            <a:solidFill>
              <a:srgbClr val="B3B3B3">
                <a:alpha val="90196"/>
              </a:srgbClr>
            </a:solidFill>
          </p:spPr>
          <p:txBody>
            <a:bodyPr/>
            <a:lstStyle/>
            <a:p/>
          </p:txBody>
        </p:sp>
        <p:sp>
          <p:nvSpPr>
            <p:cNvPr id="55" name="rc55"/>
            <p:cNvSpPr/>
            <p:nvPr/>
          </p:nvSpPr>
          <p:spPr>
            <a:xfrm>
              <a:off x="5035049" y="3811905"/>
              <a:ext cx="239399" cy="299956"/>
            </a:xfrm>
            <a:prstGeom prst="rect">
              <a:avLst/>
            </a:prstGeom>
            <a:solidFill>
              <a:srgbClr val="B3B3B3">
                <a:alpha val="90196"/>
              </a:srgbClr>
            </a:solidFill>
          </p:spPr>
          <p:txBody>
            <a:bodyPr/>
            <a:lstStyle/>
            <a:p/>
          </p:txBody>
        </p:sp>
        <p:sp>
          <p:nvSpPr>
            <p:cNvPr id="56" name="rc56"/>
            <p:cNvSpPr/>
            <p:nvPr/>
          </p:nvSpPr>
          <p:spPr>
            <a:xfrm>
              <a:off x="5301048" y="3838997"/>
              <a:ext cx="239399" cy="241346"/>
            </a:xfrm>
            <a:prstGeom prst="rect">
              <a:avLst/>
            </a:prstGeom>
            <a:solidFill>
              <a:srgbClr val="B3B3B3">
                <a:alpha val="90196"/>
              </a:srgbClr>
            </a:solidFill>
          </p:spPr>
          <p:txBody>
            <a:bodyPr/>
            <a:lstStyle/>
            <a:p/>
          </p:txBody>
        </p:sp>
        <p:sp>
          <p:nvSpPr>
            <p:cNvPr id="57" name="rc57"/>
            <p:cNvSpPr/>
            <p:nvPr/>
          </p:nvSpPr>
          <p:spPr>
            <a:xfrm>
              <a:off x="5567048" y="3767630"/>
              <a:ext cx="239399" cy="219335"/>
            </a:xfrm>
            <a:prstGeom prst="rect">
              <a:avLst/>
            </a:prstGeom>
            <a:solidFill>
              <a:srgbClr val="B3B3B3">
                <a:alpha val="90196"/>
              </a:srgbClr>
            </a:solidFill>
          </p:spPr>
          <p:txBody>
            <a:bodyPr/>
            <a:lstStyle/>
            <a:p/>
          </p:txBody>
        </p:sp>
        <p:sp>
          <p:nvSpPr>
            <p:cNvPr id="58" name="rc58"/>
            <p:cNvSpPr/>
            <p:nvPr/>
          </p:nvSpPr>
          <p:spPr>
            <a:xfrm>
              <a:off x="5833047" y="3869314"/>
              <a:ext cx="239399" cy="130632"/>
            </a:xfrm>
            <a:prstGeom prst="rect">
              <a:avLst/>
            </a:prstGeom>
            <a:solidFill>
              <a:srgbClr val="B3B3B3">
                <a:alpha val="90196"/>
              </a:srgbClr>
            </a:solidFill>
          </p:spPr>
          <p:txBody>
            <a:bodyPr/>
            <a:lstStyle/>
            <a:p/>
          </p:txBody>
        </p:sp>
        <p:sp>
          <p:nvSpPr>
            <p:cNvPr id="59" name="rc59"/>
            <p:cNvSpPr/>
            <p:nvPr/>
          </p:nvSpPr>
          <p:spPr>
            <a:xfrm>
              <a:off x="6099047" y="3972072"/>
              <a:ext cx="239399" cy="25152"/>
            </a:xfrm>
            <a:prstGeom prst="rect">
              <a:avLst/>
            </a:prstGeom>
            <a:solidFill>
              <a:srgbClr val="B3B3B3">
                <a:alpha val="90196"/>
              </a:srgbClr>
            </a:solidFill>
          </p:spPr>
          <p:txBody>
            <a:bodyPr/>
            <a:lstStyle/>
            <a:p/>
          </p:txBody>
        </p:sp>
        <p:sp>
          <p:nvSpPr>
            <p:cNvPr id="60" name="rc60"/>
            <p:cNvSpPr/>
            <p:nvPr/>
          </p:nvSpPr>
          <p:spPr>
            <a:xfrm>
              <a:off x="6365047" y="3902771"/>
              <a:ext cx="239399" cy="163391"/>
            </a:xfrm>
            <a:prstGeom prst="rect">
              <a:avLst/>
            </a:prstGeom>
            <a:solidFill>
              <a:srgbClr val="B3B3B3">
                <a:alpha val="90196"/>
              </a:srgbClr>
            </a:solidFill>
          </p:spPr>
          <p:txBody>
            <a:bodyPr/>
            <a:lstStyle/>
            <a:p/>
          </p:txBody>
        </p:sp>
        <p:sp>
          <p:nvSpPr>
            <p:cNvPr id="61" name="rc61"/>
            <p:cNvSpPr/>
            <p:nvPr/>
          </p:nvSpPr>
          <p:spPr>
            <a:xfrm>
              <a:off x="6631046" y="3625608"/>
              <a:ext cx="239399" cy="341760"/>
            </a:xfrm>
            <a:prstGeom prst="rect">
              <a:avLst/>
            </a:prstGeom>
            <a:solidFill>
              <a:srgbClr val="B3B3B3">
                <a:alpha val="90196"/>
              </a:srgbClr>
            </a:solidFill>
          </p:spPr>
          <p:txBody>
            <a:bodyPr/>
            <a:lstStyle/>
            <a:p/>
          </p:txBody>
        </p:sp>
        <p:sp>
          <p:nvSpPr>
            <p:cNvPr id="62" name="rc62"/>
            <p:cNvSpPr/>
            <p:nvPr/>
          </p:nvSpPr>
          <p:spPr>
            <a:xfrm>
              <a:off x="6897046" y="3902631"/>
              <a:ext cx="239399" cy="113129"/>
            </a:xfrm>
            <a:prstGeom prst="rect">
              <a:avLst/>
            </a:prstGeom>
            <a:solidFill>
              <a:srgbClr val="B3B3B3">
                <a:alpha val="90196"/>
              </a:srgbClr>
            </a:solidFill>
          </p:spPr>
          <p:txBody>
            <a:bodyPr/>
            <a:lstStyle/>
            <a:p/>
          </p:txBody>
        </p:sp>
        <p:sp>
          <p:nvSpPr>
            <p:cNvPr id="63" name="rc63"/>
            <p:cNvSpPr/>
            <p:nvPr/>
          </p:nvSpPr>
          <p:spPr>
            <a:xfrm>
              <a:off x="7163045" y="3628456"/>
              <a:ext cx="239399" cy="425772"/>
            </a:xfrm>
            <a:prstGeom prst="rect">
              <a:avLst/>
            </a:prstGeom>
            <a:solidFill>
              <a:srgbClr val="B3B3B3">
                <a:alpha val="90196"/>
              </a:srgbClr>
            </a:solidFill>
          </p:spPr>
          <p:txBody>
            <a:bodyPr/>
            <a:lstStyle/>
            <a:p/>
          </p:txBody>
        </p:sp>
        <p:sp>
          <p:nvSpPr>
            <p:cNvPr id="64" name="rc64"/>
            <p:cNvSpPr/>
            <p:nvPr/>
          </p:nvSpPr>
          <p:spPr>
            <a:xfrm>
              <a:off x="7429045" y="3352703"/>
              <a:ext cx="239399" cy="712273"/>
            </a:xfrm>
            <a:prstGeom prst="rect">
              <a:avLst/>
            </a:prstGeom>
            <a:solidFill>
              <a:srgbClr val="B3B3B3">
                <a:alpha val="90196"/>
              </a:srgbClr>
            </a:solidFill>
          </p:spPr>
          <p:txBody>
            <a:bodyPr/>
            <a:lstStyle/>
            <a:p/>
          </p:txBody>
        </p:sp>
        <p:sp>
          <p:nvSpPr>
            <p:cNvPr id="65" name="rc65"/>
            <p:cNvSpPr/>
            <p:nvPr/>
          </p:nvSpPr>
          <p:spPr>
            <a:xfrm>
              <a:off x="7695045" y="3502876"/>
              <a:ext cx="239399" cy="541484"/>
            </a:xfrm>
            <a:prstGeom prst="rect">
              <a:avLst/>
            </a:prstGeom>
            <a:solidFill>
              <a:srgbClr val="B3B3B3">
                <a:alpha val="90196"/>
              </a:srgbClr>
            </a:solidFill>
          </p:spPr>
          <p:txBody>
            <a:bodyPr/>
            <a:lstStyle/>
            <a:p/>
          </p:txBody>
        </p:sp>
        <p:sp>
          <p:nvSpPr>
            <p:cNvPr id="66" name="rc66"/>
            <p:cNvSpPr/>
            <p:nvPr/>
          </p:nvSpPr>
          <p:spPr>
            <a:xfrm>
              <a:off x="7961044" y="3641813"/>
              <a:ext cx="239399" cy="451832"/>
            </a:xfrm>
            <a:prstGeom prst="rect">
              <a:avLst/>
            </a:prstGeom>
            <a:solidFill>
              <a:srgbClr val="B3B3B3">
                <a:alpha val="90196"/>
              </a:srgbClr>
            </a:solidFill>
          </p:spPr>
          <p:txBody>
            <a:bodyPr/>
            <a:lstStyle/>
            <a:p/>
          </p:txBody>
        </p:sp>
        <p:sp>
          <p:nvSpPr>
            <p:cNvPr id="67" name="pl67"/>
            <p:cNvSpPr/>
            <p:nvPr/>
          </p:nvSpPr>
          <p:spPr>
            <a:xfrm>
              <a:off x="1430754" y="2128191"/>
              <a:ext cx="6649990" cy="150378"/>
            </a:xfrm>
            <a:custGeom>
              <a:avLst/>
              <a:pathLst>
                <a:path w="6649990" h="150378">
                  <a:moveTo>
                    <a:pt x="0" y="0"/>
                  </a:moveTo>
                  <a:lnTo>
                    <a:pt x="265999" y="21482"/>
                  </a:lnTo>
                  <a:lnTo>
                    <a:pt x="531999" y="42965"/>
                  </a:lnTo>
                  <a:lnTo>
                    <a:pt x="797998" y="21482"/>
                  </a:lnTo>
                  <a:lnTo>
                    <a:pt x="1063998" y="64447"/>
                  </a:lnTo>
                  <a:lnTo>
                    <a:pt x="1329998" y="150378"/>
                  </a:lnTo>
                  <a:lnTo>
                    <a:pt x="1595997" y="128895"/>
                  </a:lnTo>
                  <a:lnTo>
                    <a:pt x="1861997" y="107413"/>
                  </a:lnTo>
                  <a:lnTo>
                    <a:pt x="2127996" y="21482"/>
                  </a:lnTo>
                  <a:lnTo>
                    <a:pt x="2393996" y="85930"/>
                  </a:lnTo>
                  <a:lnTo>
                    <a:pt x="2659996" y="85930"/>
                  </a:lnTo>
                  <a:lnTo>
                    <a:pt x="2925995" y="128895"/>
                  </a:lnTo>
                  <a:lnTo>
                    <a:pt x="3191995" y="150378"/>
                  </a:lnTo>
                  <a:lnTo>
                    <a:pt x="3457995" y="150378"/>
                  </a:lnTo>
                  <a:lnTo>
                    <a:pt x="3723994" y="0"/>
                  </a:lnTo>
                  <a:lnTo>
                    <a:pt x="3989994" y="21482"/>
                  </a:lnTo>
                  <a:lnTo>
                    <a:pt x="4255993" y="85930"/>
                  </a:lnTo>
                  <a:lnTo>
                    <a:pt x="4521993" y="85930"/>
                  </a:lnTo>
                  <a:lnTo>
                    <a:pt x="4787993" y="85930"/>
                  </a:lnTo>
                  <a:lnTo>
                    <a:pt x="5053992" y="42965"/>
                  </a:lnTo>
                  <a:lnTo>
                    <a:pt x="5319992" y="128895"/>
                  </a:lnTo>
                  <a:lnTo>
                    <a:pt x="5585991" y="107413"/>
                  </a:lnTo>
                  <a:lnTo>
                    <a:pt x="5851991" y="64447"/>
                  </a:lnTo>
                  <a:lnTo>
                    <a:pt x="6117991" y="64447"/>
                  </a:lnTo>
                  <a:lnTo>
                    <a:pt x="6383990" y="85930"/>
                  </a:lnTo>
                  <a:lnTo>
                    <a:pt x="6649990" y="42965"/>
                  </a:lnTo>
                </a:path>
              </a:pathLst>
            </a:custGeom>
            <a:ln w="27101" cap="flat">
              <a:solidFill>
                <a:srgbClr val="3283FE">
                  <a:alpha val="100000"/>
                </a:srgbClr>
              </a:solidFill>
              <a:prstDash val="solid"/>
              <a:round/>
            </a:ln>
          </p:spPr>
          <p:txBody>
            <a:bodyPr/>
            <a:lstStyle/>
            <a:p/>
          </p:txBody>
        </p:sp>
        <p:sp>
          <p:nvSpPr>
            <p:cNvPr id="68" name="pl68"/>
            <p:cNvSpPr/>
            <p:nvPr/>
          </p:nvSpPr>
          <p:spPr>
            <a:xfrm>
              <a:off x="2494752" y="2149674"/>
              <a:ext cx="5585991" cy="558549"/>
            </a:xfrm>
            <a:custGeom>
              <a:avLst/>
              <a:pathLst>
                <a:path w="5585991" h="558549">
                  <a:moveTo>
                    <a:pt x="0" y="0"/>
                  </a:moveTo>
                  <a:lnTo>
                    <a:pt x="265999" y="0"/>
                  </a:lnTo>
                  <a:lnTo>
                    <a:pt x="531999" y="21482"/>
                  </a:lnTo>
                  <a:lnTo>
                    <a:pt x="797998" y="21482"/>
                  </a:lnTo>
                  <a:lnTo>
                    <a:pt x="1063998" y="150378"/>
                  </a:lnTo>
                  <a:lnTo>
                    <a:pt x="1329998" y="150378"/>
                  </a:lnTo>
                  <a:lnTo>
                    <a:pt x="1595997" y="257791"/>
                  </a:lnTo>
                  <a:lnTo>
                    <a:pt x="1861997" y="408170"/>
                  </a:lnTo>
                  <a:lnTo>
                    <a:pt x="2127996" y="472618"/>
                  </a:lnTo>
                  <a:lnTo>
                    <a:pt x="2393996" y="386687"/>
                  </a:lnTo>
                  <a:lnTo>
                    <a:pt x="2659996" y="171861"/>
                  </a:lnTo>
                  <a:lnTo>
                    <a:pt x="2925995" y="150378"/>
                  </a:lnTo>
                  <a:lnTo>
                    <a:pt x="3191995" y="193343"/>
                  </a:lnTo>
                  <a:lnTo>
                    <a:pt x="3457995" y="128895"/>
                  </a:lnTo>
                  <a:lnTo>
                    <a:pt x="3723994" y="64447"/>
                  </a:lnTo>
                  <a:lnTo>
                    <a:pt x="3989994" y="107413"/>
                  </a:lnTo>
                  <a:lnTo>
                    <a:pt x="4255993" y="279274"/>
                  </a:lnTo>
                  <a:lnTo>
                    <a:pt x="4521993" y="107413"/>
                  </a:lnTo>
                  <a:lnTo>
                    <a:pt x="4787993" y="322239"/>
                  </a:lnTo>
                  <a:lnTo>
                    <a:pt x="5053992" y="558549"/>
                  </a:lnTo>
                  <a:lnTo>
                    <a:pt x="5319992" y="494101"/>
                  </a:lnTo>
                  <a:lnTo>
                    <a:pt x="5585991" y="386687"/>
                  </a:lnTo>
                </a:path>
              </a:pathLst>
            </a:custGeom>
            <a:ln w="27101" cap="flat">
              <a:solidFill>
                <a:srgbClr val="FFA500">
                  <a:alpha val="100000"/>
                </a:srgbClr>
              </a:solidFill>
              <a:prstDash val="solid"/>
              <a:round/>
            </a:ln>
          </p:spPr>
          <p:txBody>
            <a:bodyPr/>
            <a:lstStyle/>
            <a:p/>
          </p:txBody>
        </p:sp>
        <p:sp>
          <p:nvSpPr>
            <p:cNvPr id="69" name="tx69"/>
            <p:cNvSpPr/>
            <p:nvPr/>
          </p:nvSpPr>
          <p:spPr>
            <a:xfrm>
              <a:off x="1360416"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0" name="tx70"/>
            <p:cNvSpPr/>
            <p:nvPr/>
          </p:nvSpPr>
          <p:spPr>
            <a:xfrm>
              <a:off x="2690414"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1" name="tx71"/>
            <p:cNvSpPr/>
            <p:nvPr/>
          </p:nvSpPr>
          <p:spPr>
            <a:xfrm>
              <a:off x="2690414"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72" name="tx72"/>
            <p:cNvSpPr/>
            <p:nvPr/>
          </p:nvSpPr>
          <p:spPr>
            <a:xfrm>
              <a:off x="4020412"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3" name="tx73"/>
            <p:cNvSpPr/>
            <p:nvPr/>
          </p:nvSpPr>
          <p:spPr>
            <a:xfrm>
              <a:off x="4020412"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74" name="tx74"/>
            <p:cNvSpPr/>
            <p:nvPr/>
          </p:nvSpPr>
          <p:spPr>
            <a:xfrm>
              <a:off x="5350410"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5" name="tx75"/>
            <p:cNvSpPr/>
            <p:nvPr/>
          </p:nvSpPr>
          <p:spPr>
            <a:xfrm>
              <a:off x="5350410"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76" name="tx76"/>
            <p:cNvSpPr/>
            <p:nvPr/>
          </p:nvSpPr>
          <p:spPr>
            <a:xfrm>
              <a:off x="6414408"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7" name="tx77"/>
            <p:cNvSpPr/>
            <p:nvPr/>
          </p:nvSpPr>
          <p:spPr>
            <a:xfrm>
              <a:off x="6414408"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78" name="tx78"/>
            <p:cNvSpPr/>
            <p:nvPr/>
          </p:nvSpPr>
          <p:spPr>
            <a:xfrm>
              <a:off x="6680408"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79" name="tx79"/>
            <p:cNvSpPr/>
            <p:nvPr/>
          </p:nvSpPr>
          <p:spPr>
            <a:xfrm>
              <a:off x="6680408"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80" name="tx80"/>
            <p:cNvSpPr/>
            <p:nvPr/>
          </p:nvSpPr>
          <p:spPr>
            <a:xfrm>
              <a:off x="6946408"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81" name="tx81"/>
            <p:cNvSpPr/>
            <p:nvPr/>
          </p:nvSpPr>
          <p:spPr>
            <a:xfrm>
              <a:off x="6946408"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82" name="tx82"/>
            <p:cNvSpPr/>
            <p:nvPr/>
          </p:nvSpPr>
          <p:spPr>
            <a:xfrm>
              <a:off x="7212407"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3" name="tx83"/>
            <p:cNvSpPr/>
            <p:nvPr/>
          </p:nvSpPr>
          <p:spPr>
            <a:xfrm>
              <a:off x="7212407"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81</a:t>
              </a:r>
            </a:p>
          </p:txBody>
        </p:sp>
        <p:sp>
          <p:nvSpPr>
            <p:cNvPr id="84" name="tx84"/>
            <p:cNvSpPr/>
            <p:nvPr/>
          </p:nvSpPr>
          <p:spPr>
            <a:xfrm>
              <a:off x="7478407"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5" name="tx85"/>
            <p:cNvSpPr/>
            <p:nvPr/>
          </p:nvSpPr>
          <p:spPr>
            <a:xfrm>
              <a:off x="7478407" y="27696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70</a:t>
              </a:r>
            </a:p>
          </p:txBody>
        </p:sp>
        <p:sp>
          <p:nvSpPr>
            <p:cNvPr id="86" name="tx86"/>
            <p:cNvSpPr/>
            <p:nvPr/>
          </p:nvSpPr>
          <p:spPr>
            <a:xfrm>
              <a:off x="7744407"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87" name="tx87"/>
            <p:cNvSpPr/>
            <p:nvPr/>
          </p:nvSpPr>
          <p:spPr>
            <a:xfrm>
              <a:off x="7744407" y="270517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73</a:t>
              </a:r>
            </a:p>
          </p:txBody>
        </p:sp>
        <p:sp>
          <p:nvSpPr>
            <p:cNvPr id="88" name="tx88"/>
            <p:cNvSpPr/>
            <p:nvPr/>
          </p:nvSpPr>
          <p:spPr>
            <a:xfrm>
              <a:off x="8010406"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9" name="tx89"/>
            <p:cNvSpPr/>
            <p:nvPr/>
          </p:nvSpPr>
          <p:spPr>
            <a:xfrm>
              <a:off x="8010406"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78</a:t>
              </a:r>
            </a:p>
          </p:txBody>
        </p:sp>
        <p:sp>
          <p:nvSpPr>
            <p:cNvPr id="90" name="tx90"/>
            <p:cNvSpPr/>
            <p:nvPr/>
          </p:nvSpPr>
          <p:spPr>
            <a:xfrm>
              <a:off x="1355405" y="412035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91" name="tx91"/>
            <p:cNvSpPr/>
            <p:nvPr/>
          </p:nvSpPr>
          <p:spPr>
            <a:xfrm>
              <a:off x="2655258" y="401032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23.1</a:t>
              </a:r>
            </a:p>
          </p:txBody>
        </p:sp>
        <p:sp>
          <p:nvSpPr>
            <p:cNvPr id="92" name="tx92"/>
            <p:cNvSpPr/>
            <p:nvPr/>
          </p:nvSpPr>
          <p:spPr>
            <a:xfrm>
              <a:off x="4030460" y="40542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3" name="tx93"/>
            <p:cNvSpPr/>
            <p:nvPr/>
          </p:nvSpPr>
          <p:spPr>
            <a:xfrm>
              <a:off x="5345399" y="41057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94" name="tx94"/>
            <p:cNvSpPr/>
            <p:nvPr/>
          </p:nvSpPr>
          <p:spPr>
            <a:xfrm>
              <a:off x="6379253" y="409864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95" name="tx95"/>
            <p:cNvSpPr/>
            <p:nvPr/>
          </p:nvSpPr>
          <p:spPr>
            <a:xfrm>
              <a:off x="6645252" y="404924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17.5</a:t>
              </a:r>
            </a:p>
          </p:txBody>
        </p:sp>
        <p:sp>
          <p:nvSpPr>
            <p:cNvPr id="96" name="tx96"/>
            <p:cNvSpPr/>
            <p:nvPr/>
          </p:nvSpPr>
          <p:spPr>
            <a:xfrm>
              <a:off x="6911252" y="407476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97" name="tx97"/>
            <p:cNvSpPr/>
            <p:nvPr/>
          </p:nvSpPr>
          <p:spPr>
            <a:xfrm>
              <a:off x="7177252" y="409262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98" name="tx98"/>
            <p:cNvSpPr/>
            <p:nvPr/>
          </p:nvSpPr>
          <p:spPr>
            <a:xfrm>
              <a:off x="7443251" y="409805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99" name="tx99"/>
            <p:cNvSpPr/>
            <p:nvPr/>
          </p:nvSpPr>
          <p:spPr>
            <a:xfrm>
              <a:off x="7754455" y="4089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0" name="tx100"/>
            <p:cNvSpPr/>
            <p:nvPr/>
          </p:nvSpPr>
          <p:spPr>
            <a:xfrm>
              <a:off x="8005395" y="41123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01" name="tx101"/>
            <p:cNvSpPr/>
            <p:nvPr/>
          </p:nvSpPr>
          <p:spPr>
            <a:xfrm>
              <a:off x="3985256" y="379163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20.4</a:t>
              </a:r>
            </a:p>
          </p:txBody>
        </p:sp>
        <p:sp>
          <p:nvSpPr>
            <p:cNvPr id="102" name="tx102"/>
            <p:cNvSpPr/>
            <p:nvPr/>
          </p:nvSpPr>
          <p:spPr>
            <a:xfrm>
              <a:off x="5315254" y="391917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17.3</a:t>
              </a:r>
            </a:p>
          </p:txBody>
        </p:sp>
        <p:sp>
          <p:nvSpPr>
            <p:cNvPr id="103" name="tx103"/>
            <p:cNvSpPr/>
            <p:nvPr/>
          </p:nvSpPr>
          <p:spPr>
            <a:xfrm>
              <a:off x="6379253" y="394535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104" name="tx104"/>
            <p:cNvSpPr/>
            <p:nvPr/>
          </p:nvSpPr>
          <p:spPr>
            <a:xfrm>
              <a:off x="6645252" y="37560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24.5</a:t>
              </a:r>
            </a:p>
          </p:txBody>
        </p:sp>
        <p:sp>
          <p:nvSpPr>
            <p:cNvPr id="105" name="tx105"/>
            <p:cNvSpPr/>
            <p:nvPr/>
          </p:nvSpPr>
          <p:spPr>
            <a:xfrm>
              <a:off x="6941397" y="391875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106" name="tx106"/>
            <p:cNvSpPr/>
            <p:nvPr/>
          </p:nvSpPr>
          <p:spPr>
            <a:xfrm>
              <a:off x="7177252" y="380084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30.5</a:t>
              </a:r>
            </a:p>
          </p:txBody>
        </p:sp>
        <p:sp>
          <p:nvSpPr>
            <p:cNvPr id="107" name="tx107"/>
            <p:cNvSpPr/>
            <p:nvPr/>
          </p:nvSpPr>
          <p:spPr>
            <a:xfrm>
              <a:off x="7488455" y="36683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8" name="tx108"/>
            <p:cNvSpPr/>
            <p:nvPr/>
          </p:nvSpPr>
          <p:spPr>
            <a:xfrm>
              <a:off x="7709251" y="373312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38.8</a:t>
              </a:r>
            </a:p>
          </p:txBody>
        </p:sp>
        <p:sp>
          <p:nvSpPr>
            <p:cNvPr id="109" name="tx109"/>
            <p:cNvSpPr/>
            <p:nvPr/>
          </p:nvSpPr>
          <p:spPr>
            <a:xfrm>
              <a:off x="7975250" y="382723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32.4</a:t>
              </a:r>
            </a:p>
          </p:txBody>
        </p:sp>
        <p:sp>
          <p:nvSpPr>
            <p:cNvPr id="110" name="tx110"/>
            <p:cNvSpPr/>
            <p:nvPr/>
          </p:nvSpPr>
          <p:spPr>
            <a:xfrm>
              <a:off x="3995806" y="3583114"/>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37.4</a:t>
              </a:r>
            </a:p>
          </p:txBody>
        </p:sp>
        <p:sp>
          <p:nvSpPr>
            <p:cNvPr id="111" name="tx111"/>
            <p:cNvSpPr/>
            <p:nvPr/>
          </p:nvSpPr>
          <p:spPr>
            <a:xfrm>
              <a:off x="5325804" y="3732762"/>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26.7</a:t>
              </a:r>
            </a:p>
          </p:txBody>
        </p:sp>
        <p:sp>
          <p:nvSpPr>
            <p:cNvPr id="112" name="tx112"/>
            <p:cNvSpPr/>
            <p:nvPr/>
          </p:nvSpPr>
          <p:spPr>
            <a:xfrm>
              <a:off x="6389802" y="3797727"/>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22.2</a:t>
              </a:r>
            </a:p>
          </p:txBody>
        </p:sp>
        <p:sp>
          <p:nvSpPr>
            <p:cNvPr id="113" name="tx113"/>
            <p:cNvSpPr/>
            <p:nvPr/>
          </p:nvSpPr>
          <p:spPr>
            <a:xfrm>
              <a:off x="6696485" y="352056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14" name="tx114"/>
            <p:cNvSpPr/>
            <p:nvPr/>
          </p:nvSpPr>
          <p:spPr>
            <a:xfrm>
              <a:off x="6921801" y="3797588"/>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22.2</a:t>
              </a:r>
            </a:p>
          </p:txBody>
        </p:sp>
        <p:sp>
          <p:nvSpPr>
            <p:cNvPr id="115" name="tx115"/>
            <p:cNvSpPr/>
            <p:nvPr/>
          </p:nvSpPr>
          <p:spPr>
            <a:xfrm>
              <a:off x="7187801" y="3522221"/>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41.8</a:t>
              </a:r>
            </a:p>
          </p:txBody>
        </p:sp>
        <p:sp>
          <p:nvSpPr>
            <p:cNvPr id="116" name="tx116"/>
            <p:cNvSpPr/>
            <p:nvPr/>
          </p:nvSpPr>
          <p:spPr>
            <a:xfrm>
              <a:off x="7453801" y="324646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61.6</a:t>
              </a:r>
            </a:p>
          </p:txBody>
        </p:sp>
        <p:sp>
          <p:nvSpPr>
            <p:cNvPr id="117" name="tx117"/>
            <p:cNvSpPr/>
            <p:nvPr/>
          </p:nvSpPr>
          <p:spPr>
            <a:xfrm>
              <a:off x="7719800" y="3396641"/>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50.8</a:t>
              </a:r>
            </a:p>
          </p:txBody>
        </p:sp>
        <p:sp>
          <p:nvSpPr>
            <p:cNvPr id="118" name="tx118"/>
            <p:cNvSpPr/>
            <p:nvPr/>
          </p:nvSpPr>
          <p:spPr>
            <a:xfrm>
              <a:off x="7985800" y="3535579"/>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40.9</a:t>
              </a:r>
            </a:p>
          </p:txBody>
        </p:sp>
        <p:sp>
          <p:nvSpPr>
            <p:cNvPr id="119" name="tx119"/>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0" name="tx120"/>
            <p:cNvSpPr/>
            <p:nvPr/>
          </p:nvSpPr>
          <p:spPr>
            <a:xfrm>
              <a:off x="655386" y="346199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1" name="tx121"/>
            <p:cNvSpPr/>
            <p:nvPr/>
          </p:nvSpPr>
          <p:spPr>
            <a:xfrm>
              <a:off x="577692" y="276410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2" name="tx122"/>
            <p:cNvSpPr/>
            <p:nvPr/>
          </p:nvSpPr>
          <p:spPr>
            <a:xfrm>
              <a:off x="577692" y="206620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23" name="tx12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0" name="tx140"/>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1" name="pl141"/>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2" name="pl142"/>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3" name="tx143"/>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4" name="tx144"/>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5" name="rc145"/>
            <p:cNvSpPr/>
            <p:nvPr/>
          </p:nvSpPr>
          <p:spPr>
            <a:xfrm>
              <a:off x="4686533" y="5080163"/>
              <a:ext cx="201456" cy="201456"/>
            </a:xfrm>
            <a:prstGeom prst="rect">
              <a:avLst/>
            </a:prstGeom>
            <a:solidFill>
              <a:srgbClr val="E2231A">
                <a:alpha val="90196"/>
              </a:srgbClr>
            </a:solidFill>
          </p:spPr>
          <p:txBody>
            <a:bodyPr/>
            <a:lstStyle/>
            <a:p/>
          </p:txBody>
        </p:sp>
        <p:sp>
          <p:nvSpPr>
            <p:cNvPr id="146" name="rc146"/>
            <p:cNvSpPr/>
            <p:nvPr/>
          </p:nvSpPr>
          <p:spPr>
            <a:xfrm>
              <a:off x="5650692" y="5080163"/>
              <a:ext cx="201456" cy="201456"/>
            </a:xfrm>
            <a:prstGeom prst="rect">
              <a:avLst/>
            </a:prstGeom>
            <a:solidFill>
              <a:srgbClr val="B3B3B3">
                <a:alpha val="90196"/>
              </a:srgbClr>
            </a:solidFill>
          </p:spPr>
          <p:txBody>
            <a:bodyPr/>
            <a:lstStyle/>
            <a:p/>
          </p:txBody>
        </p:sp>
        <p:sp>
          <p:nvSpPr>
            <p:cNvPr id="147" name="tx147"/>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8" name="tx148"/>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9" name="tx149"/>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50" name="tx150"/>
            <p:cNvSpPr/>
            <p:nvPr/>
          </p:nvSpPr>
          <p:spPr>
            <a:xfrm>
              <a:off x="966584" y="1592892"/>
              <a:ext cx="12768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Chile, 2000-2025</a:t>
              </a:r>
            </a:p>
          </p:txBody>
        </p:sp>
        <p:sp>
          <p:nvSpPr>
            <p:cNvPr id="151" name="pl151"/>
            <p:cNvSpPr/>
            <p:nvPr/>
          </p:nvSpPr>
          <p:spPr>
            <a:xfrm>
              <a:off x="198907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334512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70116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05721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41325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7" name="pl157"/>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8" name="pl158"/>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9" name="pl159"/>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266710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02314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37919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73523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09128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311054" y="5840557"/>
              <a:ext cx="1416932" cy="124062"/>
            </a:xfrm>
            <a:prstGeom prst="rect">
              <a:avLst/>
            </a:prstGeom>
            <a:solidFill>
              <a:srgbClr val="E2231A">
                <a:alpha val="90196"/>
              </a:srgbClr>
            </a:solidFill>
          </p:spPr>
          <p:txBody>
            <a:bodyPr/>
            <a:lstStyle/>
            <a:p/>
          </p:txBody>
        </p:sp>
        <p:sp>
          <p:nvSpPr>
            <p:cNvPr id="166" name="rc166"/>
            <p:cNvSpPr/>
            <p:nvPr/>
          </p:nvSpPr>
          <p:spPr>
            <a:xfrm>
              <a:off x="1311054" y="5685479"/>
              <a:ext cx="1628746" cy="124062"/>
            </a:xfrm>
            <a:prstGeom prst="rect">
              <a:avLst/>
            </a:prstGeom>
            <a:solidFill>
              <a:srgbClr val="E2231A">
                <a:alpha val="90196"/>
              </a:srgbClr>
            </a:solidFill>
          </p:spPr>
          <p:txBody>
            <a:bodyPr/>
            <a:lstStyle/>
            <a:p/>
          </p:txBody>
        </p:sp>
        <p:sp>
          <p:nvSpPr>
            <p:cNvPr id="167" name="rc167"/>
            <p:cNvSpPr/>
            <p:nvPr/>
          </p:nvSpPr>
          <p:spPr>
            <a:xfrm>
              <a:off x="1311054" y="5530401"/>
              <a:ext cx="1149926" cy="124062"/>
            </a:xfrm>
            <a:prstGeom prst="rect">
              <a:avLst/>
            </a:prstGeom>
            <a:solidFill>
              <a:srgbClr val="E2231A">
                <a:alpha val="90196"/>
              </a:srgbClr>
            </a:solidFill>
          </p:spPr>
          <p:txBody>
            <a:bodyPr/>
            <a:lstStyle/>
            <a:p/>
          </p:txBody>
        </p:sp>
        <p:sp>
          <p:nvSpPr>
            <p:cNvPr id="168" name="rc168"/>
            <p:cNvSpPr/>
            <p:nvPr/>
          </p:nvSpPr>
          <p:spPr>
            <a:xfrm>
              <a:off x="2727986" y="5840557"/>
              <a:ext cx="1587387" cy="124062"/>
            </a:xfrm>
            <a:prstGeom prst="rect">
              <a:avLst/>
            </a:prstGeom>
            <a:solidFill>
              <a:srgbClr val="B3B3B3">
                <a:alpha val="90196"/>
              </a:srgbClr>
            </a:solidFill>
          </p:spPr>
          <p:txBody>
            <a:bodyPr/>
            <a:lstStyle/>
            <a:p/>
          </p:txBody>
        </p:sp>
        <p:sp>
          <p:nvSpPr>
            <p:cNvPr id="169" name="rc169"/>
            <p:cNvSpPr/>
            <p:nvPr/>
          </p:nvSpPr>
          <p:spPr>
            <a:xfrm>
              <a:off x="2939800" y="5685479"/>
              <a:ext cx="5260643" cy="124062"/>
            </a:xfrm>
            <a:prstGeom prst="rect">
              <a:avLst/>
            </a:prstGeom>
            <a:solidFill>
              <a:srgbClr val="B3B3B3">
                <a:alpha val="90196"/>
              </a:srgbClr>
            </a:solidFill>
          </p:spPr>
          <p:txBody>
            <a:bodyPr/>
            <a:lstStyle/>
            <a:p/>
          </p:txBody>
        </p:sp>
        <p:sp>
          <p:nvSpPr>
            <p:cNvPr id="170" name="rc170"/>
            <p:cNvSpPr/>
            <p:nvPr/>
          </p:nvSpPr>
          <p:spPr>
            <a:xfrm>
              <a:off x="2460981" y="5530401"/>
              <a:ext cx="4389655" cy="124062"/>
            </a:xfrm>
            <a:prstGeom prst="rect">
              <a:avLst/>
            </a:prstGeom>
            <a:solidFill>
              <a:srgbClr val="B3B3B3">
                <a:alpha val="90196"/>
              </a:srgbClr>
            </a:solidFill>
          </p:spPr>
          <p:txBody>
            <a:bodyPr/>
            <a:lstStyle/>
            <a:p/>
          </p:txBody>
        </p:sp>
        <p:sp>
          <p:nvSpPr>
            <p:cNvPr id="171" name="tx171"/>
            <p:cNvSpPr/>
            <p:nvPr/>
          </p:nvSpPr>
          <p:spPr>
            <a:xfrm>
              <a:off x="4427900" y="58608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22.2</a:t>
              </a:r>
            </a:p>
          </p:txBody>
        </p:sp>
        <p:sp>
          <p:nvSpPr>
            <p:cNvPr id="172" name="tx172"/>
            <p:cNvSpPr/>
            <p:nvPr/>
          </p:nvSpPr>
          <p:spPr>
            <a:xfrm>
              <a:off x="8312971"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50.8</a:t>
              </a:r>
            </a:p>
          </p:txBody>
        </p:sp>
        <p:sp>
          <p:nvSpPr>
            <p:cNvPr id="173" name="tx173"/>
            <p:cNvSpPr/>
            <p:nvPr/>
          </p:nvSpPr>
          <p:spPr>
            <a:xfrm>
              <a:off x="696316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40.9</a:t>
              </a:r>
            </a:p>
          </p:txBody>
        </p:sp>
        <p:sp>
          <p:nvSpPr>
            <p:cNvPr id="174" name="tx174"/>
            <p:cNvSpPr/>
            <p:nvPr/>
          </p:nvSpPr>
          <p:spPr>
            <a:xfrm>
              <a:off x="190699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10.4</a:t>
              </a:r>
            </a:p>
          </p:txBody>
        </p:sp>
        <p:sp>
          <p:nvSpPr>
            <p:cNvPr id="175" name="tx175"/>
            <p:cNvSpPr/>
            <p:nvPr/>
          </p:nvSpPr>
          <p:spPr>
            <a:xfrm>
              <a:off x="2061118" y="5705786"/>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76" name="tx176"/>
            <p:cNvSpPr/>
            <p:nvPr/>
          </p:nvSpPr>
          <p:spPr>
            <a:xfrm>
              <a:off x="1805645"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8.5</a:t>
              </a:r>
            </a:p>
          </p:txBody>
        </p:sp>
        <p:sp>
          <p:nvSpPr>
            <p:cNvPr id="177" name="tx177"/>
            <p:cNvSpPr/>
            <p:nvPr/>
          </p:nvSpPr>
          <p:spPr>
            <a:xfrm>
              <a:off x="3409153" y="58608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11.7</a:t>
              </a:r>
            </a:p>
          </p:txBody>
        </p:sp>
        <p:sp>
          <p:nvSpPr>
            <p:cNvPr id="178" name="tx178"/>
            <p:cNvSpPr/>
            <p:nvPr/>
          </p:nvSpPr>
          <p:spPr>
            <a:xfrm>
              <a:off x="5457595"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38.8</a:t>
              </a:r>
            </a:p>
          </p:txBody>
        </p:sp>
        <p:sp>
          <p:nvSpPr>
            <p:cNvPr id="179" name="tx179"/>
            <p:cNvSpPr/>
            <p:nvPr/>
          </p:nvSpPr>
          <p:spPr>
            <a:xfrm>
              <a:off x="4543282"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32.4</a:t>
              </a:r>
            </a:p>
          </p:txBody>
        </p:sp>
        <p:sp>
          <p:nvSpPr>
            <p:cNvPr id="180" name="tx180"/>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3" name="tx183"/>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4" name="tx184"/>
            <p:cNvSpPr/>
            <p:nvPr/>
          </p:nvSpPr>
          <p:spPr>
            <a:xfrm>
              <a:off x="2542816"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5" name="tx185"/>
            <p:cNvSpPr/>
            <p:nvPr/>
          </p:nvSpPr>
          <p:spPr>
            <a:xfrm>
              <a:off x="3898861"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6" name="tx186"/>
            <p:cNvSpPr/>
            <p:nvPr/>
          </p:nvSpPr>
          <p:spPr>
            <a:xfrm>
              <a:off x="5254907" y="6056083"/>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87" name="tx187"/>
            <p:cNvSpPr/>
            <p:nvPr/>
          </p:nvSpPr>
          <p:spPr>
            <a:xfrm>
              <a:off x="6610953"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88" name="tx188"/>
            <p:cNvSpPr/>
            <p:nvPr/>
          </p:nvSpPr>
          <p:spPr>
            <a:xfrm>
              <a:off x="7966998"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9" name="tx189"/>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0" name="tx19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1" name="tx191"/>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95%. This is similar to in 2019, where coverage was 95%.
8,000 children missed their routine first dose of measles vaccine.
MCV2 is typically administered to children between 18 months and five years old. MCV2 coverage increased to 78% in 2025.</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increased to from 93% in 2024 to 95% in 2025, leaving 8,000 children without any protection against measles. MCV2 coverage increased to from 73% in 2024 to 78% in 2025 - below the IA2030 target of 90%.</a:t>
            </a:r>
          </a:p>
        </p:txBody>
      </p:sp>
      <p:grpSp xmlns:pic="http://schemas.openxmlformats.org/drawingml/2006/picture">
        <p:nvGrpSpPr>
          <p:cNvPr id="194" name=""/>
          <p:cNvGrpSpPr/>
          <p:nvPr/>
        </p:nvGrpSpPr>
        <p:grpSpPr>
          <a:xfrm>
            <a:off x="292608" y="1097280"/>
            <a:ext cx="8595360" cy="28575"/>
            <a:chOff x="292608" y="1097280"/>
            <a:chExt cx="8595360" cy="28575"/>
          </a:xfrm>
        </p:grpSpPr>
        <p:sp>
          <p:nvSpPr>
            <p:cNvPr id="19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153099"/>
            </a:xfrm>
            <a:custGeom>
              <a:avLst/>
              <a:pathLst>
                <a:path w="3397293" h="153099">
                  <a:moveTo>
                    <a:pt x="0" y="0"/>
                  </a:moveTo>
                  <a:lnTo>
                    <a:pt x="135891" y="21871"/>
                  </a:lnTo>
                  <a:lnTo>
                    <a:pt x="271783" y="43742"/>
                  </a:lnTo>
                  <a:lnTo>
                    <a:pt x="407675" y="21871"/>
                  </a:lnTo>
                  <a:lnTo>
                    <a:pt x="543566" y="65614"/>
                  </a:lnTo>
                  <a:lnTo>
                    <a:pt x="679458" y="153099"/>
                  </a:lnTo>
                  <a:lnTo>
                    <a:pt x="815350" y="131228"/>
                  </a:lnTo>
                  <a:lnTo>
                    <a:pt x="951242" y="109356"/>
                  </a:lnTo>
                  <a:lnTo>
                    <a:pt x="1087133" y="21871"/>
                  </a:lnTo>
                  <a:lnTo>
                    <a:pt x="1223025" y="87485"/>
                  </a:lnTo>
                  <a:lnTo>
                    <a:pt x="1358917" y="87485"/>
                  </a:lnTo>
                  <a:lnTo>
                    <a:pt x="1494809" y="131228"/>
                  </a:lnTo>
                  <a:lnTo>
                    <a:pt x="1630700" y="153099"/>
                  </a:lnTo>
                  <a:lnTo>
                    <a:pt x="1766592" y="153099"/>
                  </a:lnTo>
                  <a:lnTo>
                    <a:pt x="1902484" y="0"/>
                  </a:lnTo>
                  <a:lnTo>
                    <a:pt x="2038375" y="21871"/>
                  </a:lnTo>
                  <a:lnTo>
                    <a:pt x="2174267" y="87485"/>
                  </a:lnTo>
                  <a:lnTo>
                    <a:pt x="2310159" y="87485"/>
                  </a:lnTo>
                  <a:lnTo>
                    <a:pt x="2446051" y="87485"/>
                  </a:lnTo>
                  <a:lnTo>
                    <a:pt x="2581942" y="43742"/>
                  </a:lnTo>
                  <a:lnTo>
                    <a:pt x="2717834" y="131228"/>
                  </a:lnTo>
                  <a:lnTo>
                    <a:pt x="2853726" y="109356"/>
                  </a:lnTo>
                  <a:lnTo>
                    <a:pt x="2989618" y="65614"/>
                  </a:lnTo>
                  <a:lnTo>
                    <a:pt x="3125509" y="65614"/>
                  </a:lnTo>
                  <a:lnTo>
                    <a:pt x="3261401" y="87485"/>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153099"/>
            </a:xfrm>
            <a:custGeom>
              <a:avLst/>
              <a:pathLst>
                <a:path w="3397293" h="153099">
                  <a:moveTo>
                    <a:pt x="0" y="0"/>
                  </a:moveTo>
                  <a:lnTo>
                    <a:pt x="135891" y="21871"/>
                  </a:lnTo>
                  <a:lnTo>
                    <a:pt x="271783" y="43742"/>
                  </a:lnTo>
                  <a:lnTo>
                    <a:pt x="407675" y="21871"/>
                  </a:lnTo>
                  <a:lnTo>
                    <a:pt x="543566" y="65614"/>
                  </a:lnTo>
                  <a:lnTo>
                    <a:pt x="679458" y="153099"/>
                  </a:lnTo>
                  <a:lnTo>
                    <a:pt x="815350" y="131228"/>
                  </a:lnTo>
                  <a:lnTo>
                    <a:pt x="951242" y="109356"/>
                  </a:lnTo>
                  <a:lnTo>
                    <a:pt x="1087133" y="21871"/>
                  </a:lnTo>
                  <a:lnTo>
                    <a:pt x="1223025" y="87485"/>
                  </a:lnTo>
                  <a:lnTo>
                    <a:pt x="1358917" y="87485"/>
                  </a:lnTo>
                  <a:lnTo>
                    <a:pt x="1494809" y="131228"/>
                  </a:lnTo>
                  <a:lnTo>
                    <a:pt x="1630700" y="153099"/>
                  </a:lnTo>
                  <a:lnTo>
                    <a:pt x="1766592" y="153099"/>
                  </a:lnTo>
                  <a:lnTo>
                    <a:pt x="1902484" y="0"/>
                  </a:lnTo>
                  <a:lnTo>
                    <a:pt x="2038375" y="21871"/>
                  </a:lnTo>
                  <a:lnTo>
                    <a:pt x="2174267" y="87485"/>
                  </a:lnTo>
                  <a:lnTo>
                    <a:pt x="2310159" y="87485"/>
                  </a:lnTo>
                  <a:lnTo>
                    <a:pt x="2446051" y="87485"/>
                  </a:lnTo>
                  <a:lnTo>
                    <a:pt x="2581942" y="43742"/>
                  </a:lnTo>
                  <a:lnTo>
                    <a:pt x="2717834" y="131228"/>
                  </a:lnTo>
                  <a:lnTo>
                    <a:pt x="2853726" y="109356"/>
                  </a:lnTo>
                  <a:lnTo>
                    <a:pt x="2989618" y="65614"/>
                  </a:lnTo>
                  <a:lnTo>
                    <a:pt x="3125509" y="65614"/>
                  </a:lnTo>
                  <a:lnTo>
                    <a:pt x="3261401" y="87485"/>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153099"/>
            </a:xfrm>
            <a:custGeom>
              <a:avLst/>
              <a:pathLst>
                <a:path w="3397293" h="153099">
                  <a:moveTo>
                    <a:pt x="0" y="0"/>
                  </a:moveTo>
                  <a:lnTo>
                    <a:pt x="135891" y="21871"/>
                  </a:lnTo>
                  <a:lnTo>
                    <a:pt x="271783" y="43742"/>
                  </a:lnTo>
                  <a:lnTo>
                    <a:pt x="407675" y="21871"/>
                  </a:lnTo>
                  <a:lnTo>
                    <a:pt x="543566" y="65614"/>
                  </a:lnTo>
                  <a:lnTo>
                    <a:pt x="679458" y="153099"/>
                  </a:lnTo>
                  <a:lnTo>
                    <a:pt x="815350" y="131228"/>
                  </a:lnTo>
                  <a:lnTo>
                    <a:pt x="951242" y="109356"/>
                  </a:lnTo>
                  <a:lnTo>
                    <a:pt x="1087133" y="21871"/>
                  </a:lnTo>
                  <a:lnTo>
                    <a:pt x="1223025" y="87485"/>
                  </a:lnTo>
                  <a:lnTo>
                    <a:pt x="1358917" y="87485"/>
                  </a:lnTo>
                  <a:lnTo>
                    <a:pt x="1494809" y="131228"/>
                  </a:lnTo>
                  <a:lnTo>
                    <a:pt x="1630700" y="153099"/>
                  </a:lnTo>
                  <a:lnTo>
                    <a:pt x="1766592" y="153099"/>
                  </a:lnTo>
                  <a:lnTo>
                    <a:pt x="1902484" y="0"/>
                  </a:lnTo>
                  <a:lnTo>
                    <a:pt x="2038375" y="21871"/>
                  </a:lnTo>
                  <a:lnTo>
                    <a:pt x="2174267" y="87485"/>
                  </a:lnTo>
                  <a:lnTo>
                    <a:pt x="2310159" y="87485"/>
                  </a:lnTo>
                  <a:lnTo>
                    <a:pt x="2446051" y="87485"/>
                  </a:lnTo>
                  <a:lnTo>
                    <a:pt x="2581942" y="43742"/>
                  </a:lnTo>
                  <a:lnTo>
                    <a:pt x="2717834" y="131228"/>
                  </a:lnTo>
                  <a:lnTo>
                    <a:pt x="2853726" y="109356"/>
                  </a:lnTo>
                  <a:lnTo>
                    <a:pt x="2989618" y="65614"/>
                  </a:lnTo>
                  <a:lnTo>
                    <a:pt x="3125509" y="65614"/>
                  </a:lnTo>
                  <a:lnTo>
                    <a:pt x="3261401" y="87485"/>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9099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9099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797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043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8091" y="4988970"/>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Chile</a:t>
              </a:r>
            </a:p>
          </p:txBody>
        </p:sp>
        <p:sp>
          <p:nvSpPr>
            <p:cNvPr id="60" name="tx60"/>
            <p:cNvSpPr/>
            <p:nvPr/>
          </p:nvSpPr>
          <p:spPr>
            <a:xfrm>
              <a:off x="273507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9752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50529" y="1403693"/>
              <a:ext cx="233816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Chile,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4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088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333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219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465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710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9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911449"/>
              <a:ext cx="3397293" cy="472807"/>
            </a:xfrm>
            <a:custGeom>
              <a:avLst/>
              <a:pathLst>
                <a:path w="3397293" h="472807">
                  <a:moveTo>
                    <a:pt x="0" y="0"/>
                  </a:moveTo>
                  <a:lnTo>
                    <a:pt x="135891" y="67543"/>
                  </a:lnTo>
                  <a:lnTo>
                    <a:pt x="271783" y="135087"/>
                  </a:lnTo>
                  <a:lnTo>
                    <a:pt x="407675" y="67543"/>
                  </a:lnTo>
                  <a:lnTo>
                    <a:pt x="543566" y="202631"/>
                  </a:lnTo>
                  <a:lnTo>
                    <a:pt x="679458" y="472807"/>
                  </a:lnTo>
                  <a:lnTo>
                    <a:pt x="815350" y="405263"/>
                  </a:lnTo>
                  <a:lnTo>
                    <a:pt x="951242" y="337719"/>
                  </a:lnTo>
                  <a:lnTo>
                    <a:pt x="1087133" y="67543"/>
                  </a:lnTo>
                  <a:lnTo>
                    <a:pt x="1223025" y="270175"/>
                  </a:lnTo>
                  <a:lnTo>
                    <a:pt x="1358917" y="270175"/>
                  </a:lnTo>
                  <a:lnTo>
                    <a:pt x="1494809" y="405263"/>
                  </a:lnTo>
                  <a:lnTo>
                    <a:pt x="1630700" y="472807"/>
                  </a:lnTo>
                  <a:lnTo>
                    <a:pt x="1766592" y="472807"/>
                  </a:lnTo>
                  <a:lnTo>
                    <a:pt x="1902484" y="0"/>
                  </a:lnTo>
                  <a:lnTo>
                    <a:pt x="2038375" y="67543"/>
                  </a:lnTo>
                  <a:lnTo>
                    <a:pt x="2174267" y="270175"/>
                  </a:lnTo>
                  <a:lnTo>
                    <a:pt x="2310159" y="270175"/>
                  </a:lnTo>
                  <a:lnTo>
                    <a:pt x="2446051" y="270175"/>
                  </a:lnTo>
                  <a:lnTo>
                    <a:pt x="2581942" y="135087"/>
                  </a:lnTo>
                  <a:lnTo>
                    <a:pt x="2717834" y="405263"/>
                  </a:lnTo>
                  <a:lnTo>
                    <a:pt x="2853726" y="337719"/>
                  </a:lnTo>
                  <a:lnTo>
                    <a:pt x="2989618" y="202631"/>
                  </a:lnTo>
                  <a:lnTo>
                    <a:pt x="3125509" y="202631"/>
                  </a:lnTo>
                  <a:lnTo>
                    <a:pt x="3261401" y="270175"/>
                  </a:lnTo>
                  <a:lnTo>
                    <a:pt x="3397293" y="135087"/>
                  </a:lnTo>
                </a:path>
              </a:pathLst>
            </a:custGeom>
            <a:ln w="27101" cap="flat">
              <a:solidFill>
                <a:srgbClr val="0058AB">
                  <a:alpha val="100000"/>
                </a:srgbClr>
              </a:solidFill>
              <a:prstDash val="solid"/>
              <a:round/>
            </a:ln>
          </p:spPr>
          <p:txBody>
            <a:bodyPr/>
            <a:lstStyle/>
            <a:p/>
          </p:txBody>
        </p:sp>
        <p:sp>
          <p:nvSpPr>
            <p:cNvPr id="79" name="pl79"/>
            <p:cNvSpPr/>
            <p:nvPr/>
          </p:nvSpPr>
          <p:spPr>
            <a:xfrm>
              <a:off x="5437664" y="3046536"/>
              <a:ext cx="3397293" cy="1013158"/>
            </a:xfrm>
            <a:custGeom>
              <a:avLst/>
              <a:pathLst>
                <a:path w="3397293" h="1013158">
                  <a:moveTo>
                    <a:pt x="0" y="1013158"/>
                  </a:moveTo>
                  <a:lnTo>
                    <a:pt x="135891" y="945614"/>
                  </a:lnTo>
                  <a:lnTo>
                    <a:pt x="271783" y="945614"/>
                  </a:lnTo>
                  <a:lnTo>
                    <a:pt x="407675" y="878070"/>
                  </a:lnTo>
                  <a:lnTo>
                    <a:pt x="543566" y="742982"/>
                  </a:lnTo>
                  <a:lnTo>
                    <a:pt x="679458" y="607894"/>
                  </a:lnTo>
                  <a:lnTo>
                    <a:pt x="815350" y="472807"/>
                  </a:lnTo>
                  <a:lnTo>
                    <a:pt x="951242" y="472807"/>
                  </a:lnTo>
                  <a:lnTo>
                    <a:pt x="1087133" y="337719"/>
                  </a:lnTo>
                  <a:lnTo>
                    <a:pt x="1223025" y="202631"/>
                  </a:lnTo>
                  <a:lnTo>
                    <a:pt x="1358917" y="135087"/>
                  </a:lnTo>
                  <a:lnTo>
                    <a:pt x="1494809" y="135087"/>
                  </a:lnTo>
                  <a:lnTo>
                    <a:pt x="1630700" y="135087"/>
                  </a:lnTo>
                  <a:lnTo>
                    <a:pt x="1766592" y="135087"/>
                  </a:lnTo>
                  <a:lnTo>
                    <a:pt x="1902484" y="135087"/>
                  </a:lnTo>
                  <a:lnTo>
                    <a:pt x="2038375" y="135087"/>
                  </a:lnTo>
                  <a:lnTo>
                    <a:pt x="2174267" y="67543"/>
                  </a:lnTo>
                  <a:lnTo>
                    <a:pt x="2310159" y="67543"/>
                  </a:lnTo>
                  <a:lnTo>
                    <a:pt x="2446051" y="0"/>
                  </a:lnTo>
                  <a:lnTo>
                    <a:pt x="2581942" y="0"/>
                  </a:lnTo>
                  <a:lnTo>
                    <a:pt x="2717834" y="202631"/>
                  </a:lnTo>
                  <a:lnTo>
                    <a:pt x="2853726" y="337719"/>
                  </a:lnTo>
                  <a:lnTo>
                    <a:pt x="2989618" y="202631"/>
                  </a:lnTo>
                  <a:lnTo>
                    <a:pt x="3125509" y="202631"/>
                  </a:lnTo>
                  <a:lnTo>
                    <a:pt x="3261401" y="135087"/>
                  </a:lnTo>
                  <a:lnTo>
                    <a:pt x="3397293" y="135087"/>
                  </a:lnTo>
                </a:path>
              </a:pathLst>
            </a:custGeom>
            <a:ln w="27101" cap="flat">
              <a:solidFill>
                <a:srgbClr val="80BD41">
                  <a:alpha val="100000"/>
                </a:srgbClr>
              </a:solidFill>
              <a:prstDash val="solid"/>
              <a:round/>
            </a:ln>
          </p:spPr>
          <p:txBody>
            <a:bodyPr/>
            <a:lstStyle/>
            <a:p/>
          </p:txBody>
        </p:sp>
        <p:sp>
          <p:nvSpPr>
            <p:cNvPr id="80" name="pl80"/>
            <p:cNvSpPr/>
            <p:nvPr/>
          </p:nvSpPr>
          <p:spPr>
            <a:xfrm>
              <a:off x="5437664" y="2438641"/>
              <a:ext cx="3397293" cy="945614"/>
            </a:xfrm>
            <a:custGeom>
              <a:avLst/>
              <a:pathLst>
                <a:path w="3397293" h="945614">
                  <a:moveTo>
                    <a:pt x="0" y="135087"/>
                  </a:moveTo>
                  <a:lnTo>
                    <a:pt x="135891" y="0"/>
                  </a:lnTo>
                  <a:lnTo>
                    <a:pt x="271783" y="135087"/>
                  </a:lnTo>
                  <a:lnTo>
                    <a:pt x="407675" y="67543"/>
                  </a:lnTo>
                  <a:lnTo>
                    <a:pt x="543566" y="135087"/>
                  </a:lnTo>
                  <a:lnTo>
                    <a:pt x="679458" y="202631"/>
                  </a:lnTo>
                  <a:lnTo>
                    <a:pt x="815350" y="67543"/>
                  </a:lnTo>
                  <a:lnTo>
                    <a:pt x="951242" y="67543"/>
                  </a:lnTo>
                  <a:lnTo>
                    <a:pt x="1087133" y="0"/>
                  </a:lnTo>
                  <a:lnTo>
                    <a:pt x="1223025" y="0"/>
                  </a:lnTo>
                  <a:lnTo>
                    <a:pt x="1358917" y="135087"/>
                  </a:lnTo>
                  <a:lnTo>
                    <a:pt x="1494809" y="0"/>
                  </a:lnTo>
                  <a:lnTo>
                    <a:pt x="1630700" y="0"/>
                  </a:lnTo>
                  <a:lnTo>
                    <a:pt x="1766592" y="202631"/>
                  </a:lnTo>
                  <a:lnTo>
                    <a:pt x="1902484" y="135087"/>
                  </a:lnTo>
                  <a:lnTo>
                    <a:pt x="2038375" y="135087"/>
                  </a:lnTo>
                  <a:lnTo>
                    <a:pt x="2174267" y="135087"/>
                  </a:lnTo>
                  <a:lnTo>
                    <a:pt x="2310159" y="607894"/>
                  </a:lnTo>
                  <a:lnTo>
                    <a:pt x="2446051" y="270175"/>
                  </a:lnTo>
                  <a:lnTo>
                    <a:pt x="2581942" y="607894"/>
                  </a:lnTo>
                  <a:lnTo>
                    <a:pt x="2717834" y="742982"/>
                  </a:lnTo>
                  <a:lnTo>
                    <a:pt x="2853726" y="810526"/>
                  </a:lnTo>
                  <a:lnTo>
                    <a:pt x="2989618" y="945614"/>
                  </a:lnTo>
                  <a:lnTo>
                    <a:pt x="3125509" y="742982"/>
                  </a:lnTo>
                  <a:lnTo>
                    <a:pt x="3261401" y="540350"/>
                  </a:lnTo>
                  <a:lnTo>
                    <a:pt x="3397293" y="607894"/>
                  </a:lnTo>
                </a:path>
              </a:pathLst>
            </a:custGeom>
            <a:ln w="27101" cap="flat">
              <a:solidFill>
                <a:srgbClr val="961A49">
                  <a:alpha val="100000"/>
                </a:srgbClr>
              </a:solidFill>
              <a:prstDash val="solid"/>
              <a:round/>
            </a:ln>
          </p:spPr>
          <p:txBody>
            <a:bodyPr/>
            <a:lstStyle/>
            <a:p/>
          </p:txBody>
        </p:sp>
        <p:sp>
          <p:nvSpPr>
            <p:cNvPr id="81" name="pl81"/>
            <p:cNvSpPr/>
            <p:nvPr/>
          </p:nvSpPr>
          <p:spPr>
            <a:xfrm>
              <a:off x="5437664" y="304653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911449"/>
              <a:ext cx="3397293" cy="472807"/>
            </a:xfrm>
            <a:custGeom>
              <a:avLst/>
              <a:pathLst>
                <a:path w="3397293" h="472807">
                  <a:moveTo>
                    <a:pt x="0" y="0"/>
                  </a:moveTo>
                  <a:lnTo>
                    <a:pt x="135891" y="67543"/>
                  </a:lnTo>
                  <a:lnTo>
                    <a:pt x="271783" y="135087"/>
                  </a:lnTo>
                  <a:lnTo>
                    <a:pt x="407675" y="67543"/>
                  </a:lnTo>
                  <a:lnTo>
                    <a:pt x="543566" y="202631"/>
                  </a:lnTo>
                  <a:lnTo>
                    <a:pt x="679458" y="472807"/>
                  </a:lnTo>
                  <a:lnTo>
                    <a:pt x="815350" y="405263"/>
                  </a:lnTo>
                  <a:lnTo>
                    <a:pt x="951242" y="337719"/>
                  </a:lnTo>
                  <a:lnTo>
                    <a:pt x="1087133" y="67543"/>
                  </a:lnTo>
                  <a:lnTo>
                    <a:pt x="1223025" y="270175"/>
                  </a:lnTo>
                  <a:lnTo>
                    <a:pt x="1358917" y="270175"/>
                  </a:lnTo>
                  <a:lnTo>
                    <a:pt x="1494809" y="405263"/>
                  </a:lnTo>
                  <a:lnTo>
                    <a:pt x="1630700" y="472807"/>
                  </a:lnTo>
                  <a:lnTo>
                    <a:pt x="1766592" y="472807"/>
                  </a:lnTo>
                  <a:lnTo>
                    <a:pt x="1902484" y="0"/>
                  </a:lnTo>
                  <a:lnTo>
                    <a:pt x="2038375" y="67543"/>
                  </a:lnTo>
                  <a:lnTo>
                    <a:pt x="2174267" y="270175"/>
                  </a:lnTo>
                  <a:lnTo>
                    <a:pt x="2310159" y="270175"/>
                  </a:lnTo>
                  <a:lnTo>
                    <a:pt x="2446051" y="270175"/>
                  </a:lnTo>
                  <a:lnTo>
                    <a:pt x="2581942" y="135087"/>
                  </a:lnTo>
                  <a:lnTo>
                    <a:pt x="2717834" y="405263"/>
                  </a:lnTo>
                  <a:lnTo>
                    <a:pt x="2853726" y="337719"/>
                  </a:lnTo>
                  <a:lnTo>
                    <a:pt x="2989618" y="202631"/>
                  </a:lnTo>
                  <a:lnTo>
                    <a:pt x="3125509" y="202631"/>
                  </a:lnTo>
                  <a:lnTo>
                    <a:pt x="3261401" y="270175"/>
                  </a:lnTo>
                  <a:lnTo>
                    <a:pt x="3397293" y="135087"/>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30571"/>
              <a:ext cx="0" cy="580877"/>
            </a:xfrm>
            <a:custGeom>
              <a:avLst/>
              <a:pathLst>
                <a:path w="0" h="580877">
                  <a:moveTo>
                    <a:pt x="0" y="58087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330571"/>
              <a:ext cx="0" cy="1053684"/>
            </a:xfrm>
            <a:custGeom>
              <a:avLst/>
              <a:pathLst>
                <a:path w="0" h="1053684">
                  <a:moveTo>
                    <a:pt x="0" y="105368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330571"/>
              <a:ext cx="0" cy="851052"/>
            </a:xfrm>
            <a:custGeom>
              <a:avLst/>
              <a:pathLst>
                <a:path w="0" h="851052">
                  <a:moveTo>
                    <a:pt x="0" y="85105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330571"/>
              <a:ext cx="0" cy="648421"/>
            </a:xfrm>
            <a:custGeom>
              <a:avLst/>
              <a:pathLst>
                <a:path w="0" h="648421">
                  <a:moveTo>
                    <a:pt x="0" y="64842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330571"/>
              <a:ext cx="0" cy="715965"/>
            </a:xfrm>
            <a:custGeom>
              <a:avLst/>
              <a:pathLst>
                <a:path w="0" h="715965">
                  <a:moveTo>
                    <a:pt x="0" y="71596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330571"/>
              <a:ext cx="0" cy="851052"/>
            </a:xfrm>
            <a:custGeom>
              <a:avLst/>
              <a:pathLst>
                <a:path w="0" h="851052">
                  <a:moveTo>
                    <a:pt x="0" y="85105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330571"/>
              <a:ext cx="0" cy="715965"/>
            </a:xfrm>
            <a:custGeom>
              <a:avLst/>
              <a:pathLst>
                <a:path w="0" h="715965">
                  <a:moveTo>
                    <a:pt x="0" y="71596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911449"/>
              <a:ext cx="3397293" cy="472807"/>
            </a:xfrm>
            <a:custGeom>
              <a:avLst/>
              <a:pathLst>
                <a:path w="3397293" h="472807">
                  <a:moveTo>
                    <a:pt x="0" y="0"/>
                  </a:moveTo>
                  <a:lnTo>
                    <a:pt x="135891" y="67543"/>
                  </a:lnTo>
                  <a:lnTo>
                    <a:pt x="271783" y="135087"/>
                  </a:lnTo>
                  <a:lnTo>
                    <a:pt x="407675" y="67543"/>
                  </a:lnTo>
                  <a:lnTo>
                    <a:pt x="543566" y="202631"/>
                  </a:lnTo>
                  <a:lnTo>
                    <a:pt x="679458" y="472807"/>
                  </a:lnTo>
                  <a:lnTo>
                    <a:pt x="815350" y="405263"/>
                  </a:lnTo>
                  <a:lnTo>
                    <a:pt x="951242" y="337719"/>
                  </a:lnTo>
                  <a:lnTo>
                    <a:pt x="1087133" y="67543"/>
                  </a:lnTo>
                  <a:lnTo>
                    <a:pt x="1223025" y="270175"/>
                  </a:lnTo>
                  <a:lnTo>
                    <a:pt x="1358917" y="270175"/>
                  </a:lnTo>
                  <a:lnTo>
                    <a:pt x="1494809" y="405263"/>
                  </a:lnTo>
                  <a:lnTo>
                    <a:pt x="1630700" y="472807"/>
                  </a:lnTo>
                  <a:lnTo>
                    <a:pt x="1766592" y="472807"/>
                  </a:lnTo>
                  <a:lnTo>
                    <a:pt x="1902484" y="0"/>
                  </a:lnTo>
                  <a:lnTo>
                    <a:pt x="2038375" y="67543"/>
                  </a:lnTo>
                  <a:lnTo>
                    <a:pt x="2174267" y="270175"/>
                  </a:lnTo>
                  <a:lnTo>
                    <a:pt x="2310159" y="270175"/>
                  </a:lnTo>
                  <a:lnTo>
                    <a:pt x="2446051" y="270175"/>
                  </a:lnTo>
                  <a:lnTo>
                    <a:pt x="2581942" y="135087"/>
                  </a:lnTo>
                  <a:lnTo>
                    <a:pt x="2717834" y="405263"/>
                  </a:lnTo>
                  <a:lnTo>
                    <a:pt x="2853726" y="337719"/>
                  </a:lnTo>
                  <a:lnTo>
                    <a:pt x="2989618" y="202631"/>
                  </a:lnTo>
                  <a:lnTo>
                    <a:pt x="3125509" y="202631"/>
                  </a:lnTo>
                  <a:lnTo>
                    <a:pt x="3261401" y="270175"/>
                  </a:lnTo>
                  <a:lnTo>
                    <a:pt x="3397293" y="135087"/>
                  </a:lnTo>
                </a:path>
              </a:pathLst>
            </a:custGeom>
            <a:ln w="27101" cap="flat">
              <a:solidFill>
                <a:srgbClr val="0058AB">
                  <a:alpha val="100000"/>
                </a:srgbClr>
              </a:solidFill>
              <a:prstDash val="solid"/>
              <a:round/>
            </a:ln>
          </p:spPr>
          <p:txBody>
            <a:bodyPr/>
            <a:lstStyle/>
            <a:p/>
          </p:txBody>
        </p:sp>
        <p:sp>
          <p:nvSpPr>
            <p:cNvPr id="91" name="tx91"/>
            <p:cNvSpPr/>
            <p:nvPr/>
          </p:nvSpPr>
          <p:spPr>
            <a:xfrm>
              <a:off x="5407519" y="22644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068928" y="2264490"/>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6748386" y="22644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7445895" y="22644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989462"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2644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804812"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2429" y="31425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3006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66986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99442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31898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6435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10769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10769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78467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4712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74790" y="4988970"/>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Chile</a:t>
              </a:r>
            </a:p>
          </p:txBody>
        </p:sp>
        <p:sp>
          <p:nvSpPr>
            <p:cNvPr id="117" name="tx117"/>
            <p:cNvSpPr/>
            <p:nvPr/>
          </p:nvSpPr>
          <p:spPr>
            <a:xfrm>
              <a:off x="705177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14228"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07914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60307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1270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65093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17485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84110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36503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88896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41289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93682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6369414" cy="114824"/>
            </a:xfrm>
            <a:prstGeom prst="rect">
              <a:avLst/>
            </a:prstGeom>
            <a:solidFill>
              <a:srgbClr val="E2231A">
                <a:alpha val="80000"/>
              </a:srgbClr>
            </a:solidFill>
          </p:spPr>
          <p:txBody>
            <a:bodyPr/>
            <a:lstStyle/>
            <a:p/>
          </p:txBody>
        </p:sp>
        <p:sp>
          <p:nvSpPr>
            <p:cNvPr id="135" name="rc135"/>
            <p:cNvSpPr/>
            <p:nvPr/>
          </p:nvSpPr>
          <p:spPr>
            <a:xfrm>
              <a:off x="1317178" y="5743865"/>
              <a:ext cx="7321564" cy="114824"/>
            </a:xfrm>
            <a:prstGeom prst="rect">
              <a:avLst/>
            </a:prstGeom>
            <a:solidFill>
              <a:srgbClr val="E2231A">
                <a:alpha val="80000"/>
              </a:srgbClr>
            </a:solidFill>
          </p:spPr>
          <p:txBody>
            <a:bodyPr/>
            <a:lstStyle/>
            <a:p/>
          </p:txBody>
        </p:sp>
        <p:sp>
          <p:nvSpPr>
            <p:cNvPr id="136" name="rc136"/>
            <p:cNvSpPr/>
            <p:nvPr/>
          </p:nvSpPr>
          <p:spPr>
            <a:xfrm>
              <a:off x="1317178" y="5600334"/>
              <a:ext cx="5169167" cy="114824"/>
            </a:xfrm>
            <a:prstGeom prst="rect">
              <a:avLst/>
            </a:prstGeom>
            <a:solidFill>
              <a:srgbClr val="E2231A">
                <a:alpha val="80000"/>
              </a:srgbClr>
            </a:solidFill>
          </p:spPr>
          <p:txBody>
            <a:bodyPr/>
            <a:lstStyle/>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49151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2" name="tx142"/>
            <p:cNvSpPr/>
            <p:nvPr/>
          </p:nvSpPr>
          <p:spPr>
            <a:xfrm>
              <a:off x="401544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3" name="tx143"/>
            <p:cNvSpPr/>
            <p:nvPr/>
          </p:nvSpPr>
          <p:spPr>
            <a:xfrm>
              <a:off x="553937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a:t>
              </a:r>
            </a:p>
          </p:txBody>
        </p:sp>
        <p:sp>
          <p:nvSpPr>
            <p:cNvPr id="144" name="tx144"/>
            <p:cNvSpPr/>
            <p:nvPr/>
          </p:nvSpPr>
          <p:spPr>
            <a:xfrm>
              <a:off x="698560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5" name="tx145"/>
            <p:cNvSpPr/>
            <p:nvPr/>
          </p:nvSpPr>
          <p:spPr>
            <a:xfrm>
              <a:off x="850953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12,500</a:t>
              </a:r>
            </a:p>
          </p:txBody>
        </p:sp>
        <p:sp>
          <p:nvSpPr>
            <p:cNvPr id="146" name="tx146"/>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Chile (95%) was 11 percentage points higher than the global average (84%) and 9 percentage points higher than the average across all LACR countries (86%).
National MCV1 coverage was the same as in 2019 (95%).
This equates to 8,000 unvaccinated children in 2025 compared to 10,000 unvaccinated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Chile MCV1 coverage was 95% - this is the same as in 2019 and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Chile ranked number 25 out of 33 countries for lowest MCV1 coverage (based on tied ranks).
Chile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Chile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407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063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718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373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902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735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390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046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701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007028"/>
              <a:ext cx="239888" cy="1300992"/>
            </a:xfrm>
            <a:prstGeom prst="rect">
              <a:avLst/>
            </a:prstGeom>
            <a:solidFill>
              <a:srgbClr val="80BD41">
                <a:alpha val="100000"/>
              </a:srgbClr>
            </a:solidFill>
          </p:spPr>
          <p:txBody>
            <a:bodyPr/>
            <a:lstStyle/>
            <a:p/>
          </p:txBody>
        </p:sp>
        <p:sp>
          <p:nvSpPr>
            <p:cNvPr id="27" name="rc27"/>
            <p:cNvSpPr/>
            <p:nvPr/>
          </p:nvSpPr>
          <p:spPr>
            <a:xfrm>
              <a:off x="1296273" y="2966783"/>
              <a:ext cx="239888" cy="40245"/>
            </a:xfrm>
            <a:prstGeom prst="rect">
              <a:avLst/>
            </a:prstGeom>
            <a:solidFill>
              <a:srgbClr val="E2231A">
                <a:alpha val="100000"/>
              </a:srgbClr>
            </a:solidFill>
          </p:spPr>
          <p:txBody>
            <a:bodyPr/>
            <a:lstStyle/>
            <a:p/>
          </p:txBody>
        </p:sp>
        <p:sp>
          <p:nvSpPr>
            <p:cNvPr id="28" name="rc28"/>
            <p:cNvSpPr/>
            <p:nvPr/>
          </p:nvSpPr>
          <p:spPr>
            <a:xfrm>
              <a:off x="1562816" y="3037386"/>
              <a:ext cx="239888" cy="1270635"/>
            </a:xfrm>
            <a:prstGeom prst="rect">
              <a:avLst/>
            </a:prstGeom>
            <a:solidFill>
              <a:srgbClr val="80BD41">
                <a:alpha val="100000"/>
              </a:srgbClr>
            </a:solidFill>
          </p:spPr>
          <p:txBody>
            <a:bodyPr/>
            <a:lstStyle/>
            <a:p/>
          </p:txBody>
        </p:sp>
        <p:sp>
          <p:nvSpPr>
            <p:cNvPr id="29" name="rc29"/>
            <p:cNvSpPr/>
            <p:nvPr/>
          </p:nvSpPr>
          <p:spPr>
            <a:xfrm>
              <a:off x="1562816" y="2984421"/>
              <a:ext cx="239888" cy="52965"/>
            </a:xfrm>
            <a:prstGeom prst="rect">
              <a:avLst/>
            </a:prstGeom>
            <a:solidFill>
              <a:srgbClr val="E2231A">
                <a:alpha val="100000"/>
              </a:srgbClr>
            </a:solidFill>
          </p:spPr>
          <p:txBody>
            <a:bodyPr/>
            <a:lstStyle/>
            <a:p/>
          </p:txBody>
        </p:sp>
        <p:sp>
          <p:nvSpPr>
            <p:cNvPr id="30" name="rc30"/>
            <p:cNvSpPr/>
            <p:nvPr/>
          </p:nvSpPr>
          <p:spPr>
            <a:xfrm>
              <a:off x="1829360" y="3089496"/>
              <a:ext cx="239888" cy="1218524"/>
            </a:xfrm>
            <a:prstGeom prst="rect">
              <a:avLst/>
            </a:prstGeom>
            <a:solidFill>
              <a:srgbClr val="80BD41">
                <a:alpha val="100000"/>
              </a:srgbClr>
            </a:solidFill>
          </p:spPr>
          <p:txBody>
            <a:bodyPr/>
            <a:lstStyle/>
            <a:p/>
          </p:txBody>
        </p:sp>
        <p:sp>
          <p:nvSpPr>
            <p:cNvPr id="31" name="rc31"/>
            <p:cNvSpPr/>
            <p:nvPr/>
          </p:nvSpPr>
          <p:spPr>
            <a:xfrm>
              <a:off x="1829360" y="3025361"/>
              <a:ext cx="239888" cy="64135"/>
            </a:xfrm>
            <a:prstGeom prst="rect">
              <a:avLst/>
            </a:prstGeom>
            <a:solidFill>
              <a:srgbClr val="E2231A">
                <a:alpha val="100000"/>
              </a:srgbClr>
            </a:solidFill>
          </p:spPr>
          <p:txBody>
            <a:bodyPr/>
            <a:lstStyle/>
            <a:p/>
          </p:txBody>
        </p:sp>
        <p:sp>
          <p:nvSpPr>
            <p:cNvPr id="32" name="rc32"/>
            <p:cNvSpPr/>
            <p:nvPr/>
          </p:nvSpPr>
          <p:spPr>
            <a:xfrm>
              <a:off x="2095903" y="3100934"/>
              <a:ext cx="239888" cy="1207087"/>
            </a:xfrm>
            <a:prstGeom prst="rect">
              <a:avLst/>
            </a:prstGeom>
            <a:solidFill>
              <a:srgbClr val="80BD41">
                <a:alpha val="100000"/>
              </a:srgbClr>
            </a:solidFill>
          </p:spPr>
          <p:txBody>
            <a:bodyPr/>
            <a:lstStyle/>
            <a:p/>
          </p:txBody>
        </p:sp>
        <p:sp>
          <p:nvSpPr>
            <p:cNvPr id="33" name="rc33"/>
            <p:cNvSpPr/>
            <p:nvPr/>
          </p:nvSpPr>
          <p:spPr>
            <a:xfrm>
              <a:off x="2095903" y="3050641"/>
              <a:ext cx="239888" cy="50293"/>
            </a:xfrm>
            <a:prstGeom prst="rect">
              <a:avLst/>
            </a:prstGeom>
            <a:solidFill>
              <a:srgbClr val="E2231A">
                <a:alpha val="100000"/>
              </a:srgbClr>
            </a:solidFill>
          </p:spPr>
          <p:txBody>
            <a:bodyPr/>
            <a:lstStyle/>
            <a:p/>
          </p:txBody>
        </p:sp>
        <p:sp>
          <p:nvSpPr>
            <p:cNvPr id="34" name="rc34"/>
            <p:cNvSpPr/>
            <p:nvPr/>
          </p:nvSpPr>
          <p:spPr>
            <a:xfrm>
              <a:off x="2362446" y="3144172"/>
              <a:ext cx="239888" cy="1163849"/>
            </a:xfrm>
            <a:prstGeom prst="rect">
              <a:avLst/>
            </a:prstGeom>
            <a:solidFill>
              <a:srgbClr val="80BD41">
                <a:alpha val="100000"/>
              </a:srgbClr>
            </a:solidFill>
          </p:spPr>
          <p:txBody>
            <a:bodyPr/>
            <a:lstStyle/>
            <a:p/>
          </p:txBody>
        </p:sp>
        <p:sp>
          <p:nvSpPr>
            <p:cNvPr id="35" name="rc35"/>
            <p:cNvSpPr/>
            <p:nvPr/>
          </p:nvSpPr>
          <p:spPr>
            <a:xfrm>
              <a:off x="2362446" y="3069881"/>
              <a:ext cx="239888" cy="74290"/>
            </a:xfrm>
            <a:prstGeom prst="rect">
              <a:avLst/>
            </a:prstGeom>
            <a:solidFill>
              <a:srgbClr val="E2231A">
                <a:alpha val="100000"/>
              </a:srgbClr>
            </a:solidFill>
          </p:spPr>
          <p:txBody>
            <a:bodyPr/>
            <a:lstStyle/>
            <a:p/>
          </p:txBody>
        </p:sp>
        <p:sp>
          <p:nvSpPr>
            <p:cNvPr id="36" name="rc36"/>
            <p:cNvSpPr/>
            <p:nvPr/>
          </p:nvSpPr>
          <p:spPr>
            <a:xfrm>
              <a:off x="2628989" y="3197030"/>
              <a:ext cx="239888" cy="1110990"/>
            </a:xfrm>
            <a:prstGeom prst="rect">
              <a:avLst/>
            </a:prstGeom>
            <a:solidFill>
              <a:srgbClr val="80BD41">
                <a:alpha val="100000"/>
              </a:srgbClr>
            </a:solidFill>
          </p:spPr>
          <p:txBody>
            <a:bodyPr/>
            <a:lstStyle/>
            <a:p/>
          </p:txBody>
        </p:sp>
        <p:sp>
          <p:nvSpPr>
            <p:cNvPr id="37" name="rc37"/>
            <p:cNvSpPr/>
            <p:nvPr/>
          </p:nvSpPr>
          <p:spPr>
            <a:xfrm>
              <a:off x="2628989" y="3073569"/>
              <a:ext cx="239888" cy="123461"/>
            </a:xfrm>
            <a:prstGeom prst="rect">
              <a:avLst/>
            </a:prstGeom>
            <a:solidFill>
              <a:srgbClr val="E2231A">
                <a:alpha val="100000"/>
              </a:srgbClr>
            </a:solidFill>
          </p:spPr>
          <p:txBody>
            <a:bodyPr/>
            <a:lstStyle/>
            <a:p/>
          </p:txBody>
        </p:sp>
        <p:sp>
          <p:nvSpPr>
            <p:cNvPr id="38" name="rc38"/>
            <p:cNvSpPr/>
            <p:nvPr/>
          </p:nvSpPr>
          <p:spPr>
            <a:xfrm>
              <a:off x="2895532" y="3192220"/>
              <a:ext cx="239888" cy="1115800"/>
            </a:xfrm>
            <a:prstGeom prst="rect">
              <a:avLst/>
            </a:prstGeom>
            <a:solidFill>
              <a:srgbClr val="80BD41">
                <a:alpha val="100000"/>
              </a:srgbClr>
            </a:solidFill>
          </p:spPr>
          <p:txBody>
            <a:bodyPr/>
            <a:lstStyle/>
            <a:p/>
          </p:txBody>
        </p:sp>
        <p:sp>
          <p:nvSpPr>
            <p:cNvPr id="39" name="rc39"/>
            <p:cNvSpPr/>
            <p:nvPr/>
          </p:nvSpPr>
          <p:spPr>
            <a:xfrm>
              <a:off x="2895532" y="3081853"/>
              <a:ext cx="239888" cy="110366"/>
            </a:xfrm>
            <a:prstGeom prst="rect">
              <a:avLst/>
            </a:prstGeom>
            <a:solidFill>
              <a:srgbClr val="E2231A">
                <a:alpha val="100000"/>
              </a:srgbClr>
            </a:solidFill>
          </p:spPr>
          <p:txBody>
            <a:bodyPr/>
            <a:lstStyle/>
            <a:p/>
          </p:txBody>
        </p:sp>
        <p:sp>
          <p:nvSpPr>
            <p:cNvPr id="40" name="rc40"/>
            <p:cNvSpPr/>
            <p:nvPr/>
          </p:nvSpPr>
          <p:spPr>
            <a:xfrm>
              <a:off x="3162075" y="3152563"/>
              <a:ext cx="239888" cy="1155458"/>
            </a:xfrm>
            <a:prstGeom prst="rect">
              <a:avLst/>
            </a:prstGeom>
            <a:solidFill>
              <a:srgbClr val="80BD41">
                <a:alpha val="100000"/>
              </a:srgbClr>
            </a:solidFill>
          </p:spPr>
          <p:txBody>
            <a:bodyPr/>
            <a:lstStyle/>
            <a:p/>
          </p:txBody>
        </p:sp>
        <p:sp>
          <p:nvSpPr>
            <p:cNvPr id="41" name="rc41"/>
            <p:cNvSpPr/>
            <p:nvPr/>
          </p:nvSpPr>
          <p:spPr>
            <a:xfrm>
              <a:off x="3162075" y="3052084"/>
              <a:ext cx="239888" cy="100479"/>
            </a:xfrm>
            <a:prstGeom prst="rect">
              <a:avLst/>
            </a:prstGeom>
            <a:solidFill>
              <a:srgbClr val="E2231A">
                <a:alpha val="100000"/>
              </a:srgbClr>
            </a:solidFill>
          </p:spPr>
          <p:txBody>
            <a:bodyPr/>
            <a:lstStyle/>
            <a:p/>
          </p:txBody>
        </p:sp>
        <p:sp>
          <p:nvSpPr>
            <p:cNvPr id="42" name="rc42"/>
            <p:cNvSpPr/>
            <p:nvPr/>
          </p:nvSpPr>
          <p:spPr>
            <a:xfrm>
              <a:off x="3428618" y="3076509"/>
              <a:ext cx="239888" cy="1231512"/>
            </a:xfrm>
            <a:prstGeom prst="rect">
              <a:avLst/>
            </a:prstGeom>
            <a:solidFill>
              <a:srgbClr val="80BD41">
                <a:alpha val="100000"/>
              </a:srgbClr>
            </a:solidFill>
          </p:spPr>
          <p:txBody>
            <a:bodyPr/>
            <a:lstStyle/>
            <a:p/>
          </p:txBody>
        </p:sp>
        <p:sp>
          <p:nvSpPr>
            <p:cNvPr id="43" name="rc43"/>
            <p:cNvSpPr/>
            <p:nvPr/>
          </p:nvSpPr>
          <p:spPr>
            <a:xfrm>
              <a:off x="3428618" y="3025200"/>
              <a:ext cx="239888" cy="51308"/>
            </a:xfrm>
            <a:prstGeom prst="rect">
              <a:avLst/>
            </a:prstGeom>
            <a:solidFill>
              <a:srgbClr val="E2231A">
                <a:alpha val="100000"/>
              </a:srgbClr>
            </a:solidFill>
          </p:spPr>
          <p:txBody>
            <a:bodyPr/>
            <a:lstStyle/>
            <a:p/>
          </p:txBody>
        </p:sp>
        <p:sp>
          <p:nvSpPr>
            <p:cNvPr id="44" name="rc44"/>
            <p:cNvSpPr/>
            <p:nvPr/>
          </p:nvSpPr>
          <p:spPr>
            <a:xfrm>
              <a:off x="3695161" y="3102217"/>
              <a:ext cx="239888" cy="1205804"/>
            </a:xfrm>
            <a:prstGeom prst="rect">
              <a:avLst/>
            </a:prstGeom>
            <a:solidFill>
              <a:srgbClr val="80BD41">
                <a:alpha val="100000"/>
              </a:srgbClr>
            </a:solidFill>
          </p:spPr>
          <p:txBody>
            <a:bodyPr/>
            <a:lstStyle/>
            <a:p/>
          </p:txBody>
        </p:sp>
        <p:sp>
          <p:nvSpPr>
            <p:cNvPr id="45" name="rc45"/>
            <p:cNvSpPr/>
            <p:nvPr/>
          </p:nvSpPr>
          <p:spPr>
            <a:xfrm>
              <a:off x="3695161" y="3011464"/>
              <a:ext cx="239888" cy="90752"/>
            </a:xfrm>
            <a:prstGeom prst="rect">
              <a:avLst/>
            </a:prstGeom>
            <a:solidFill>
              <a:srgbClr val="E2231A">
                <a:alpha val="100000"/>
              </a:srgbClr>
            </a:solidFill>
          </p:spPr>
          <p:txBody>
            <a:bodyPr/>
            <a:lstStyle/>
            <a:p/>
          </p:txBody>
        </p:sp>
        <p:sp>
          <p:nvSpPr>
            <p:cNvPr id="46" name="rc46"/>
            <p:cNvSpPr/>
            <p:nvPr/>
          </p:nvSpPr>
          <p:spPr>
            <a:xfrm>
              <a:off x="3961705" y="3101041"/>
              <a:ext cx="239888" cy="1206980"/>
            </a:xfrm>
            <a:prstGeom prst="rect">
              <a:avLst/>
            </a:prstGeom>
            <a:solidFill>
              <a:srgbClr val="80BD41">
                <a:alpha val="100000"/>
              </a:srgbClr>
            </a:solidFill>
          </p:spPr>
          <p:txBody>
            <a:bodyPr/>
            <a:lstStyle/>
            <a:p/>
          </p:txBody>
        </p:sp>
        <p:sp>
          <p:nvSpPr>
            <p:cNvPr id="47" name="rc47"/>
            <p:cNvSpPr/>
            <p:nvPr/>
          </p:nvSpPr>
          <p:spPr>
            <a:xfrm>
              <a:off x="3961705" y="3010182"/>
              <a:ext cx="239888" cy="90858"/>
            </a:xfrm>
            <a:prstGeom prst="rect">
              <a:avLst/>
            </a:prstGeom>
            <a:solidFill>
              <a:srgbClr val="E2231A">
                <a:alpha val="100000"/>
              </a:srgbClr>
            </a:solidFill>
          </p:spPr>
          <p:txBody>
            <a:bodyPr/>
            <a:lstStyle/>
            <a:p/>
          </p:txBody>
        </p:sp>
        <p:sp>
          <p:nvSpPr>
            <p:cNvPr id="48" name="rc48"/>
            <p:cNvSpPr/>
            <p:nvPr/>
          </p:nvSpPr>
          <p:spPr>
            <a:xfrm>
              <a:off x="4228248" y="3133002"/>
              <a:ext cx="239888" cy="1175019"/>
            </a:xfrm>
            <a:prstGeom prst="rect">
              <a:avLst/>
            </a:prstGeom>
            <a:solidFill>
              <a:srgbClr val="80BD41">
                <a:alpha val="100000"/>
              </a:srgbClr>
            </a:solidFill>
          </p:spPr>
          <p:txBody>
            <a:bodyPr/>
            <a:lstStyle/>
            <a:p/>
          </p:txBody>
        </p:sp>
        <p:sp>
          <p:nvSpPr>
            <p:cNvPr id="49" name="rc49"/>
            <p:cNvSpPr/>
            <p:nvPr/>
          </p:nvSpPr>
          <p:spPr>
            <a:xfrm>
              <a:off x="4228248" y="3016809"/>
              <a:ext cx="239888" cy="116192"/>
            </a:xfrm>
            <a:prstGeom prst="rect">
              <a:avLst/>
            </a:prstGeom>
            <a:solidFill>
              <a:srgbClr val="E2231A">
                <a:alpha val="100000"/>
              </a:srgbClr>
            </a:solidFill>
          </p:spPr>
          <p:txBody>
            <a:bodyPr/>
            <a:lstStyle/>
            <a:p/>
          </p:txBody>
        </p:sp>
        <p:sp>
          <p:nvSpPr>
            <p:cNvPr id="50" name="rc50"/>
            <p:cNvSpPr/>
            <p:nvPr/>
          </p:nvSpPr>
          <p:spPr>
            <a:xfrm>
              <a:off x="4494791" y="3154701"/>
              <a:ext cx="239888" cy="1153320"/>
            </a:xfrm>
            <a:prstGeom prst="rect">
              <a:avLst/>
            </a:prstGeom>
            <a:solidFill>
              <a:srgbClr val="80BD41">
                <a:alpha val="100000"/>
              </a:srgbClr>
            </a:solidFill>
          </p:spPr>
          <p:txBody>
            <a:bodyPr/>
            <a:lstStyle/>
            <a:p/>
          </p:txBody>
        </p:sp>
        <p:sp>
          <p:nvSpPr>
            <p:cNvPr id="51" name="rc51"/>
            <p:cNvSpPr/>
            <p:nvPr/>
          </p:nvSpPr>
          <p:spPr>
            <a:xfrm>
              <a:off x="4494791" y="3026536"/>
              <a:ext cx="239888" cy="128164"/>
            </a:xfrm>
            <a:prstGeom prst="rect">
              <a:avLst/>
            </a:prstGeom>
            <a:solidFill>
              <a:srgbClr val="E2231A">
                <a:alpha val="100000"/>
              </a:srgbClr>
            </a:solidFill>
          </p:spPr>
          <p:txBody>
            <a:bodyPr/>
            <a:lstStyle/>
            <a:p/>
          </p:txBody>
        </p:sp>
        <p:sp>
          <p:nvSpPr>
            <p:cNvPr id="52" name="rc52"/>
            <p:cNvSpPr/>
            <p:nvPr/>
          </p:nvSpPr>
          <p:spPr>
            <a:xfrm>
              <a:off x="4761334" y="3156572"/>
              <a:ext cx="239888" cy="1151449"/>
            </a:xfrm>
            <a:prstGeom prst="rect">
              <a:avLst/>
            </a:prstGeom>
            <a:solidFill>
              <a:srgbClr val="80BD41">
                <a:alpha val="100000"/>
              </a:srgbClr>
            </a:solidFill>
          </p:spPr>
          <p:txBody>
            <a:bodyPr/>
            <a:lstStyle/>
            <a:p/>
          </p:txBody>
        </p:sp>
        <p:sp>
          <p:nvSpPr>
            <p:cNvPr id="53" name="rc53"/>
            <p:cNvSpPr/>
            <p:nvPr/>
          </p:nvSpPr>
          <p:spPr>
            <a:xfrm>
              <a:off x="4761334" y="3028621"/>
              <a:ext cx="239888" cy="127950"/>
            </a:xfrm>
            <a:prstGeom prst="rect">
              <a:avLst/>
            </a:prstGeom>
            <a:solidFill>
              <a:srgbClr val="E2231A">
                <a:alpha val="100000"/>
              </a:srgbClr>
            </a:solidFill>
          </p:spPr>
          <p:txBody>
            <a:bodyPr/>
            <a:lstStyle/>
            <a:p/>
          </p:txBody>
        </p:sp>
        <p:sp>
          <p:nvSpPr>
            <p:cNvPr id="54" name="rc54"/>
            <p:cNvSpPr/>
            <p:nvPr/>
          </p:nvSpPr>
          <p:spPr>
            <a:xfrm>
              <a:off x="5027877" y="3068064"/>
              <a:ext cx="239888" cy="1239956"/>
            </a:xfrm>
            <a:prstGeom prst="rect">
              <a:avLst/>
            </a:prstGeom>
            <a:solidFill>
              <a:srgbClr val="80BD41">
                <a:alpha val="100000"/>
              </a:srgbClr>
            </a:solidFill>
          </p:spPr>
          <p:txBody>
            <a:bodyPr/>
            <a:lstStyle/>
            <a:p/>
          </p:txBody>
        </p:sp>
        <p:sp>
          <p:nvSpPr>
            <p:cNvPr id="55" name="rc55"/>
            <p:cNvSpPr/>
            <p:nvPr/>
          </p:nvSpPr>
          <p:spPr>
            <a:xfrm>
              <a:off x="5027877" y="3029690"/>
              <a:ext cx="239888" cy="38374"/>
            </a:xfrm>
            <a:prstGeom prst="rect">
              <a:avLst/>
            </a:prstGeom>
            <a:solidFill>
              <a:srgbClr val="E2231A">
                <a:alpha val="100000"/>
              </a:srgbClr>
            </a:solidFill>
          </p:spPr>
          <p:txBody>
            <a:bodyPr/>
            <a:lstStyle/>
            <a:p/>
          </p:txBody>
        </p:sp>
        <p:sp>
          <p:nvSpPr>
            <p:cNvPr id="56" name="rc56"/>
            <p:cNvSpPr/>
            <p:nvPr/>
          </p:nvSpPr>
          <p:spPr>
            <a:xfrm>
              <a:off x="5294420" y="3098101"/>
              <a:ext cx="239888" cy="1209920"/>
            </a:xfrm>
            <a:prstGeom prst="rect">
              <a:avLst/>
            </a:prstGeom>
            <a:solidFill>
              <a:srgbClr val="80BD41">
                <a:alpha val="100000"/>
              </a:srgbClr>
            </a:solidFill>
          </p:spPr>
          <p:txBody>
            <a:bodyPr/>
            <a:lstStyle/>
            <a:p/>
          </p:txBody>
        </p:sp>
        <p:sp>
          <p:nvSpPr>
            <p:cNvPr id="57" name="rc57"/>
            <p:cNvSpPr/>
            <p:nvPr/>
          </p:nvSpPr>
          <p:spPr>
            <a:xfrm>
              <a:off x="5294420" y="3047701"/>
              <a:ext cx="239888" cy="50399"/>
            </a:xfrm>
            <a:prstGeom prst="rect">
              <a:avLst/>
            </a:prstGeom>
            <a:solidFill>
              <a:srgbClr val="E2231A">
                <a:alpha val="100000"/>
              </a:srgbClr>
            </a:solidFill>
          </p:spPr>
          <p:txBody>
            <a:bodyPr/>
            <a:lstStyle/>
            <a:p/>
          </p:txBody>
        </p:sp>
        <p:sp>
          <p:nvSpPr>
            <p:cNvPr id="58" name="rc58"/>
            <p:cNvSpPr/>
            <p:nvPr/>
          </p:nvSpPr>
          <p:spPr>
            <a:xfrm>
              <a:off x="5560963" y="3163199"/>
              <a:ext cx="239888" cy="1144822"/>
            </a:xfrm>
            <a:prstGeom prst="rect">
              <a:avLst/>
            </a:prstGeom>
            <a:solidFill>
              <a:srgbClr val="80BD41">
                <a:alpha val="100000"/>
              </a:srgbClr>
            </a:solidFill>
          </p:spPr>
          <p:txBody>
            <a:bodyPr/>
            <a:lstStyle/>
            <a:p/>
          </p:txBody>
        </p:sp>
        <p:sp>
          <p:nvSpPr>
            <p:cNvPr id="59" name="rc59"/>
            <p:cNvSpPr/>
            <p:nvPr/>
          </p:nvSpPr>
          <p:spPr>
            <a:xfrm>
              <a:off x="5560963" y="3077043"/>
              <a:ext cx="239888" cy="86155"/>
            </a:xfrm>
            <a:prstGeom prst="rect">
              <a:avLst/>
            </a:prstGeom>
            <a:solidFill>
              <a:srgbClr val="E2231A">
                <a:alpha val="100000"/>
              </a:srgbClr>
            </a:solidFill>
          </p:spPr>
          <p:txBody>
            <a:bodyPr/>
            <a:lstStyle/>
            <a:p/>
          </p:txBody>
        </p:sp>
        <p:sp>
          <p:nvSpPr>
            <p:cNvPr id="60" name="rc60"/>
            <p:cNvSpPr/>
            <p:nvPr/>
          </p:nvSpPr>
          <p:spPr>
            <a:xfrm>
              <a:off x="5827506" y="3229205"/>
              <a:ext cx="239888" cy="1078815"/>
            </a:xfrm>
            <a:prstGeom prst="rect">
              <a:avLst/>
            </a:prstGeom>
            <a:solidFill>
              <a:srgbClr val="80BD41">
                <a:alpha val="100000"/>
              </a:srgbClr>
            </a:solidFill>
          </p:spPr>
          <p:txBody>
            <a:bodyPr/>
            <a:lstStyle/>
            <a:p/>
          </p:txBody>
        </p:sp>
        <p:sp>
          <p:nvSpPr>
            <p:cNvPr id="61" name="rc61"/>
            <p:cNvSpPr/>
            <p:nvPr/>
          </p:nvSpPr>
          <p:spPr>
            <a:xfrm>
              <a:off x="5827506" y="3148020"/>
              <a:ext cx="239888" cy="81185"/>
            </a:xfrm>
            <a:prstGeom prst="rect">
              <a:avLst/>
            </a:prstGeom>
            <a:solidFill>
              <a:srgbClr val="E2231A">
                <a:alpha val="100000"/>
              </a:srgbClr>
            </a:solidFill>
          </p:spPr>
          <p:txBody>
            <a:bodyPr/>
            <a:lstStyle/>
            <a:p/>
          </p:txBody>
        </p:sp>
        <p:sp>
          <p:nvSpPr>
            <p:cNvPr id="62" name="rc62"/>
            <p:cNvSpPr/>
            <p:nvPr/>
          </p:nvSpPr>
          <p:spPr>
            <a:xfrm>
              <a:off x="6094049" y="3215363"/>
              <a:ext cx="239888" cy="1092658"/>
            </a:xfrm>
            <a:prstGeom prst="rect">
              <a:avLst/>
            </a:prstGeom>
            <a:solidFill>
              <a:srgbClr val="80BD41">
                <a:alpha val="100000"/>
              </a:srgbClr>
            </a:solidFill>
          </p:spPr>
          <p:txBody>
            <a:bodyPr/>
            <a:lstStyle/>
            <a:p/>
          </p:txBody>
        </p:sp>
        <p:sp>
          <p:nvSpPr>
            <p:cNvPr id="63" name="rc63"/>
            <p:cNvSpPr/>
            <p:nvPr/>
          </p:nvSpPr>
          <p:spPr>
            <a:xfrm>
              <a:off x="6094049" y="3133109"/>
              <a:ext cx="239888" cy="82254"/>
            </a:xfrm>
            <a:prstGeom prst="rect">
              <a:avLst/>
            </a:prstGeom>
            <a:solidFill>
              <a:srgbClr val="E2231A">
                <a:alpha val="100000"/>
              </a:srgbClr>
            </a:solidFill>
          </p:spPr>
          <p:txBody>
            <a:bodyPr/>
            <a:lstStyle/>
            <a:p/>
          </p:txBody>
        </p:sp>
        <p:sp>
          <p:nvSpPr>
            <p:cNvPr id="64" name="rc64"/>
            <p:cNvSpPr/>
            <p:nvPr/>
          </p:nvSpPr>
          <p:spPr>
            <a:xfrm>
              <a:off x="6360593" y="3246949"/>
              <a:ext cx="239888" cy="1061071"/>
            </a:xfrm>
            <a:prstGeom prst="rect">
              <a:avLst/>
            </a:prstGeom>
            <a:solidFill>
              <a:srgbClr val="80BD41">
                <a:alpha val="100000"/>
              </a:srgbClr>
            </a:solidFill>
          </p:spPr>
          <p:txBody>
            <a:bodyPr/>
            <a:lstStyle/>
            <a:p/>
          </p:txBody>
        </p:sp>
        <p:sp>
          <p:nvSpPr>
            <p:cNvPr id="65" name="rc65"/>
            <p:cNvSpPr/>
            <p:nvPr/>
          </p:nvSpPr>
          <p:spPr>
            <a:xfrm>
              <a:off x="6360593" y="3191098"/>
              <a:ext cx="239888" cy="55851"/>
            </a:xfrm>
            <a:prstGeom prst="rect">
              <a:avLst/>
            </a:prstGeom>
            <a:solidFill>
              <a:srgbClr val="E2231A">
                <a:alpha val="100000"/>
              </a:srgbClr>
            </a:solidFill>
          </p:spPr>
          <p:txBody>
            <a:bodyPr/>
            <a:lstStyle/>
            <a:p/>
          </p:txBody>
        </p:sp>
        <p:sp>
          <p:nvSpPr>
            <p:cNvPr id="66" name="rc66"/>
            <p:cNvSpPr/>
            <p:nvPr/>
          </p:nvSpPr>
          <p:spPr>
            <a:xfrm>
              <a:off x="6627136" y="3360844"/>
              <a:ext cx="239888" cy="947177"/>
            </a:xfrm>
            <a:prstGeom prst="rect">
              <a:avLst/>
            </a:prstGeom>
            <a:solidFill>
              <a:srgbClr val="80BD41">
                <a:alpha val="100000"/>
              </a:srgbClr>
            </a:solidFill>
          </p:spPr>
          <p:txBody>
            <a:bodyPr/>
            <a:lstStyle/>
            <a:p/>
          </p:txBody>
        </p:sp>
        <p:sp>
          <p:nvSpPr>
            <p:cNvPr id="67" name="rc67"/>
            <p:cNvSpPr/>
            <p:nvPr/>
          </p:nvSpPr>
          <p:spPr>
            <a:xfrm>
              <a:off x="6627136" y="3267152"/>
              <a:ext cx="239888" cy="93691"/>
            </a:xfrm>
            <a:prstGeom prst="rect">
              <a:avLst/>
            </a:prstGeom>
            <a:solidFill>
              <a:srgbClr val="E2231A">
                <a:alpha val="100000"/>
              </a:srgbClr>
            </a:solidFill>
          </p:spPr>
          <p:txBody>
            <a:bodyPr/>
            <a:lstStyle/>
            <a:p/>
          </p:txBody>
        </p:sp>
        <p:sp>
          <p:nvSpPr>
            <p:cNvPr id="68" name="rc68"/>
            <p:cNvSpPr/>
            <p:nvPr/>
          </p:nvSpPr>
          <p:spPr>
            <a:xfrm>
              <a:off x="6893679" y="3443846"/>
              <a:ext cx="239888" cy="864175"/>
            </a:xfrm>
            <a:prstGeom prst="rect">
              <a:avLst/>
            </a:prstGeom>
            <a:solidFill>
              <a:srgbClr val="80BD41">
                <a:alpha val="100000"/>
              </a:srgbClr>
            </a:solidFill>
          </p:spPr>
          <p:txBody>
            <a:bodyPr/>
            <a:lstStyle/>
            <a:p/>
          </p:txBody>
        </p:sp>
        <p:sp>
          <p:nvSpPr>
            <p:cNvPr id="69" name="rc69"/>
            <p:cNvSpPr/>
            <p:nvPr/>
          </p:nvSpPr>
          <p:spPr>
            <a:xfrm>
              <a:off x="6893679" y="3368700"/>
              <a:ext cx="239888" cy="75145"/>
            </a:xfrm>
            <a:prstGeom prst="rect">
              <a:avLst/>
            </a:prstGeom>
            <a:solidFill>
              <a:srgbClr val="E2231A">
                <a:alpha val="100000"/>
              </a:srgbClr>
            </a:solidFill>
          </p:spPr>
          <p:txBody>
            <a:bodyPr/>
            <a:lstStyle/>
            <a:p/>
          </p:txBody>
        </p:sp>
        <p:sp>
          <p:nvSpPr>
            <p:cNvPr id="70" name="rc70"/>
            <p:cNvSpPr/>
            <p:nvPr/>
          </p:nvSpPr>
          <p:spPr>
            <a:xfrm>
              <a:off x="7160222" y="3361539"/>
              <a:ext cx="239888" cy="946482"/>
            </a:xfrm>
            <a:prstGeom prst="rect">
              <a:avLst/>
            </a:prstGeom>
            <a:solidFill>
              <a:srgbClr val="80BD41">
                <a:alpha val="100000"/>
              </a:srgbClr>
            </a:solidFill>
          </p:spPr>
          <p:txBody>
            <a:bodyPr/>
            <a:lstStyle/>
            <a:p/>
          </p:txBody>
        </p:sp>
        <p:sp>
          <p:nvSpPr>
            <p:cNvPr id="71" name="rc71"/>
            <p:cNvSpPr/>
            <p:nvPr/>
          </p:nvSpPr>
          <p:spPr>
            <a:xfrm>
              <a:off x="7160222" y="3301144"/>
              <a:ext cx="239888" cy="60394"/>
            </a:xfrm>
            <a:prstGeom prst="rect">
              <a:avLst/>
            </a:prstGeom>
            <a:solidFill>
              <a:srgbClr val="E2231A">
                <a:alpha val="100000"/>
              </a:srgbClr>
            </a:solidFill>
          </p:spPr>
          <p:txBody>
            <a:bodyPr/>
            <a:lstStyle/>
            <a:p/>
          </p:txBody>
        </p:sp>
        <p:sp>
          <p:nvSpPr>
            <p:cNvPr id="72" name="rc72"/>
            <p:cNvSpPr/>
            <p:nvPr/>
          </p:nvSpPr>
          <p:spPr>
            <a:xfrm>
              <a:off x="7426765" y="3425941"/>
              <a:ext cx="239888" cy="882079"/>
            </a:xfrm>
            <a:prstGeom prst="rect">
              <a:avLst/>
            </a:prstGeom>
            <a:solidFill>
              <a:srgbClr val="80BD41">
                <a:alpha val="100000"/>
              </a:srgbClr>
            </a:solidFill>
          </p:spPr>
          <p:txBody>
            <a:bodyPr/>
            <a:lstStyle/>
            <a:p/>
          </p:txBody>
        </p:sp>
        <p:sp>
          <p:nvSpPr>
            <p:cNvPr id="73" name="rc73"/>
            <p:cNvSpPr/>
            <p:nvPr/>
          </p:nvSpPr>
          <p:spPr>
            <a:xfrm>
              <a:off x="7426765" y="3369662"/>
              <a:ext cx="239888" cy="56279"/>
            </a:xfrm>
            <a:prstGeom prst="rect">
              <a:avLst/>
            </a:prstGeom>
            <a:solidFill>
              <a:srgbClr val="E2231A">
                <a:alpha val="100000"/>
              </a:srgbClr>
            </a:solidFill>
          </p:spPr>
          <p:txBody>
            <a:bodyPr/>
            <a:lstStyle/>
            <a:p/>
          </p:txBody>
        </p:sp>
        <p:sp>
          <p:nvSpPr>
            <p:cNvPr id="74" name="rc74"/>
            <p:cNvSpPr/>
            <p:nvPr/>
          </p:nvSpPr>
          <p:spPr>
            <a:xfrm>
              <a:off x="7693308" y="3455177"/>
              <a:ext cx="239888" cy="852844"/>
            </a:xfrm>
            <a:prstGeom prst="rect">
              <a:avLst/>
            </a:prstGeom>
            <a:solidFill>
              <a:srgbClr val="80BD41">
                <a:alpha val="100000"/>
              </a:srgbClr>
            </a:solidFill>
          </p:spPr>
          <p:txBody>
            <a:bodyPr/>
            <a:lstStyle/>
            <a:p/>
          </p:txBody>
        </p:sp>
        <p:sp>
          <p:nvSpPr>
            <p:cNvPr id="75" name="rc75"/>
            <p:cNvSpPr/>
            <p:nvPr/>
          </p:nvSpPr>
          <p:spPr>
            <a:xfrm>
              <a:off x="7693308" y="3390988"/>
              <a:ext cx="239888" cy="64189"/>
            </a:xfrm>
            <a:prstGeom prst="rect">
              <a:avLst/>
            </a:prstGeom>
            <a:solidFill>
              <a:srgbClr val="E2231A">
                <a:alpha val="100000"/>
              </a:srgbClr>
            </a:solidFill>
          </p:spPr>
          <p:txBody>
            <a:bodyPr/>
            <a:lstStyle/>
            <a:p/>
          </p:txBody>
        </p:sp>
        <p:sp>
          <p:nvSpPr>
            <p:cNvPr id="76" name="rc76"/>
            <p:cNvSpPr/>
            <p:nvPr/>
          </p:nvSpPr>
          <p:spPr>
            <a:xfrm>
              <a:off x="7959851" y="3446892"/>
              <a:ext cx="239888" cy="861128"/>
            </a:xfrm>
            <a:prstGeom prst="rect">
              <a:avLst/>
            </a:prstGeom>
            <a:solidFill>
              <a:srgbClr val="80BD41">
                <a:alpha val="100000"/>
              </a:srgbClr>
            </a:solidFill>
          </p:spPr>
          <p:txBody>
            <a:bodyPr/>
            <a:lstStyle/>
            <a:p/>
          </p:txBody>
        </p:sp>
        <p:sp>
          <p:nvSpPr>
            <p:cNvPr id="77" name="rc77"/>
            <p:cNvSpPr/>
            <p:nvPr/>
          </p:nvSpPr>
          <p:spPr>
            <a:xfrm>
              <a:off x="7959851" y="3401570"/>
              <a:ext cx="239888" cy="45322"/>
            </a:xfrm>
            <a:prstGeom prst="rect">
              <a:avLst/>
            </a:prstGeom>
            <a:solidFill>
              <a:srgbClr val="E2231A">
                <a:alpha val="100000"/>
              </a:srgbClr>
            </a:solidFill>
          </p:spPr>
          <p:txBody>
            <a:bodyPr/>
            <a:lstStyle/>
            <a:p/>
          </p:txBody>
        </p:sp>
        <p:sp>
          <p:nvSpPr>
            <p:cNvPr id="78" name="pl78"/>
            <p:cNvSpPr/>
            <p:nvPr/>
          </p:nvSpPr>
          <p:spPr>
            <a:xfrm>
              <a:off x="1416218" y="2139730"/>
              <a:ext cx="6663577" cy="156474"/>
            </a:xfrm>
            <a:custGeom>
              <a:avLst/>
              <a:pathLst>
                <a:path w="6663577" h="156474">
                  <a:moveTo>
                    <a:pt x="0" y="0"/>
                  </a:moveTo>
                  <a:lnTo>
                    <a:pt x="266543" y="22353"/>
                  </a:lnTo>
                  <a:lnTo>
                    <a:pt x="533086" y="44707"/>
                  </a:lnTo>
                  <a:lnTo>
                    <a:pt x="799629" y="22353"/>
                  </a:lnTo>
                  <a:lnTo>
                    <a:pt x="1066172" y="67060"/>
                  </a:lnTo>
                  <a:lnTo>
                    <a:pt x="1332715" y="156474"/>
                  </a:lnTo>
                  <a:lnTo>
                    <a:pt x="1599258" y="134121"/>
                  </a:lnTo>
                  <a:lnTo>
                    <a:pt x="1865801" y="111767"/>
                  </a:lnTo>
                  <a:lnTo>
                    <a:pt x="2132344" y="22353"/>
                  </a:lnTo>
                  <a:lnTo>
                    <a:pt x="2398888" y="89414"/>
                  </a:lnTo>
                  <a:lnTo>
                    <a:pt x="2665431" y="89414"/>
                  </a:lnTo>
                  <a:lnTo>
                    <a:pt x="2931974" y="134121"/>
                  </a:lnTo>
                  <a:lnTo>
                    <a:pt x="3198517" y="156474"/>
                  </a:lnTo>
                  <a:lnTo>
                    <a:pt x="3465060" y="156474"/>
                  </a:lnTo>
                  <a:lnTo>
                    <a:pt x="3731603" y="0"/>
                  </a:lnTo>
                  <a:lnTo>
                    <a:pt x="3998146" y="22353"/>
                  </a:lnTo>
                  <a:lnTo>
                    <a:pt x="4264689" y="89414"/>
                  </a:lnTo>
                  <a:lnTo>
                    <a:pt x="4531233" y="89414"/>
                  </a:lnTo>
                  <a:lnTo>
                    <a:pt x="4797776" y="89414"/>
                  </a:lnTo>
                  <a:lnTo>
                    <a:pt x="5064319" y="44707"/>
                  </a:lnTo>
                  <a:lnTo>
                    <a:pt x="5330862" y="134121"/>
                  </a:lnTo>
                  <a:lnTo>
                    <a:pt x="5597405" y="111767"/>
                  </a:lnTo>
                  <a:lnTo>
                    <a:pt x="5863948" y="67060"/>
                  </a:lnTo>
                  <a:lnTo>
                    <a:pt x="6130491" y="67060"/>
                  </a:lnTo>
                  <a:lnTo>
                    <a:pt x="6397034" y="89414"/>
                  </a:lnTo>
                  <a:lnTo>
                    <a:pt x="6663577" y="44707"/>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402135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7" name="tx87"/>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8" name="tx88"/>
            <p:cNvSpPr/>
            <p:nvPr/>
          </p:nvSpPr>
          <p:spPr>
            <a:xfrm>
              <a:off x="775296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9" name="tx89"/>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90" name="tx90"/>
            <p:cNvSpPr/>
            <p:nvPr/>
          </p:nvSpPr>
          <p:spPr>
            <a:xfrm>
              <a:off x="1298664" y="28309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250.9</a:t>
              </a:r>
            </a:p>
          </p:txBody>
        </p:sp>
        <p:sp>
          <p:nvSpPr>
            <p:cNvPr id="91" name="tx91"/>
            <p:cNvSpPr/>
            <p:nvPr/>
          </p:nvSpPr>
          <p:spPr>
            <a:xfrm>
              <a:off x="2670557" y="293759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2" name="tx92"/>
            <p:cNvSpPr/>
            <p:nvPr/>
          </p:nvSpPr>
          <p:spPr>
            <a:xfrm>
              <a:off x="3964096" y="28742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242.8</a:t>
              </a:r>
            </a:p>
          </p:txBody>
        </p:sp>
        <p:sp>
          <p:nvSpPr>
            <p:cNvPr id="93" name="tx93"/>
            <p:cNvSpPr/>
            <p:nvPr/>
          </p:nvSpPr>
          <p:spPr>
            <a:xfrm>
              <a:off x="5296811" y="29116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235.8</a:t>
              </a:r>
            </a:p>
          </p:txBody>
        </p:sp>
        <p:sp>
          <p:nvSpPr>
            <p:cNvPr id="94" name="tx94"/>
            <p:cNvSpPr/>
            <p:nvPr/>
          </p:nvSpPr>
          <p:spPr>
            <a:xfrm>
              <a:off x="6402160" y="305517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95" name="tx95"/>
            <p:cNvSpPr/>
            <p:nvPr/>
          </p:nvSpPr>
          <p:spPr>
            <a:xfrm>
              <a:off x="6629527" y="31312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194.7</a:t>
              </a:r>
            </a:p>
          </p:txBody>
        </p:sp>
        <p:sp>
          <p:nvSpPr>
            <p:cNvPr id="96" name="tx96"/>
            <p:cNvSpPr/>
            <p:nvPr/>
          </p:nvSpPr>
          <p:spPr>
            <a:xfrm>
              <a:off x="6896070" y="32327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175.8</a:t>
              </a:r>
            </a:p>
          </p:txBody>
        </p:sp>
        <p:sp>
          <p:nvSpPr>
            <p:cNvPr id="97" name="tx97"/>
            <p:cNvSpPr/>
            <p:nvPr/>
          </p:nvSpPr>
          <p:spPr>
            <a:xfrm>
              <a:off x="7162613" y="31652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188.4</a:t>
              </a:r>
            </a:p>
          </p:txBody>
        </p:sp>
        <p:sp>
          <p:nvSpPr>
            <p:cNvPr id="98" name="tx98"/>
            <p:cNvSpPr/>
            <p:nvPr/>
          </p:nvSpPr>
          <p:spPr>
            <a:xfrm>
              <a:off x="7429156" y="32337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175.6</a:t>
              </a:r>
            </a:p>
          </p:txBody>
        </p:sp>
        <p:sp>
          <p:nvSpPr>
            <p:cNvPr id="99" name="tx99"/>
            <p:cNvSpPr/>
            <p:nvPr/>
          </p:nvSpPr>
          <p:spPr>
            <a:xfrm>
              <a:off x="7695699" y="32550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171.6</a:t>
              </a:r>
            </a:p>
          </p:txBody>
        </p:sp>
        <p:sp>
          <p:nvSpPr>
            <p:cNvPr id="100" name="tx100"/>
            <p:cNvSpPr/>
            <p:nvPr/>
          </p:nvSpPr>
          <p:spPr>
            <a:xfrm>
              <a:off x="7962242" y="32656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169.6</a:t>
              </a:r>
            </a:p>
          </p:txBody>
        </p:sp>
        <p:sp>
          <p:nvSpPr>
            <p:cNvPr id="101" name="pl101"/>
            <p:cNvSpPr/>
            <p:nvPr/>
          </p:nvSpPr>
          <p:spPr>
            <a:xfrm>
              <a:off x="141621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298664" y="36224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243.4</a:t>
              </a:r>
            </a:p>
          </p:txBody>
        </p:sp>
        <p:sp>
          <p:nvSpPr>
            <p:cNvPr id="113" name="tx113"/>
            <p:cNvSpPr/>
            <p:nvPr/>
          </p:nvSpPr>
          <p:spPr>
            <a:xfrm>
              <a:off x="1350915" y="295300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14" name="tx114"/>
            <p:cNvSpPr/>
            <p:nvPr/>
          </p:nvSpPr>
          <p:spPr>
            <a:xfrm>
              <a:off x="2631380" y="37174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207.9</a:t>
              </a:r>
            </a:p>
          </p:txBody>
        </p:sp>
        <p:sp>
          <p:nvSpPr>
            <p:cNvPr id="115" name="tx115"/>
            <p:cNvSpPr/>
            <p:nvPr/>
          </p:nvSpPr>
          <p:spPr>
            <a:xfrm>
              <a:off x="2657505" y="31002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a:t>
              </a:r>
            </a:p>
          </p:txBody>
        </p:sp>
        <p:sp>
          <p:nvSpPr>
            <p:cNvPr id="116" name="tx116"/>
            <p:cNvSpPr/>
            <p:nvPr/>
          </p:nvSpPr>
          <p:spPr>
            <a:xfrm>
              <a:off x="3964096" y="36694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225.8</a:t>
              </a:r>
            </a:p>
          </p:txBody>
        </p:sp>
        <p:sp>
          <p:nvSpPr>
            <p:cNvPr id="117" name="tx117"/>
            <p:cNvSpPr/>
            <p:nvPr/>
          </p:nvSpPr>
          <p:spPr>
            <a:xfrm>
              <a:off x="4029398" y="3021710"/>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8" name="tx118"/>
            <p:cNvSpPr/>
            <p:nvPr/>
          </p:nvSpPr>
          <p:spPr>
            <a:xfrm>
              <a:off x="5296811" y="36680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226.4</a:t>
              </a:r>
            </a:p>
          </p:txBody>
        </p:sp>
        <p:sp>
          <p:nvSpPr>
            <p:cNvPr id="119" name="tx119"/>
            <p:cNvSpPr/>
            <p:nvPr/>
          </p:nvSpPr>
          <p:spPr>
            <a:xfrm>
              <a:off x="5349062" y="30378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a:t>
              </a:r>
            </a:p>
          </p:txBody>
        </p:sp>
        <p:sp>
          <p:nvSpPr>
            <p:cNvPr id="120" name="tx120"/>
            <p:cNvSpPr/>
            <p:nvPr/>
          </p:nvSpPr>
          <p:spPr>
            <a:xfrm>
              <a:off x="6362984" y="37424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198.5</a:t>
              </a:r>
            </a:p>
          </p:txBody>
        </p:sp>
        <p:sp>
          <p:nvSpPr>
            <p:cNvPr id="121" name="tx121"/>
            <p:cNvSpPr/>
            <p:nvPr/>
          </p:nvSpPr>
          <p:spPr>
            <a:xfrm>
              <a:off x="6389109" y="31839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a:t>
              </a:r>
            </a:p>
          </p:txBody>
        </p:sp>
        <p:sp>
          <p:nvSpPr>
            <p:cNvPr id="122" name="tx122"/>
            <p:cNvSpPr/>
            <p:nvPr/>
          </p:nvSpPr>
          <p:spPr>
            <a:xfrm>
              <a:off x="6629527" y="380053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177.2</a:t>
              </a:r>
            </a:p>
          </p:txBody>
        </p:sp>
        <p:sp>
          <p:nvSpPr>
            <p:cNvPr id="123" name="tx123"/>
            <p:cNvSpPr/>
            <p:nvPr/>
          </p:nvSpPr>
          <p:spPr>
            <a:xfrm>
              <a:off x="6655652" y="32789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a:t>
              </a:r>
            </a:p>
          </p:txBody>
        </p:sp>
        <p:sp>
          <p:nvSpPr>
            <p:cNvPr id="124" name="tx124"/>
            <p:cNvSpPr/>
            <p:nvPr/>
          </p:nvSpPr>
          <p:spPr>
            <a:xfrm>
              <a:off x="6896070" y="38408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161.7</a:t>
              </a:r>
            </a:p>
          </p:txBody>
        </p:sp>
        <p:sp>
          <p:nvSpPr>
            <p:cNvPr id="125" name="tx125"/>
            <p:cNvSpPr/>
            <p:nvPr/>
          </p:nvSpPr>
          <p:spPr>
            <a:xfrm>
              <a:off x="6922195" y="337237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26" name="tx126"/>
            <p:cNvSpPr/>
            <p:nvPr/>
          </p:nvSpPr>
          <p:spPr>
            <a:xfrm>
              <a:off x="7162613" y="380087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177.1</a:t>
              </a:r>
            </a:p>
          </p:txBody>
        </p:sp>
        <p:sp>
          <p:nvSpPr>
            <p:cNvPr id="127" name="tx127"/>
            <p:cNvSpPr/>
            <p:nvPr/>
          </p:nvSpPr>
          <p:spPr>
            <a:xfrm>
              <a:off x="7188738" y="32962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a:t>
              </a:r>
            </a:p>
          </p:txBody>
        </p:sp>
        <p:sp>
          <p:nvSpPr>
            <p:cNvPr id="128" name="tx128"/>
            <p:cNvSpPr/>
            <p:nvPr/>
          </p:nvSpPr>
          <p:spPr>
            <a:xfrm>
              <a:off x="7468333" y="383193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29" name="tx129"/>
            <p:cNvSpPr/>
            <p:nvPr/>
          </p:nvSpPr>
          <p:spPr>
            <a:xfrm>
              <a:off x="7455282" y="33627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30" name="tx130"/>
            <p:cNvSpPr/>
            <p:nvPr/>
          </p:nvSpPr>
          <p:spPr>
            <a:xfrm>
              <a:off x="7695699" y="38465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159.6</a:t>
              </a:r>
            </a:p>
          </p:txBody>
        </p:sp>
        <p:sp>
          <p:nvSpPr>
            <p:cNvPr id="131" name="tx131"/>
            <p:cNvSpPr/>
            <p:nvPr/>
          </p:nvSpPr>
          <p:spPr>
            <a:xfrm>
              <a:off x="7761002" y="3389181"/>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32" name="tx132"/>
            <p:cNvSpPr/>
            <p:nvPr/>
          </p:nvSpPr>
          <p:spPr>
            <a:xfrm>
              <a:off x="7962242" y="38424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161.1</a:t>
              </a:r>
            </a:p>
          </p:txBody>
        </p:sp>
        <p:sp>
          <p:nvSpPr>
            <p:cNvPr id="133" name="tx133"/>
            <p:cNvSpPr/>
            <p:nvPr/>
          </p:nvSpPr>
          <p:spPr>
            <a:xfrm>
              <a:off x="8014493" y="338918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34" name="tx134"/>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655386" y="37214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31869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7" name="tx137"/>
            <p:cNvSpPr/>
            <p:nvPr/>
          </p:nvSpPr>
          <p:spPr>
            <a:xfrm>
              <a:off x="655386" y="2652446"/>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8" name="tx138"/>
            <p:cNvSpPr/>
            <p:nvPr/>
          </p:nvSpPr>
          <p:spPr>
            <a:xfrm>
              <a:off x="655386" y="21180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9" name="tx139"/>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6" name="tx156"/>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9" name="rc159"/>
            <p:cNvSpPr/>
            <p:nvPr/>
          </p:nvSpPr>
          <p:spPr>
            <a:xfrm>
              <a:off x="4448859" y="5180747"/>
              <a:ext cx="201456" cy="201456"/>
            </a:xfrm>
            <a:prstGeom prst="rect">
              <a:avLst/>
            </a:prstGeom>
            <a:solidFill>
              <a:srgbClr val="E2231A">
                <a:alpha val="100000"/>
              </a:srgbClr>
            </a:solidFill>
          </p:spPr>
          <p:txBody>
            <a:bodyPr/>
            <a:lstStyle/>
            <a:p/>
          </p:txBody>
        </p:sp>
        <p:sp>
          <p:nvSpPr>
            <p:cNvPr id="160" name="rc160"/>
            <p:cNvSpPr/>
            <p:nvPr/>
          </p:nvSpPr>
          <p:spPr>
            <a:xfrm>
              <a:off x="5653947" y="5180747"/>
              <a:ext cx="201456" cy="201456"/>
            </a:xfrm>
            <a:prstGeom prst="rect">
              <a:avLst/>
            </a:prstGeom>
            <a:solidFill>
              <a:srgbClr val="80BD41">
                <a:alpha val="100000"/>
              </a:srgbClr>
            </a:solidFill>
          </p:spPr>
          <p:txBody>
            <a:bodyPr/>
            <a:lstStyle/>
            <a:p/>
          </p:txBody>
        </p:sp>
        <p:sp>
          <p:nvSpPr>
            <p:cNvPr id="161" name="tx161"/>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2" name="tx162"/>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4" name="tx164"/>
            <p:cNvSpPr/>
            <p:nvPr/>
          </p:nvSpPr>
          <p:spPr>
            <a:xfrm>
              <a:off x="951100" y="1592892"/>
              <a:ext cx="12768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Chile, 2000-2025</a:t>
              </a:r>
            </a:p>
          </p:txBody>
        </p:sp>
        <p:sp>
          <p:nvSpPr>
            <p:cNvPr id="165" name="pl165"/>
            <p:cNvSpPr/>
            <p:nvPr/>
          </p:nvSpPr>
          <p:spPr>
            <a:xfrm>
              <a:off x="208280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365585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522890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680195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837501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286932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44237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01543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58848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954972"/>
              <a:ext cx="6245962" cy="129091"/>
            </a:xfrm>
            <a:prstGeom prst="rect">
              <a:avLst/>
            </a:prstGeom>
            <a:solidFill>
              <a:srgbClr val="80BD41">
                <a:alpha val="100000"/>
              </a:srgbClr>
            </a:solidFill>
          </p:spPr>
          <p:txBody>
            <a:bodyPr/>
            <a:lstStyle/>
            <a:p/>
          </p:txBody>
        </p:sp>
        <p:sp>
          <p:nvSpPr>
            <p:cNvPr id="179" name="rc179"/>
            <p:cNvSpPr/>
            <p:nvPr/>
          </p:nvSpPr>
          <p:spPr>
            <a:xfrm>
              <a:off x="7542236" y="5954972"/>
              <a:ext cx="328767" cy="129091"/>
            </a:xfrm>
            <a:prstGeom prst="rect">
              <a:avLst/>
            </a:prstGeom>
            <a:solidFill>
              <a:srgbClr val="E2231A">
                <a:alpha val="100000"/>
              </a:srgbClr>
            </a:solidFill>
          </p:spPr>
          <p:txBody>
            <a:bodyPr/>
            <a:lstStyle/>
            <a:p/>
          </p:txBody>
        </p:sp>
        <p:sp>
          <p:nvSpPr>
            <p:cNvPr id="180" name="rc180"/>
            <p:cNvSpPr/>
            <p:nvPr/>
          </p:nvSpPr>
          <p:spPr>
            <a:xfrm>
              <a:off x="1296273" y="5793607"/>
              <a:ext cx="5020239" cy="129091"/>
            </a:xfrm>
            <a:prstGeom prst="rect">
              <a:avLst/>
            </a:prstGeom>
            <a:solidFill>
              <a:srgbClr val="80BD41">
                <a:alpha val="100000"/>
              </a:srgbClr>
            </a:solidFill>
          </p:spPr>
          <p:txBody>
            <a:bodyPr/>
            <a:lstStyle/>
            <a:p/>
          </p:txBody>
        </p:sp>
        <p:sp>
          <p:nvSpPr>
            <p:cNvPr id="181" name="rc181"/>
            <p:cNvSpPr/>
            <p:nvPr/>
          </p:nvSpPr>
          <p:spPr>
            <a:xfrm>
              <a:off x="6316513" y="5793607"/>
              <a:ext cx="377847" cy="129091"/>
            </a:xfrm>
            <a:prstGeom prst="rect">
              <a:avLst/>
            </a:prstGeom>
            <a:solidFill>
              <a:srgbClr val="E2231A">
                <a:alpha val="100000"/>
              </a:srgbClr>
            </a:solidFill>
          </p:spPr>
          <p:txBody>
            <a:bodyPr/>
            <a:lstStyle/>
            <a:p/>
          </p:txBody>
        </p:sp>
        <p:sp>
          <p:nvSpPr>
            <p:cNvPr id="182" name="rc182"/>
            <p:cNvSpPr/>
            <p:nvPr/>
          </p:nvSpPr>
          <p:spPr>
            <a:xfrm>
              <a:off x="1296273" y="5632243"/>
              <a:ext cx="5069004" cy="129091"/>
            </a:xfrm>
            <a:prstGeom prst="rect">
              <a:avLst/>
            </a:prstGeom>
            <a:solidFill>
              <a:srgbClr val="80BD41">
                <a:alpha val="100000"/>
              </a:srgbClr>
            </a:solidFill>
          </p:spPr>
          <p:txBody>
            <a:bodyPr/>
            <a:lstStyle/>
            <a:p/>
          </p:txBody>
        </p:sp>
        <p:sp>
          <p:nvSpPr>
            <p:cNvPr id="183" name="rc183"/>
            <p:cNvSpPr/>
            <p:nvPr/>
          </p:nvSpPr>
          <p:spPr>
            <a:xfrm>
              <a:off x="6365278" y="5632243"/>
              <a:ext cx="266789" cy="129091"/>
            </a:xfrm>
            <a:prstGeom prst="rect">
              <a:avLst/>
            </a:prstGeom>
            <a:solidFill>
              <a:srgbClr val="E2231A">
                <a:alpha val="100000"/>
              </a:srgbClr>
            </a:solidFill>
          </p:spPr>
          <p:txBody>
            <a:bodyPr/>
            <a:lstStyle/>
            <a:p/>
          </p:txBody>
        </p:sp>
        <p:sp>
          <p:nvSpPr>
            <p:cNvPr id="184" name="tx184"/>
            <p:cNvSpPr/>
            <p:nvPr/>
          </p:nvSpPr>
          <p:spPr>
            <a:xfrm>
              <a:off x="8103277" y="5976381"/>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209</a:t>
              </a:r>
            </a:p>
          </p:txBody>
        </p:sp>
        <p:sp>
          <p:nvSpPr>
            <p:cNvPr id="185" name="tx185"/>
            <p:cNvSpPr/>
            <p:nvPr/>
          </p:nvSpPr>
          <p:spPr>
            <a:xfrm>
              <a:off x="6819914"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171.6</a:t>
              </a:r>
            </a:p>
          </p:txBody>
        </p:sp>
        <p:sp>
          <p:nvSpPr>
            <p:cNvPr id="186" name="tx186"/>
            <p:cNvSpPr/>
            <p:nvPr/>
          </p:nvSpPr>
          <p:spPr>
            <a:xfrm>
              <a:off x="6754176"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169.6</a:t>
              </a:r>
            </a:p>
          </p:txBody>
        </p:sp>
        <p:sp>
          <p:nvSpPr>
            <p:cNvPr id="187" name="tx187"/>
            <p:cNvSpPr/>
            <p:nvPr/>
          </p:nvSpPr>
          <p:spPr>
            <a:xfrm>
              <a:off x="4283616"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198.5</a:t>
              </a:r>
            </a:p>
          </p:txBody>
        </p:sp>
        <p:sp>
          <p:nvSpPr>
            <p:cNvPr id="188" name="tx188"/>
            <p:cNvSpPr/>
            <p:nvPr/>
          </p:nvSpPr>
          <p:spPr>
            <a:xfrm>
              <a:off x="760112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189" name="tx189"/>
            <p:cNvSpPr/>
            <p:nvPr/>
          </p:nvSpPr>
          <p:spPr>
            <a:xfrm>
              <a:off x="3670755"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159.6</a:t>
              </a:r>
            </a:p>
          </p:txBody>
        </p:sp>
        <p:sp>
          <p:nvSpPr>
            <p:cNvPr id="190" name="tx190"/>
            <p:cNvSpPr/>
            <p:nvPr/>
          </p:nvSpPr>
          <p:spPr>
            <a:xfrm>
              <a:off x="6445147" y="58190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91" name="tx191"/>
            <p:cNvSpPr/>
            <p:nvPr/>
          </p:nvSpPr>
          <p:spPr>
            <a:xfrm>
              <a:off x="3695137"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161.1</a:t>
              </a:r>
            </a:p>
          </p:txBody>
        </p:sp>
        <p:sp>
          <p:nvSpPr>
            <p:cNvPr id="192" name="tx192"/>
            <p:cNvSpPr/>
            <p:nvPr/>
          </p:nvSpPr>
          <p:spPr>
            <a:xfrm>
              <a:off x="6423324"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93" name="tx19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79163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8" name="tx198"/>
            <p:cNvSpPr/>
            <p:nvPr/>
          </p:nvSpPr>
          <p:spPr>
            <a:xfrm>
              <a:off x="432583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9" name="tx199"/>
            <p:cNvSpPr/>
            <p:nvPr/>
          </p:nvSpPr>
          <p:spPr>
            <a:xfrm>
              <a:off x="589888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200" name="tx200"/>
            <p:cNvSpPr/>
            <p:nvPr/>
          </p:nvSpPr>
          <p:spPr>
            <a:xfrm>
              <a:off x="747194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201" name="tx201"/>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2" name="tx202"/>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(95%) was the same as in 2019 (95%).
The number of children vaccinated with MCV1 decreased 19% compared to in 2019.
The number of surviving infants decreased approximately 19%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595753"/>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3768224"/>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2940695"/>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2113166"/>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8" name="pl8"/>
            <p:cNvSpPr/>
            <p:nvPr/>
          </p:nvSpPr>
          <p:spPr>
            <a:xfrm>
              <a:off x="711996" y="5009517"/>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9" name="pl9"/>
            <p:cNvSpPr/>
            <p:nvPr/>
          </p:nvSpPr>
          <p:spPr>
            <a:xfrm>
              <a:off x="711996" y="4181988"/>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711996" y="3354459"/>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1" name="pl11"/>
            <p:cNvSpPr/>
            <p:nvPr/>
          </p:nvSpPr>
          <p:spPr>
            <a:xfrm>
              <a:off x="711996" y="2526930"/>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2" name="pl12"/>
            <p:cNvSpPr/>
            <p:nvPr/>
          </p:nvSpPr>
          <p:spPr>
            <a:xfrm>
              <a:off x="711996" y="1699401"/>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3" name="pl13"/>
            <p:cNvSpPr/>
            <p:nvPr/>
          </p:nvSpPr>
          <p:spPr>
            <a:xfrm>
              <a:off x="106157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419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26820"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944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39206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74694"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5731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139944"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2256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0519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781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799389" y="4637129"/>
              <a:ext cx="524362" cy="372388"/>
            </a:xfrm>
            <a:prstGeom prst="rect">
              <a:avLst/>
            </a:prstGeom>
            <a:solidFill>
              <a:srgbClr val="1CABE2">
                <a:alpha val="100000"/>
              </a:srgbClr>
            </a:solidFill>
          </p:spPr>
          <p:txBody>
            <a:bodyPr/>
            <a:lstStyle/>
            <a:p/>
          </p:txBody>
        </p:sp>
        <p:sp>
          <p:nvSpPr>
            <p:cNvPr id="25" name="rc25"/>
            <p:cNvSpPr/>
            <p:nvPr/>
          </p:nvSpPr>
          <p:spPr>
            <a:xfrm>
              <a:off x="1382014" y="5009517"/>
              <a:ext cx="524362" cy="0"/>
            </a:xfrm>
            <a:prstGeom prst="rect">
              <a:avLst/>
            </a:prstGeom>
            <a:solidFill>
              <a:srgbClr val="1CABE2">
                <a:alpha val="100000"/>
              </a:srgbClr>
            </a:solidFill>
          </p:spPr>
          <p:txBody>
            <a:bodyPr/>
            <a:lstStyle/>
            <a:p/>
          </p:txBody>
        </p:sp>
        <p:sp>
          <p:nvSpPr>
            <p:cNvPr id="26" name="rc26"/>
            <p:cNvSpPr/>
            <p:nvPr/>
          </p:nvSpPr>
          <p:spPr>
            <a:xfrm>
              <a:off x="1964639" y="5009517"/>
              <a:ext cx="524362" cy="0"/>
            </a:xfrm>
            <a:prstGeom prst="rect">
              <a:avLst/>
            </a:prstGeom>
            <a:solidFill>
              <a:srgbClr val="1CABE2">
                <a:alpha val="100000"/>
              </a:srgbClr>
            </a:solidFill>
          </p:spPr>
          <p:txBody>
            <a:bodyPr/>
            <a:lstStyle/>
            <a:p/>
          </p:txBody>
        </p:sp>
        <p:sp>
          <p:nvSpPr>
            <p:cNvPr id="27" name="rc27"/>
            <p:cNvSpPr/>
            <p:nvPr/>
          </p:nvSpPr>
          <p:spPr>
            <a:xfrm>
              <a:off x="2547264" y="4057859"/>
              <a:ext cx="524362" cy="951658"/>
            </a:xfrm>
            <a:prstGeom prst="rect">
              <a:avLst/>
            </a:prstGeom>
            <a:solidFill>
              <a:srgbClr val="1CABE2">
                <a:alpha val="100000"/>
              </a:srgbClr>
            </a:solidFill>
          </p:spPr>
          <p:txBody>
            <a:bodyPr/>
            <a:lstStyle/>
            <a:p/>
          </p:txBody>
        </p:sp>
        <p:sp>
          <p:nvSpPr>
            <p:cNvPr id="28" name="rc28"/>
            <p:cNvSpPr/>
            <p:nvPr/>
          </p:nvSpPr>
          <p:spPr>
            <a:xfrm>
              <a:off x="3129888" y="4554376"/>
              <a:ext cx="524362" cy="455140"/>
            </a:xfrm>
            <a:prstGeom prst="rect">
              <a:avLst/>
            </a:prstGeom>
            <a:solidFill>
              <a:srgbClr val="1CABE2">
                <a:alpha val="100000"/>
              </a:srgbClr>
            </a:solidFill>
          </p:spPr>
          <p:txBody>
            <a:bodyPr/>
            <a:lstStyle/>
            <a:p/>
          </p:txBody>
        </p:sp>
        <p:sp>
          <p:nvSpPr>
            <p:cNvPr id="29" name="rc29"/>
            <p:cNvSpPr/>
            <p:nvPr/>
          </p:nvSpPr>
          <p:spPr>
            <a:xfrm>
              <a:off x="3712513" y="4926764"/>
              <a:ext cx="524362" cy="82752"/>
            </a:xfrm>
            <a:prstGeom prst="rect">
              <a:avLst/>
            </a:prstGeom>
            <a:solidFill>
              <a:srgbClr val="1CABE2">
                <a:alpha val="100000"/>
              </a:srgbClr>
            </a:solidFill>
          </p:spPr>
          <p:txBody>
            <a:bodyPr/>
            <a:lstStyle/>
            <a:p/>
          </p:txBody>
        </p:sp>
        <p:sp>
          <p:nvSpPr>
            <p:cNvPr id="30" name="rc30"/>
            <p:cNvSpPr/>
            <p:nvPr/>
          </p:nvSpPr>
          <p:spPr>
            <a:xfrm>
              <a:off x="4295138" y="5009517"/>
              <a:ext cx="524362" cy="0"/>
            </a:xfrm>
            <a:prstGeom prst="rect">
              <a:avLst/>
            </a:prstGeom>
            <a:solidFill>
              <a:srgbClr val="1CABE2">
                <a:alpha val="100000"/>
              </a:srgbClr>
            </a:solidFill>
          </p:spPr>
          <p:txBody>
            <a:bodyPr/>
            <a:lstStyle/>
            <a:p/>
          </p:txBody>
        </p:sp>
        <p:sp>
          <p:nvSpPr>
            <p:cNvPr id="31" name="rc31"/>
            <p:cNvSpPr/>
            <p:nvPr/>
          </p:nvSpPr>
          <p:spPr>
            <a:xfrm>
              <a:off x="4877762" y="5009517"/>
              <a:ext cx="524362" cy="0"/>
            </a:xfrm>
            <a:prstGeom prst="rect">
              <a:avLst/>
            </a:prstGeom>
            <a:solidFill>
              <a:srgbClr val="1CABE2">
                <a:alpha val="100000"/>
              </a:srgbClr>
            </a:solidFill>
          </p:spPr>
          <p:txBody>
            <a:bodyPr/>
            <a:lstStyle/>
            <a:p/>
          </p:txBody>
        </p:sp>
        <p:sp>
          <p:nvSpPr>
            <p:cNvPr id="32" name="rc32"/>
            <p:cNvSpPr/>
            <p:nvPr/>
          </p:nvSpPr>
          <p:spPr>
            <a:xfrm>
              <a:off x="5460387" y="4968141"/>
              <a:ext cx="524362" cy="41376"/>
            </a:xfrm>
            <a:prstGeom prst="rect">
              <a:avLst/>
            </a:prstGeom>
            <a:solidFill>
              <a:srgbClr val="1CABE2">
                <a:alpha val="100000"/>
              </a:srgbClr>
            </a:solidFill>
          </p:spPr>
          <p:txBody>
            <a:bodyPr/>
            <a:lstStyle/>
            <a:p/>
          </p:txBody>
        </p:sp>
        <p:sp>
          <p:nvSpPr>
            <p:cNvPr id="33" name="rc33"/>
            <p:cNvSpPr/>
            <p:nvPr/>
          </p:nvSpPr>
          <p:spPr>
            <a:xfrm>
              <a:off x="6043012" y="5009517"/>
              <a:ext cx="524362" cy="0"/>
            </a:xfrm>
            <a:prstGeom prst="rect">
              <a:avLst/>
            </a:prstGeom>
            <a:solidFill>
              <a:srgbClr val="1CABE2">
                <a:alpha val="100000"/>
              </a:srgbClr>
            </a:solidFill>
          </p:spPr>
          <p:txBody>
            <a:bodyPr/>
            <a:lstStyle/>
            <a:p/>
          </p:txBody>
        </p:sp>
        <p:sp>
          <p:nvSpPr>
            <p:cNvPr id="34" name="rc34"/>
            <p:cNvSpPr/>
            <p:nvPr/>
          </p:nvSpPr>
          <p:spPr>
            <a:xfrm>
              <a:off x="6625637" y="4968141"/>
              <a:ext cx="524362" cy="41376"/>
            </a:xfrm>
            <a:prstGeom prst="rect">
              <a:avLst/>
            </a:prstGeom>
            <a:solidFill>
              <a:srgbClr val="1CABE2">
                <a:alpha val="100000"/>
              </a:srgbClr>
            </a:solidFill>
          </p:spPr>
          <p:txBody>
            <a:bodyPr/>
            <a:lstStyle/>
            <a:p/>
          </p:txBody>
        </p:sp>
        <p:sp>
          <p:nvSpPr>
            <p:cNvPr id="35" name="pl35"/>
            <p:cNvSpPr/>
            <p:nvPr/>
          </p:nvSpPr>
          <p:spPr>
            <a:xfrm>
              <a:off x="1061571" y="1964211"/>
              <a:ext cx="5826247" cy="158609"/>
            </a:xfrm>
            <a:custGeom>
              <a:avLst/>
              <a:pathLst>
                <a:path w="5826247" h="158609">
                  <a:moveTo>
                    <a:pt x="0" y="0"/>
                  </a:moveTo>
                  <a:lnTo>
                    <a:pt x="582624" y="95165"/>
                  </a:lnTo>
                  <a:lnTo>
                    <a:pt x="1165249" y="95165"/>
                  </a:lnTo>
                  <a:lnTo>
                    <a:pt x="1747874" y="95165"/>
                  </a:lnTo>
                  <a:lnTo>
                    <a:pt x="2330498" y="31721"/>
                  </a:lnTo>
                  <a:lnTo>
                    <a:pt x="2913123" y="158609"/>
                  </a:lnTo>
                  <a:lnTo>
                    <a:pt x="3495748" y="126887"/>
                  </a:lnTo>
                  <a:lnTo>
                    <a:pt x="4078373" y="63443"/>
                  </a:lnTo>
                  <a:lnTo>
                    <a:pt x="4660997" y="63443"/>
                  </a:lnTo>
                  <a:lnTo>
                    <a:pt x="5243622" y="95165"/>
                  </a:lnTo>
                  <a:lnTo>
                    <a:pt x="5826247" y="31721"/>
                  </a:lnTo>
                </a:path>
              </a:pathLst>
            </a:custGeom>
            <a:ln w="27101" cap="flat">
              <a:solidFill>
                <a:srgbClr val="00833D">
                  <a:alpha val="100000"/>
                </a:srgbClr>
              </a:solidFill>
              <a:prstDash val="solid"/>
              <a:round/>
            </a:ln>
          </p:spPr>
          <p:txBody>
            <a:bodyPr/>
            <a:lstStyle/>
            <a:p/>
          </p:txBody>
        </p:sp>
        <p:sp>
          <p:nvSpPr>
            <p:cNvPr id="36" name="pl36"/>
            <p:cNvSpPr/>
            <p:nvPr/>
          </p:nvSpPr>
          <p:spPr>
            <a:xfrm>
              <a:off x="1061571" y="2059376"/>
              <a:ext cx="5826247" cy="729604"/>
            </a:xfrm>
            <a:custGeom>
              <a:avLst/>
              <a:pathLst>
                <a:path w="5826247" h="729604">
                  <a:moveTo>
                    <a:pt x="0" y="126887"/>
                  </a:moveTo>
                  <a:lnTo>
                    <a:pt x="582624" y="190331"/>
                  </a:lnTo>
                  <a:lnTo>
                    <a:pt x="1165249" y="95165"/>
                  </a:lnTo>
                  <a:lnTo>
                    <a:pt x="1747874" y="0"/>
                  </a:lnTo>
                  <a:lnTo>
                    <a:pt x="2330498" y="63443"/>
                  </a:lnTo>
                  <a:lnTo>
                    <a:pt x="2913123" y="317219"/>
                  </a:lnTo>
                  <a:lnTo>
                    <a:pt x="3495748" y="63443"/>
                  </a:lnTo>
                  <a:lnTo>
                    <a:pt x="4078373" y="380663"/>
                  </a:lnTo>
                  <a:lnTo>
                    <a:pt x="4660997" y="729604"/>
                  </a:lnTo>
                  <a:lnTo>
                    <a:pt x="5243622" y="634438"/>
                  </a:lnTo>
                  <a:lnTo>
                    <a:pt x="5826247" y="475829"/>
                  </a:lnTo>
                </a:path>
              </a:pathLst>
            </a:custGeom>
            <a:ln w="27101" cap="flat">
              <a:solidFill>
                <a:srgbClr val="002759">
                  <a:alpha val="100000"/>
                </a:srgbClr>
              </a:solidFill>
              <a:prstDash val="solid"/>
              <a:round/>
            </a:ln>
          </p:spPr>
          <p:txBody>
            <a:bodyPr/>
            <a:lstStyle/>
            <a:p/>
          </p:txBody>
        </p:sp>
        <p:sp>
          <p:nvSpPr>
            <p:cNvPr id="37" name="pt37"/>
            <p:cNvSpPr/>
            <p:nvPr/>
          </p:nvSpPr>
          <p:spPr>
            <a:xfrm>
              <a:off x="1029969"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1612594"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2195219"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777843"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3360468"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943093" y="2091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4525718"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5108342"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5690967"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6273592"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6856217"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1029969" y="21546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1612594" y="22181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2195219" y="21229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2777843"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3360468" y="2091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3943093" y="23449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4525718" y="2091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5108342" y="24084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5690967" y="275738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6273592" y="26622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856217" y="25036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tx59"/>
            <p:cNvSpPr/>
            <p:nvPr/>
          </p:nvSpPr>
          <p:spPr>
            <a:xfrm>
              <a:off x="1028411" y="450728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60" name="tx60"/>
            <p:cNvSpPr/>
            <p:nvPr/>
          </p:nvSpPr>
          <p:spPr>
            <a:xfrm>
              <a:off x="1611036"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2193661"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2743126" y="392795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a:t>
              </a:r>
            </a:p>
          </p:txBody>
        </p:sp>
        <p:sp>
          <p:nvSpPr>
            <p:cNvPr id="63" name="tx63"/>
            <p:cNvSpPr/>
            <p:nvPr/>
          </p:nvSpPr>
          <p:spPr>
            <a:xfrm>
              <a:off x="3325751" y="4425989"/>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64" name="tx64"/>
            <p:cNvSpPr/>
            <p:nvPr/>
          </p:nvSpPr>
          <p:spPr>
            <a:xfrm>
              <a:off x="3941535" y="479837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5" name="tx65"/>
            <p:cNvSpPr/>
            <p:nvPr/>
          </p:nvSpPr>
          <p:spPr>
            <a:xfrm>
              <a:off x="4524160"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5106784"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7" name="tx67"/>
            <p:cNvSpPr/>
            <p:nvPr/>
          </p:nvSpPr>
          <p:spPr>
            <a:xfrm>
              <a:off x="5689409" y="483975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8" name="tx68"/>
            <p:cNvSpPr/>
            <p:nvPr/>
          </p:nvSpPr>
          <p:spPr>
            <a:xfrm>
              <a:off x="6272034"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6854658" y="483975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0" name="pl70"/>
            <p:cNvSpPr/>
            <p:nvPr/>
          </p:nvSpPr>
          <p:spPr>
            <a:xfrm>
              <a:off x="6906716" y="1997510"/>
              <a:ext cx="955587" cy="79760"/>
            </a:xfrm>
            <a:custGeom>
              <a:avLst/>
              <a:pathLst>
                <a:path w="955587" h="79760">
                  <a:moveTo>
                    <a:pt x="955587" y="79760"/>
                  </a:moveTo>
                  <a:lnTo>
                    <a:pt x="0" y="0"/>
                  </a:lnTo>
                </a:path>
              </a:pathLst>
            </a:custGeom>
          </p:spPr>
          <p:txBody>
            <a:bodyPr/>
            <a:lstStyle/>
            <a:p/>
          </p:txBody>
        </p:sp>
        <p:sp>
          <p:nvSpPr>
            <p:cNvPr id="71" name="pl71"/>
            <p:cNvSpPr/>
            <p:nvPr/>
          </p:nvSpPr>
          <p:spPr>
            <a:xfrm>
              <a:off x="6906397" y="2537430"/>
              <a:ext cx="955906" cy="114451"/>
            </a:xfrm>
            <a:custGeom>
              <a:avLst/>
              <a:pathLst>
                <a:path w="955906" h="114451">
                  <a:moveTo>
                    <a:pt x="955906" y="114451"/>
                  </a:moveTo>
                  <a:lnTo>
                    <a:pt x="0" y="0"/>
                  </a:lnTo>
                </a:path>
              </a:pathLst>
            </a:custGeom>
          </p:spPr>
          <p:txBody>
            <a:bodyPr/>
            <a:lstStyle/>
            <a:p/>
          </p:txBody>
        </p:sp>
        <p:sp>
          <p:nvSpPr>
            <p:cNvPr id="72" name="pg72"/>
            <p:cNvSpPr/>
            <p:nvPr/>
          </p:nvSpPr>
          <p:spPr>
            <a:xfrm>
              <a:off x="7793724" y="199028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3" name="tx73"/>
            <p:cNvSpPr/>
            <p:nvPr/>
          </p:nvSpPr>
          <p:spPr>
            <a:xfrm>
              <a:off x="7816584" y="203140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95%</a:t>
              </a:r>
            </a:p>
          </p:txBody>
        </p:sp>
        <p:sp>
          <p:nvSpPr>
            <p:cNvPr id="74" name="pg74"/>
            <p:cNvSpPr/>
            <p:nvPr/>
          </p:nvSpPr>
          <p:spPr>
            <a:xfrm>
              <a:off x="7793724" y="256633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5" name="tx75"/>
            <p:cNvSpPr/>
            <p:nvPr/>
          </p:nvSpPr>
          <p:spPr>
            <a:xfrm>
              <a:off x="7816584" y="260745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78%</a:t>
              </a:r>
            </a:p>
          </p:txBody>
        </p:sp>
        <p:sp>
          <p:nvSpPr>
            <p:cNvPr id="76" name="rc76"/>
            <p:cNvSpPr/>
            <p:nvPr/>
          </p:nvSpPr>
          <p:spPr>
            <a:xfrm>
              <a:off x="711996" y="1578789"/>
              <a:ext cx="7923696" cy="3594096"/>
            </a:xfrm>
            <a:prstGeom prst="rect">
              <a:avLst/>
            </a:prstGeom>
            <a:ln w="13550" cap="rnd">
              <a:solidFill>
                <a:srgbClr val="BEBEBE">
                  <a:alpha val="100000"/>
                </a:srgbClr>
              </a:solidFill>
              <a:prstDash val="solid"/>
              <a:round/>
            </a:ln>
          </p:spPr>
          <p:txBody>
            <a:bodyPr/>
            <a:lstStyle/>
            <a:p/>
          </p:txBody>
        </p:sp>
        <p:sp>
          <p:nvSpPr>
            <p:cNvPr id="77" name="tx77"/>
            <p:cNvSpPr/>
            <p:nvPr/>
          </p:nvSpPr>
          <p:spPr>
            <a:xfrm>
              <a:off x="578734"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8" name="tx78"/>
            <p:cNvSpPr/>
            <p:nvPr/>
          </p:nvSpPr>
          <p:spPr>
            <a:xfrm>
              <a:off x="508103" y="413461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9" name="tx79"/>
            <p:cNvSpPr/>
            <p:nvPr/>
          </p:nvSpPr>
          <p:spPr>
            <a:xfrm>
              <a:off x="508103" y="33070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0" name="tx80"/>
            <p:cNvSpPr/>
            <p:nvPr/>
          </p:nvSpPr>
          <p:spPr>
            <a:xfrm>
              <a:off x="508103" y="247955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1" name="tx81"/>
            <p:cNvSpPr/>
            <p:nvPr/>
          </p:nvSpPr>
          <p:spPr>
            <a:xfrm>
              <a:off x="508103" y="16520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2" name="tx82"/>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4" name="tx84"/>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5" name="tx85"/>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6" name="tx86"/>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7" name="tx87"/>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8" name="tx88"/>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9" name="tx89"/>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0" name="tx90"/>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1" name="tx91"/>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2" name="tx92"/>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3" name="tx93"/>
            <p:cNvSpPr/>
            <p:nvPr/>
          </p:nvSpPr>
          <p:spPr>
            <a:xfrm rot="-5400000">
              <a:off x="91934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4" name="tx94"/>
            <p:cNvSpPr/>
            <p:nvPr/>
          </p:nvSpPr>
          <p:spPr>
            <a:xfrm rot="-5400000">
              <a:off x="150197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5" name="tx95"/>
            <p:cNvSpPr/>
            <p:nvPr/>
          </p:nvSpPr>
          <p:spPr>
            <a:xfrm rot="-5400000">
              <a:off x="2084596"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6" name="tx96"/>
            <p:cNvSpPr/>
            <p:nvPr/>
          </p:nvSpPr>
          <p:spPr>
            <a:xfrm rot="-5400000">
              <a:off x="266722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7" name="tx97"/>
            <p:cNvSpPr/>
            <p:nvPr/>
          </p:nvSpPr>
          <p:spPr>
            <a:xfrm rot="-5400000">
              <a:off x="3249846"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8" name="tx98"/>
            <p:cNvSpPr/>
            <p:nvPr/>
          </p:nvSpPr>
          <p:spPr>
            <a:xfrm rot="-5400000">
              <a:off x="383247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9" name="tx99"/>
            <p:cNvSpPr/>
            <p:nvPr/>
          </p:nvSpPr>
          <p:spPr>
            <a:xfrm rot="-5400000">
              <a:off x="441509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0" name="tx100"/>
            <p:cNvSpPr/>
            <p:nvPr/>
          </p:nvSpPr>
          <p:spPr>
            <a:xfrm rot="-5400000">
              <a:off x="499772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1" name="tx101"/>
            <p:cNvSpPr/>
            <p:nvPr/>
          </p:nvSpPr>
          <p:spPr>
            <a:xfrm rot="-5400000">
              <a:off x="5580313"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2" name="tx102"/>
            <p:cNvSpPr/>
            <p:nvPr/>
          </p:nvSpPr>
          <p:spPr>
            <a:xfrm rot="-5400000">
              <a:off x="6162969"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3" name="tx103"/>
            <p:cNvSpPr/>
            <p:nvPr/>
          </p:nvSpPr>
          <p:spPr>
            <a:xfrm rot="-5400000">
              <a:off x="674559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4" name="tx104"/>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5" name="tx105"/>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6" name="pl106"/>
            <p:cNvSpPr/>
            <p:nvPr/>
          </p:nvSpPr>
          <p:spPr>
            <a:xfrm>
              <a:off x="262463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7" name="pt107"/>
            <p:cNvSpPr/>
            <p:nvPr/>
          </p:nvSpPr>
          <p:spPr>
            <a:xfrm>
              <a:off x="2680821"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8" name="pl108"/>
            <p:cNvSpPr/>
            <p:nvPr/>
          </p:nvSpPr>
          <p:spPr>
            <a:xfrm>
              <a:off x="3984912"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09" name="pt109"/>
            <p:cNvSpPr/>
            <p:nvPr/>
          </p:nvSpPr>
          <p:spPr>
            <a:xfrm>
              <a:off x="4041093"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0" name="tx110"/>
            <p:cNvSpPr/>
            <p:nvPr/>
          </p:nvSpPr>
          <p:spPr>
            <a:xfrm>
              <a:off x="2891739"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1" name="tx111"/>
            <p:cNvSpPr/>
            <p:nvPr/>
          </p:nvSpPr>
          <p:spPr>
            <a:xfrm>
              <a:off x="4252011"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12" name="rc112"/>
            <p:cNvSpPr/>
            <p:nvPr/>
          </p:nvSpPr>
          <p:spPr>
            <a:xfrm>
              <a:off x="5541005" y="5900002"/>
              <a:ext cx="201456" cy="201456"/>
            </a:xfrm>
            <a:prstGeom prst="rect">
              <a:avLst/>
            </a:prstGeom>
            <a:solidFill>
              <a:srgbClr val="1CABE2">
                <a:alpha val="100000"/>
              </a:srgbClr>
            </a:solidFill>
          </p:spPr>
          <p:txBody>
            <a:bodyPr/>
            <a:lstStyle/>
            <a:p/>
          </p:txBody>
        </p:sp>
        <p:sp>
          <p:nvSpPr>
            <p:cNvPr id="113" name="tx113"/>
            <p:cNvSpPr/>
            <p:nvPr/>
          </p:nvSpPr>
          <p:spPr>
            <a:xfrm>
              <a:off x="582105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4" name="tx114"/>
            <p:cNvSpPr/>
            <p:nvPr/>
          </p:nvSpPr>
          <p:spPr>
            <a:xfrm>
              <a:off x="2043530" y="1334104"/>
              <a:ext cx="526062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Chile, 2015-2025</a:t>
              </a:r>
            </a:p>
          </p:txBody>
        </p:sp>
        <p:sp>
          <p:nvSpPr>
            <p:cNvPr id="115" name="tx115"/>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6" name="tx116"/>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17" name="tx117"/>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18" name="tx118"/>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 confirmed measles cases in Chile. In the same year, MCV1 coverage was 95% and MCV2 coverage was 78%.
There were no confirmed cases in the previous year (n=0).
The highest number of measles cases was reported in 2018 (n=23). In this year, MCV1 coverage was 93%.</a:t>
            </a:r>
          </a:p>
        </p:txBody>
      </p:sp>
      <p:sp>
        <p:nvSpPr>
          <p:cNvPr id="1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Chile experienced an increase in measles cases compared with 2024, while MCV1 coverage was 95% and MCV2 coverage was 78%.</a:t>
            </a:r>
          </a:p>
        </p:txBody>
      </p:sp>
      <p:grpSp xmlns:pic="http://schemas.openxmlformats.org/drawingml/2006/picture">
        <p:nvGrpSpPr>
          <p:cNvPr id="121" name=""/>
          <p:cNvGrpSpPr/>
          <p:nvPr/>
        </p:nvGrpSpPr>
        <p:grpSpPr>
          <a:xfrm>
            <a:off x="292608" y="1097280"/>
            <a:ext cx="8595360" cy="28575"/>
            <a:chOff x="292608" y="1097280"/>
            <a:chExt cx="8595360" cy="28575"/>
          </a:xfrm>
        </p:grpSpPr>
        <p:sp>
          <p:nvSpPr>
            <p:cNvPr id="12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3907864"/>
              <a:ext cx="3520101" cy="1095563"/>
            </a:xfrm>
            <a:custGeom>
              <a:avLst/>
              <a:pathLst>
                <a:path w="3520101" h="1095563">
                  <a:moveTo>
                    <a:pt x="0" y="0"/>
                  </a:moveTo>
                  <a:lnTo>
                    <a:pt x="140804" y="782545"/>
                  </a:lnTo>
                  <a:lnTo>
                    <a:pt x="281608" y="939054"/>
                  </a:lnTo>
                  <a:lnTo>
                    <a:pt x="422412" y="782545"/>
                  </a:lnTo>
                  <a:lnTo>
                    <a:pt x="563216" y="939054"/>
                  </a:lnTo>
                  <a:lnTo>
                    <a:pt x="704020" y="939054"/>
                  </a:lnTo>
                  <a:lnTo>
                    <a:pt x="844824" y="939054"/>
                  </a:lnTo>
                  <a:lnTo>
                    <a:pt x="985628" y="782545"/>
                  </a:lnTo>
                  <a:lnTo>
                    <a:pt x="1126432" y="939054"/>
                  </a:lnTo>
                  <a:lnTo>
                    <a:pt x="1267236" y="1095563"/>
                  </a:lnTo>
                  <a:lnTo>
                    <a:pt x="1408040" y="939054"/>
                  </a:lnTo>
                  <a:lnTo>
                    <a:pt x="1548844" y="1095563"/>
                  </a:lnTo>
                  <a:lnTo>
                    <a:pt x="1689648" y="1095563"/>
                  </a:lnTo>
                  <a:lnTo>
                    <a:pt x="1830452" y="939054"/>
                  </a:lnTo>
                  <a:lnTo>
                    <a:pt x="1971256" y="469527"/>
                  </a:lnTo>
                  <a:lnTo>
                    <a:pt x="2112061" y="939054"/>
                  </a:lnTo>
                  <a:lnTo>
                    <a:pt x="2252865" y="469527"/>
                  </a:lnTo>
                  <a:lnTo>
                    <a:pt x="2393669" y="313018"/>
                  </a:lnTo>
                  <a:lnTo>
                    <a:pt x="2534473" y="469527"/>
                  </a:lnTo>
                  <a:lnTo>
                    <a:pt x="2675277" y="626036"/>
                  </a:lnTo>
                  <a:lnTo>
                    <a:pt x="2816081" y="313018"/>
                  </a:lnTo>
                  <a:lnTo>
                    <a:pt x="2956885" y="469527"/>
                  </a:lnTo>
                  <a:lnTo>
                    <a:pt x="3097689" y="626036"/>
                  </a:lnTo>
                  <a:lnTo>
                    <a:pt x="3238493" y="626036"/>
                  </a:lnTo>
                  <a:lnTo>
                    <a:pt x="3379297" y="626036"/>
                  </a:lnTo>
                  <a:lnTo>
                    <a:pt x="3520101" y="626036"/>
                  </a:lnTo>
                </a:path>
              </a:pathLst>
            </a:custGeom>
            <a:ln w="27101" cap="flat">
              <a:solidFill>
                <a:srgbClr val="0058AB">
                  <a:alpha val="80000"/>
                </a:srgbClr>
              </a:solidFill>
              <a:prstDash val="solid"/>
              <a:round/>
            </a:ln>
          </p:spPr>
          <p:txBody>
            <a:bodyPr/>
            <a:lstStyle/>
            <a:p/>
          </p:txBody>
        </p:sp>
        <p:sp>
          <p:nvSpPr>
            <p:cNvPr id="22" name="pl22"/>
            <p:cNvSpPr/>
            <p:nvPr/>
          </p:nvSpPr>
          <p:spPr>
            <a:xfrm>
              <a:off x="943464" y="2968810"/>
              <a:ext cx="3520101" cy="1408581"/>
            </a:xfrm>
            <a:custGeom>
              <a:avLst/>
              <a:pathLst>
                <a:path w="3520101" h="1408581">
                  <a:moveTo>
                    <a:pt x="0" y="0"/>
                  </a:moveTo>
                  <a:lnTo>
                    <a:pt x="140804" y="156509"/>
                  </a:lnTo>
                  <a:lnTo>
                    <a:pt x="281608" y="0"/>
                  </a:lnTo>
                  <a:lnTo>
                    <a:pt x="422412" y="313018"/>
                  </a:lnTo>
                  <a:lnTo>
                    <a:pt x="563216" y="469527"/>
                  </a:lnTo>
                  <a:lnTo>
                    <a:pt x="704020" y="313018"/>
                  </a:lnTo>
                  <a:lnTo>
                    <a:pt x="844824" y="469527"/>
                  </a:lnTo>
                  <a:lnTo>
                    <a:pt x="985628" y="469527"/>
                  </a:lnTo>
                  <a:lnTo>
                    <a:pt x="1126432" y="782545"/>
                  </a:lnTo>
                  <a:lnTo>
                    <a:pt x="1267236" y="939054"/>
                  </a:lnTo>
                  <a:lnTo>
                    <a:pt x="1408040" y="1095563"/>
                  </a:lnTo>
                  <a:lnTo>
                    <a:pt x="1548844" y="1095563"/>
                  </a:lnTo>
                  <a:lnTo>
                    <a:pt x="1689648" y="1095563"/>
                  </a:lnTo>
                  <a:lnTo>
                    <a:pt x="1830452" y="1095563"/>
                  </a:lnTo>
                  <a:lnTo>
                    <a:pt x="1971256" y="1252072"/>
                  </a:lnTo>
                  <a:lnTo>
                    <a:pt x="2112061" y="1252072"/>
                  </a:lnTo>
                  <a:lnTo>
                    <a:pt x="2252865" y="1252072"/>
                  </a:lnTo>
                  <a:lnTo>
                    <a:pt x="2393669" y="1252072"/>
                  </a:lnTo>
                  <a:lnTo>
                    <a:pt x="2534473" y="1408581"/>
                  </a:lnTo>
                  <a:lnTo>
                    <a:pt x="2675277" y="1408581"/>
                  </a:lnTo>
                  <a:lnTo>
                    <a:pt x="2816081" y="1252072"/>
                  </a:lnTo>
                  <a:lnTo>
                    <a:pt x="2956885" y="1095563"/>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23" name="pl23"/>
            <p:cNvSpPr/>
            <p:nvPr/>
          </p:nvSpPr>
          <p:spPr>
            <a:xfrm>
              <a:off x="943464" y="3438337"/>
              <a:ext cx="3520101" cy="1252072"/>
            </a:xfrm>
            <a:custGeom>
              <a:avLst/>
              <a:pathLst>
                <a:path w="3520101" h="1252072">
                  <a:moveTo>
                    <a:pt x="0" y="626036"/>
                  </a:moveTo>
                  <a:lnTo>
                    <a:pt x="140804" y="782545"/>
                  </a:lnTo>
                  <a:lnTo>
                    <a:pt x="281608" y="782545"/>
                  </a:lnTo>
                  <a:lnTo>
                    <a:pt x="422412" y="939054"/>
                  </a:lnTo>
                  <a:lnTo>
                    <a:pt x="563216" y="1095563"/>
                  </a:lnTo>
                  <a:lnTo>
                    <a:pt x="704020" y="939054"/>
                  </a:lnTo>
                  <a:lnTo>
                    <a:pt x="844824" y="1095563"/>
                  </a:lnTo>
                  <a:lnTo>
                    <a:pt x="985628" y="1252072"/>
                  </a:lnTo>
                  <a:lnTo>
                    <a:pt x="1126432" y="782545"/>
                  </a:lnTo>
                  <a:lnTo>
                    <a:pt x="1267236" y="1095563"/>
                  </a:lnTo>
                  <a:lnTo>
                    <a:pt x="1408040" y="1095563"/>
                  </a:lnTo>
                  <a:lnTo>
                    <a:pt x="1548844" y="939054"/>
                  </a:lnTo>
                  <a:lnTo>
                    <a:pt x="1689648" y="1095563"/>
                  </a:lnTo>
                  <a:lnTo>
                    <a:pt x="1830452" y="939054"/>
                  </a:lnTo>
                  <a:lnTo>
                    <a:pt x="1971256" y="469527"/>
                  </a:lnTo>
                  <a:lnTo>
                    <a:pt x="2112061" y="469527"/>
                  </a:lnTo>
                  <a:lnTo>
                    <a:pt x="2252865" y="626036"/>
                  </a:lnTo>
                  <a:lnTo>
                    <a:pt x="2393669" y="156509"/>
                  </a:lnTo>
                  <a:lnTo>
                    <a:pt x="2534473" y="782545"/>
                  </a:lnTo>
                  <a:lnTo>
                    <a:pt x="2675277" y="469527"/>
                  </a:lnTo>
                  <a:lnTo>
                    <a:pt x="2816081" y="0"/>
                  </a:lnTo>
                  <a:lnTo>
                    <a:pt x="2956885" y="156509"/>
                  </a:lnTo>
                  <a:lnTo>
                    <a:pt x="3097689" y="156509"/>
                  </a:lnTo>
                  <a:lnTo>
                    <a:pt x="3238493" y="782545"/>
                  </a:lnTo>
                  <a:lnTo>
                    <a:pt x="3379297" y="939054"/>
                  </a:lnTo>
                  <a:lnTo>
                    <a:pt x="3520101" y="469527"/>
                  </a:lnTo>
                </a:path>
              </a:pathLst>
            </a:custGeom>
            <a:ln w="27101" cap="flat">
              <a:solidFill>
                <a:srgbClr val="00833D">
                  <a:alpha val="80000"/>
                </a:srgbClr>
              </a:solidFill>
              <a:prstDash val="solid"/>
              <a:round/>
            </a:ln>
          </p:spPr>
          <p:txBody>
            <a:bodyPr/>
            <a:lstStyle/>
            <a:p/>
          </p:txBody>
        </p:sp>
        <p:sp>
          <p:nvSpPr>
            <p:cNvPr id="24" name="pl24"/>
            <p:cNvSpPr/>
            <p:nvPr/>
          </p:nvSpPr>
          <p:spPr>
            <a:xfrm>
              <a:off x="943464" y="3907864"/>
              <a:ext cx="3520101" cy="1095563"/>
            </a:xfrm>
            <a:custGeom>
              <a:avLst/>
              <a:pathLst>
                <a:path w="3520101" h="1095563">
                  <a:moveTo>
                    <a:pt x="0" y="0"/>
                  </a:moveTo>
                  <a:lnTo>
                    <a:pt x="140804" y="782545"/>
                  </a:lnTo>
                  <a:lnTo>
                    <a:pt x="281608" y="939054"/>
                  </a:lnTo>
                  <a:lnTo>
                    <a:pt x="422412" y="782545"/>
                  </a:lnTo>
                  <a:lnTo>
                    <a:pt x="563216" y="939054"/>
                  </a:lnTo>
                  <a:lnTo>
                    <a:pt x="704020" y="939054"/>
                  </a:lnTo>
                  <a:lnTo>
                    <a:pt x="844824" y="939054"/>
                  </a:lnTo>
                  <a:lnTo>
                    <a:pt x="985628" y="782545"/>
                  </a:lnTo>
                  <a:lnTo>
                    <a:pt x="1126432" y="939054"/>
                  </a:lnTo>
                  <a:lnTo>
                    <a:pt x="1267236" y="1095563"/>
                  </a:lnTo>
                  <a:lnTo>
                    <a:pt x="1408040" y="939054"/>
                  </a:lnTo>
                  <a:lnTo>
                    <a:pt x="1548844" y="1095563"/>
                  </a:lnTo>
                  <a:lnTo>
                    <a:pt x="1689648" y="1095563"/>
                  </a:lnTo>
                  <a:lnTo>
                    <a:pt x="1830452" y="939054"/>
                  </a:lnTo>
                  <a:lnTo>
                    <a:pt x="1971256" y="469527"/>
                  </a:lnTo>
                  <a:lnTo>
                    <a:pt x="2112061" y="939054"/>
                  </a:lnTo>
                  <a:lnTo>
                    <a:pt x="2252865" y="469527"/>
                  </a:lnTo>
                  <a:lnTo>
                    <a:pt x="2393669" y="313018"/>
                  </a:lnTo>
                  <a:lnTo>
                    <a:pt x="2534473" y="469527"/>
                  </a:lnTo>
                  <a:lnTo>
                    <a:pt x="2675277" y="626036"/>
                  </a:lnTo>
                  <a:lnTo>
                    <a:pt x="2816081" y="313018"/>
                  </a:lnTo>
                  <a:lnTo>
                    <a:pt x="2956885" y="469527"/>
                  </a:lnTo>
                  <a:lnTo>
                    <a:pt x="3097689" y="626036"/>
                  </a:lnTo>
                  <a:lnTo>
                    <a:pt x="3238493" y="626036"/>
                  </a:lnTo>
                  <a:lnTo>
                    <a:pt x="3379297" y="626036"/>
                  </a:lnTo>
                  <a:lnTo>
                    <a:pt x="3520101" y="626036"/>
                  </a:lnTo>
                </a:path>
              </a:pathLst>
            </a:custGeom>
            <a:ln w="43362" cap="flat">
              <a:solidFill>
                <a:srgbClr val="000000">
                  <a:alpha val="100000"/>
                </a:srgbClr>
              </a:solidFill>
              <a:prstDash val="solid"/>
              <a:round/>
            </a:ln>
          </p:spPr>
          <p:txBody>
            <a:bodyPr/>
            <a:lstStyle/>
            <a:p/>
          </p:txBody>
        </p:sp>
        <p:sp>
          <p:nvSpPr>
            <p:cNvPr id="25" name="pl25"/>
            <p:cNvSpPr/>
            <p:nvPr/>
          </p:nvSpPr>
          <p:spPr>
            <a:xfrm>
              <a:off x="943464" y="3907864"/>
              <a:ext cx="3520101" cy="1095563"/>
            </a:xfrm>
            <a:custGeom>
              <a:avLst/>
              <a:pathLst>
                <a:path w="3520101" h="1095563">
                  <a:moveTo>
                    <a:pt x="0" y="0"/>
                  </a:moveTo>
                  <a:lnTo>
                    <a:pt x="140804" y="782545"/>
                  </a:lnTo>
                  <a:lnTo>
                    <a:pt x="281608" y="939054"/>
                  </a:lnTo>
                  <a:lnTo>
                    <a:pt x="422412" y="782545"/>
                  </a:lnTo>
                  <a:lnTo>
                    <a:pt x="563216" y="939054"/>
                  </a:lnTo>
                  <a:lnTo>
                    <a:pt x="704020" y="939054"/>
                  </a:lnTo>
                  <a:lnTo>
                    <a:pt x="844824" y="939054"/>
                  </a:lnTo>
                  <a:lnTo>
                    <a:pt x="985628" y="782545"/>
                  </a:lnTo>
                  <a:lnTo>
                    <a:pt x="1126432" y="939054"/>
                  </a:lnTo>
                  <a:lnTo>
                    <a:pt x="1267236" y="1095563"/>
                  </a:lnTo>
                  <a:lnTo>
                    <a:pt x="1408040" y="939054"/>
                  </a:lnTo>
                  <a:lnTo>
                    <a:pt x="1548844" y="1095563"/>
                  </a:lnTo>
                  <a:lnTo>
                    <a:pt x="1689648" y="1095563"/>
                  </a:lnTo>
                  <a:lnTo>
                    <a:pt x="1830452" y="939054"/>
                  </a:lnTo>
                  <a:lnTo>
                    <a:pt x="1971256" y="469527"/>
                  </a:lnTo>
                  <a:lnTo>
                    <a:pt x="2112061" y="939054"/>
                  </a:lnTo>
                  <a:lnTo>
                    <a:pt x="2252865" y="469527"/>
                  </a:lnTo>
                  <a:lnTo>
                    <a:pt x="2393669" y="313018"/>
                  </a:lnTo>
                  <a:lnTo>
                    <a:pt x="2534473" y="469527"/>
                  </a:lnTo>
                  <a:lnTo>
                    <a:pt x="2675277" y="626036"/>
                  </a:lnTo>
                  <a:lnTo>
                    <a:pt x="2816081" y="313018"/>
                  </a:lnTo>
                  <a:lnTo>
                    <a:pt x="2956885" y="469527"/>
                  </a:lnTo>
                  <a:lnTo>
                    <a:pt x="3097689" y="626036"/>
                  </a:lnTo>
                  <a:lnTo>
                    <a:pt x="3238493" y="626036"/>
                  </a:lnTo>
                  <a:lnTo>
                    <a:pt x="3379297" y="626036"/>
                  </a:lnTo>
                  <a:lnTo>
                    <a:pt x="3520101" y="626036"/>
                  </a:lnTo>
                </a:path>
              </a:pathLst>
            </a:custGeom>
            <a:ln w="27101" cap="flat">
              <a:solidFill>
                <a:srgbClr val="0058AB">
                  <a:alpha val="100000"/>
                </a:srgbClr>
              </a:solidFill>
              <a:prstDash val="solid"/>
              <a:round/>
            </a:ln>
          </p:spPr>
          <p:txBody>
            <a:bodyPr/>
            <a:lstStyle/>
            <a:p/>
          </p:txBody>
        </p:sp>
        <p:sp>
          <p:nvSpPr>
            <p:cNvPr id="26" name="pl26"/>
            <p:cNvSpPr/>
            <p:nvPr/>
          </p:nvSpPr>
          <p:spPr>
            <a:xfrm>
              <a:off x="76745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3438337"/>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337177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3403063"/>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6" name="pg36"/>
            <p:cNvSpPr/>
            <p:nvPr/>
          </p:nvSpPr>
          <p:spPr>
            <a:xfrm>
              <a:off x="1588995"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19349"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8" name="pg38"/>
            <p:cNvSpPr/>
            <p:nvPr/>
          </p:nvSpPr>
          <p:spPr>
            <a:xfrm>
              <a:off x="2293016"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23369"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0" name="pg40"/>
            <p:cNvSpPr/>
            <p:nvPr/>
          </p:nvSpPr>
          <p:spPr>
            <a:xfrm>
              <a:off x="2997036"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27389"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2" name="pg42"/>
            <p:cNvSpPr/>
            <p:nvPr/>
          </p:nvSpPr>
          <p:spPr>
            <a:xfrm>
              <a:off x="3560252"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0606"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4" name="pg44"/>
            <p:cNvSpPr/>
            <p:nvPr/>
          </p:nvSpPr>
          <p:spPr>
            <a:xfrm>
              <a:off x="4264273"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4626"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6" name="pg46"/>
            <p:cNvSpPr/>
            <p:nvPr/>
          </p:nvSpPr>
          <p:spPr>
            <a:xfrm>
              <a:off x="4405077"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8" name="tx48"/>
            <p:cNvSpPr/>
            <p:nvPr/>
          </p:nvSpPr>
          <p:spPr>
            <a:xfrm>
              <a:off x="4523855" y="41818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387007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0" name="tx50"/>
            <p:cNvSpPr/>
            <p:nvPr/>
          </p:nvSpPr>
          <p:spPr>
            <a:xfrm>
              <a:off x="641260"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67489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67489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35187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11433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941994" y="6119132"/>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Chile</a:t>
              </a:r>
            </a:p>
          </p:txBody>
        </p:sp>
        <p:sp>
          <p:nvSpPr>
            <p:cNvPr id="68" name="tx68"/>
            <p:cNvSpPr/>
            <p:nvPr/>
          </p:nvSpPr>
          <p:spPr>
            <a:xfrm>
              <a:off x="261897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381433"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0" name="tx70"/>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3907864"/>
              <a:ext cx="3520101" cy="1095563"/>
            </a:xfrm>
            <a:custGeom>
              <a:avLst/>
              <a:pathLst>
                <a:path w="3520101" h="1095563">
                  <a:moveTo>
                    <a:pt x="0" y="939054"/>
                  </a:moveTo>
                  <a:lnTo>
                    <a:pt x="140804" y="626036"/>
                  </a:lnTo>
                  <a:lnTo>
                    <a:pt x="281608" y="626036"/>
                  </a:lnTo>
                  <a:lnTo>
                    <a:pt x="422412" y="782545"/>
                  </a:lnTo>
                  <a:lnTo>
                    <a:pt x="563216" y="1095563"/>
                  </a:lnTo>
                  <a:lnTo>
                    <a:pt x="704020" y="782545"/>
                  </a:lnTo>
                  <a:lnTo>
                    <a:pt x="844824" y="469527"/>
                  </a:lnTo>
                  <a:lnTo>
                    <a:pt x="985628" y="156509"/>
                  </a:lnTo>
                  <a:lnTo>
                    <a:pt x="1126432" y="1095563"/>
                  </a:lnTo>
                  <a:lnTo>
                    <a:pt x="1267236" y="939054"/>
                  </a:lnTo>
                  <a:lnTo>
                    <a:pt x="1408040" y="1095563"/>
                  </a:lnTo>
                  <a:lnTo>
                    <a:pt x="1548844" y="626036"/>
                  </a:lnTo>
                  <a:lnTo>
                    <a:pt x="1689648" y="1095563"/>
                  </a:lnTo>
                  <a:lnTo>
                    <a:pt x="1830452" y="782545"/>
                  </a:lnTo>
                  <a:lnTo>
                    <a:pt x="1971256" y="782545"/>
                  </a:lnTo>
                  <a:lnTo>
                    <a:pt x="2112061" y="939054"/>
                  </a:lnTo>
                  <a:lnTo>
                    <a:pt x="2252865" y="156509"/>
                  </a:lnTo>
                  <a:lnTo>
                    <a:pt x="2393669" y="313018"/>
                  </a:lnTo>
                  <a:lnTo>
                    <a:pt x="2534473" y="156509"/>
                  </a:lnTo>
                  <a:lnTo>
                    <a:pt x="2675277" y="469527"/>
                  </a:lnTo>
                  <a:lnTo>
                    <a:pt x="2816081" y="0"/>
                  </a:lnTo>
                  <a:lnTo>
                    <a:pt x="2956885" y="0"/>
                  </a:lnTo>
                  <a:lnTo>
                    <a:pt x="3097689" y="313018"/>
                  </a:lnTo>
                  <a:lnTo>
                    <a:pt x="3238493" y="313018"/>
                  </a:lnTo>
                  <a:lnTo>
                    <a:pt x="3379297" y="313018"/>
                  </a:lnTo>
                  <a:lnTo>
                    <a:pt x="3520101" y="626036"/>
                  </a:lnTo>
                </a:path>
              </a:pathLst>
            </a:custGeom>
            <a:ln w="27101" cap="flat">
              <a:solidFill>
                <a:srgbClr val="0058AB">
                  <a:alpha val="80000"/>
                </a:srgbClr>
              </a:solidFill>
              <a:prstDash val="solid"/>
              <a:round/>
            </a:ln>
          </p:spPr>
          <p:txBody>
            <a:bodyPr/>
            <a:lstStyle/>
            <a:p/>
          </p:txBody>
        </p:sp>
        <p:sp>
          <p:nvSpPr>
            <p:cNvPr id="88" name="pl88"/>
            <p:cNvSpPr/>
            <p:nvPr/>
          </p:nvSpPr>
          <p:spPr>
            <a:xfrm>
              <a:off x="5308715" y="2812301"/>
              <a:ext cx="3520101" cy="1408581"/>
            </a:xfrm>
            <a:custGeom>
              <a:avLst/>
              <a:pathLst>
                <a:path w="3520101" h="1408581">
                  <a:moveTo>
                    <a:pt x="0" y="0"/>
                  </a:moveTo>
                  <a:lnTo>
                    <a:pt x="140804" y="156509"/>
                  </a:lnTo>
                  <a:lnTo>
                    <a:pt x="281608" y="156509"/>
                  </a:lnTo>
                  <a:lnTo>
                    <a:pt x="422412" y="313018"/>
                  </a:lnTo>
                  <a:lnTo>
                    <a:pt x="563216" y="469527"/>
                  </a:lnTo>
                  <a:lnTo>
                    <a:pt x="704020" y="469527"/>
                  </a:lnTo>
                  <a:lnTo>
                    <a:pt x="844824" y="626036"/>
                  </a:lnTo>
                  <a:lnTo>
                    <a:pt x="985628" y="782545"/>
                  </a:lnTo>
                  <a:lnTo>
                    <a:pt x="1126432" y="939054"/>
                  </a:lnTo>
                  <a:lnTo>
                    <a:pt x="1267236" y="1095563"/>
                  </a:lnTo>
                  <a:lnTo>
                    <a:pt x="1408040" y="1252072"/>
                  </a:lnTo>
                  <a:lnTo>
                    <a:pt x="1548844" y="1252072"/>
                  </a:lnTo>
                  <a:lnTo>
                    <a:pt x="1689648" y="1252072"/>
                  </a:lnTo>
                  <a:lnTo>
                    <a:pt x="1830452" y="1252072"/>
                  </a:lnTo>
                  <a:lnTo>
                    <a:pt x="1971256" y="1252072"/>
                  </a:lnTo>
                  <a:lnTo>
                    <a:pt x="2112061" y="1408581"/>
                  </a:lnTo>
                  <a:lnTo>
                    <a:pt x="2252865" y="1252072"/>
                  </a:lnTo>
                  <a:lnTo>
                    <a:pt x="2393669" y="1252072"/>
                  </a:lnTo>
                  <a:lnTo>
                    <a:pt x="2534473" y="1408581"/>
                  </a:lnTo>
                  <a:lnTo>
                    <a:pt x="2675277" y="1408581"/>
                  </a:lnTo>
                  <a:lnTo>
                    <a:pt x="2816081" y="1408581"/>
                  </a:lnTo>
                  <a:lnTo>
                    <a:pt x="2956885" y="1252072"/>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89" name="pl89"/>
            <p:cNvSpPr/>
            <p:nvPr/>
          </p:nvSpPr>
          <p:spPr>
            <a:xfrm>
              <a:off x="5308715" y="3907864"/>
              <a:ext cx="3520101" cy="1252072"/>
            </a:xfrm>
            <a:custGeom>
              <a:avLst/>
              <a:pathLst>
                <a:path w="3520101" h="1252072">
                  <a:moveTo>
                    <a:pt x="0" y="626036"/>
                  </a:moveTo>
                  <a:lnTo>
                    <a:pt x="140804" y="1095563"/>
                  </a:lnTo>
                  <a:lnTo>
                    <a:pt x="281608" y="626036"/>
                  </a:lnTo>
                  <a:lnTo>
                    <a:pt x="422412" y="626036"/>
                  </a:lnTo>
                  <a:lnTo>
                    <a:pt x="563216" y="626036"/>
                  </a:lnTo>
                  <a:lnTo>
                    <a:pt x="704020" y="313018"/>
                  </a:lnTo>
                  <a:lnTo>
                    <a:pt x="844824" y="782545"/>
                  </a:lnTo>
                  <a:lnTo>
                    <a:pt x="985628" y="939054"/>
                  </a:lnTo>
                  <a:lnTo>
                    <a:pt x="1126432" y="782545"/>
                  </a:lnTo>
                  <a:lnTo>
                    <a:pt x="1267236" y="782545"/>
                  </a:lnTo>
                  <a:lnTo>
                    <a:pt x="1408040" y="626036"/>
                  </a:lnTo>
                  <a:lnTo>
                    <a:pt x="1548844" y="782545"/>
                  </a:lnTo>
                  <a:lnTo>
                    <a:pt x="1689648" y="939054"/>
                  </a:lnTo>
                  <a:lnTo>
                    <a:pt x="1830452" y="782545"/>
                  </a:lnTo>
                  <a:lnTo>
                    <a:pt x="1971256" y="782545"/>
                  </a:lnTo>
                  <a:lnTo>
                    <a:pt x="2112061" y="626036"/>
                  </a:lnTo>
                  <a:lnTo>
                    <a:pt x="2252865" y="782545"/>
                  </a:lnTo>
                  <a:lnTo>
                    <a:pt x="2393669" y="0"/>
                  </a:lnTo>
                  <a:lnTo>
                    <a:pt x="2534473" y="1252072"/>
                  </a:lnTo>
                  <a:lnTo>
                    <a:pt x="2675277" y="1095563"/>
                  </a:lnTo>
                  <a:lnTo>
                    <a:pt x="2816081" y="782545"/>
                  </a:lnTo>
                  <a:lnTo>
                    <a:pt x="2956885" y="1095563"/>
                  </a:lnTo>
                  <a:lnTo>
                    <a:pt x="3097689" y="0"/>
                  </a:lnTo>
                  <a:lnTo>
                    <a:pt x="3238493" y="626036"/>
                  </a:lnTo>
                  <a:lnTo>
                    <a:pt x="3379297" y="1252072"/>
                  </a:lnTo>
                  <a:lnTo>
                    <a:pt x="3520101" y="469527"/>
                  </a:lnTo>
                </a:path>
              </a:pathLst>
            </a:custGeom>
            <a:ln w="27101" cap="flat">
              <a:solidFill>
                <a:srgbClr val="00833D">
                  <a:alpha val="80000"/>
                </a:srgbClr>
              </a:solidFill>
              <a:prstDash val="solid"/>
              <a:round/>
            </a:ln>
          </p:spPr>
          <p:txBody>
            <a:bodyPr/>
            <a:lstStyle/>
            <a:p/>
          </p:txBody>
        </p:sp>
        <p:sp>
          <p:nvSpPr>
            <p:cNvPr id="90" name="pl90"/>
            <p:cNvSpPr/>
            <p:nvPr/>
          </p:nvSpPr>
          <p:spPr>
            <a:xfrm>
              <a:off x="5308715" y="3907864"/>
              <a:ext cx="3520101" cy="1095563"/>
            </a:xfrm>
            <a:custGeom>
              <a:avLst/>
              <a:pathLst>
                <a:path w="3520101" h="1095563">
                  <a:moveTo>
                    <a:pt x="0" y="939054"/>
                  </a:moveTo>
                  <a:lnTo>
                    <a:pt x="140804" y="626036"/>
                  </a:lnTo>
                  <a:lnTo>
                    <a:pt x="281608" y="626036"/>
                  </a:lnTo>
                  <a:lnTo>
                    <a:pt x="422412" y="782545"/>
                  </a:lnTo>
                  <a:lnTo>
                    <a:pt x="563216" y="1095563"/>
                  </a:lnTo>
                  <a:lnTo>
                    <a:pt x="704020" y="782545"/>
                  </a:lnTo>
                  <a:lnTo>
                    <a:pt x="844824" y="469527"/>
                  </a:lnTo>
                  <a:lnTo>
                    <a:pt x="985628" y="156509"/>
                  </a:lnTo>
                  <a:lnTo>
                    <a:pt x="1126432" y="1095563"/>
                  </a:lnTo>
                  <a:lnTo>
                    <a:pt x="1267236" y="939054"/>
                  </a:lnTo>
                  <a:lnTo>
                    <a:pt x="1408040" y="1095563"/>
                  </a:lnTo>
                  <a:lnTo>
                    <a:pt x="1548844" y="626036"/>
                  </a:lnTo>
                  <a:lnTo>
                    <a:pt x="1689648" y="1095563"/>
                  </a:lnTo>
                  <a:lnTo>
                    <a:pt x="1830452" y="782545"/>
                  </a:lnTo>
                  <a:lnTo>
                    <a:pt x="1971256" y="782545"/>
                  </a:lnTo>
                  <a:lnTo>
                    <a:pt x="2112061" y="939054"/>
                  </a:lnTo>
                  <a:lnTo>
                    <a:pt x="2252865" y="156509"/>
                  </a:lnTo>
                  <a:lnTo>
                    <a:pt x="2393669" y="313018"/>
                  </a:lnTo>
                  <a:lnTo>
                    <a:pt x="2534473" y="156509"/>
                  </a:lnTo>
                  <a:lnTo>
                    <a:pt x="2675277" y="469527"/>
                  </a:lnTo>
                  <a:lnTo>
                    <a:pt x="2816081" y="0"/>
                  </a:lnTo>
                  <a:lnTo>
                    <a:pt x="2956885" y="0"/>
                  </a:lnTo>
                  <a:lnTo>
                    <a:pt x="3097689" y="313018"/>
                  </a:lnTo>
                  <a:lnTo>
                    <a:pt x="3238493" y="313018"/>
                  </a:lnTo>
                  <a:lnTo>
                    <a:pt x="3379297" y="313018"/>
                  </a:lnTo>
                  <a:lnTo>
                    <a:pt x="3520101" y="626036"/>
                  </a:lnTo>
                </a:path>
              </a:pathLst>
            </a:custGeom>
            <a:ln w="43362" cap="flat">
              <a:solidFill>
                <a:srgbClr val="000000">
                  <a:alpha val="100000"/>
                </a:srgbClr>
              </a:solidFill>
              <a:prstDash val="solid"/>
              <a:round/>
            </a:ln>
          </p:spPr>
          <p:txBody>
            <a:bodyPr/>
            <a:lstStyle/>
            <a:p/>
          </p:txBody>
        </p:sp>
        <p:sp>
          <p:nvSpPr>
            <p:cNvPr id="91" name="pl91"/>
            <p:cNvSpPr/>
            <p:nvPr/>
          </p:nvSpPr>
          <p:spPr>
            <a:xfrm>
              <a:off x="5308715" y="3907864"/>
              <a:ext cx="3520101" cy="1095563"/>
            </a:xfrm>
            <a:custGeom>
              <a:avLst/>
              <a:pathLst>
                <a:path w="3520101" h="1095563">
                  <a:moveTo>
                    <a:pt x="0" y="939054"/>
                  </a:moveTo>
                  <a:lnTo>
                    <a:pt x="140804" y="626036"/>
                  </a:lnTo>
                  <a:lnTo>
                    <a:pt x="281608" y="626036"/>
                  </a:lnTo>
                  <a:lnTo>
                    <a:pt x="422412" y="782545"/>
                  </a:lnTo>
                  <a:lnTo>
                    <a:pt x="563216" y="1095563"/>
                  </a:lnTo>
                  <a:lnTo>
                    <a:pt x="704020" y="782545"/>
                  </a:lnTo>
                  <a:lnTo>
                    <a:pt x="844824" y="469527"/>
                  </a:lnTo>
                  <a:lnTo>
                    <a:pt x="985628" y="156509"/>
                  </a:lnTo>
                  <a:lnTo>
                    <a:pt x="1126432" y="1095563"/>
                  </a:lnTo>
                  <a:lnTo>
                    <a:pt x="1267236" y="939054"/>
                  </a:lnTo>
                  <a:lnTo>
                    <a:pt x="1408040" y="1095563"/>
                  </a:lnTo>
                  <a:lnTo>
                    <a:pt x="1548844" y="626036"/>
                  </a:lnTo>
                  <a:lnTo>
                    <a:pt x="1689648" y="1095563"/>
                  </a:lnTo>
                  <a:lnTo>
                    <a:pt x="1830452" y="782545"/>
                  </a:lnTo>
                  <a:lnTo>
                    <a:pt x="1971256" y="782545"/>
                  </a:lnTo>
                  <a:lnTo>
                    <a:pt x="2112061" y="939054"/>
                  </a:lnTo>
                  <a:lnTo>
                    <a:pt x="2252865" y="156509"/>
                  </a:lnTo>
                  <a:lnTo>
                    <a:pt x="2393669" y="313018"/>
                  </a:lnTo>
                  <a:lnTo>
                    <a:pt x="2534473" y="156509"/>
                  </a:lnTo>
                  <a:lnTo>
                    <a:pt x="2675277" y="469527"/>
                  </a:lnTo>
                  <a:lnTo>
                    <a:pt x="2816081" y="0"/>
                  </a:lnTo>
                  <a:lnTo>
                    <a:pt x="2956885" y="0"/>
                  </a:lnTo>
                  <a:lnTo>
                    <a:pt x="3097689" y="313018"/>
                  </a:lnTo>
                  <a:lnTo>
                    <a:pt x="3238493" y="313018"/>
                  </a:lnTo>
                  <a:lnTo>
                    <a:pt x="3379297" y="313018"/>
                  </a:lnTo>
                  <a:lnTo>
                    <a:pt x="3520101" y="626036"/>
                  </a:lnTo>
                </a:path>
              </a:pathLst>
            </a:custGeom>
            <a:ln w="27101" cap="flat">
              <a:solidFill>
                <a:srgbClr val="0058AB">
                  <a:alpha val="100000"/>
                </a:srgbClr>
              </a:solidFill>
              <a:prstDash val="solid"/>
              <a:round/>
            </a:ln>
          </p:spPr>
          <p:txBody>
            <a:bodyPr/>
            <a:lstStyle/>
            <a:p/>
          </p:txBody>
        </p:sp>
        <p:sp>
          <p:nvSpPr>
            <p:cNvPr id="92" name="pl92"/>
            <p:cNvSpPr/>
            <p:nvPr/>
          </p:nvSpPr>
          <p:spPr>
            <a:xfrm>
              <a:off x="513270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35"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55"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76"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3992" y="3907864"/>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2" y="3751355"/>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2" name="pg102"/>
            <p:cNvSpPr/>
            <p:nvPr/>
          </p:nvSpPr>
          <p:spPr>
            <a:xfrm>
              <a:off x="5954246"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84600"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4" name="pg104"/>
            <p:cNvSpPr/>
            <p:nvPr/>
          </p:nvSpPr>
          <p:spPr>
            <a:xfrm>
              <a:off x="6658267"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88620"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6" name="pg106"/>
            <p:cNvSpPr/>
            <p:nvPr/>
          </p:nvSpPr>
          <p:spPr>
            <a:xfrm>
              <a:off x="7362287"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92640"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8" name="pg108"/>
            <p:cNvSpPr/>
            <p:nvPr/>
          </p:nvSpPr>
          <p:spPr>
            <a:xfrm>
              <a:off x="7925503"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55857" y="387165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0" name="pg110"/>
            <p:cNvSpPr/>
            <p:nvPr/>
          </p:nvSpPr>
          <p:spPr>
            <a:xfrm>
              <a:off x="8629524" y="36847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9877" y="3714895"/>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2" name="pg112"/>
            <p:cNvSpPr/>
            <p:nvPr/>
          </p:nvSpPr>
          <p:spPr>
            <a:xfrm>
              <a:off x="8770328"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4" name="tx114"/>
            <p:cNvSpPr/>
            <p:nvPr/>
          </p:nvSpPr>
          <p:spPr>
            <a:xfrm>
              <a:off x="8889106" y="40239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33859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6" name="tx116"/>
            <p:cNvSpPr/>
            <p:nvPr/>
          </p:nvSpPr>
          <p:spPr>
            <a:xfrm>
              <a:off x="5006511"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604014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604014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71713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47958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307245" y="6119132"/>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Chile</a:t>
              </a:r>
            </a:p>
          </p:txBody>
        </p:sp>
        <p:sp>
          <p:nvSpPr>
            <p:cNvPr id="134" name="tx134"/>
            <p:cNvSpPr/>
            <p:nvPr/>
          </p:nvSpPr>
          <p:spPr>
            <a:xfrm>
              <a:off x="698422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746683"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6" name="tx13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3% of children who received DTP1 did not receive DTP3 (left), and 3%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Chile DTP drop-out was lower than the global rate, while DTP-MCV drop-out was lower than the global rate.</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Chile, indicating good retention of children in immunization programmes, and current efforts to ensure follow up are successful.</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111221"/>
            </a:xfrm>
            <a:custGeom>
              <a:avLst/>
              <a:pathLst>
                <a:path w="2135265" h="111221">
                  <a:moveTo>
                    <a:pt x="0" y="83416"/>
                  </a:moveTo>
                  <a:lnTo>
                    <a:pt x="85410" y="13902"/>
                  </a:lnTo>
                  <a:lnTo>
                    <a:pt x="170821" y="41708"/>
                  </a:lnTo>
                  <a:lnTo>
                    <a:pt x="256231" y="55610"/>
                  </a:lnTo>
                  <a:lnTo>
                    <a:pt x="341642" y="55610"/>
                  </a:lnTo>
                  <a:lnTo>
                    <a:pt x="427053" y="55610"/>
                  </a:lnTo>
                  <a:lnTo>
                    <a:pt x="512463" y="13902"/>
                  </a:lnTo>
                  <a:lnTo>
                    <a:pt x="597874" y="13902"/>
                  </a:lnTo>
                  <a:lnTo>
                    <a:pt x="683284" y="0"/>
                  </a:lnTo>
                  <a:lnTo>
                    <a:pt x="768695" y="55610"/>
                  </a:lnTo>
                  <a:lnTo>
                    <a:pt x="854106" y="55610"/>
                  </a:lnTo>
                  <a:lnTo>
                    <a:pt x="939516" y="111221"/>
                  </a:lnTo>
                  <a:lnTo>
                    <a:pt x="1024927" y="97318"/>
                  </a:lnTo>
                  <a:lnTo>
                    <a:pt x="1110337" y="13902"/>
                  </a:lnTo>
                  <a:lnTo>
                    <a:pt x="1195748" y="13902"/>
                  </a:lnTo>
                  <a:lnTo>
                    <a:pt x="1281159" y="83416"/>
                  </a:lnTo>
                  <a:lnTo>
                    <a:pt x="1366569" y="27805"/>
                  </a:lnTo>
                  <a:lnTo>
                    <a:pt x="1451980" y="41708"/>
                  </a:lnTo>
                  <a:lnTo>
                    <a:pt x="1537390" y="41708"/>
                  </a:lnTo>
                  <a:lnTo>
                    <a:pt x="1622801" y="13902"/>
                  </a:lnTo>
                  <a:lnTo>
                    <a:pt x="1708212" y="13902"/>
                  </a:lnTo>
                  <a:lnTo>
                    <a:pt x="1793622" y="13902"/>
                  </a:lnTo>
                  <a:lnTo>
                    <a:pt x="1879033" y="0"/>
                  </a:lnTo>
                  <a:lnTo>
                    <a:pt x="1964443" y="13902"/>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1303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1025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2826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1" name="tx51"/>
            <p:cNvSpPr/>
            <p:nvPr/>
          </p:nvSpPr>
          <p:spPr>
            <a:xfrm>
              <a:off x="3223926"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3" name="tx53"/>
            <p:cNvSpPr/>
            <p:nvPr/>
          </p:nvSpPr>
          <p:spPr>
            <a:xfrm>
              <a:off x="3051698"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4003836"/>
              <a:ext cx="768695" cy="13902"/>
            </a:xfrm>
            <a:custGeom>
              <a:avLst/>
              <a:pathLst>
                <a:path w="768695" h="13902">
                  <a:moveTo>
                    <a:pt x="0" y="0"/>
                  </a:moveTo>
                  <a:lnTo>
                    <a:pt x="85410" y="13902"/>
                  </a:lnTo>
                  <a:lnTo>
                    <a:pt x="170821" y="13902"/>
                  </a:lnTo>
                  <a:lnTo>
                    <a:pt x="256231" y="0"/>
                  </a:lnTo>
                  <a:lnTo>
                    <a:pt x="341642" y="13902"/>
                  </a:lnTo>
                  <a:lnTo>
                    <a:pt x="427053" y="0"/>
                  </a:lnTo>
                  <a:lnTo>
                    <a:pt x="512463" y="0"/>
                  </a:lnTo>
                  <a:lnTo>
                    <a:pt x="597874" y="0"/>
                  </a:lnTo>
                  <a:lnTo>
                    <a:pt x="683284" y="13902"/>
                  </a:lnTo>
                  <a:lnTo>
                    <a:pt x="768695" y="13902"/>
                  </a:lnTo>
                </a:path>
              </a:pathLst>
            </a:custGeom>
            <a:ln w="27101" cap="flat">
              <a:solidFill>
                <a:srgbClr val="1CABE2">
                  <a:alpha val="100000"/>
                </a:srgbClr>
              </a:solidFill>
              <a:prstDash val="solid"/>
              <a:round/>
            </a:ln>
          </p:spPr>
          <p:txBody>
            <a:bodyPr/>
            <a:lstStyle/>
            <a:p/>
          </p:txBody>
        </p:sp>
        <p:sp>
          <p:nvSpPr>
            <p:cNvPr id="74" name="pt74"/>
            <p:cNvSpPr/>
            <p:nvPr/>
          </p:nvSpPr>
          <p:spPr>
            <a:xfrm>
              <a:off x="240462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57544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5" name="tx85"/>
            <p:cNvSpPr/>
            <p:nvPr/>
          </p:nvSpPr>
          <p:spPr>
            <a:xfrm>
              <a:off x="3223926"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6" name="tx86"/>
            <p:cNvSpPr/>
            <p:nvPr/>
          </p:nvSpPr>
          <p:spPr>
            <a:xfrm>
              <a:off x="262464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7" name="tx87"/>
            <p:cNvSpPr/>
            <p:nvPr/>
          </p:nvSpPr>
          <p:spPr>
            <a:xfrm>
              <a:off x="3051698"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8" name="pl88"/>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850292" y="2037162"/>
              <a:ext cx="2135265" cy="125124"/>
            </a:xfrm>
            <a:custGeom>
              <a:avLst/>
              <a:pathLst>
                <a:path w="2135265" h="125124">
                  <a:moveTo>
                    <a:pt x="0" y="13902"/>
                  </a:moveTo>
                  <a:lnTo>
                    <a:pt x="85410" y="0"/>
                  </a:lnTo>
                  <a:lnTo>
                    <a:pt x="170821" y="13902"/>
                  </a:lnTo>
                  <a:lnTo>
                    <a:pt x="256231" y="13902"/>
                  </a:lnTo>
                  <a:lnTo>
                    <a:pt x="341642" y="69513"/>
                  </a:lnTo>
                  <a:lnTo>
                    <a:pt x="427053" y="97318"/>
                  </a:lnTo>
                  <a:lnTo>
                    <a:pt x="512463" y="55610"/>
                  </a:lnTo>
                  <a:lnTo>
                    <a:pt x="597874" y="13902"/>
                  </a:lnTo>
                  <a:lnTo>
                    <a:pt x="683284" y="41708"/>
                  </a:lnTo>
                  <a:lnTo>
                    <a:pt x="768695" y="69513"/>
                  </a:lnTo>
                  <a:lnTo>
                    <a:pt x="854106" y="83416"/>
                  </a:lnTo>
                  <a:lnTo>
                    <a:pt x="939516" y="69513"/>
                  </a:lnTo>
                  <a:lnTo>
                    <a:pt x="1024927" y="125124"/>
                  </a:lnTo>
                  <a:lnTo>
                    <a:pt x="1110337" y="97318"/>
                  </a:lnTo>
                  <a:lnTo>
                    <a:pt x="1195748" y="0"/>
                  </a:lnTo>
                  <a:lnTo>
                    <a:pt x="1281159" y="27805"/>
                  </a:lnTo>
                  <a:lnTo>
                    <a:pt x="1366569" y="0"/>
                  </a:lnTo>
                  <a:lnTo>
                    <a:pt x="1451980" y="13902"/>
                  </a:lnTo>
                  <a:lnTo>
                    <a:pt x="1537390" y="0"/>
                  </a:lnTo>
                  <a:lnTo>
                    <a:pt x="1622801" y="0"/>
                  </a:lnTo>
                  <a:lnTo>
                    <a:pt x="1708212" y="13902"/>
                  </a:lnTo>
                  <a:lnTo>
                    <a:pt x="1793622" y="0"/>
                  </a:lnTo>
                  <a:lnTo>
                    <a:pt x="1879033" y="0"/>
                  </a:lnTo>
                  <a:lnTo>
                    <a:pt x="1964443" y="0"/>
                  </a:lnTo>
                  <a:lnTo>
                    <a:pt x="2049854" y="13902"/>
                  </a:lnTo>
                  <a:lnTo>
                    <a:pt x="2135265" y="13902"/>
                  </a:lnTo>
                </a:path>
              </a:pathLst>
            </a:custGeom>
            <a:ln w="27101" cap="flat">
              <a:solidFill>
                <a:srgbClr val="1CABE2">
                  <a:alpha val="100000"/>
                </a:srgbClr>
              </a:solidFill>
              <a:prstDash val="solid"/>
              <a:round/>
            </a:ln>
          </p:spPr>
          <p:txBody>
            <a:bodyPr/>
            <a:lstStyle/>
            <a:p/>
          </p:txBody>
        </p:sp>
        <p:sp>
          <p:nvSpPr>
            <p:cNvPr id="108" name="pt108"/>
            <p:cNvSpPr/>
            <p:nvPr/>
          </p:nvSpPr>
          <p:spPr>
            <a:xfrm>
              <a:off x="383224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391765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400306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8847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173883"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259294"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34470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43011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51552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600936"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86347"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771758"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857168"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942579"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502798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11340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9881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28422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36963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45504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54045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6258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71127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966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88209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96750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tx134"/>
            <p:cNvSpPr/>
            <p:nvPr/>
          </p:nvSpPr>
          <p:spPr>
            <a:xfrm>
              <a:off x="3698362"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35" name="tx135"/>
            <p:cNvSpPr/>
            <p:nvPr/>
          </p:nvSpPr>
          <p:spPr>
            <a:xfrm>
              <a:off x="6018113"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36" name="tx136"/>
            <p:cNvSpPr/>
            <p:nvPr/>
          </p:nvSpPr>
          <p:spPr>
            <a:xfrm>
              <a:off x="5418832"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7" name="tx137"/>
            <p:cNvSpPr/>
            <p:nvPr/>
          </p:nvSpPr>
          <p:spPr>
            <a:xfrm>
              <a:off x="5845885"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38" name="pl138"/>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9" name="pl139"/>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5" name="pl145"/>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850292" y="4031642"/>
              <a:ext cx="2135265" cy="97318"/>
            </a:xfrm>
            <a:custGeom>
              <a:avLst/>
              <a:pathLst>
                <a:path w="2135265" h="97318">
                  <a:moveTo>
                    <a:pt x="0" y="0"/>
                  </a:moveTo>
                  <a:lnTo>
                    <a:pt x="85410" y="13902"/>
                  </a:lnTo>
                  <a:lnTo>
                    <a:pt x="170821" y="27805"/>
                  </a:lnTo>
                  <a:lnTo>
                    <a:pt x="256231" y="13902"/>
                  </a:lnTo>
                  <a:lnTo>
                    <a:pt x="341642" y="41708"/>
                  </a:lnTo>
                  <a:lnTo>
                    <a:pt x="427053" y="97318"/>
                  </a:lnTo>
                  <a:lnTo>
                    <a:pt x="512463" y="83416"/>
                  </a:lnTo>
                  <a:lnTo>
                    <a:pt x="597874" y="69513"/>
                  </a:lnTo>
                  <a:lnTo>
                    <a:pt x="683284" y="13902"/>
                  </a:lnTo>
                  <a:lnTo>
                    <a:pt x="768695" y="55610"/>
                  </a:lnTo>
                  <a:lnTo>
                    <a:pt x="854106" y="55610"/>
                  </a:lnTo>
                  <a:lnTo>
                    <a:pt x="939516" y="83416"/>
                  </a:lnTo>
                  <a:lnTo>
                    <a:pt x="1024927" y="97318"/>
                  </a:lnTo>
                  <a:lnTo>
                    <a:pt x="1110337" y="97318"/>
                  </a:lnTo>
                  <a:lnTo>
                    <a:pt x="1195748" y="0"/>
                  </a:lnTo>
                  <a:lnTo>
                    <a:pt x="1281159" y="13902"/>
                  </a:lnTo>
                  <a:lnTo>
                    <a:pt x="1366569" y="55610"/>
                  </a:lnTo>
                  <a:lnTo>
                    <a:pt x="1451980" y="55610"/>
                  </a:lnTo>
                  <a:lnTo>
                    <a:pt x="1537390" y="55610"/>
                  </a:lnTo>
                  <a:lnTo>
                    <a:pt x="1622801" y="27805"/>
                  </a:lnTo>
                  <a:lnTo>
                    <a:pt x="1708212" y="83416"/>
                  </a:lnTo>
                  <a:lnTo>
                    <a:pt x="1793622" y="69513"/>
                  </a:lnTo>
                  <a:lnTo>
                    <a:pt x="1879033" y="41708"/>
                  </a:lnTo>
                  <a:lnTo>
                    <a:pt x="1964443" y="41708"/>
                  </a:lnTo>
                  <a:lnTo>
                    <a:pt x="2049854" y="55610"/>
                  </a:lnTo>
                  <a:lnTo>
                    <a:pt x="2135265" y="27805"/>
                  </a:lnTo>
                </a:path>
              </a:pathLst>
            </a:custGeom>
            <a:ln w="27101" cap="flat">
              <a:solidFill>
                <a:srgbClr val="1CABE2">
                  <a:alpha val="100000"/>
                </a:srgbClr>
              </a:solidFill>
              <a:prstDash val="solid"/>
              <a:round/>
            </a:ln>
          </p:spPr>
          <p:txBody>
            <a:bodyPr/>
            <a:lstStyle/>
            <a:p/>
          </p:txBody>
        </p:sp>
        <p:sp>
          <p:nvSpPr>
            <p:cNvPr id="158" name="pt158"/>
            <p:cNvSpPr/>
            <p:nvPr/>
          </p:nvSpPr>
          <p:spPr>
            <a:xfrm>
              <a:off x="3832241"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3917652"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00306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88473"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173883"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259294"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344705"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430115"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515526"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600936"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86347"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771758"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857168"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942579"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027989"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113400"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98811"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284221"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369632"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45504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540453"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625864"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711274"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9668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882095"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96750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tx184"/>
            <p:cNvSpPr/>
            <p:nvPr/>
          </p:nvSpPr>
          <p:spPr>
            <a:xfrm>
              <a:off x="3698362" y="39393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85" name="tx185"/>
            <p:cNvSpPr/>
            <p:nvPr/>
          </p:nvSpPr>
          <p:spPr>
            <a:xfrm>
              <a:off x="6018113" y="39671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86" name="tx186"/>
            <p:cNvSpPr/>
            <p:nvPr/>
          </p:nvSpPr>
          <p:spPr>
            <a:xfrm>
              <a:off x="5418832" y="39182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87" name="tx187"/>
            <p:cNvSpPr/>
            <p:nvPr/>
          </p:nvSpPr>
          <p:spPr>
            <a:xfrm>
              <a:off x="5845885" y="394605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88" name="pl188"/>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9" name="pl189"/>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644479" y="2064967"/>
              <a:ext cx="2135265" cy="97318"/>
            </a:xfrm>
            <a:custGeom>
              <a:avLst/>
              <a:pathLst>
                <a:path w="2135265" h="97318">
                  <a:moveTo>
                    <a:pt x="0" y="83416"/>
                  </a:moveTo>
                  <a:lnTo>
                    <a:pt x="85410" y="0"/>
                  </a:lnTo>
                  <a:lnTo>
                    <a:pt x="170821" y="0"/>
                  </a:lnTo>
                  <a:lnTo>
                    <a:pt x="256231" y="13902"/>
                  </a:lnTo>
                  <a:lnTo>
                    <a:pt x="341642" y="55610"/>
                  </a:lnTo>
                  <a:lnTo>
                    <a:pt x="427053" y="83416"/>
                  </a:lnTo>
                  <a:lnTo>
                    <a:pt x="512463" y="41708"/>
                  </a:lnTo>
                  <a:lnTo>
                    <a:pt x="597874" y="13902"/>
                  </a:lnTo>
                  <a:lnTo>
                    <a:pt x="683284" y="27805"/>
                  </a:lnTo>
                  <a:lnTo>
                    <a:pt x="768695" y="41708"/>
                  </a:lnTo>
                  <a:lnTo>
                    <a:pt x="854106" y="69513"/>
                  </a:lnTo>
                  <a:lnTo>
                    <a:pt x="939516" y="41708"/>
                  </a:lnTo>
                  <a:lnTo>
                    <a:pt x="1024927" y="97318"/>
                  </a:lnTo>
                  <a:lnTo>
                    <a:pt x="1110337" y="83416"/>
                  </a:lnTo>
                  <a:lnTo>
                    <a:pt x="1195748" y="27805"/>
                  </a:lnTo>
                  <a:lnTo>
                    <a:pt x="1281159" y="13902"/>
                  </a:lnTo>
                  <a:lnTo>
                    <a:pt x="1366569" y="27805"/>
                  </a:lnTo>
                  <a:lnTo>
                    <a:pt x="1451980" y="55610"/>
                  </a:lnTo>
                  <a:lnTo>
                    <a:pt x="1537390" y="27805"/>
                  </a:lnTo>
                  <a:lnTo>
                    <a:pt x="1622801" y="13902"/>
                  </a:lnTo>
                  <a:lnTo>
                    <a:pt x="1708212" y="55610"/>
                  </a:lnTo>
                  <a:lnTo>
                    <a:pt x="1793622" y="27805"/>
                  </a:lnTo>
                  <a:lnTo>
                    <a:pt x="1879033" y="13902"/>
                  </a:lnTo>
                  <a:lnTo>
                    <a:pt x="1964443" y="13902"/>
                  </a:lnTo>
                  <a:lnTo>
                    <a:pt x="2049854" y="27805"/>
                  </a:lnTo>
                  <a:lnTo>
                    <a:pt x="2135265" y="27805"/>
                  </a:lnTo>
                </a:path>
              </a:pathLst>
            </a:custGeom>
            <a:ln w="27101" cap="flat">
              <a:solidFill>
                <a:srgbClr val="1CABE2">
                  <a:alpha val="100000"/>
                </a:srgbClr>
              </a:solidFill>
              <a:prstDash val="solid"/>
              <a:round/>
            </a:ln>
          </p:spPr>
          <p:txBody>
            <a:bodyPr/>
            <a:lstStyle/>
            <a:p/>
          </p:txBody>
        </p:sp>
        <p:sp>
          <p:nvSpPr>
            <p:cNvPr id="208" name="pt208"/>
            <p:cNvSpPr/>
            <p:nvPr/>
          </p:nvSpPr>
          <p:spPr>
            <a:xfrm>
              <a:off x="6626428"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671183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9724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88266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968071"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7053481"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138892"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22430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30971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95124"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480534"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565945"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651355"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736766"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82217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907587"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9299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8078408"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16381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24923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334640"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42005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50546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9087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67628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76169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tx234"/>
            <p:cNvSpPr/>
            <p:nvPr/>
          </p:nvSpPr>
          <p:spPr>
            <a:xfrm>
              <a:off x="6492549" y="20561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35" name="tx235"/>
            <p:cNvSpPr/>
            <p:nvPr/>
          </p:nvSpPr>
          <p:spPr>
            <a:xfrm>
              <a:off x="8812300"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36" name="tx236"/>
            <p:cNvSpPr/>
            <p:nvPr/>
          </p:nvSpPr>
          <p:spPr>
            <a:xfrm>
              <a:off x="8213020"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37" name="tx237"/>
            <p:cNvSpPr/>
            <p:nvPr/>
          </p:nvSpPr>
          <p:spPr>
            <a:xfrm>
              <a:off x="8640073" y="1951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38" name="pl238"/>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5" name="pl245"/>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6986121" y="4045544"/>
              <a:ext cx="1793622" cy="361469"/>
            </a:xfrm>
            <a:custGeom>
              <a:avLst/>
              <a:pathLst>
                <a:path w="1793622" h="361469">
                  <a:moveTo>
                    <a:pt x="0" y="0"/>
                  </a:moveTo>
                  <a:lnTo>
                    <a:pt x="85410" y="0"/>
                  </a:lnTo>
                  <a:lnTo>
                    <a:pt x="170821" y="13902"/>
                  </a:lnTo>
                  <a:lnTo>
                    <a:pt x="256231" y="13902"/>
                  </a:lnTo>
                  <a:lnTo>
                    <a:pt x="341642" y="97318"/>
                  </a:lnTo>
                  <a:lnTo>
                    <a:pt x="427053" y="97318"/>
                  </a:lnTo>
                  <a:lnTo>
                    <a:pt x="512463" y="166832"/>
                  </a:lnTo>
                  <a:lnTo>
                    <a:pt x="597874" y="264150"/>
                  </a:lnTo>
                  <a:lnTo>
                    <a:pt x="683284" y="305858"/>
                  </a:lnTo>
                  <a:lnTo>
                    <a:pt x="768695" y="250248"/>
                  </a:lnTo>
                  <a:lnTo>
                    <a:pt x="854106" y="111221"/>
                  </a:lnTo>
                  <a:lnTo>
                    <a:pt x="939516" y="97318"/>
                  </a:lnTo>
                  <a:lnTo>
                    <a:pt x="1024927" y="125124"/>
                  </a:lnTo>
                  <a:lnTo>
                    <a:pt x="1110337" y="83416"/>
                  </a:lnTo>
                  <a:lnTo>
                    <a:pt x="1195748" y="41708"/>
                  </a:lnTo>
                  <a:lnTo>
                    <a:pt x="1281159" y="69513"/>
                  </a:lnTo>
                  <a:lnTo>
                    <a:pt x="1366569" y="180734"/>
                  </a:lnTo>
                  <a:lnTo>
                    <a:pt x="1451980" y="69513"/>
                  </a:lnTo>
                  <a:lnTo>
                    <a:pt x="1537390" y="208540"/>
                  </a:lnTo>
                  <a:lnTo>
                    <a:pt x="1622801" y="361469"/>
                  </a:lnTo>
                  <a:lnTo>
                    <a:pt x="1708212" y="319761"/>
                  </a:lnTo>
                  <a:lnTo>
                    <a:pt x="1793622" y="250248"/>
                  </a:lnTo>
                </a:path>
              </a:pathLst>
            </a:custGeom>
            <a:ln w="27101" cap="flat">
              <a:solidFill>
                <a:srgbClr val="1CABE2">
                  <a:alpha val="100000"/>
                </a:srgbClr>
              </a:solidFill>
              <a:prstDash val="solid"/>
              <a:round/>
            </a:ln>
          </p:spPr>
          <p:txBody>
            <a:bodyPr/>
            <a:lstStyle/>
            <a:p/>
          </p:txBody>
        </p:sp>
        <p:sp>
          <p:nvSpPr>
            <p:cNvPr id="258" name="pt258"/>
            <p:cNvSpPr/>
            <p:nvPr/>
          </p:nvSpPr>
          <p:spPr>
            <a:xfrm>
              <a:off x="696807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05348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13889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22430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309713"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395124"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480534"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565945"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651355" y="43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736766"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822177"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907587"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992998"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078408"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163819"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8249230"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8334640"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8420051"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505461"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590872"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676283" y="43472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761693"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tx280"/>
            <p:cNvSpPr/>
            <p:nvPr/>
          </p:nvSpPr>
          <p:spPr>
            <a:xfrm>
              <a:off x="6834191" y="39532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81" name="tx281"/>
            <p:cNvSpPr/>
            <p:nvPr/>
          </p:nvSpPr>
          <p:spPr>
            <a:xfrm>
              <a:off x="8812300" y="42035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82" name="tx282"/>
            <p:cNvSpPr/>
            <p:nvPr/>
          </p:nvSpPr>
          <p:spPr>
            <a:xfrm>
              <a:off x="8213020" y="39739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83" name="tx283"/>
            <p:cNvSpPr/>
            <p:nvPr/>
          </p:nvSpPr>
          <p:spPr>
            <a:xfrm>
              <a:off x="8640073" y="422410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84" name="tx284"/>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85" name="tx285"/>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86" name="tx286"/>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87" name="tx287"/>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88" name="tx288"/>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89" name="tx289"/>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0" name="tx290"/>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1" name="tx291"/>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2" name="tx292"/>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3" name="tx293"/>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4" name="tx294"/>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5" name="tx295"/>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6" name="tx296"/>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7" name="tx297"/>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8" name="tx298"/>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9" name="tx299"/>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0" name="tx300"/>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1" name="tx301"/>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2" name="tx302"/>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3" name="tx303"/>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4" name="tx304"/>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5" name="tx305"/>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6" name="tx306"/>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7" name="tx307"/>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8" name="tx308"/>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9" name="tx309"/>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0" name="tx310"/>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1" name="tx311"/>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2" name="tx312"/>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3" name="tx313"/>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4" name="tx314"/>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5" name="tx315"/>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6" name="tx316"/>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7" name="tx317"/>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8" name="tx318"/>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9" name="tx319"/>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0" name="tx320"/>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1" name="tx321"/>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2" name="tx322"/>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3" name="tx323"/>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4" name="pt324"/>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5" name="pt325"/>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6" name="tx326"/>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27" name="tx327"/>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28" name="tx328"/>
            <p:cNvSpPr/>
            <p:nvPr/>
          </p:nvSpPr>
          <p:spPr>
            <a:xfrm>
              <a:off x="2485671" y="1330710"/>
              <a:ext cx="486450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Chile, 2000-2025</a:t>
              </a:r>
            </a:p>
          </p:txBody>
        </p:sp>
        <p:sp>
          <p:nvSpPr>
            <p:cNvPr id="329" name="tx329"/>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0" name="tx330"/>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(78%), followed by DTP3 and MCV1 (95%).
Compared to 2019, coverage of one vaccine increased (BCG), 4 vaccines decreased (DTP1, DTP3, IPV1 and MCV2), and one vaccine remained constant (MCV1).
Compared to 2024, coverage of 4 vaccines remained constant (BCG, DTP1, DTP3 and IPV1) and 2 vaccines increased (MCV1 and MCV2).</a:t>
            </a:r>
          </a:p>
        </p:txBody>
      </p:sp>
      <p:sp>
        <p:nvSpPr>
          <p:cNvPr id="33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Chile had its lowest coverage in MCV2 (78%), while most other routine vaccines clustered around 95-99%; 4 antigens decreased since 2019, and 4 antigens remained constant since 2024.</a:t>
            </a:r>
          </a:p>
        </p:txBody>
      </p:sp>
      <p:grpSp xmlns:pic="http://schemas.openxmlformats.org/drawingml/2006/picture">
        <p:nvGrpSpPr>
          <p:cNvPr id="333" name=""/>
          <p:cNvGrpSpPr/>
          <p:nvPr/>
        </p:nvGrpSpPr>
        <p:grpSpPr>
          <a:xfrm>
            <a:off x="292608" y="1097280"/>
            <a:ext cx="8595360" cy="28575"/>
            <a:chOff x="292608" y="1097280"/>
            <a:chExt cx="8595360" cy="28575"/>
          </a:xfrm>
        </p:grpSpPr>
        <p:sp>
          <p:nvSpPr>
            <p:cNvPr id="33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025698"/>
              <a:ext cx="6518190" cy="332147"/>
            </a:xfrm>
            <a:custGeom>
              <a:avLst/>
              <a:pathLst>
                <a:path w="6518190" h="332147">
                  <a:moveTo>
                    <a:pt x="0" y="284697"/>
                  </a:moveTo>
                  <a:lnTo>
                    <a:pt x="260727" y="0"/>
                  </a:lnTo>
                  <a:lnTo>
                    <a:pt x="521455" y="0"/>
                  </a:lnTo>
                  <a:lnTo>
                    <a:pt x="782182" y="47449"/>
                  </a:lnTo>
                  <a:lnTo>
                    <a:pt x="1042910" y="189798"/>
                  </a:lnTo>
                  <a:lnTo>
                    <a:pt x="1303638" y="284697"/>
                  </a:lnTo>
                  <a:lnTo>
                    <a:pt x="1564365" y="142348"/>
                  </a:lnTo>
                  <a:lnTo>
                    <a:pt x="1825093" y="47449"/>
                  </a:lnTo>
                  <a:lnTo>
                    <a:pt x="2085820" y="94899"/>
                  </a:lnTo>
                  <a:lnTo>
                    <a:pt x="2346548" y="142348"/>
                  </a:lnTo>
                  <a:lnTo>
                    <a:pt x="2607276" y="237248"/>
                  </a:lnTo>
                  <a:lnTo>
                    <a:pt x="2868003" y="142348"/>
                  </a:lnTo>
                  <a:lnTo>
                    <a:pt x="3128731" y="332147"/>
                  </a:lnTo>
                  <a:lnTo>
                    <a:pt x="3389458" y="284697"/>
                  </a:lnTo>
                  <a:lnTo>
                    <a:pt x="3650186" y="94899"/>
                  </a:lnTo>
                  <a:lnTo>
                    <a:pt x="3910914" y="47449"/>
                  </a:lnTo>
                  <a:lnTo>
                    <a:pt x="4171641" y="94899"/>
                  </a:lnTo>
                  <a:lnTo>
                    <a:pt x="4432369" y="189798"/>
                  </a:lnTo>
                  <a:lnTo>
                    <a:pt x="4693096" y="94899"/>
                  </a:lnTo>
                  <a:lnTo>
                    <a:pt x="4953824" y="47449"/>
                  </a:lnTo>
                  <a:lnTo>
                    <a:pt x="5214552" y="189798"/>
                  </a:lnTo>
                  <a:lnTo>
                    <a:pt x="5475279" y="94899"/>
                  </a:lnTo>
                  <a:lnTo>
                    <a:pt x="5736007" y="47449"/>
                  </a:lnTo>
                  <a:lnTo>
                    <a:pt x="5996734" y="47449"/>
                  </a:lnTo>
                  <a:lnTo>
                    <a:pt x="6257462" y="94899"/>
                  </a:lnTo>
                  <a:lnTo>
                    <a:pt x="6518190" y="94899"/>
                  </a:lnTo>
                </a:path>
              </a:pathLst>
            </a:custGeom>
            <a:ln w="27101" cap="flat">
              <a:solidFill>
                <a:srgbClr val="1C86EE">
                  <a:alpha val="100000"/>
                </a:srgbClr>
              </a:solidFill>
              <a:prstDash val="solid"/>
              <a:round/>
            </a:ln>
          </p:spPr>
          <p:txBody>
            <a:bodyPr/>
            <a:lstStyle/>
            <a:p/>
          </p:txBody>
        </p:sp>
        <p:sp>
          <p:nvSpPr>
            <p:cNvPr id="39" name="pl39"/>
            <p:cNvSpPr/>
            <p:nvPr/>
          </p:nvSpPr>
          <p:spPr>
            <a:xfrm>
              <a:off x="2699620" y="1073148"/>
              <a:ext cx="4953824" cy="284697"/>
            </a:xfrm>
            <a:custGeom>
              <a:avLst/>
              <a:pathLst>
                <a:path w="4953824" h="284697">
                  <a:moveTo>
                    <a:pt x="0" y="47449"/>
                  </a:moveTo>
                  <a:lnTo>
                    <a:pt x="260727" y="189798"/>
                  </a:lnTo>
                  <a:lnTo>
                    <a:pt x="521455" y="47449"/>
                  </a:lnTo>
                  <a:lnTo>
                    <a:pt x="782182" y="94899"/>
                  </a:lnTo>
                  <a:lnTo>
                    <a:pt x="1042910" y="189798"/>
                  </a:lnTo>
                  <a:lnTo>
                    <a:pt x="1303638" y="94899"/>
                  </a:lnTo>
                  <a:lnTo>
                    <a:pt x="1564365" y="284697"/>
                  </a:lnTo>
                  <a:lnTo>
                    <a:pt x="1825093" y="284697"/>
                  </a:lnTo>
                  <a:lnTo>
                    <a:pt x="2085820" y="47449"/>
                  </a:lnTo>
                  <a:lnTo>
                    <a:pt x="2346548" y="0"/>
                  </a:lnTo>
                  <a:lnTo>
                    <a:pt x="2607276" y="47449"/>
                  </a:lnTo>
                  <a:lnTo>
                    <a:pt x="2868003" y="142348"/>
                  </a:lnTo>
                  <a:lnTo>
                    <a:pt x="3128731" y="47449"/>
                  </a:lnTo>
                  <a:lnTo>
                    <a:pt x="3389458" y="0"/>
                  </a:lnTo>
                  <a:lnTo>
                    <a:pt x="3650186" y="142348"/>
                  </a:lnTo>
                  <a:lnTo>
                    <a:pt x="3910914" y="47449"/>
                  </a:lnTo>
                  <a:lnTo>
                    <a:pt x="4171641" y="0"/>
                  </a:lnTo>
                  <a:lnTo>
                    <a:pt x="4432369" y="0"/>
                  </a:lnTo>
                  <a:lnTo>
                    <a:pt x="4693096" y="47449"/>
                  </a:lnTo>
                  <a:lnTo>
                    <a:pt x="4953824" y="47449"/>
                  </a:lnTo>
                </a:path>
              </a:pathLst>
            </a:custGeom>
            <a:ln w="27101" cap="flat">
              <a:solidFill>
                <a:srgbClr val="80BD41">
                  <a:alpha val="100000"/>
                </a:srgbClr>
              </a:solidFill>
              <a:prstDash val="solid"/>
              <a:round/>
            </a:ln>
          </p:spPr>
          <p:txBody>
            <a:bodyPr/>
            <a:lstStyle/>
            <a:p/>
          </p:txBody>
        </p:sp>
        <p:sp>
          <p:nvSpPr>
            <p:cNvPr id="40" name="pl40"/>
            <p:cNvSpPr/>
            <p:nvPr/>
          </p:nvSpPr>
          <p:spPr>
            <a:xfrm>
              <a:off x="1135255" y="1025698"/>
              <a:ext cx="6518190" cy="332147"/>
            </a:xfrm>
            <a:custGeom>
              <a:avLst/>
              <a:pathLst>
                <a:path w="6518190" h="332147">
                  <a:moveTo>
                    <a:pt x="0" y="284697"/>
                  </a:moveTo>
                  <a:lnTo>
                    <a:pt x="260727" y="0"/>
                  </a:lnTo>
                  <a:lnTo>
                    <a:pt x="521455" y="0"/>
                  </a:lnTo>
                  <a:lnTo>
                    <a:pt x="782182" y="47449"/>
                  </a:lnTo>
                  <a:lnTo>
                    <a:pt x="1042910" y="189798"/>
                  </a:lnTo>
                  <a:lnTo>
                    <a:pt x="1303638" y="284697"/>
                  </a:lnTo>
                  <a:lnTo>
                    <a:pt x="1564365" y="142348"/>
                  </a:lnTo>
                  <a:lnTo>
                    <a:pt x="1825093" y="47449"/>
                  </a:lnTo>
                  <a:lnTo>
                    <a:pt x="2085820" y="94899"/>
                  </a:lnTo>
                  <a:lnTo>
                    <a:pt x="2346548" y="142348"/>
                  </a:lnTo>
                  <a:lnTo>
                    <a:pt x="2607276" y="237248"/>
                  </a:lnTo>
                  <a:lnTo>
                    <a:pt x="2868003" y="142348"/>
                  </a:lnTo>
                  <a:lnTo>
                    <a:pt x="3128731" y="332147"/>
                  </a:lnTo>
                  <a:lnTo>
                    <a:pt x="3389458" y="332147"/>
                  </a:lnTo>
                  <a:lnTo>
                    <a:pt x="3650186" y="94899"/>
                  </a:lnTo>
                  <a:lnTo>
                    <a:pt x="3910914" y="47449"/>
                  </a:lnTo>
                  <a:lnTo>
                    <a:pt x="4171641" y="94899"/>
                  </a:lnTo>
                  <a:lnTo>
                    <a:pt x="4432369" y="189798"/>
                  </a:lnTo>
                  <a:lnTo>
                    <a:pt x="4693096" y="94899"/>
                  </a:lnTo>
                  <a:lnTo>
                    <a:pt x="4953824" y="47449"/>
                  </a:lnTo>
                  <a:lnTo>
                    <a:pt x="5214552" y="189798"/>
                  </a:lnTo>
                  <a:lnTo>
                    <a:pt x="5475279" y="94899"/>
                  </a:lnTo>
                  <a:lnTo>
                    <a:pt x="5736007" y="47449"/>
                  </a:lnTo>
                  <a:lnTo>
                    <a:pt x="5996734" y="47449"/>
                  </a:lnTo>
                  <a:lnTo>
                    <a:pt x="6257462" y="94899"/>
                  </a:lnTo>
                  <a:lnTo>
                    <a:pt x="6518190" y="94899"/>
                  </a:lnTo>
                </a:path>
              </a:pathLst>
            </a:custGeom>
            <a:ln w="27101" cap="flat">
              <a:solidFill>
                <a:srgbClr val="EE00EE">
                  <a:alpha val="100000"/>
                </a:srgbClr>
              </a:solidFill>
              <a:prstDash val="solid"/>
              <a:round/>
            </a:ln>
          </p:spPr>
          <p:txBody>
            <a:bodyPr/>
            <a:lstStyle/>
            <a:p/>
          </p:txBody>
        </p:sp>
        <p:sp>
          <p:nvSpPr>
            <p:cNvPr id="41" name="pl41"/>
            <p:cNvSpPr/>
            <p:nvPr/>
          </p:nvSpPr>
          <p:spPr>
            <a:xfrm>
              <a:off x="5046169" y="1262946"/>
              <a:ext cx="2607276" cy="1565837"/>
            </a:xfrm>
            <a:custGeom>
              <a:avLst/>
              <a:pathLst>
                <a:path w="2607276" h="1565837">
                  <a:moveTo>
                    <a:pt x="0" y="759193"/>
                  </a:moveTo>
                  <a:lnTo>
                    <a:pt x="260727" y="616844"/>
                  </a:lnTo>
                  <a:lnTo>
                    <a:pt x="521455" y="948992"/>
                  </a:lnTo>
                  <a:lnTo>
                    <a:pt x="782182" y="664294"/>
                  </a:lnTo>
                  <a:lnTo>
                    <a:pt x="1042910" y="379596"/>
                  </a:lnTo>
                  <a:lnTo>
                    <a:pt x="1303638" y="759193"/>
                  </a:lnTo>
                  <a:lnTo>
                    <a:pt x="1564365" y="1565837"/>
                  </a:lnTo>
                  <a:lnTo>
                    <a:pt x="1825093" y="1091341"/>
                  </a:lnTo>
                  <a:lnTo>
                    <a:pt x="2085820" y="474496"/>
                  </a:lnTo>
                  <a:lnTo>
                    <a:pt x="2346548" y="237248"/>
                  </a:lnTo>
                  <a:lnTo>
                    <a:pt x="2607276" y="0"/>
                  </a:lnTo>
                </a:path>
              </a:pathLst>
            </a:custGeom>
            <a:ln w="27101" cap="flat">
              <a:solidFill>
                <a:srgbClr val="6A3D9A">
                  <a:alpha val="100000"/>
                </a:srgbClr>
              </a:solidFill>
              <a:prstDash val="solid"/>
              <a:round/>
            </a:ln>
          </p:spPr>
          <p:txBody>
            <a:bodyPr/>
            <a:lstStyle/>
            <a:p/>
          </p:txBody>
        </p:sp>
        <p:sp>
          <p:nvSpPr>
            <p:cNvPr id="42" name="pl42"/>
            <p:cNvSpPr/>
            <p:nvPr/>
          </p:nvSpPr>
          <p:spPr>
            <a:xfrm>
              <a:off x="5306897" y="930799"/>
              <a:ext cx="2346548" cy="47449"/>
            </a:xfrm>
            <a:custGeom>
              <a:avLst/>
              <a:pathLst>
                <a:path w="2346548" h="47449">
                  <a:moveTo>
                    <a:pt x="0" y="0"/>
                  </a:moveTo>
                  <a:lnTo>
                    <a:pt x="260727" y="47449"/>
                  </a:lnTo>
                  <a:lnTo>
                    <a:pt x="521455" y="47449"/>
                  </a:lnTo>
                  <a:lnTo>
                    <a:pt x="782182" y="0"/>
                  </a:lnTo>
                  <a:lnTo>
                    <a:pt x="1042910" y="47449"/>
                  </a:lnTo>
                  <a:lnTo>
                    <a:pt x="1303638" y="0"/>
                  </a:lnTo>
                  <a:lnTo>
                    <a:pt x="1564365" y="0"/>
                  </a:lnTo>
                  <a:lnTo>
                    <a:pt x="1825093" y="0"/>
                  </a:lnTo>
                  <a:lnTo>
                    <a:pt x="2085820" y="47449"/>
                  </a:lnTo>
                  <a:lnTo>
                    <a:pt x="2346548" y="47449"/>
                  </a:lnTo>
                </a:path>
              </a:pathLst>
            </a:custGeom>
            <a:ln w="27101" cap="flat">
              <a:solidFill>
                <a:srgbClr val="E31A1C">
                  <a:alpha val="100000"/>
                </a:srgbClr>
              </a:solidFill>
              <a:prstDash val="solid"/>
              <a:round/>
            </a:ln>
          </p:spPr>
          <p:txBody>
            <a:bodyPr/>
            <a:lstStyle/>
            <a:p/>
          </p:txBody>
        </p:sp>
        <p:sp>
          <p:nvSpPr>
            <p:cNvPr id="43" name="pl43"/>
            <p:cNvSpPr/>
            <p:nvPr/>
          </p:nvSpPr>
          <p:spPr>
            <a:xfrm>
              <a:off x="6610535" y="1073148"/>
              <a:ext cx="1042910" cy="47449"/>
            </a:xfrm>
            <a:custGeom>
              <a:avLst/>
              <a:pathLst>
                <a:path w="1042910" h="47449">
                  <a:moveTo>
                    <a:pt x="0" y="47449"/>
                  </a:moveTo>
                  <a:lnTo>
                    <a:pt x="260727" y="0"/>
                  </a:lnTo>
                  <a:lnTo>
                    <a:pt x="521455" y="0"/>
                  </a:lnTo>
                  <a:lnTo>
                    <a:pt x="782182" y="47449"/>
                  </a:lnTo>
                  <a:lnTo>
                    <a:pt x="1042910" y="47449"/>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25698"/>
              <a:ext cx="6518190" cy="332147"/>
            </a:xfrm>
            <a:custGeom>
              <a:avLst/>
              <a:pathLst>
                <a:path w="6518190" h="332147">
                  <a:moveTo>
                    <a:pt x="0" y="0"/>
                  </a:moveTo>
                  <a:lnTo>
                    <a:pt x="260727" y="47449"/>
                  </a:lnTo>
                  <a:lnTo>
                    <a:pt x="521455" y="94899"/>
                  </a:lnTo>
                  <a:lnTo>
                    <a:pt x="782182" y="47449"/>
                  </a:lnTo>
                  <a:lnTo>
                    <a:pt x="1042910" y="142348"/>
                  </a:lnTo>
                  <a:lnTo>
                    <a:pt x="1303638" y="332147"/>
                  </a:lnTo>
                  <a:lnTo>
                    <a:pt x="1564365" y="284697"/>
                  </a:lnTo>
                  <a:lnTo>
                    <a:pt x="1825093" y="237248"/>
                  </a:lnTo>
                  <a:lnTo>
                    <a:pt x="2085820" y="47449"/>
                  </a:lnTo>
                  <a:lnTo>
                    <a:pt x="2346548" y="189798"/>
                  </a:lnTo>
                  <a:lnTo>
                    <a:pt x="2607276" y="189798"/>
                  </a:lnTo>
                  <a:lnTo>
                    <a:pt x="2868003" y="284697"/>
                  </a:lnTo>
                  <a:lnTo>
                    <a:pt x="3128731" y="332147"/>
                  </a:lnTo>
                  <a:lnTo>
                    <a:pt x="3389458" y="332147"/>
                  </a:lnTo>
                  <a:lnTo>
                    <a:pt x="3650186" y="0"/>
                  </a:lnTo>
                  <a:lnTo>
                    <a:pt x="3910914" y="47449"/>
                  </a:lnTo>
                  <a:lnTo>
                    <a:pt x="4171641" y="189798"/>
                  </a:lnTo>
                  <a:lnTo>
                    <a:pt x="4432369" y="189798"/>
                  </a:lnTo>
                  <a:lnTo>
                    <a:pt x="4693096" y="189798"/>
                  </a:lnTo>
                  <a:lnTo>
                    <a:pt x="4953824" y="94899"/>
                  </a:lnTo>
                  <a:lnTo>
                    <a:pt x="5214552" y="284697"/>
                  </a:lnTo>
                  <a:lnTo>
                    <a:pt x="5475279" y="237248"/>
                  </a:lnTo>
                  <a:lnTo>
                    <a:pt x="5736007" y="142348"/>
                  </a:lnTo>
                  <a:lnTo>
                    <a:pt x="5996734" y="142348"/>
                  </a:lnTo>
                  <a:lnTo>
                    <a:pt x="6257462" y="189798"/>
                  </a:lnTo>
                  <a:lnTo>
                    <a:pt x="6518190" y="94899"/>
                  </a:lnTo>
                </a:path>
              </a:pathLst>
            </a:custGeom>
            <a:ln w="27101" cap="flat">
              <a:solidFill>
                <a:srgbClr val="FFC20E">
                  <a:alpha val="100000"/>
                </a:srgbClr>
              </a:solidFill>
              <a:prstDash val="solid"/>
              <a:round/>
            </a:ln>
          </p:spPr>
          <p:txBody>
            <a:bodyPr/>
            <a:lstStyle/>
            <a:p/>
          </p:txBody>
        </p:sp>
        <p:sp>
          <p:nvSpPr>
            <p:cNvPr id="45" name="pl45"/>
            <p:cNvSpPr/>
            <p:nvPr/>
          </p:nvSpPr>
          <p:spPr>
            <a:xfrm>
              <a:off x="2178165" y="1073148"/>
              <a:ext cx="5475279" cy="1233689"/>
            </a:xfrm>
            <a:custGeom>
              <a:avLst/>
              <a:pathLst>
                <a:path w="5475279" h="1233689">
                  <a:moveTo>
                    <a:pt x="0" y="0"/>
                  </a:moveTo>
                  <a:lnTo>
                    <a:pt x="260727" y="0"/>
                  </a:lnTo>
                  <a:lnTo>
                    <a:pt x="521455" y="47449"/>
                  </a:lnTo>
                  <a:lnTo>
                    <a:pt x="782182" y="47449"/>
                  </a:lnTo>
                  <a:lnTo>
                    <a:pt x="1042910" y="332147"/>
                  </a:lnTo>
                  <a:lnTo>
                    <a:pt x="1303638" y="332147"/>
                  </a:lnTo>
                  <a:lnTo>
                    <a:pt x="1564365" y="569395"/>
                  </a:lnTo>
                  <a:lnTo>
                    <a:pt x="1825093" y="901542"/>
                  </a:lnTo>
                  <a:lnTo>
                    <a:pt x="2085820" y="1043891"/>
                  </a:lnTo>
                  <a:lnTo>
                    <a:pt x="2346548" y="854093"/>
                  </a:lnTo>
                  <a:lnTo>
                    <a:pt x="2607276" y="379596"/>
                  </a:lnTo>
                  <a:lnTo>
                    <a:pt x="2868003" y="332147"/>
                  </a:lnTo>
                  <a:lnTo>
                    <a:pt x="3128731" y="427046"/>
                  </a:lnTo>
                  <a:lnTo>
                    <a:pt x="3389458" y="284697"/>
                  </a:lnTo>
                  <a:lnTo>
                    <a:pt x="3650186" y="142348"/>
                  </a:lnTo>
                  <a:lnTo>
                    <a:pt x="3910914" y="237248"/>
                  </a:lnTo>
                  <a:lnTo>
                    <a:pt x="4171641" y="616844"/>
                  </a:lnTo>
                  <a:lnTo>
                    <a:pt x="4432369" y="237248"/>
                  </a:lnTo>
                  <a:lnTo>
                    <a:pt x="4693096" y="711744"/>
                  </a:lnTo>
                  <a:lnTo>
                    <a:pt x="4953824" y="1233689"/>
                  </a:lnTo>
                  <a:lnTo>
                    <a:pt x="5214552" y="1091341"/>
                  </a:lnTo>
                  <a:lnTo>
                    <a:pt x="5475279" y="854093"/>
                  </a:lnTo>
                </a:path>
              </a:pathLst>
            </a:custGeom>
            <a:ln w="27101" cap="flat">
              <a:solidFill>
                <a:srgbClr val="008B00">
                  <a:alpha val="100000"/>
                </a:srgbClr>
              </a:solidFill>
              <a:prstDash val="solid"/>
              <a:round/>
            </a:ln>
          </p:spPr>
          <p:txBody>
            <a:bodyPr/>
            <a:lstStyle/>
            <a:p/>
          </p:txBody>
        </p:sp>
        <p:sp>
          <p:nvSpPr>
            <p:cNvPr id="46" name="pl46"/>
            <p:cNvSpPr/>
            <p:nvPr/>
          </p:nvSpPr>
          <p:spPr>
            <a:xfrm>
              <a:off x="4003259" y="1120597"/>
              <a:ext cx="3650186" cy="1945434"/>
            </a:xfrm>
            <a:custGeom>
              <a:avLst/>
              <a:pathLst>
                <a:path w="3650186" h="1945434">
                  <a:moveTo>
                    <a:pt x="0" y="1945434"/>
                  </a:moveTo>
                  <a:lnTo>
                    <a:pt x="260727" y="616844"/>
                  </a:lnTo>
                  <a:lnTo>
                    <a:pt x="521455" y="759193"/>
                  </a:lnTo>
                  <a:lnTo>
                    <a:pt x="782182" y="142348"/>
                  </a:lnTo>
                  <a:lnTo>
                    <a:pt x="1042910" y="237248"/>
                  </a:lnTo>
                  <a:lnTo>
                    <a:pt x="1303638" y="94899"/>
                  </a:lnTo>
                  <a:lnTo>
                    <a:pt x="1564365" y="94899"/>
                  </a:lnTo>
                  <a:lnTo>
                    <a:pt x="1825093" y="94899"/>
                  </a:lnTo>
                  <a:lnTo>
                    <a:pt x="2085820" y="0"/>
                  </a:lnTo>
                  <a:lnTo>
                    <a:pt x="2346548" y="284697"/>
                  </a:lnTo>
                  <a:lnTo>
                    <a:pt x="2607276" y="142348"/>
                  </a:lnTo>
                  <a:lnTo>
                    <a:pt x="2868003" y="94899"/>
                  </a:lnTo>
                  <a:lnTo>
                    <a:pt x="3128731" y="94899"/>
                  </a:lnTo>
                  <a:lnTo>
                    <a:pt x="3389458" y="94899"/>
                  </a:lnTo>
                  <a:lnTo>
                    <a:pt x="3650186" y="47449"/>
                  </a:lnTo>
                </a:path>
              </a:pathLst>
            </a:custGeom>
            <a:ln w="27101" cap="flat">
              <a:solidFill>
                <a:srgbClr val="9A32CD">
                  <a:alpha val="100000"/>
                </a:srgbClr>
              </a:solidFill>
              <a:prstDash val="solid"/>
              <a:round/>
            </a:ln>
          </p:spPr>
          <p:txBody>
            <a:bodyPr/>
            <a:lstStyle/>
            <a:p/>
          </p:txBody>
        </p:sp>
        <p:sp>
          <p:nvSpPr>
            <p:cNvPr id="47" name="pl47"/>
            <p:cNvSpPr/>
            <p:nvPr/>
          </p:nvSpPr>
          <p:spPr>
            <a:xfrm>
              <a:off x="1135255" y="1025698"/>
              <a:ext cx="6518190" cy="332147"/>
            </a:xfrm>
            <a:custGeom>
              <a:avLst/>
              <a:pathLst>
                <a:path w="6518190" h="332147">
                  <a:moveTo>
                    <a:pt x="0" y="0"/>
                  </a:moveTo>
                  <a:lnTo>
                    <a:pt x="260727" y="47449"/>
                  </a:lnTo>
                  <a:lnTo>
                    <a:pt x="521455" y="94899"/>
                  </a:lnTo>
                  <a:lnTo>
                    <a:pt x="782182" y="47449"/>
                  </a:lnTo>
                  <a:lnTo>
                    <a:pt x="1042910" y="142348"/>
                  </a:lnTo>
                  <a:lnTo>
                    <a:pt x="1303638" y="332147"/>
                  </a:lnTo>
                  <a:lnTo>
                    <a:pt x="1564365" y="284697"/>
                  </a:lnTo>
                  <a:lnTo>
                    <a:pt x="1825093" y="237248"/>
                  </a:lnTo>
                  <a:lnTo>
                    <a:pt x="2085820" y="47449"/>
                  </a:lnTo>
                  <a:lnTo>
                    <a:pt x="2346548" y="189798"/>
                  </a:lnTo>
                  <a:lnTo>
                    <a:pt x="2607276" y="189798"/>
                  </a:lnTo>
                  <a:lnTo>
                    <a:pt x="2868003" y="284697"/>
                  </a:lnTo>
                  <a:lnTo>
                    <a:pt x="3128731" y="332147"/>
                  </a:lnTo>
                  <a:lnTo>
                    <a:pt x="3389458" y="332147"/>
                  </a:lnTo>
                  <a:lnTo>
                    <a:pt x="3650186" y="0"/>
                  </a:lnTo>
                  <a:lnTo>
                    <a:pt x="3910914" y="47449"/>
                  </a:lnTo>
                  <a:lnTo>
                    <a:pt x="4171641" y="189798"/>
                  </a:lnTo>
                  <a:lnTo>
                    <a:pt x="4432369" y="189798"/>
                  </a:lnTo>
                  <a:lnTo>
                    <a:pt x="4693096" y="189798"/>
                  </a:lnTo>
                  <a:lnTo>
                    <a:pt x="4953824" y="94899"/>
                  </a:lnTo>
                  <a:lnTo>
                    <a:pt x="5214552" y="284697"/>
                  </a:lnTo>
                  <a:lnTo>
                    <a:pt x="5475279" y="237248"/>
                  </a:lnTo>
                  <a:lnTo>
                    <a:pt x="5736007" y="142348"/>
                  </a:lnTo>
                  <a:lnTo>
                    <a:pt x="5996734" y="142348"/>
                  </a:lnTo>
                  <a:lnTo>
                    <a:pt x="6257462" y="189798"/>
                  </a:lnTo>
                  <a:lnTo>
                    <a:pt x="6518190" y="94899"/>
                  </a:lnTo>
                </a:path>
              </a:pathLst>
            </a:custGeom>
            <a:ln w="27101" cap="flat">
              <a:solidFill>
                <a:srgbClr val="836FFF">
                  <a:alpha val="100000"/>
                </a:srgbClr>
              </a:solidFill>
              <a:prstDash val="solid"/>
              <a:round/>
            </a:ln>
          </p:spPr>
          <p:txBody>
            <a:bodyPr/>
            <a:lstStyle/>
            <a:p/>
          </p:txBody>
        </p:sp>
        <p:sp>
          <p:nvSpPr>
            <p:cNvPr id="48" name="pl48"/>
            <p:cNvSpPr/>
            <p:nvPr/>
          </p:nvSpPr>
          <p:spPr>
            <a:xfrm>
              <a:off x="7670272" y="783264"/>
              <a:ext cx="754753" cy="190732"/>
            </a:xfrm>
            <a:custGeom>
              <a:avLst/>
              <a:pathLst>
                <a:path w="754753" h="190732">
                  <a:moveTo>
                    <a:pt x="754753" y="0"/>
                  </a:moveTo>
                  <a:lnTo>
                    <a:pt x="0" y="190732"/>
                  </a:lnTo>
                </a:path>
              </a:pathLst>
            </a:custGeom>
          </p:spPr>
          <p:txBody>
            <a:bodyPr/>
            <a:lstStyle/>
            <a:p/>
          </p:txBody>
        </p:sp>
        <p:sp>
          <p:nvSpPr>
            <p:cNvPr id="49" name="pl49"/>
            <p:cNvSpPr/>
            <p:nvPr/>
          </p:nvSpPr>
          <p:spPr>
            <a:xfrm>
              <a:off x="7663372" y="1130125"/>
              <a:ext cx="719573" cy="690662"/>
            </a:xfrm>
            <a:custGeom>
              <a:avLst/>
              <a:pathLst>
                <a:path w="719573" h="690662">
                  <a:moveTo>
                    <a:pt x="719573" y="690662"/>
                  </a:moveTo>
                  <a:lnTo>
                    <a:pt x="0" y="0"/>
                  </a:lnTo>
                </a:path>
              </a:pathLst>
            </a:custGeom>
          </p:spPr>
          <p:txBody>
            <a:bodyPr/>
            <a:lstStyle/>
            <a:p/>
          </p:txBody>
        </p:sp>
        <p:sp>
          <p:nvSpPr>
            <p:cNvPr id="50" name="pl50"/>
            <p:cNvSpPr/>
            <p:nvPr/>
          </p:nvSpPr>
          <p:spPr>
            <a:xfrm>
              <a:off x="7671289" y="1043053"/>
              <a:ext cx="657294" cy="75494"/>
            </a:xfrm>
            <a:custGeom>
              <a:avLst/>
              <a:pathLst>
                <a:path w="657294" h="75494">
                  <a:moveTo>
                    <a:pt x="657294" y="0"/>
                  </a:moveTo>
                  <a:lnTo>
                    <a:pt x="0" y="75494"/>
                  </a:lnTo>
                </a:path>
              </a:pathLst>
            </a:custGeom>
          </p:spPr>
          <p:txBody>
            <a:bodyPr/>
            <a:lstStyle/>
            <a:p/>
          </p:txBody>
        </p:sp>
        <p:sp>
          <p:nvSpPr>
            <p:cNvPr id="51" name="pl51"/>
            <p:cNvSpPr/>
            <p:nvPr/>
          </p:nvSpPr>
          <p:spPr>
            <a:xfrm>
              <a:off x="7661697" y="1130735"/>
              <a:ext cx="775397" cy="952580"/>
            </a:xfrm>
            <a:custGeom>
              <a:avLst/>
              <a:pathLst>
                <a:path w="775397" h="952580">
                  <a:moveTo>
                    <a:pt x="775397" y="952580"/>
                  </a:moveTo>
                  <a:lnTo>
                    <a:pt x="0" y="0"/>
                  </a:lnTo>
                </a:path>
              </a:pathLst>
            </a:custGeom>
          </p:spPr>
          <p:txBody>
            <a:bodyPr/>
            <a:lstStyle/>
            <a:p/>
          </p:txBody>
        </p:sp>
        <p:sp>
          <p:nvSpPr>
            <p:cNvPr id="52" name="pl52"/>
            <p:cNvSpPr/>
            <p:nvPr/>
          </p:nvSpPr>
          <p:spPr>
            <a:xfrm>
              <a:off x="7659972" y="1131219"/>
              <a:ext cx="747056" cy="1215609"/>
            </a:xfrm>
            <a:custGeom>
              <a:avLst/>
              <a:pathLst>
                <a:path w="747056" h="1215609">
                  <a:moveTo>
                    <a:pt x="747056" y="1215609"/>
                  </a:moveTo>
                  <a:lnTo>
                    <a:pt x="0" y="0"/>
                  </a:lnTo>
                </a:path>
              </a:pathLst>
            </a:custGeom>
          </p:spPr>
          <p:txBody>
            <a:bodyPr/>
            <a:lstStyle/>
            <a:p/>
          </p:txBody>
        </p:sp>
        <p:sp>
          <p:nvSpPr>
            <p:cNvPr id="53" name="pl53"/>
            <p:cNvSpPr/>
            <p:nvPr/>
          </p:nvSpPr>
          <p:spPr>
            <a:xfrm>
              <a:off x="7666386" y="1128575"/>
              <a:ext cx="692474" cy="426856"/>
            </a:xfrm>
            <a:custGeom>
              <a:avLst/>
              <a:pathLst>
                <a:path w="692474" h="426856">
                  <a:moveTo>
                    <a:pt x="692474" y="426856"/>
                  </a:moveTo>
                  <a:lnTo>
                    <a:pt x="0" y="0"/>
                  </a:lnTo>
                </a:path>
              </a:pathLst>
            </a:custGeom>
          </p:spPr>
          <p:txBody>
            <a:bodyPr/>
            <a:lstStyle/>
            <a:p/>
          </p:txBody>
        </p:sp>
        <p:sp>
          <p:nvSpPr>
            <p:cNvPr id="54" name="pl54"/>
            <p:cNvSpPr/>
            <p:nvPr/>
          </p:nvSpPr>
          <p:spPr>
            <a:xfrm>
              <a:off x="7670064" y="1125160"/>
              <a:ext cx="622366" cy="170885"/>
            </a:xfrm>
            <a:custGeom>
              <a:avLst/>
              <a:pathLst>
                <a:path w="622366" h="170885">
                  <a:moveTo>
                    <a:pt x="622366" y="170885"/>
                  </a:moveTo>
                  <a:lnTo>
                    <a:pt x="0" y="0"/>
                  </a:lnTo>
                </a:path>
              </a:pathLst>
            </a:custGeom>
          </p:spPr>
          <p:txBody>
            <a:bodyPr/>
            <a:lstStyle/>
            <a:p/>
          </p:txBody>
        </p:sp>
        <p:sp>
          <p:nvSpPr>
            <p:cNvPr id="55" name="pl55"/>
            <p:cNvSpPr/>
            <p:nvPr/>
          </p:nvSpPr>
          <p:spPr>
            <a:xfrm>
              <a:off x="7661262" y="1178320"/>
              <a:ext cx="1028166" cy="1351244"/>
            </a:xfrm>
            <a:custGeom>
              <a:avLst/>
              <a:pathLst>
                <a:path w="1028166" h="1351244">
                  <a:moveTo>
                    <a:pt x="1028166" y="1351244"/>
                  </a:moveTo>
                  <a:lnTo>
                    <a:pt x="0" y="0"/>
                  </a:lnTo>
                </a:path>
              </a:pathLst>
            </a:custGeom>
          </p:spPr>
          <p:txBody>
            <a:bodyPr/>
            <a:lstStyle/>
            <a:p/>
          </p:txBody>
        </p:sp>
        <p:sp>
          <p:nvSpPr>
            <p:cNvPr id="56" name="pl56"/>
            <p:cNvSpPr/>
            <p:nvPr/>
          </p:nvSpPr>
          <p:spPr>
            <a:xfrm>
              <a:off x="7660557" y="1273419"/>
              <a:ext cx="1031807" cy="1519411"/>
            </a:xfrm>
            <a:custGeom>
              <a:avLst/>
              <a:pathLst>
                <a:path w="1031807" h="1519411">
                  <a:moveTo>
                    <a:pt x="1031807" y="1519411"/>
                  </a:moveTo>
                  <a:lnTo>
                    <a:pt x="0" y="0"/>
                  </a:lnTo>
                </a:path>
              </a:pathLst>
            </a:custGeom>
          </p:spPr>
          <p:txBody>
            <a:bodyPr/>
            <a:lstStyle/>
            <a:p/>
          </p:txBody>
        </p:sp>
        <p:sp>
          <p:nvSpPr>
            <p:cNvPr id="57" name="pl57"/>
            <p:cNvSpPr/>
            <p:nvPr/>
          </p:nvSpPr>
          <p:spPr>
            <a:xfrm>
              <a:off x="7659671" y="1937933"/>
              <a:ext cx="699189" cy="1200743"/>
            </a:xfrm>
            <a:custGeom>
              <a:avLst/>
              <a:pathLst>
                <a:path w="699189" h="1200743">
                  <a:moveTo>
                    <a:pt x="699189" y="1200743"/>
                  </a:moveTo>
                  <a:lnTo>
                    <a:pt x="0" y="0"/>
                  </a:lnTo>
                </a:path>
              </a:pathLst>
            </a:custGeom>
          </p:spPr>
          <p:txBody>
            <a:bodyPr/>
            <a:lstStyle/>
            <a:p/>
          </p:txBody>
        </p:sp>
        <p:sp>
          <p:nvSpPr>
            <p:cNvPr id="58" name="pg58"/>
            <p:cNvSpPr/>
            <p:nvPr/>
          </p:nvSpPr>
          <p:spPr>
            <a:xfrm>
              <a:off x="8356446" y="69455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9" name="tx59"/>
            <p:cNvSpPr/>
            <p:nvPr/>
          </p:nvSpPr>
          <p:spPr>
            <a:xfrm>
              <a:off x="8379306" y="73609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60" name="pg60"/>
            <p:cNvSpPr/>
            <p:nvPr/>
          </p:nvSpPr>
          <p:spPr>
            <a:xfrm>
              <a:off x="8314365" y="174325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178478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95%</a:t>
              </a:r>
            </a:p>
          </p:txBody>
        </p:sp>
        <p:sp>
          <p:nvSpPr>
            <p:cNvPr id="62" name="pg62"/>
            <p:cNvSpPr/>
            <p:nvPr/>
          </p:nvSpPr>
          <p:spPr>
            <a:xfrm>
              <a:off x="8260004" y="95720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98005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95%</a:t>
              </a:r>
            </a:p>
          </p:txBody>
        </p:sp>
        <p:sp>
          <p:nvSpPr>
            <p:cNvPr id="64" name="pg64"/>
            <p:cNvSpPr/>
            <p:nvPr/>
          </p:nvSpPr>
          <p:spPr>
            <a:xfrm>
              <a:off x="8368515" y="200460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204614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95%</a:t>
              </a:r>
            </a:p>
          </p:txBody>
        </p:sp>
        <p:sp>
          <p:nvSpPr>
            <p:cNvPr id="66" name="pg66"/>
            <p:cNvSpPr/>
            <p:nvPr/>
          </p:nvSpPr>
          <p:spPr>
            <a:xfrm>
              <a:off x="8338449" y="2267341"/>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7" name="tx67"/>
            <p:cNvSpPr/>
            <p:nvPr/>
          </p:nvSpPr>
          <p:spPr>
            <a:xfrm>
              <a:off x="8361309" y="2308880"/>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95%</a:t>
              </a:r>
            </a:p>
          </p:txBody>
        </p:sp>
        <p:sp>
          <p:nvSpPr>
            <p:cNvPr id="68" name="pg68"/>
            <p:cNvSpPr/>
            <p:nvPr/>
          </p:nvSpPr>
          <p:spPr>
            <a:xfrm>
              <a:off x="8290281" y="147855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9" name="tx69"/>
            <p:cNvSpPr/>
            <p:nvPr/>
          </p:nvSpPr>
          <p:spPr>
            <a:xfrm>
              <a:off x="8313141" y="152009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95%</a:t>
              </a:r>
            </a:p>
          </p:txBody>
        </p:sp>
        <p:sp>
          <p:nvSpPr>
            <p:cNvPr id="70" name="pg70"/>
            <p:cNvSpPr/>
            <p:nvPr/>
          </p:nvSpPr>
          <p:spPr>
            <a:xfrm>
              <a:off x="8223851" y="121680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1" name="tx71"/>
            <p:cNvSpPr/>
            <p:nvPr/>
          </p:nvSpPr>
          <p:spPr>
            <a:xfrm>
              <a:off x="8246711" y="125834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95%</a:t>
              </a:r>
            </a:p>
          </p:txBody>
        </p:sp>
        <p:sp>
          <p:nvSpPr>
            <p:cNvPr id="72" name="pg72"/>
            <p:cNvSpPr/>
            <p:nvPr/>
          </p:nvSpPr>
          <p:spPr>
            <a:xfrm>
              <a:off x="8314365" y="252956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3" name="tx73"/>
            <p:cNvSpPr/>
            <p:nvPr/>
          </p:nvSpPr>
          <p:spPr>
            <a:xfrm>
              <a:off x="8337225" y="257110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94%</a:t>
              </a:r>
            </a:p>
          </p:txBody>
        </p:sp>
        <p:sp>
          <p:nvSpPr>
            <p:cNvPr id="74" name="pg74"/>
            <p:cNvSpPr/>
            <p:nvPr/>
          </p:nvSpPr>
          <p:spPr>
            <a:xfrm>
              <a:off x="8314365" y="279283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5" name="tx75"/>
            <p:cNvSpPr/>
            <p:nvPr/>
          </p:nvSpPr>
          <p:spPr>
            <a:xfrm>
              <a:off x="8337225" y="283436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92%</a:t>
              </a:r>
            </a:p>
          </p:txBody>
        </p:sp>
        <p:sp>
          <p:nvSpPr>
            <p:cNvPr id="76" name="pg76"/>
            <p:cNvSpPr/>
            <p:nvPr/>
          </p:nvSpPr>
          <p:spPr>
            <a:xfrm>
              <a:off x="8290281" y="305932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7" name="tx77"/>
            <p:cNvSpPr/>
            <p:nvPr/>
          </p:nvSpPr>
          <p:spPr>
            <a:xfrm>
              <a:off x="8313141" y="310085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78%</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547665" y="401416"/>
              <a:ext cx="273627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Chile,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MCV2 had the lowest coverage of all vaccines (78%), followed by HPVc (92%).
Coverage of 5 vaccines decreased (DTP3, HEPB3, HIB3, IPV1 and MCV2), 1 vaccine increased (HPVC), and 2 vaccines were the same (MCV1 and RUBELLA) compared to respective coverage in 2019.
Coverage of 5 vaccines were the same (DTP3, HEPB3, HIB3, IPV1 and IPVC) and 4 vaccines increased (HPVC, MCV1, MCV2 and RUBELLA)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568896" y="907931"/>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1" name="pl21"/>
            <p:cNvSpPr/>
            <p:nvPr/>
          </p:nvSpPr>
          <p:spPr>
            <a:xfrm>
              <a:off x="8568896" y="1320786"/>
              <a:ext cx="72216" cy="0"/>
            </a:xfrm>
            <a:custGeom>
              <a:avLst/>
              <a:pathLst>
                <a:path w="72216" h="0">
                  <a:moveTo>
                    <a:pt x="0" y="0"/>
                  </a:moveTo>
                  <a:lnTo>
                    <a:pt x="0" y="0"/>
                  </a:ln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207814" y="1733641"/>
              <a:ext cx="216649" cy="0"/>
            </a:xfrm>
            <a:custGeom>
              <a:avLst/>
              <a:pathLst>
                <a:path w="216649" h="0">
                  <a:moveTo>
                    <a:pt x="0" y="0"/>
                  </a:moveTo>
                  <a:lnTo>
                    <a:pt x="144432" y="0"/>
                  </a:ln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8207814" y="2146496"/>
              <a:ext cx="216649" cy="0"/>
            </a:xfrm>
            <a:custGeom>
              <a:avLst/>
              <a:pathLst>
                <a:path w="216649" h="0">
                  <a:moveTo>
                    <a:pt x="0" y="0"/>
                  </a:moveTo>
                  <a:lnTo>
                    <a:pt x="144432" y="0"/>
                  </a:ln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6185754" y="2559351"/>
              <a:ext cx="2455357" cy="0"/>
            </a:xfrm>
            <a:custGeom>
              <a:avLst/>
              <a:pathLst>
                <a:path w="2455357" h="0">
                  <a:moveTo>
                    <a:pt x="0" y="0"/>
                  </a:moveTo>
                  <a:lnTo>
                    <a:pt x="2383141" y="0"/>
                  </a:lnTo>
                  <a:lnTo>
                    <a:pt x="2383141" y="0"/>
                  </a:lnTo>
                  <a:lnTo>
                    <a:pt x="2455357" y="0"/>
                  </a:lnTo>
                  <a:lnTo>
                    <a:pt x="2455357" y="0"/>
                  </a:lnTo>
                  <a:lnTo>
                    <a:pt x="2455357" y="0"/>
                  </a:lnTo>
                  <a:lnTo>
                    <a:pt x="2455357" y="0"/>
                  </a:lnTo>
                </a:path>
              </a:pathLst>
            </a:custGeom>
            <a:ln w="116535" cap="flat">
              <a:solidFill>
                <a:srgbClr val="E8E8E8">
                  <a:alpha val="100000"/>
                </a:srgbClr>
              </a:solidFill>
              <a:prstDash val="solid"/>
              <a:round/>
            </a:ln>
          </p:spPr>
          <p:txBody>
            <a:bodyPr/>
            <a:lstStyle/>
            <a:p/>
          </p:txBody>
        </p:sp>
        <p:sp>
          <p:nvSpPr>
            <p:cNvPr id="25" name="pl25"/>
            <p:cNvSpPr/>
            <p:nvPr/>
          </p:nvSpPr>
          <p:spPr>
            <a:xfrm>
              <a:off x="8207814" y="2972206"/>
              <a:ext cx="216649" cy="0"/>
            </a:xfrm>
            <a:custGeom>
              <a:avLst/>
              <a:pathLst>
                <a:path w="216649" h="0">
                  <a:moveTo>
                    <a:pt x="0" y="0"/>
                  </a:moveTo>
                  <a:lnTo>
                    <a:pt x="144432" y="0"/>
                  </a:ln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8568896" y="3385062"/>
              <a:ext cx="72216" cy="0"/>
            </a:xfrm>
            <a:custGeom>
              <a:avLst/>
              <a:pathLst>
                <a:path w="72216" h="0">
                  <a:moveTo>
                    <a:pt x="0" y="0"/>
                  </a:moveTo>
                  <a:lnTo>
                    <a:pt x="0" y="0"/>
                  </a:ln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7" name="pl27"/>
            <p:cNvSpPr/>
            <p:nvPr/>
          </p:nvSpPr>
          <p:spPr>
            <a:xfrm>
              <a:off x="8063381" y="3797917"/>
              <a:ext cx="288865" cy="0"/>
            </a:xfrm>
            <a:custGeom>
              <a:avLst/>
              <a:pathLst>
                <a:path w="288865" h="0">
                  <a:moveTo>
                    <a:pt x="0" y="0"/>
                  </a:moveTo>
                  <a:lnTo>
                    <a:pt x="72216" y="0"/>
                  </a:lnTo>
                  <a:lnTo>
                    <a:pt x="144432" y="0"/>
                  </a:lnTo>
                  <a:lnTo>
                    <a:pt x="216649"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8" name="pl28"/>
            <p:cNvSpPr/>
            <p:nvPr/>
          </p:nvSpPr>
          <p:spPr>
            <a:xfrm>
              <a:off x="6546836" y="4210772"/>
              <a:ext cx="1516544" cy="0"/>
            </a:xfrm>
            <a:custGeom>
              <a:avLst/>
              <a:pathLst>
                <a:path w="1516544" h="0">
                  <a:moveTo>
                    <a:pt x="0" y="0"/>
                  </a:moveTo>
                  <a:lnTo>
                    <a:pt x="216649" y="0"/>
                  </a:lnTo>
                  <a:lnTo>
                    <a:pt x="577731" y="0"/>
                  </a:lnTo>
                  <a:lnTo>
                    <a:pt x="794380" y="0"/>
                  </a:lnTo>
                  <a:lnTo>
                    <a:pt x="938813" y="0"/>
                  </a:lnTo>
                  <a:lnTo>
                    <a:pt x="1516544" y="0"/>
                  </a:lnTo>
                  <a:lnTo>
                    <a:pt x="1516544" y="0"/>
                  </a:lnTo>
                </a:path>
              </a:pathLst>
            </a:custGeom>
            <a:ln w="116535" cap="flat">
              <a:solidFill>
                <a:srgbClr val="E8E8E8">
                  <a:alpha val="100000"/>
                </a:srgbClr>
              </a:solidFill>
              <a:prstDash val="solid"/>
              <a:round/>
            </a:ln>
          </p:spPr>
          <p:txBody>
            <a:bodyPr/>
            <a:lstStyle/>
            <a:p/>
          </p:txBody>
        </p:sp>
        <p:sp>
          <p:nvSpPr>
            <p:cNvPr id="29" name="pl29"/>
            <p:cNvSpPr/>
            <p:nvPr/>
          </p:nvSpPr>
          <p:spPr>
            <a:xfrm>
              <a:off x="7918948" y="4623627"/>
              <a:ext cx="433298" cy="0"/>
            </a:xfrm>
            <a:custGeom>
              <a:avLst/>
              <a:pathLst>
                <a:path w="433298" h="0">
                  <a:moveTo>
                    <a:pt x="0" y="0"/>
                  </a:moveTo>
                  <a:lnTo>
                    <a:pt x="216649" y="0"/>
                  </a:lnTo>
                  <a:lnTo>
                    <a:pt x="288865" y="0"/>
                  </a:lnTo>
                  <a:lnTo>
                    <a:pt x="288865"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30" name="pl30"/>
            <p:cNvSpPr/>
            <p:nvPr/>
          </p:nvSpPr>
          <p:spPr>
            <a:xfrm>
              <a:off x="8063381" y="5036482"/>
              <a:ext cx="288865" cy="0"/>
            </a:xfrm>
            <a:custGeom>
              <a:avLst/>
              <a:pathLst>
                <a:path w="288865" h="0">
                  <a:moveTo>
                    <a:pt x="0" y="0"/>
                  </a:moveTo>
                  <a:lnTo>
                    <a:pt x="72216" y="0"/>
                  </a:lnTo>
                  <a:lnTo>
                    <a:pt x="144432" y="0"/>
                  </a:lnTo>
                  <a:lnTo>
                    <a:pt x="216649"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31" name="pt31"/>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18125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05888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13109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7553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7553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0331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05888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48115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05888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33671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54233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75898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12006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34774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1444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1310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20331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20331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20331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27553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05888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13109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27553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27553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20331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506128"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7834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06128"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06128"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361695"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289479"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289479"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361695"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289479"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289479"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6122987"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06128"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78344"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36169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28947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289479"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06128"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06128"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289479"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145046"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289479"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000613"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700718"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061800"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289479"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145046"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217262"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289479"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145046"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289479"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42" name="tx142"/>
            <p:cNvSpPr/>
            <p:nvPr/>
          </p:nvSpPr>
          <p:spPr>
            <a:xfrm>
              <a:off x="609275" y="454313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45" name="tx145"/>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6" name="tx146"/>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7" name="tx147"/>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0099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Chile,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(99%) and 2024 (98%). DTP1 coverage remained the same in 2025 (98%) compared to 2024, and was lower than in 2019. In 2019-2025, DTP1 coverage was at it's lowest level in 2020, 2024, and 2025 (98%).
In 2024, 9 vaccines had lower coverage than in 2019.
In 2025, 7 vaccines had lower coverage than in 2019.
In 2025, 0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3302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2140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097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09815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38653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7491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9632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2516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54005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8284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11680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40518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233024" y="2435130"/>
              <a:ext cx="3172162" cy="437441"/>
            </a:xfrm>
            <a:custGeom>
              <a:avLst/>
              <a:pathLst>
                <a:path w="3172162" h="437441">
                  <a:moveTo>
                    <a:pt x="0" y="246060"/>
                  </a:moveTo>
                  <a:lnTo>
                    <a:pt x="288378" y="273400"/>
                  </a:lnTo>
                  <a:lnTo>
                    <a:pt x="576756" y="410101"/>
                  </a:lnTo>
                  <a:lnTo>
                    <a:pt x="865135" y="300740"/>
                  </a:lnTo>
                  <a:lnTo>
                    <a:pt x="1153513" y="109360"/>
                  </a:lnTo>
                  <a:lnTo>
                    <a:pt x="1441891" y="0"/>
                  </a:lnTo>
                  <a:lnTo>
                    <a:pt x="1730270" y="382761"/>
                  </a:lnTo>
                  <a:lnTo>
                    <a:pt x="2018648" y="437441"/>
                  </a:lnTo>
                  <a:lnTo>
                    <a:pt x="2307027" y="0"/>
                  </a:lnTo>
                  <a:lnTo>
                    <a:pt x="2595405" y="164040"/>
                  </a:lnTo>
                  <a:lnTo>
                    <a:pt x="2883783" y="82020"/>
                  </a:lnTo>
                  <a:lnTo>
                    <a:pt x="3172162" y="54680"/>
                  </a:lnTo>
                </a:path>
              </a:pathLst>
            </a:custGeom>
            <a:ln w="29811" cap="flat">
              <a:solidFill>
                <a:srgbClr val="FF0000">
                  <a:alpha val="100000"/>
                </a:srgbClr>
              </a:solidFill>
              <a:prstDash val="solid"/>
              <a:round/>
            </a:ln>
          </p:spPr>
          <p:txBody>
            <a:bodyPr/>
            <a:lstStyle/>
            <a:p/>
          </p:txBody>
        </p:sp>
        <p:sp>
          <p:nvSpPr>
            <p:cNvPr id="30" name="pl30"/>
            <p:cNvSpPr/>
            <p:nvPr/>
          </p:nvSpPr>
          <p:spPr>
            <a:xfrm>
              <a:off x="1521403" y="2489810"/>
              <a:ext cx="2883783" cy="902222"/>
            </a:xfrm>
            <a:custGeom>
              <a:avLst/>
              <a:pathLst>
                <a:path w="2883783" h="902222">
                  <a:moveTo>
                    <a:pt x="0" y="437441"/>
                  </a:moveTo>
                  <a:lnTo>
                    <a:pt x="288378" y="355421"/>
                  </a:lnTo>
                  <a:lnTo>
                    <a:pt x="576756" y="546801"/>
                  </a:lnTo>
                  <a:lnTo>
                    <a:pt x="865135" y="382761"/>
                  </a:lnTo>
                  <a:lnTo>
                    <a:pt x="1153513" y="218720"/>
                  </a:lnTo>
                  <a:lnTo>
                    <a:pt x="1441891" y="437441"/>
                  </a:lnTo>
                  <a:lnTo>
                    <a:pt x="1730270" y="902222"/>
                  </a:lnTo>
                  <a:lnTo>
                    <a:pt x="2018648" y="628822"/>
                  </a:lnTo>
                  <a:lnTo>
                    <a:pt x="2307027" y="273400"/>
                  </a:lnTo>
                  <a:lnTo>
                    <a:pt x="2595405" y="136700"/>
                  </a:lnTo>
                  <a:lnTo>
                    <a:pt x="2883783" y="0"/>
                  </a:lnTo>
                </a:path>
              </a:pathLst>
            </a:custGeom>
            <a:ln w="29811" cap="flat">
              <a:solidFill>
                <a:srgbClr val="0058AB">
                  <a:alpha val="100000"/>
                </a:srgbClr>
              </a:solidFill>
              <a:prstDash val="solid"/>
              <a:round/>
            </a:ln>
          </p:spPr>
          <p:txBody>
            <a:bodyPr/>
            <a:lstStyle/>
            <a:p/>
          </p:txBody>
        </p:sp>
        <p:sp>
          <p:nvSpPr>
            <p:cNvPr id="31" name="pt31"/>
            <p:cNvSpPr/>
            <p:nvPr/>
          </p:nvSpPr>
          <p:spPr>
            <a:xfrm>
              <a:off x="1208198" y="26563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496577"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784955"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073333" y="27110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361712"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650090" y="2410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938468" y="27930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226847"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515225" y="2410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3803604" y="25743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4091982"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4380360" y="24649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1496577" y="29024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1784955" y="28204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2073333" y="30117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361712" y="28477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2650090" y="26837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2938468" y="29024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3226847" y="33672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3515225" y="30938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3803604" y="27383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4091982" y="26016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4380360" y="24649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tx54"/>
            <p:cNvSpPr/>
            <p:nvPr/>
          </p:nvSpPr>
          <p:spPr>
            <a:xfrm>
              <a:off x="1521403" y="29968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55" name="tx55"/>
            <p:cNvSpPr/>
            <p:nvPr/>
          </p:nvSpPr>
          <p:spPr>
            <a:xfrm>
              <a:off x="1809781" y="291485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56" name="tx56"/>
            <p:cNvSpPr/>
            <p:nvPr/>
          </p:nvSpPr>
          <p:spPr>
            <a:xfrm>
              <a:off x="2098159" y="310745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57" name="tx57"/>
            <p:cNvSpPr/>
            <p:nvPr/>
          </p:nvSpPr>
          <p:spPr>
            <a:xfrm>
              <a:off x="2386538" y="29421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58" name="tx58"/>
            <p:cNvSpPr/>
            <p:nvPr/>
          </p:nvSpPr>
          <p:spPr>
            <a:xfrm>
              <a:off x="2674916" y="27781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84</a:t>
              </a:r>
            </a:p>
          </p:txBody>
        </p:sp>
        <p:sp>
          <p:nvSpPr>
            <p:cNvPr id="59" name="tx59"/>
            <p:cNvSpPr/>
            <p:nvPr/>
          </p:nvSpPr>
          <p:spPr>
            <a:xfrm>
              <a:off x="2963294" y="29968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60" name="tx60"/>
            <p:cNvSpPr/>
            <p:nvPr/>
          </p:nvSpPr>
          <p:spPr>
            <a:xfrm>
              <a:off x="3251673" y="34616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61" name="tx61"/>
            <p:cNvSpPr/>
            <p:nvPr/>
          </p:nvSpPr>
          <p:spPr>
            <a:xfrm>
              <a:off x="3540051" y="31882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62" name="tx62"/>
            <p:cNvSpPr/>
            <p:nvPr/>
          </p:nvSpPr>
          <p:spPr>
            <a:xfrm>
              <a:off x="3828430" y="28328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63" name="tx63"/>
            <p:cNvSpPr/>
            <p:nvPr/>
          </p:nvSpPr>
          <p:spPr>
            <a:xfrm>
              <a:off x="4116808" y="26961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64" name="tx64"/>
            <p:cNvSpPr/>
            <p:nvPr/>
          </p:nvSpPr>
          <p:spPr>
            <a:xfrm>
              <a:off x="4405186" y="25594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92</a:t>
              </a:r>
            </a:p>
          </p:txBody>
        </p:sp>
        <p:sp>
          <p:nvSpPr>
            <p:cNvPr id="65" name="tx65"/>
            <p:cNvSpPr/>
            <p:nvPr/>
          </p:nvSpPr>
          <p:spPr>
            <a:xfrm>
              <a:off x="1233024" y="25089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66" name="tx66"/>
            <p:cNvSpPr/>
            <p:nvPr/>
          </p:nvSpPr>
          <p:spPr>
            <a:xfrm>
              <a:off x="1521403"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67" name="tx67"/>
            <p:cNvSpPr/>
            <p:nvPr/>
          </p:nvSpPr>
          <p:spPr>
            <a:xfrm>
              <a:off x="1809781"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68" name="tx68"/>
            <p:cNvSpPr/>
            <p:nvPr/>
          </p:nvSpPr>
          <p:spPr>
            <a:xfrm>
              <a:off x="2098159" y="256360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69" name="tx69"/>
            <p:cNvSpPr/>
            <p:nvPr/>
          </p:nvSpPr>
          <p:spPr>
            <a:xfrm>
              <a:off x="2386538"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70" name="tx70"/>
            <p:cNvSpPr/>
            <p:nvPr/>
          </p:nvSpPr>
          <p:spPr>
            <a:xfrm>
              <a:off x="2674916" y="22629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71" name="tx71"/>
            <p:cNvSpPr/>
            <p:nvPr/>
          </p:nvSpPr>
          <p:spPr>
            <a:xfrm>
              <a:off x="2963294" y="26456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72" name="tx72"/>
            <p:cNvSpPr/>
            <p:nvPr/>
          </p:nvSpPr>
          <p:spPr>
            <a:xfrm>
              <a:off x="3251673"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73" name="tx73"/>
            <p:cNvSpPr/>
            <p:nvPr/>
          </p:nvSpPr>
          <p:spPr>
            <a:xfrm>
              <a:off x="3540051" y="22629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74" name="tx74"/>
            <p:cNvSpPr/>
            <p:nvPr/>
          </p:nvSpPr>
          <p:spPr>
            <a:xfrm>
              <a:off x="3828430" y="242694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75" name="tx75"/>
            <p:cNvSpPr/>
            <p:nvPr/>
          </p:nvSpPr>
          <p:spPr>
            <a:xfrm>
              <a:off x="4116808"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76" name="tx76"/>
            <p:cNvSpPr/>
            <p:nvPr/>
          </p:nvSpPr>
          <p:spPr>
            <a:xfrm>
              <a:off x="4405186" y="23175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77" name="pl77"/>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8" name="tx78"/>
            <p:cNvSpPr/>
            <p:nvPr/>
          </p:nvSpPr>
          <p:spPr>
            <a:xfrm>
              <a:off x="3789912"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79" name="tx79"/>
            <p:cNvSpPr/>
            <p:nvPr/>
          </p:nvSpPr>
          <p:spPr>
            <a:xfrm>
              <a:off x="3656245"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80" name="rc8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81" name="pl8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2" name="pl8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3" name="pl8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4" name="pl8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5" name="pl8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6" name="pl8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7" name="pl8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8" name="pl8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9" name="pl8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0" name="pl9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1" name="pl9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2" name="pl9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3" name="pl9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4" name="pl94"/>
            <p:cNvSpPr/>
            <p:nvPr/>
          </p:nvSpPr>
          <p:spPr>
            <a:xfrm>
              <a:off x="542642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571480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60031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629155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65799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686831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71566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74450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773345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802182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831020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859858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6868316" y="2462470"/>
              <a:ext cx="1730270" cy="574141"/>
            </a:xfrm>
            <a:custGeom>
              <a:avLst/>
              <a:pathLst>
                <a:path w="1730270" h="574141">
                  <a:moveTo>
                    <a:pt x="0" y="0"/>
                  </a:moveTo>
                  <a:lnTo>
                    <a:pt x="288378" y="464781"/>
                  </a:lnTo>
                  <a:lnTo>
                    <a:pt x="576756" y="574141"/>
                  </a:lnTo>
                  <a:lnTo>
                    <a:pt x="865135" y="82020"/>
                  </a:lnTo>
                  <a:lnTo>
                    <a:pt x="1153513" y="164040"/>
                  </a:lnTo>
                  <a:lnTo>
                    <a:pt x="1441891" y="164040"/>
                  </a:lnTo>
                  <a:lnTo>
                    <a:pt x="1730270" y="136700"/>
                  </a:lnTo>
                </a:path>
              </a:pathLst>
            </a:custGeom>
            <a:ln w="29811" cap="flat">
              <a:solidFill>
                <a:srgbClr val="FF0000">
                  <a:alpha val="100000"/>
                </a:srgbClr>
              </a:solidFill>
              <a:prstDash val="solid"/>
              <a:round/>
            </a:ln>
          </p:spPr>
          <p:txBody>
            <a:bodyPr/>
            <a:lstStyle/>
            <a:p/>
          </p:txBody>
        </p:sp>
        <p:sp>
          <p:nvSpPr>
            <p:cNvPr id="107" name="pl107"/>
            <p:cNvSpPr/>
            <p:nvPr/>
          </p:nvSpPr>
          <p:spPr>
            <a:xfrm>
              <a:off x="7156694" y="2599170"/>
              <a:ext cx="1441891" cy="738182"/>
            </a:xfrm>
            <a:custGeom>
              <a:avLst/>
              <a:pathLst>
                <a:path w="1441891" h="738182">
                  <a:moveTo>
                    <a:pt x="0" y="519461"/>
                  </a:moveTo>
                  <a:lnTo>
                    <a:pt x="288378" y="738182"/>
                  </a:lnTo>
                  <a:lnTo>
                    <a:pt x="576756" y="683502"/>
                  </a:lnTo>
                  <a:lnTo>
                    <a:pt x="865135" y="246060"/>
                  </a:lnTo>
                  <a:lnTo>
                    <a:pt x="1153513" y="82020"/>
                  </a:lnTo>
                  <a:lnTo>
                    <a:pt x="1441891" y="0"/>
                  </a:lnTo>
                </a:path>
              </a:pathLst>
            </a:custGeom>
            <a:ln w="29811" cap="flat">
              <a:solidFill>
                <a:srgbClr val="0058AB">
                  <a:alpha val="100000"/>
                </a:srgbClr>
              </a:solidFill>
              <a:prstDash val="solid"/>
              <a:round/>
            </a:ln>
          </p:spPr>
          <p:txBody>
            <a:bodyPr/>
            <a:lstStyle/>
            <a:p/>
          </p:txBody>
        </p:sp>
        <p:sp>
          <p:nvSpPr>
            <p:cNvPr id="108" name="pt108"/>
            <p:cNvSpPr/>
            <p:nvPr/>
          </p:nvSpPr>
          <p:spPr>
            <a:xfrm>
              <a:off x="6843490" y="24376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9" name="pt109"/>
            <p:cNvSpPr/>
            <p:nvPr/>
          </p:nvSpPr>
          <p:spPr>
            <a:xfrm>
              <a:off x="7131868" y="29024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0" name="pt110"/>
            <p:cNvSpPr/>
            <p:nvPr/>
          </p:nvSpPr>
          <p:spPr>
            <a:xfrm>
              <a:off x="7420247" y="30117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7708625"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7997003"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8285382"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8573760" y="25743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7131868" y="30938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6" name="pt116"/>
            <p:cNvSpPr/>
            <p:nvPr/>
          </p:nvSpPr>
          <p:spPr>
            <a:xfrm>
              <a:off x="7420247" y="33125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7" name="pt117"/>
            <p:cNvSpPr/>
            <p:nvPr/>
          </p:nvSpPr>
          <p:spPr>
            <a:xfrm>
              <a:off x="7708625" y="32578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8" name="pt118"/>
            <p:cNvSpPr/>
            <p:nvPr/>
          </p:nvSpPr>
          <p:spPr>
            <a:xfrm>
              <a:off x="7997003" y="28204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9" name="pt119"/>
            <p:cNvSpPr/>
            <p:nvPr/>
          </p:nvSpPr>
          <p:spPr>
            <a:xfrm>
              <a:off x="8285382" y="26563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0" name="pt120"/>
            <p:cNvSpPr/>
            <p:nvPr/>
          </p:nvSpPr>
          <p:spPr>
            <a:xfrm>
              <a:off x="8573760" y="257434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1" name="tx121"/>
            <p:cNvSpPr/>
            <p:nvPr/>
          </p:nvSpPr>
          <p:spPr>
            <a:xfrm>
              <a:off x="7156694" y="31882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122" name="tx122"/>
            <p:cNvSpPr/>
            <p:nvPr/>
          </p:nvSpPr>
          <p:spPr>
            <a:xfrm>
              <a:off x="7445073" y="34069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123" name="tx123"/>
            <p:cNvSpPr/>
            <p:nvPr/>
          </p:nvSpPr>
          <p:spPr>
            <a:xfrm>
              <a:off x="7733451" y="33522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124" name="tx124"/>
            <p:cNvSpPr/>
            <p:nvPr/>
          </p:nvSpPr>
          <p:spPr>
            <a:xfrm>
              <a:off x="8021829" y="291485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125" name="tx125"/>
            <p:cNvSpPr/>
            <p:nvPr/>
          </p:nvSpPr>
          <p:spPr>
            <a:xfrm>
              <a:off x="8310208" y="27508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126" name="tx126"/>
            <p:cNvSpPr/>
            <p:nvPr/>
          </p:nvSpPr>
          <p:spPr>
            <a:xfrm>
              <a:off x="8598586" y="266879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127" name="tx127"/>
            <p:cNvSpPr/>
            <p:nvPr/>
          </p:nvSpPr>
          <p:spPr>
            <a:xfrm>
              <a:off x="6868316" y="229020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128" name="tx128"/>
            <p:cNvSpPr/>
            <p:nvPr/>
          </p:nvSpPr>
          <p:spPr>
            <a:xfrm>
              <a:off x="7156694" y="27550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129" name="tx129"/>
            <p:cNvSpPr/>
            <p:nvPr/>
          </p:nvSpPr>
          <p:spPr>
            <a:xfrm>
              <a:off x="7445073" y="286560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130" name="tx130"/>
            <p:cNvSpPr/>
            <p:nvPr/>
          </p:nvSpPr>
          <p:spPr>
            <a:xfrm>
              <a:off x="7733451"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131" name="tx131"/>
            <p:cNvSpPr/>
            <p:nvPr/>
          </p:nvSpPr>
          <p:spPr>
            <a:xfrm>
              <a:off x="8021829"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132" name="tx132"/>
            <p:cNvSpPr/>
            <p:nvPr/>
          </p:nvSpPr>
          <p:spPr>
            <a:xfrm>
              <a:off x="8310208"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133" name="tx133"/>
            <p:cNvSpPr/>
            <p:nvPr/>
          </p:nvSpPr>
          <p:spPr>
            <a:xfrm>
              <a:off x="8598586" y="242694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134" name="pl134"/>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35" name="tx135"/>
            <p:cNvSpPr/>
            <p:nvPr/>
          </p:nvSpPr>
          <p:spPr>
            <a:xfrm>
              <a:off x="7983312"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136" name="tx136"/>
            <p:cNvSpPr/>
            <p:nvPr/>
          </p:nvSpPr>
          <p:spPr>
            <a:xfrm>
              <a:off x="7849645"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137" name="rc13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38" name="tx13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39" name="tx13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40" name="tx140"/>
            <p:cNvSpPr/>
            <p:nvPr/>
          </p:nvSpPr>
          <p:spPr>
            <a:xfrm rot="-5400000">
              <a:off x="110502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41" name="tx141"/>
            <p:cNvSpPr/>
            <p:nvPr/>
          </p:nvSpPr>
          <p:spPr>
            <a:xfrm rot="-5400000">
              <a:off x="139340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2" name="tx142"/>
            <p:cNvSpPr/>
            <p:nvPr/>
          </p:nvSpPr>
          <p:spPr>
            <a:xfrm rot="-5400000">
              <a:off x="16817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3" name="tx143"/>
            <p:cNvSpPr/>
            <p:nvPr/>
          </p:nvSpPr>
          <p:spPr>
            <a:xfrm rot="-5400000">
              <a:off x="197015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4" name="tx144"/>
            <p:cNvSpPr/>
            <p:nvPr/>
          </p:nvSpPr>
          <p:spPr>
            <a:xfrm rot="-5400000">
              <a:off x="225853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5" name="tx145"/>
            <p:cNvSpPr/>
            <p:nvPr/>
          </p:nvSpPr>
          <p:spPr>
            <a:xfrm rot="-5400000">
              <a:off x="25469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6" name="tx146"/>
            <p:cNvSpPr/>
            <p:nvPr/>
          </p:nvSpPr>
          <p:spPr>
            <a:xfrm rot="-5400000">
              <a:off x="28352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31236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8" name="tx148"/>
            <p:cNvSpPr/>
            <p:nvPr/>
          </p:nvSpPr>
          <p:spPr>
            <a:xfrm rot="-5400000">
              <a:off x="341205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9" name="tx149"/>
            <p:cNvSpPr/>
            <p:nvPr/>
          </p:nvSpPr>
          <p:spPr>
            <a:xfrm rot="-5400000">
              <a:off x="3700400"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0" name="tx150"/>
            <p:cNvSpPr/>
            <p:nvPr/>
          </p:nvSpPr>
          <p:spPr>
            <a:xfrm rot="-5400000">
              <a:off x="398880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1" name="tx151"/>
            <p:cNvSpPr/>
            <p:nvPr/>
          </p:nvSpPr>
          <p:spPr>
            <a:xfrm rot="-5400000">
              <a:off x="427718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529842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3" name="tx153"/>
            <p:cNvSpPr/>
            <p:nvPr/>
          </p:nvSpPr>
          <p:spPr>
            <a:xfrm rot="-5400000">
              <a:off x="558680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8751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5" name="tx155"/>
            <p:cNvSpPr/>
            <p:nvPr/>
          </p:nvSpPr>
          <p:spPr>
            <a:xfrm rot="-5400000">
              <a:off x="616355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6" name="tx156"/>
            <p:cNvSpPr/>
            <p:nvPr/>
          </p:nvSpPr>
          <p:spPr>
            <a:xfrm rot="-5400000">
              <a:off x="645193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7" name="tx157"/>
            <p:cNvSpPr/>
            <p:nvPr/>
          </p:nvSpPr>
          <p:spPr>
            <a:xfrm rot="-5400000">
              <a:off x="67403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70286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73170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760545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7893800"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818220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847058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65" name="tx16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66" name="tx16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67" name="tx16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68" name="tx16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69" name="tx16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70" name="tx17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l17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72" name="pl17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73" name="tx17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74" name="tx17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75" name="tx175"/>
            <p:cNvSpPr/>
            <p:nvPr/>
          </p:nvSpPr>
          <p:spPr>
            <a:xfrm>
              <a:off x="757200" y="1330710"/>
              <a:ext cx="518988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Chile, 2014-2025</a:t>
              </a:r>
            </a:p>
          </p:txBody>
        </p:sp>
        <p:sp>
          <p:nvSpPr>
            <p:cNvPr id="176" name="tx17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7" name="tx17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Chile was 2014.
In 2025, first dose (HPV1) programme coverage among girls was 92%. In 2025, last dose (HPVc) programme coverage among girls was 92%.</a:t>
            </a:r>
          </a:p>
        </p:txBody>
      </p:sp>
      <p:sp>
        <p:nvSpPr>
          <p:cNvPr id="1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92% and coverage among boys increased to 88%, following switch to single dose in 2024.</a:t>
            </a:r>
          </a:p>
        </p:txBody>
      </p:sp>
      <p:grpSp xmlns:pic="http://schemas.openxmlformats.org/drawingml/2006/picture">
        <p:nvGrpSpPr>
          <p:cNvPr id="180" name=""/>
          <p:cNvGrpSpPr/>
          <p:nvPr/>
        </p:nvGrpSpPr>
        <p:grpSpPr>
          <a:xfrm>
            <a:off x="292608" y="1005840"/>
            <a:ext cx="8595360" cy="28575"/>
            <a:chOff x="292608" y="1005840"/>
            <a:chExt cx="8595360" cy="28575"/>
          </a:xfrm>
        </p:grpSpPr>
        <p:sp>
          <p:nvSpPr>
            <p:cNvPr id="18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95759"/>
              <a:ext cx="6481656" cy="210657"/>
            </a:xfrm>
            <a:custGeom>
              <a:avLst/>
              <a:pathLst>
                <a:path w="6481656" h="210657">
                  <a:moveTo>
                    <a:pt x="0" y="180563"/>
                  </a:moveTo>
                  <a:lnTo>
                    <a:pt x="259266" y="0"/>
                  </a:lnTo>
                  <a:lnTo>
                    <a:pt x="518532" y="0"/>
                  </a:lnTo>
                  <a:lnTo>
                    <a:pt x="777798" y="30093"/>
                  </a:lnTo>
                  <a:lnTo>
                    <a:pt x="1037065" y="120375"/>
                  </a:lnTo>
                  <a:lnTo>
                    <a:pt x="1296331" y="180563"/>
                  </a:lnTo>
                  <a:lnTo>
                    <a:pt x="1555597" y="90281"/>
                  </a:lnTo>
                  <a:lnTo>
                    <a:pt x="1814863" y="30093"/>
                  </a:lnTo>
                  <a:lnTo>
                    <a:pt x="2074130" y="60187"/>
                  </a:lnTo>
                  <a:lnTo>
                    <a:pt x="2333396" y="90281"/>
                  </a:lnTo>
                  <a:lnTo>
                    <a:pt x="2592662" y="150469"/>
                  </a:lnTo>
                  <a:lnTo>
                    <a:pt x="2851928" y="90281"/>
                  </a:lnTo>
                  <a:lnTo>
                    <a:pt x="3111195" y="210657"/>
                  </a:lnTo>
                  <a:lnTo>
                    <a:pt x="3370461" y="180563"/>
                  </a:lnTo>
                  <a:lnTo>
                    <a:pt x="3629727" y="60187"/>
                  </a:lnTo>
                  <a:lnTo>
                    <a:pt x="3888994" y="30093"/>
                  </a:lnTo>
                  <a:lnTo>
                    <a:pt x="4148260" y="60187"/>
                  </a:lnTo>
                  <a:lnTo>
                    <a:pt x="4407526" y="120375"/>
                  </a:lnTo>
                  <a:lnTo>
                    <a:pt x="4666792" y="60187"/>
                  </a:lnTo>
                  <a:lnTo>
                    <a:pt x="4926059" y="30093"/>
                  </a:lnTo>
                  <a:lnTo>
                    <a:pt x="5185325" y="120375"/>
                  </a:lnTo>
                  <a:lnTo>
                    <a:pt x="5444591" y="60187"/>
                  </a:lnTo>
                  <a:lnTo>
                    <a:pt x="5703857" y="30093"/>
                  </a:lnTo>
                  <a:lnTo>
                    <a:pt x="5963124" y="30093"/>
                  </a:lnTo>
                  <a:lnTo>
                    <a:pt x="6222390" y="60187"/>
                  </a:lnTo>
                  <a:lnTo>
                    <a:pt x="6481656" y="60187"/>
                  </a:lnTo>
                </a:path>
              </a:pathLst>
            </a:custGeom>
            <a:ln w="27101" cap="flat">
              <a:solidFill>
                <a:srgbClr val="F8766D">
                  <a:alpha val="100000"/>
                </a:srgbClr>
              </a:solidFill>
              <a:prstDash val="solid"/>
              <a:round/>
            </a:ln>
          </p:spPr>
          <p:txBody>
            <a:bodyPr/>
            <a:lstStyle/>
            <a:p/>
          </p:txBody>
        </p:sp>
        <p:sp>
          <p:nvSpPr>
            <p:cNvPr id="28" name="pl28"/>
            <p:cNvSpPr/>
            <p:nvPr/>
          </p:nvSpPr>
          <p:spPr>
            <a:xfrm>
              <a:off x="2476084" y="2225853"/>
              <a:ext cx="5444591" cy="782440"/>
            </a:xfrm>
            <a:custGeom>
              <a:avLst/>
              <a:pathLst>
                <a:path w="5444591" h="782440">
                  <a:moveTo>
                    <a:pt x="0" y="0"/>
                  </a:moveTo>
                  <a:lnTo>
                    <a:pt x="259266" y="0"/>
                  </a:lnTo>
                  <a:lnTo>
                    <a:pt x="518532" y="30093"/>
                  </a:lnTo>
                  <a:lnTo>
                    <a:pt x="777798" y="30093"/>
                  </a:lnTo>
                  <a:lnTo>
                    <a:pt x="1037065" y="210657"/>
                  </a:lnTo>
                  <a:lnTo>
                    <a:pt x="1296331" y="210657"/>
                  </a:lnTo>
                  <a:lnTo>
                    <a:pt x="1555597" y="361126"/>
                  </a:lnTo>
                  <a:lnTo>
                    <a:pt x="1814863" y="571783"/>
                  </a:lnTo>
                  <a:lnTo>
                    <a:pt x="2074130" y="662065"/>
                  </a:lnTo>
                  <a:lnTo>
                    <a:pt x="2333396" y="541689"/>
                  </a:lnTo>
                  <a:lnTo>
                    <a:pt x="2592662" y="240750"/>
                  </a:lnTo>
                  <a:lnTo>
                    <a:pt x="2851928" y="210657"/>
                  </a:lnTo>
                  <a:lnTo>
                    <a:pt x="3111195" y="270844"/>
                  </a:lnTo>
                  <a:lnTo>
                    <a:pt x="3370461" y="180563"/>
                  </a:lnTo>
                  <a:lnTo>
                    <a:pt x="3629727" y="90281"/>
                  </a:lnTo>
                  <a:lnTo>
                    <a:pt x="3888994" y="150469"/>
                  </a:lnTo>
                  <a:lnTo>
                    <a:pt x="4148260" y="391220"/>
                  </a:lnTo>
                  <a:lnTo>
                    <a:pt x="4407526" y="150469"/>
                  </a:lnTo>
                  <a:lnTo>
                    <a:pt x="4666792" y="451408"/>
                  </a:lnTo>
                  <a:lnTo>
                    <a:pt x="4926059" y="782440"/>
                  </a:lnTo>
                  <a:lnTo>
                    <a:pt x="5185325" y="692158"/>
                  </a:lnTo>
                  <a:lnTo>
                    <a:pt x="5444591" y="541689"/>
                  </a:lnTo>
                </a:path>
              </a:pathLst>
            </a:custGeom>
            <a:ln w="27101" cap="flat">
              <a:solidFill>
                <a:srgbClr val="7CAE00">
                  <a:alpha val="100000"/>
                </a:srgbClr>
              </a:solidFill>
              <a:prstDash val="solid"/>
              <a:round/>
            </a:ln>
          </p:spPr>
          <p:txBody>
            <a:bodyPr/>
            <a:lstStyle/>
            <a:p/>
          </p:txBody>
        </p:sp>
        <p:sp>
          <p:nvSpPr>
            <p:cNvPr id="29" name="pl29"/>
            <p:cNvSpPr/>
            <p:nvPr/>
          </p:nvSpPr>
          <p:spPr>
            <a:xfrm>
              <a:off x="4290948" y="2255946"/>
              <a:ext cx="3629727" cy="1233848"/>
            </a:xfrm>
            <a:custGeom>
              <a:avLst/>
              <a:pathLst>
                <a:path w="3629727" h="1233848">
                  <a:moveTo>
                    <a:pt x="0" y="1233848"/>
                  </a:moveTo>
                  <a:lnTo>
                    <a:pt x="259266" y="391220"/>
                  </a:lnTo>
                  <a:lnTo>
                    <a:pt x="518532" y="481501"/>
                  </a:lnTo>
                  <a:lnTo>
                    <a:pt x="777798" y="90281"/>
                  </a:lnTo>
                  <a:lnTo>
                    <a:pt x="1037065" y="150469"/>
                  </a:lnTo>
                  <a:lnTo>
                    <a:pt x="1296331" y="60187"/>
                  </a:lnTo>
                  <a:lnTo>
                    <a:pt x="1555597" y="60187"/>
                  </a:lnTo>
                  <a:lnTo>
                    <a:pt x="1814863" y="60187"/>
                  </a:lnTo>
                  <a:lnTo>
                    <a:pt x="2074130" y="0"/>
                  </a:lnTo>
                  <a:lnTo>
                    <a:pt x="2333396" y="180563"/>
                  </a:lnTo>
                  <a:lnTo>
                    <a:pt x="2592662" y="90281"/>
                  </a:lnTo>
                  <a:lnTo>
                    <a:pt x="2851928" y="60187"/>
                  </a:lnTo>
                  <a:lnTo>
                    <a:pt x="3111195" y="60187"/>
                  </a:lnTo>
                  <a:lnTo>
                    <a:pt x="3370461" y="60187"/>
                  </a:lnTo>
                  <a:lnTo>
                    <a:pt x="3629727" y="30093"/>
                  </a:lnTo>
                </a:path>
              </a:pathLst>
            </a:custGeom>
            <a:ln w="27101" cap="flat">
              <a:solidFill>
                <a:srgbClr val="00BFC4">
                  <a:alpha val="100000"/>
                </a:srgbClr>
              </a:solidFill>
              <a:prstDash val="solid"/>
              <a:round/>
            </a:ln>
          </p:spPr>
          <p:txBody>
            <a:bodyPr/>
            <a:lstStyle/>
            <a:p/>
          </p:txBody>
        </p:sp>
        <p:sp>
          <p:nvSpPr>
            <p:cNvPr id="30" name="pl30"/>
            <p:cNvSpPr/>
            <p:nvPr/>
          </p:nvSpPr>
          <p:spPr>
            <a:xfrm>
              <a:off x="5328013" y="2346228"/>
              <a:ext cx="2592662" cy="993097"/>
            </a:xfrm>
            <a:custGeom>
              <a:avLst/>
              <a:pathLst>
                <a:path w="2592662" h="993097">
                  <a:moveTo>
                    <a:pt x="0" y="481501"/>
                  </a:moveTo>
                  <a:lnTo>
                    <a:pt x="259266" y="391220"/>
                  </a:lnTo>
                  <a:lnTo>
                    <a:pt x="518532" y="601877"/>
                  </a:lnTo>
                  <a:lnTo>
                    <a:pt x="777798" y="421314"/>
                  </a:lnTo>
                  <a:lnTo>
                    <a:pt x="1037065" y="240750"/>
                  </a:lnTo>
                  <a:lnTo>
                    <a:pt x="1296331" y="481501"/>
                  </a:lnTo>
                  <a:lnTo>
                    <a:pt x="1555597" y="993097"/>
                  </a:lnTo>
                  <a:lnTo>
                    <a:pt x="1814863" y="692158"/>
                  </a:lnTo>
                  <a:lnTo>
                    <a:pt x="2074130" y="300938"/>
                  </a:lnTo>
                  <a:lnTo>
                    <a:pt x="2333396" y="150469"/>
                  </a:lnTo>
                  <a:lnTo>
                    <a:pt x="2592662"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2175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7291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24766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30785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33794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2437707" y="218747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252571" y="345141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289636" y="278935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4342" y="2151948"/>
              <a:ext cx="245600" cy="98516"/>
            </a:xfrm>
            <a:custGeom>
              <a:avLst/>
              <a:pathLst>
                <a:path w="245600" h="98516">
                  <a:moveTo>
                    <a:pt x="245600" y="0"/>
                  </a:moveTo>
                  <a:lnTo>
                    <a:pt x="0" y="98516"/>
                  </a:lnTo>
                </a:path>
              </a:pathLst>
            </a:custGeom>
          </p:spPr>
          <p:txBody>
            <a:bodyPr/>
            <a:lstStyle/>
            <a:p/>
          </p:txBody>
        </p:sp>
        <p:sp>
          <p:nvSpPr>
            <p:cNvPr id="41" name="pl41"/>
            <p:cNvSpPr/>
            <p:nvPr/>
          </p:nvSpPr>
          <p:spPr>
            <a:xfrm>
              <a:off x="7935937" y="2290800"/>
              <a:ext cx="244004" cy="76100"/>
            </a:xfrm>
            <a:custGeom>
              <a:avLst/>
              <a:pathLst>
                <a:path w="244004" h="76100">
                  <a:moveTo>
                    <a:pt x="244004" y="76100"/>
                  </a:moveTo>
                  <a:lnTo>
                    <a:pt x="0" y="0"/>
                  </a:lnTo>
                </a:path>
              </a:pathLst>
            </a:custGeom>
          </p:spPr>
          <p:txBody>
            <a:bodyPr/>
            <a:lstStyle/>
            <a:p/>
          </p:txBody>
        </p:sp>
        <p:sp>
          <p:nvSpPr>
            <p:cNvPr id="42" name="pl42"/>
            <p:cNvSpPr/>
            <p:nvPr/>
          </p:nvSpPr>
          <p:spPr>
            <a:xfrm>
              <a:off x="7927059" y="2353539"/>
              <a:ext cx="252883" cy="289626"/>
            </a:xfrm>
            <a:custGeom>
              <a:avLst/>
              <a:pathLst>
                <a:path w="252883" h="289626">
                  <a:moveTo>
                    <a:pt x="252883" y="289626"/>
                  </a:moveTo>
                  <a:lnTo>
                    <a:pt x="0" y="0"/>
                  </a:lnTo>
                </a:path>
              </a:pathLst>
            </a:custGeom>
          </p:spPr>
          <p:txBody>
            <a:bodyPr/>
            <a:lstStyle/>
            <a:p/>
          </p:txBody>
        </p:sp>
        <p:sp>
          <p:nvSpPr>
            <p:cNvPr id="43" name="pl43"/>
            <p:cNvSpPr/>
            <p:nvPr/>
          </p:nvSpPr>
          <p:spPr>
            <a:xfrm>
              <a:off x="7932062" y="2773803"/>
              <a:ext cx="247880" cy="136307"/>
            </a:xfrm>
            <a:custGeom>
              <a:avLst/>
              <a:pathLst>
                <a:path w="247880" h="136307">
                  <a:moveTo>
                    <a:pt x="247880" y="136307"/>
                  </a:moveTo>
                  <a:lnTo>
                    <a:pt x="0" y="0"/>
                  </a:lnTo>
                </a:path>
              </a:pathLst>
            </a:custGeom>
          </p:spPr>
          <p:txBody>
            <a:bodyPr/>
            <a:lstStyle/>
            <a:p/>
          </p:txBody>
        </p:sp>
        <p:sp>
          <p:nvSpPr>
            <p:cNvPr id="44" name="pg44"/>
            <p:cNvSpPr/>
            <p:nvPr/>
          </p:nvSpPr>
          <p:spPr>
            <a:xfrm>
              <a:off x="8111362" y="203022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7106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95%</a:t>
              </a:r>
            </a:p>
          </p:txBody>
        </p:sp>
        <p:sp>
          <p:nvSpPr>
            <p:cNvPr id="46" name="pg46"/>
            <p:cNvSpPr/>
            <p:nvPr/>
          </p:nvSpPr>
          <p:spPr>
            <a:xfrm>
              <a:off x="8111362" y="230301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34385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94%</a:t>
              </a:r>
            </a:p>
          </p:txBody>
        </p:sp>
        <p:sp>
          <p:nvSpPr>
            <p:cNvPr id="48" name="pg48"/>
            <p:cNvSpPr/>
            <p:nvPr/>
          </p:nvSpPr>
          <p:spPr>
            <a:xfrm>
              <a:off x="8111362" y="257516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34222" y="261600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92%</a:t>
              </a:r>
            </a:p>
          </p:txBody>
        </p:sp>
        <p:sp>
          <p:nvSpPr>
            <p:cNvPr id="50" name="pg50"/>
            <p:cNvSpPr/>
            <p:nvPr/>
          </p:nvSpPr>
          <p:spPr>
            <a:xfrm>
              <a:off x="8111362" y="285043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289127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78%</a:t>
              </a:r>
            </a:p>
          </p:txBody>
        </p:sp>
        <p:sp>
          <p:nvSpPr>
            <p:cNvPr id="52" name="pg52"/>
            <p:cNvSpPr/>
            <p:nvPr/>
          </p:nvSpPr>
          <p:spPr>
            <a:xfrm>
              <a:off x="1141335" y="235746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7055" y="240127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91</a:t>
              </a:r>
            </a:p>
          </p:txBody>
        </p:sp>
        <p:sp>
          <p:nvSpPr>
            <p:cNvPr id="54" name="pg54"/>
            <p:cNvSpPr/>
            <p:nvPr/>
          </p:nvSpPr>
          <p:spPr>
            <a:xfrm>
              <a:off x="2180007" y="220636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2225727" y="225017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96</a:t>
              </a:r>
            </a:p>
          </p:txBody>
        </p:sp>
        <p:sp>
          <p:nvSpPr>
            <p:cNvPr id="56" name="pg56"/>
            <p:cNvSpPr/>
            <p:nvPr/>
          </p:nvSpPr>
          <p:spPr>
            <a:xfrm>
              <a:off x="3994011" y="347070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039731" y="3514885"/>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54</a:t>
              </a:r>
            </a:p>
          </p:txBody>
        </p:sp>
        <p:sp>
          <p:nvSpPr>
            <p:cNvPr id="58" name="pg58"/>
            <p:cNvSpPr/>
            <p:nvPr/>
          </p:nvSpPr>
          <p:spPr>
            <a:xfrm>
              <a:off x="5394087" y="266433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439807" y="27081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76</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300682" y="1704354"/>
              <a:ext cx="12768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Chile,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Chile has all 4 of the  SDG vaccines.
In 2025, Chile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Chile met the 90% SDG coverage target for DTP3, PCVC, and HPVc,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98% between 2024 and 2025.
• DTP3 coverage remained constant at 95% between 2024 and 2025.
• There were there were approximately the same number of zero-dose children in 2025. This leaves 3,000 children without vaccination, vulnerable to vaccine-preventable diseases and a further 5,000 with incomplete protection.
• Chile accounted for 0.4% of zero-dose children in Latin America and the Caribbean (LACR) and &lt;0.1% of zero-dose children globally.
• MCV1 coverage increased 2 percentage points from 93% in 2024 to 95% in 2025. There were 8,000 children who missed out on the first measles vaccination.
• MCV2 coverage increased 5 percentage points from 73% in 2024 to 78% in 2025.
• Last dose coverage of HPV vaccination (HPVc) among girls increased from 87% to 92%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Chile,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Chile.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9373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9373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9373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9373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9373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2" name="rc82"/>
            <p:cNvSpPr/>
            <p:nvPr/>
          </p:nvSpPr>
          <p:spPr>
            <a:xfrm>
              <a:off x="2822259"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3" name="rc83"/>
            <p:cNvSpPr/>
            <p:nvPr/>
          </p:nvSpPr>
          <p:spPr>
            <a:xfrm>
              <a:off x="3133311" y="3355336"/>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4" name="rc84"/>
            <p:cNvSpPr/>
            <p:nvPr/>
          </p:nvSpPr>
          <p:spPr>
            <a:xfrm>
              <a:off x="3444364"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5" name="rc85"/>
            <p:cNvSpPr/>
            <p:nvPr/>
          </p:nvSpPr>
          <p:spPr>
            <a:xfrm>
              <a:off x="3755416"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6" name="rc86"/>
            <p:cNvSpPr/>
            <p:nvPr/>
          </p:nvSpPr>
          <p:spPr>
            <a:xfrm>
              <a:off x="4066468" y="3355336"/>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7" name="rc87"/>
            <p:cNvSpPr/>
            <p:nvPr/>
          </p:nvSpPr>
          <p:spPr>
            <a:xfrm>
              <a:off x="4377521"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8" name="rc88"/>
            <p:cNvSpPr/>
            <p:nvPr/>
          </p:nvSpPr>
          <p:spPr>
            <a:xfrm>
              <a:off x="4688573" y="3355336"/>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9" name="rc89"/>
            <p:cNvSpPr/>
            <p:nvPr/>
          </p:nvSpPr>
          <p:spPr>
            <a:xfrm>
              <a:off x="4999625" y="3355336"/>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0" name="rc90"/>
            <p:cNvSpPr/>
            <p:nvPr/>
          </p:nvSpPr>
          <p:spPr>
            <a:xfrm>
              <a:off x="5310677"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1" name="rc91"/>
            <p:cNvSpPr/>
            <p:nvPr/>
          </p:nvSpPr>
          <p:spPr>
            <a:xfrm>
              <a:off x="5621730"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2" name="rc92"/>
            <p:cNvSpPr/>
            <p:nvPr/>
          </p:nvSpPr>
          <p:spPr>
            <a:xfrm>
              <a:off x="5932782"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3" name="rc93"/>
            <p:cNvSpPr/>
            <p:nvPr/>
          </p:nvSpPr>
          <p:spPr>
            <a:xfrm>
              <a:off x="6243834"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4" name="rc94"/>
            <p:cNvSpPr/>
            <p:nvPr/>
          </p:nvSpPr>
          <p:spPr>
            <a:xfrm>
              <a:off x="6554887"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5" name="rc95"/>
            <p:cNvSpPr/>
            <p:nvPr/>
          </p:nvSpPr>
          <p:spPr>
            <a:xfrm>
              <a:off x="6865939"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6" name="rc96"/>
            <p:cNvSpPr/>
            <p:nvPr/>
          </p:nvSpPr>
          <p:spPr>
            <a:xfrm>
              <a:off x="7176991"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7" name="rc97"/>
            <p:cNvSpPr/>
            <p:nvPr/>
          </p:nvSpPr>
          <p:spPr>
            <a:xfrm>
              <a:off x="7488044"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8" name="rc98"/>
            <p:cNvSpPr/>
            <p:nvPr/>
          </p:nvSpPr>
          <p:spPr>
            <a:xfrm>
              <a:off x="7799096"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9" name="rc99"/>
            <p:cNvSpPr/>
            <p:nvPr/>
          </p:nvSpPr>
          <p:spPr>
            <a:xfrm>
              <a:off x="8110148"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0" name="rc100"/>
            <p:cNvSpPr/>
            <p:nvPr/>
          </p:nvSpPr>
          <p:spPr>
            <a:xfrm>
              <a:off x="8421201"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1" name="rc101"/>
            <p:cNvSpPr/>
            <p:nvPr/>
          </p:nvSpPr>
          <p:spPr>
            <a:xfrm>
              <a:off x="8732253"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2" name="rc102"/>
            <p:cNvSpPr/>
            <p:nvPr/>
          </p:nvSpPr>
          <p:spPr>
            <a:xfrm>
              <a:off x="6865939" y="2232131"/>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3" name="rc103"/>
            <p:cNvSpPr/>
            <p:nvPr/>
          </p:nvSpPr>
          <p:spPr>
            <a:xfrm>
              <a:off x="717699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4" name="rc104"/>
            <p:cNvSpPr/>
            <p:nvPr/>
          </p:nvSpPr>
          <p:spPr>
            <a:xfrm>
              <a:off x="7488044"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5" name="rc105"/>
            <p:cNvSpPr/>
            <p:nvPr/>
          </p:nvSpPr>
          <p:spPr>
            <a:xfrm>
              <a:off x="7799096"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6" name="rc106"/>
            <p:cNvSpPr/>
            <p:nvPr/>
          </p:nvSpPr>
          <p:spPr>
            <a:xfrm>
              <a:off x="8110148"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7" name="rc107"/>
            <p:cNvSpPr/>
            <p:nvPr/>
          </p:nvSpPr>
          <p:spPr>
            <a:xfrm>
              <a:off x="8421201"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8" name="rc108"/>
            <p:cNvSpPr/>
            <p:nvPr/>
          </p:nvSpPr>
          <p:spPr>
            <a:xfrm>
              <a:off x="8732253"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955945" y="307453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0" name="rc110"/>
            <p:cNvSpPr/>
            <p:nvPr/>
          </p:nvSpPr>
          <p:spPr>
            <a:xfrm>
              <a:off x="1266997"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1" name="rc111"/>
            <p:cNvSpPr/>
            <p:nvPr/>
          </p:nvSpPr>
          <p:spPr>
            <a:xfrm>
              <a:off x="1578050"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2" name="rc112"/>
            <p:cNvSpPr/>
            <p:nvPr/>
          </p:nvSpPr>
          <p:spPr>
            <a:xfrm>
              <a:off x="1889102"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3" name="rc113"/>
            <p:cNvSpPr/>
            <p:nvPr/>
          </p:nvSpPr>
          <p:spPr>
            <a:xfrm>
              <a:off x="2200154" y="3074535"/>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4" name="rc114"/>
            <p:cNvSpPr/>
            <p:nvPr/>
          </p:nvSpPr>
          <p:spPr>
            <a:xfrm>
              <a:off x="2511207" y="307453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5" name="rc115"/>
            <p:cNvSpPr/>
            <p:nvPr/>
          </p:nvSpPr>
          <p:spPr>
            <a:xfrm>
              <a:off x="2822259"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6" name="rc116"/>
            <p:cNvSpPr/>
            <p:nvPr/>
          </p:nvSpPr>
          <p:spPr>
            <a:xfrm>
              <a:off x="3133311"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7" name="rc117"/>
            <p:cNvSpPr/>
            <p:nvPr/>
          </p:nvSpPr>
          <p:spPr>
            <a:xfrm>
              <a:off x="3444364"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8" name="rc118"/>
            <p:cNvSpPr/>
            <p:nvPr/>
          </p:nvSpPr>
          <p:spPr>
            <a:xfrm>
              <a:off x="3755416"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9" name="rc119"/>
            <p:cNvSpPr/>
            <p:nvPr/>
          </p:nvSpPr>
          <p:spPr>
            <a:xfrm>
              <a:off x="4066468" y="307453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0" name="rc120"/>
            <p:cNvSpPr/>
            <p:nvPr/>
          </p:nvSpPr>
          <p:spPr>
            <a:xfrm>
              <a:off x="4377521"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1" name="rc121"/>
            <p:cNvSpPr/>
            <p:nvPr/>
          </p:nvSpPr>
          <p:spPr>
            <a:xfrm>
              <a:off x="4688573" y="3074535"/>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2" name="rc122"/>
            <p:cNvSpPr/>
            <p:nvPr/>
          </p:nvSpPr>
          <p:spPr>
            <a:xfrm>
              <a:off x="4999625" y="3074535"/>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3" name="rc123"/>
            <p:cNvSpPr/>
            <p:nvPr/>
          </p:nvSpPr>
          <p:spPr>
            <a:xfrm>
              <a:off x="5310677"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4" name="rc124"/>
            <p:cNvSpPr/>
            <p:nvPr/>
          </p:nvSpPr>
          <p:spPr>
            <a:xfrm>
              <a:off x="5621730"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5" name="rc125"/>
            <p:cNvSpPr/>
            <p:nvPr/>
          </p:nvSpPr>
          <p:spPr>
            <a:xfrm>
              <a:off x="5932782"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6" name="rc126"/>
            <p:cNvSpPr/>
            <p:nvPr/>
          </p:nvSpPr>
          <p:spPr>
            <a:xfrm>
              <a:off x="6243834" y="3074535"/>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7" name="rc127"/>
            <p:cNvSpPr/>
            <p:nvPr/>
          </p:nvSpPr>
          <p:spPr>
            <a:xfrm>
              <a:off x="6554887"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8" name="rc128"/>
            <p:cNvSpPr/>
            <p:nvPr/>
          </p:nvSpPr>
          <p:spPr>
            <a:xfrm>
              <a:off x="6865939"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9" name="rc129"/>
            <p:cNvSpPr/>
            <p:nvPr/>
          </p:nvSpPr>
          <p:spPr>
            <a:xfrm>
              <a:off x="7176991" y="3074535"/>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0" name="rc130"/>
            <p:cNvSpPr/>
            <p:nvPr/>
          </p:nvSpPr>
          <p:spPr>
            <a:xfrm>
              <a:off x="7488044"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1" name="rc131"/>
            <p:cNvSpPr/>
            <p:nvPr/>
          </p:nvSpPr>
          <p:spPr>
            <a:xfrm>
              <a:off x="7799096"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2" name="rc132"/>
            <p:cNvSpPr/>
            <p:nvPr/>
          </p:nvSpPr>
          <p:spPr>
            <a:xfrm>
              <a:off x="8110148"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3" name="rc133"/>
            <p:cNvSpPr/>
            <p:nvPr/>
          </p:nvSpPr>
          <p:spPr>
            <a:xfrm>
              <a:off x="8421201"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4" name="rc134"/>
            <p:cNvSpPr/>
            <p:nvPr/>
          </p:nvSpPr>
          <p:spPr>
            <a:xfrm>
              <a:off x="8732253"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5" name="rc135"/>
            <p:cNvSpPr/>
            <p:nvPr/>
          </p:nvSpPr>
          <p:spPr>
            <a:xfrm>
              <a:off x="5932782"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6243834"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7" name="rc137"/>
            <p:cNvSpPr/>
            <p:nvPr/>
          </p:nvSpPr>
          <p:spPr>
            <a:xfrm>
              <a:off x="6554887"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8" name="rc138"/>
            <p:cNvSpPr/>
            <p:nvPr/>
          </p:nvSpPr>
          <p:spPr>
            <a:xfrm>
              <a:off x="6865939"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7176991"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0" name="rc140"/>
            <p:cNvSpPr/>
            <p:nvPr/>
          </p:nvSpPr>
          <p:spPr>
            <a:xfrm>
              <a:off x="7488044"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7799096"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8110148"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8421201"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4" name="rc144"/>
            <p:cNvSpPr/>
            <p:nvPr/>
          </p:nvSpPr>
          <p:spPr>
            <a:xfrm>
              <a:off x="8732253"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5" name="rc145"/>
            <p:cNvSpPr/>
            <p:nvPr/>
          </p:nvSpPr>
          <p:spPr>
            <a:xfrm>
              <a:off x="7488044" y="419774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6" name="rc146"/>
            <p:cNvSpPr/>
            <p:nvPr/>
          </p:nvSpPr>
          <p:spPr>
            <a:xfrm>
              <a:off x="7799096" y="419774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7" name="rc147"/>
            <p:cNvSpPr/>
            <p:nvPr/>
          </p:nvSpPr>
          <p:spPr>
            <a:xfrm>
              <a:off x="8110148" y="419774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8" name="rc148"/>
            <p:cNvSpPr/>
            <p:nvPr/>
          </p:nvSpPr>
          <p:spPr>
            <a:xfrm>
              <a:off x="8421201" y="419774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9" name="rc149"/>
            <p:cNvSpPr/>
            <p:nvPr/>
          </p:nvSpPr>
          <p:spPr>
            <a:xfrm>
              <a:off x="8732253" y="419774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0" name="rc150"/>
            <p:cNvSpPr/>
            <p:nvPr/>
          </p:nvSpPr>
          <p:spPr>
            <a:xfrm>
              <a:off x="955945"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1" name="rc151"/>
            <p:cNvSpPr/>
            <p:nvPr/>
          </p:nvSpPr>
          <p:spPr>
            <a:xfrm>
              <a:off x="1266997"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2" name="rc152"/>
            <p:cNvSpPr/>
            <p:nvPr/>
          </p:nvSpPr>
          <p:spPr>
            <a:xfrm>
              <a:off x="1578050"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3" name="rc153"/>
            <p:cNvSpPr/>
            <p:nvPr/>
          </p:nvSpPr>
          <p:spPr>
            <a:xfrm>
              <a:off x="1889102"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4" name="rc154"/>
            <p:cNvSpPr/>
            <p:nvPr/>
          </p:nvSpPr>
          <p:spPr>
            <a:xfrm>
              <a:off x="2200154"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5" name="rc155"/>
            <p:cNvSpPr/>
            <p:nvPr/>
          </p:nvSpPr>
          <p:spPr>
            <a:xfrm>
              <a:off x="2511207" y="4478542"/>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6" name="rc156"/>
            <p:cNvSpPr/>
            <p:nvPr/>
          </p:nvSpPr>
          <p:spPr>
            <a:xfrm>
              <a:off x="2822259" y="4478542"/>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7" name="rc157"/>
            <p:cNvSpPr/>
            <p:nvPr/>
          </p:nvSpPr>
          <p:spPr>
            <a:xfrm>
              <a:off x="3133311"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8" name="rc158"/>
            <p:cNvSpPr/>
            <p:nvPr/>
          </p:nvSpPr>
          <p:spPr>
            <a:xfrm>
              <a:off x="3444364"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9" name="rc159"/>
            <p:cNvSpPr/>
            <p:nvPr/>
          </p:nvSpPr>
          <p:spPr>
            <a:xfrm>
              <a:off x="3755416"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0" name="rc160"/>
            <p:cNvSpPr/>
            <p:nvPr/>
          </p:nvSpPr>
          <p:spPr>
            <a:xfrm>
              <a:off x="4066468"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1" name="rc161"/>
            <p:cNvSpPr/>
            <p:nvPr/>
          </p:nvSpPr>
          <p:spPr>
            <a:xfrm>
              <a:off x="4377521" y="4478542"/>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2" name="rc162"/>
            <p:cNvSpPr/>
            <p:nvPr/>
          </p:nvSpPr>
          <p:spPr>
            <a:xfrm>
              <a:off x="4688573" y="4478542"/>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3" name="rc163"/>
            <p:cNvSpPr/>
            <p:nvPr/>
          </p:nvSpPr>
          <p:spPr>
            <a:xfrm>
              <a:off x="4999625" y="4478542"/>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4" name="rc164"/>
            <p:cNvSpPr/>
            <p:nvPr/>
          </p:nvSpPr>
          <p:spPr>
            <a:xfrm>
              <a:off x="5310677"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5" name="rc165"/>
            <p:cNvSpPr/>
            <p:nvPr/>
          </p:nvSpPr>
          <p:spPr>
            <a:xfrm>
              <a:off x="5621730"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6" name="rc166"/>
            <p:cNvSpPr/>
            <p:nvPr/>
          </p:nvSpPr>
          <p:spPr>
            <a:xfrm>
              <a:off x="5932782"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7" name="rc167"/>
            <p:cNvSpPr/>
            <p:nvPr/>
          </p:nvSpPr>
          <p:spPr>
            <a:xfrm>
              <a:off x="6243834"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8" name="rc168"/>
            <p:cNvSpPr/>
            <p:nvPr/>
          </p:nvSpPr>
          <p:spPr>
            <a:xfrm>
              <a:off x="6554887"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9" name="rc169"/>
            <p:cNvSpPr/>
            <p:nvPr/>
          </p:nvSpPr>
          <p:spPr>
            <a:xfrm>
              <a:off x="6865939"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0" name="rc170"/>
            <p:cNvSpPr/>
            <p:nvPr/>
          </p:nvSpPr>
          <p:spPr>
            <a:xfrm>
              <a:off x="7176991" y="4478542"/>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1" name="rc171"/>
            <p:cNvSpPr/>
            <p:nvPr/>
          </p:nvSpPr>
          <p:spPr>
            <a:xfrm>
              <a:off x="7488044"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2" name="rc172"/>
            <p:cNvSpPr/>
            <p:nvPr/>
          </p:nvSpPr>
          <p:spPr>
            <a:xfrm>
              <a:off x="7799096"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3" name="rc173"/>
            <p:cNvSpPr/>
            <p:nvPr/>
          </p:nvSpPr>
          <p:spPr>
            <a:xfrm>
              <a:off x="8110148"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4" name="rc174"/>
            <p:cNvSpPr/>
            <p:nvPr/>
          </p:nvSpPr>
          <p:spPr>
            <a:xfrm>
              <a:off x="8421201"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5" name="rc175"/>
            <p:cNvSpPr/>
            <p:nvPr/>
          </p:nvSpPr>
          <p:spPr>
            <a:xfrm>
              <a:off x="8732253"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6" name="rc176"/>
            <p:cNvSpPr/>
            <p:nvPr/>
          </p:nvSpPr>
          <p:spPr>
            <a:xfrm>
              <a:off x="2200154"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7" name="rc177"/>
            <p:cNvSpPr/>
            <p:nvPr/>
          </p:nvSpPr>
          <p:spPr>
            <a:xfrm>
              <a:off x="2511207"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8" name="rc178"/>
            <p:cNvSpPr/>
            <p:nvPr/>
          </p:nvSpPr>
          <p:spPr>
            <a:xfrm>
              <a:off x="2822259"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9" name="rc179"/>
            <p:cNvSpPr/>
            <p:nvPr/>
          </p:nvSpPr>
          <p:spPr>
            <a:xfrm>
              <a:off x="3133311"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0" name="rc180"/>
            <p:cNvSpPr/>
            <p:nvPr/>
          </p:nvSpPr>
          <p:spPr>
            <a:xfrm>
              <a:off x="3444364" y="504014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1" name="rc181"/>
            <p:cNvSpPr/>
            <p:nvPr/>
          </p:nvSpPr>
          <p:spPr>
            <a:xfrm>
              <a:off x="3755416" y="504014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2" name="rc182"/>
            <p:cNvSpPr/>
            <p:nvPr/>
          </p:nvSpPr>
          <p:spPr>
            <a:xfrm>
              <a:off x="4066468" y="504014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3" name="rc183"/>
            <p:cNvSpPr/>
            <p:nvPr/>
          </p:nvSpPr>
          <p:spPr>
            <a:xfrm>
              <a:off x="4377521" y="5040144"/>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4" name="rc184"/>
            <p:cNvSpPr/>
            <p:nvPr/>
          </p:nvSpPr>
          <p:spPr>
            <a:xfrm>
              <a:off x="4688573" y="5040144"/>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5" name="rc185"/>
            <p:cNvSpPr/>
            <p:nvPr/>
          </p:nvSpPr>
          <p:spPr>
            <a:xfrm>
              <a:off x="4999625" y="5040144"/>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6" name="rc186"/>
            <p:cNvSpPr/>
            <p:nvPr/>
          </p:nvSpPr>
          <p:spPr>
            <a:xfrm>
              <a:off x="5310677" y="5040144"/>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7" name="rc187"/>
            <p:cNvSpPr/>
            <p:nvPr/>
          </p:nvSpPr>
          <p:spPr>
            <a:xfrm>
              <a:off x="5621730" y="504014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782" y="5040144"/>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9" name="rc189"/>
            <p:cNvSpPr/>
            <p:nvPr/>
          </p:nvSpPr>
          <p:spPr>
            <a:xfrm>
              <a:off x="6243834" y="504014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0" name="rc190"/>
            <p:cNvSpPr/>
            <p:nvPr/>
          </p:nvSpPr>
          <p:spPr>
            <a:xfrm>
              <a:off x="6554887" y="504014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1" name="rc191"/>
            <p:cNvSpPr/>
            <p:nvPr/>
          </p:nvSpPr>
          <p:spPr>
            <a:xfrm>
              <a:off x="6865939" y="504014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2" name="rc192"/>
            <p:cNvSpPr/>
            <p:nvPr/>
          </p:nvSpPr>
          <p:spPr>
            <a:xfrm>
              <a:off x="7176991" y="5040144"/>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3" name="rc193"/>
            <p:cNvSpPr/>
            <p:nvPr/>
          </p:nvSpPr>
          <p:spPr>
            <a:xfrm>
              <a:off x="7488044" y="504014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4" name="rc194"/>
            <p:cNvSpPr/>
            <p:nvPr/>
          </p:nvSpPr>
          <p:spPr>
            <a:xfrm>
              <a:off x="7799096" y="5040144"/>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5" name="rc195"/>
            <p:cNvSpPr/>
            <p:nvPr/>
          </p:nvSpPr>
          <p:spPr>
            <a:xfrm>
              <a:off x="8110148" y="5040144"/>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6" name="rc196"/>
            <p:cNvSpPr/>
            <p:nvPr/>
          </p:nvSpPr>
          <p:spPr>
            <a:xfrm>
              <a:off x="8421201" y="5040144"/>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7" name="rc197"/>
            <p:cNvSpPr/>
            <p:nvPr/>
          </p:nvSpPr>
          <p:spPr>
            <a:xfrm>
              <a:off x="8732253" y="5040144"/>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8" name="rc198"/>
            <p:cNvSpPr/>
            <p:nvPr/>
          </p:nvSpPr>
          <p:spPr>
            <a:xfrm>
              <a:off x="4377521" y="3636138"/>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9" name="rc199"/>
            <p:cNvSpPr/>
            <p:nvPr/>
          </p:nvSpPr>
          <p:spPr>
            <a:xfrm>
              <a:off x="4688573" y="3636138"/>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0" name="rc200"/>
            <p:cNvSpPr/>
            <p:nvPr/>
          </p:nvSpPr>
          <p:spPr>
            <a:xfrm>
              <a:off x="4999625" y="3636138"/>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1" name="rc201"/>
            <p:cNvSpPr/>
            <p:nvPr/>
          </p:nvSpPr>
          <p:spPr>
            <a:xfrm>
              <a:off x="5310677" y="3636138"/>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2" name="rc202"/>
            <p:cNvSpPr/>
            <p:nvPr/>
          </p:nvSpPr>
          <p:spPr>
            <a:xfrm>
              <a:off x="5621730" y="3636138"/>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3" name="rc203"/>
            <p:cNvSpPr/>
            <p:nvPr/>
          </p:nvSpPr>
          <p:spPr>
            <a:xfrm>
              <a:off x="5932782" y="3636138"/>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34" y="3636138"/>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5" name="rc205"/>
            <p:cNvSpPr/>
            <p:nvPr/>
          </p:nvSpPr>
          <p:spPr>
            <a:xfrm>
              <a:off x="6554887" y="3636138"/>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6" name="rc206"/>
            <p:cNvSpPr/>
            <p:nvPr/>
          </p:nvSpPr>
          <p:spPr>
            <a:xfrm>
              <a:off x="6865939" y="3636138"/>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7" name="rc207"/>
            <p:cNvSpPr/>
            <p:nvPr/>
          </p:nvSpPr>
          <p:spPr>
            <a:xfrm>
              <a:off x="7176991" y="3636138"/>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8" name="rc208"/>
            <p:cNvSpPr/>
            <p:nvPr/>
          </p:nvSpPr>
          <p:spPr>
            <a:xfrm>
              <a:off x="7488044" y="3636138"/>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9" name="rc209"/>
            <p:cNvSpPr/>
            <p:nvPr/>
          </p:nvSpPr>
          <p:spPr>
            <a:xfrm>
              <a:off x="7799096" y="3636138"/>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0" name="rc210"/>
            <p:cNvSpPr/>
            <p:nvPr/>
          </p:nvSpPr>
          <p:spPr>
            <a:xfrm>
              <a:off x="8110148" y="3636138"/>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1" name="rc211"/>
            <p:cNvSpPr/>
            <p:nvPr/>
          </p:nvSpPr>
          <p:spPr>
            <a:xfrm>
              <a:off x="8421201" y="3636138"/>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2" name="rc212"/>
            <p:cNvSpPr/>
            <p:nvPr/>
          </p:nvSpPr>
          <p:spPr>
            <a:xfrm>
              <a:off x="8732253" y="3636138"/>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3" name="rc213"/>
            <p:cNvSpPr/>
            <p:nvPr/>
          </p:nvSpPr>
          <p:spPr>
            <a:xfrm>
              <a:off x="955945"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4" name="rc214"/>
            <p:cNvSpPr/>
            <p:nvPr/>
          </p:nvSpPr>
          <p:spPr>
            <a:xfrm>
              <a:off x="1266997"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5" name="rc215"/>
            <p:cNvSpPr/>
            <p:nvPr/>
          </p:nvSpPr>
          <p:spPr>
            <a:xfrm>
              <a:off x="1578050"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6" name="rc216"/>
            <p:cNvSpPr/>
            <p:nvPr/>
          </p:nvSpPr>
          <p:spPr>
            <a:xfrm>
              <a:off x="1889102"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7" name="rc217"/>
            <p:cNvSpPr/>
            <p:nvPr/>
          </p:nvSpPr>
          <p:spPr>
            <a:xfrm>
              <a:off x="2200154"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8" name="rc218"/>
            <p:cNvSpPr/>
            <p:nvPr/>
          </p:nvSpPr>
          <p:spPr>
            <a:xfrm>
              <a:off x="2511207" y="475934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9" name="rc219"/>
            <p:cNvSpPr/>
            <p:nvPr/>
          </p:nvSpPr>
          <p:spPr>
            <a:xfrm>
              <a:off x="2822259" y="475934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0" name="rc220"/>
            <p:cNvSpPr/>
            <p:nvPr/>
          </p:nvSpPr>
          <p:spPr>
            <a:xfrm>
              <a:off x="3133311"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1" name="rc221"/>
            <p:cNvSpPr/>
            <p:nvPr/>
          </p:nvSpPr>
          <p:spPr>
            <a:xfrm>
              <a:off x="3444364"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2" name="rc222"/>
            <p:cNvSpPr/>
            <p:nvPr/>
          </p:nvSpPr>
          <p:spPr>
            <a:xfrm>
              <a:off x="3755416"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3" name="rc223"/>
            <p:cNvSpPr/>
            <p:nvPr/>
          </p:nvSpPr>
          <p:spPr>
            <a:xfrm>
              <a:off x="4066468"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4" name="rc224"/>
            <p:cNvSpPr/>
            <p:nvPr/>
          </p:nvSpPr>
          <p:spPr>
            <a:xfrm>
              <a:off x="4377521" y="475934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5" name="rc225"/>
            <p:cNvSpPr/>
            <p:nvPr/>
          </p:nvSpPr>
          <p:spPr>
            <a:xfrm>
              <a:off x="4688573" y="475934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6" name="rc226"/>
            <p:cNvSpPr/>
            <p:nvPr/>
          </p:nvSpPr>
          <p:spPr>
            <a:xfrm>
              <a:off x="4999625" y="475934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7" name="rc227"/>
            <p:cNvSpPr/>
            <p:nvPr/>
          </p:nvSpPr>
          <p:spPr>
            <a:xfrm>
              <a:off x="5310677"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8" name="rc228"/>
            <p:cNvSpPr/>
            <p:nvPr/>
          </p:nvSpPr>
          <p:spPr>
            <a:xfrm>
              <a:off x="5621730"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9" name="rc229"/>
            <p:cNvSpPr/>
            <p:nvPr/>
          </p:nvSpPr>
          <p:spPr>
            <a:xfrm>
              <a:off x="5932782"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0" name="rc230"/>
            <p:cNvSpPr/>
            <p:nvPr/>
          </p:nvSpPr>
          <p:spPr>
            <a:xfrm>
              <a:off x="6243834"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1" name="rc231"/>
            <p:cNvSpPr/>
            <p:nvPr/>
          </p:nvSpPr>
          <p:spPr>
            <a:xfrm>
              <a:off x="6554887"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2" name="rc232"/>
            <p:cNvSpPr/>
            <p:nvPr/>
          </p:nvSpPr>
          <p:spPr>
            <a:xfrm>
              <a:off x="6865939"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3" name="rc233"/>
            <p:cNvSpPr/>
            <p:nvPr/>
          </p:nvSpPr>
          <p:spPr>
            <a:xfrm>
              <a:off x="7176991" y="475934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4" name="rc234"/>
            <p:cNvSpPr/>
            <p:nvPr/>
          </p:nvSpPr>
          <p:spPr>
            <a:xfrm>
              <a:off x="7488044"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5" name="rc235"/>
            <p:cNvSpPr/>
            <p:nvPr/>
          </p:nvSpPr>
          <p:spPr>
            <a:xfrm>
              <a:off x="7799096"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6" name="rc236"/>
            <p:cNvSpPr/>
            <p:nvPr/>
          </p:nvSpPr>
          <p:spPr>
            <a:xfrm>
              <a:off x="8110148"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7" name="rc237"/>
            <p:cNvSpPr/>
            <p:nvPr/>
          </p:nvSpPr>
          <p:spPr>
            <a:xfrm>
              <a:off x="8421201"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8" name="rc238"/>
            <p:cNvSpPr/>
            <p:nvPr/>
          </p:nvSpPr>
          <p:spPr>
            <a:xfrm>
              <a:off x="8732253"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9" name="rc239"/>
            <p:cNvSpPr/>
            <p:nvPr/>
          </p:nvSpPr>
          <p:spPr>
            <a:xfrm>
              <a:off x="5621730" y="5320945"/>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0" name="rc240"/>
            <p:cNvSpPr/>
            <p:nvPr/>
          </p:nvSpPr>
          <p:spPr>
            <a:xfrm>
              <a:off x="5932782" y="5320945"/>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1" name="rc241"/>
            <p:cNvSpPr/>
            <p:nvPr/>
          </p:nvSpPr>
          <p:spPr>
            <a:xfrm>
              <a:off x="6243834" y="5320945"/>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42" name="rc242"/>
            <p:cNvSpPr/>
            <p:nvPr/>
          </p:nvSpPr>
          <p:spPr>
            <a:xfrm>
              <a:off x="6554887" y="5320945"/>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3" name="rc243"/>
            <p:cNvSpPr/>
            <p:nvPr/>
          </p:nvSpPr>
          <p:spPr>
            <a:xfrm>
              <a:off x="6865939" y="5320945"/>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4" name="rc244"/>
            <p:cNvSpPr/>
            <p:nvPr/>
          </p:nvSpPr>
          <p:spPr>
            <a:xfrm>
              <a:off x="7176991" y="5320945"/>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5" name="rc245"/>
            <p:cNvSpPr/>
            <p:nvPr/>
          </p:nvSpPr>
          <p:spPr>
            <a:xfrm>
              <a:off x="7488044" y="5320945"/>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46" name="rc246"/>
            <p:cNvSpPr/>
            <p:nvPr/>
          </p:nvSpPr>
          <p:spPr>
            <a:xfrm>
              <a:off x="7799096" y="5320945"/>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7" name="rc247"/>
            <p:cNvSpPr/>
            <p:nvPr/>
          </p:nvSpPr>
          <p:spPr>
            <a:xfrm>
              <a:off x="8110148" y="5320945"/>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8" name="rc248"/>
            <p:cNvSpPr/>
            <p:nvPr/>
          </p:nvSpPr>
          <p:spPr>
            <a:xfrm>
              <a:off x="8421201" y="5320945"/>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9" name="rc249"/>
            <p:cNvSpPr/>
            <p:nvPr/>
          </p:nvSpPr>
          <p:spPr>
            <a:xfrm>
              <a:off x="8732253" y="532094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0" name="tx250"/>
            <p:cNvSpPr/>
            <p:nvPr/>
          </p:nvSpPr>
          <p:spPr>
            <a:xfrm>
              <a:off x="1051182"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1" name="tx251"/>
            <p:cNvSpPr/>
            <p:nvPr/>
          </p:nvSpPr>
          <p:spPr>
            <a:xfrm>
              <a:off x="136223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2" name="tx252"/>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3" name="tx253"/>
            <p:cNvSpPr/>
            <p:nvPr/>
          </p:nvSpPr>
          <p:spPr>
            <a:xfrm>
              <a:off x="198433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4" name="tx254"/>
            <p:cNvSpPr/>
            <p:nvPr/>
          </p:nvSpPr>
          <p:spPr>
            <a:xfrm>
              <a:off x="229539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5" name="tx255"/>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6" name="tx256"/>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7" name="tx257"/>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8" name="tx258"/>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0" name="tx260"/>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1" name="tx261"/>
            <p:cNvSpPr/>
            <p:nvPr/>
          </p:nvSpPr>
          <p:spPr>
            <a:xfrm>
              <a:off x="4451664"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2" name="tx262"/>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3" name="tx263"/>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4" name="tx264"/>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5" name="tx265"/>
            <p:cNvSpPr/>
            <p:nvPr/>
          </p:nvSpPr>
          <p:spPr>
            <a:xfrm>
              <a:off x="5695873" y="20502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6" name="tx266"/>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7" name="tx267"/>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8" name="tx268"/>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9" name="tx269"/>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0" name="tx270"/>
            <p:cNvSpPr/>
            <p:nvPr/>
          </p:nvSpPr>
          <p:spPr>
            <a:xfrm>
              <a:off x="7272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1" name="tx271"/>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2" name="tx272"/>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820538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4" name="tx274"/>
            <p:cNvSpPr/>
            <p:nvPr/>
          </p:nvSpPr>
          <p:spPr>
            <a:xfrm>
              <a:off x="851643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882748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7" name="tx277"/>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9" name="tx279"/>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0" name="tx280"/>
            <p:cNvSpPr/>
            <p:nvPr/>
          </p:nvSpPr>
          <p:spPr>
            <a:xfrm>
              <a:off x="229539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1" name="tx281"/>
            <p:cNvSpPr/>
            <p:nvPr/>
          </p:nvSpPr>
          <p:spPr>
            <a:xfrm>
              <a:off x="260644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2" name="tx282"/>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3" name="tx283"/>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4" name="tx284"/>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5" name="tx285"/>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6" name="tx286"/>
            <p:cNvSpPr/>
            <p:nvPr/>
          </p:nvSpPr>
          <p:spPr>
            <a:xfrm>
              <a:off x="4161705"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7" name="tx287"/>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8" name="tx288"/>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9" name="tx289"/>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0" name="tx290"/>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2" name="tx292"/>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4" name="tx294"/>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7" name="tx297"/>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8" name="tx298"/>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1" name="tx301"/>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2" name="tx302"/>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3" name="tx303"/>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4" name="tx304"/>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5" name="tx305"/>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6" name="tx306"/>
            <p:cNvSpPr/>
            <p:nvPr/>
          </p:nvSpPr>
          <p:spPr>
            <a:xfrm>
              <a:off x="2295391"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7" name="tx307"/>
            <p:cNvSpPr/>
            <p:nvPr/>
          </p:nvSpPr>
          <p:spPr>
            <a:xfrm>
              <a:off x="260644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8" name="tx308"/>
            <p:cNvSpPr/>
            <p:nvPr/>
          </p:nvSpPr>
          <p:spPr>
            <a:xfrm>
              <a:off x="291749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9" name="tx309"/>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0" name="tx310"/>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1" name="tx311"/>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2" name="tx312"/>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3" name="tx313"/>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4" name="tx314"/>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5" name="tx315"/>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6" name="tx316"/>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7" name="tx317"/>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8" name="tx318"/>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9" name="tx319"/>
            <p:cNvSpPr/>
            <p:nvPr/>
          </p:nvSpPr>
          <p:spPr>
            <a:xfrm>
              <a:off x="6339071"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0" name="tx320"/>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1" name="tx321"/>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2" name="tx322"/>
            <p:cNvSpPr/>
            <p:nvPr/>
          </p:nvSpPr>
          <p:spPr>
            <a:xfrm>
              <a:off x="7272228"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3" name="tx323"/>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4" name="tx324"/>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5" name="tx325"/>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6" name="tx326"/>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7" name="tx327"/>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8" name="tx328"/>
            <p:cNvSpPr/>
            <p:nvPr/>
          </p:nvSpPr>
          <p:spPr>
            <a:xfrm>
              <a:off x="291749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9" name="tx329"/>
            <p:cNvSpPr/>
            <p:nvPr/>
          </p:nvSpPr>
          <p:spPr>
            <a:xfrm>
              <a:off x="322854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0" name="tx330"/>
            <p:cNvSpPr/>
            <p:nvPr/>
          </p:nvSpPr>
          <p:spPr>
            <a:xfrm>
              <a:off x="353960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1" name="tx331"/>
            <p:cNvSpPr/>
            <p:nvPr/>
          </p:nvSpPr>
          <p:spPr>
            <a:xfrm>
              <a:off x="385065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2" name="tx332"/>
            <p:cNvSpPr/>
            <p:nvPr/>
          </p:nvSpPr>
          <p:spPr>
            <a:xfrm>
              <a:off x="41617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3" name="tx333"/>
            <p:cNvSpPr/>
            <p:nvPr/>
          </p:nvSpPr>
          <p:spPr>
            <a:xfrm>
              <a:off x="4451664"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4" name="tx334"/>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5" name="tx335"/>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6" name="tx336"/>
            <p:cNvSpPr/>
            <p:nvPr/>
          </p:nvSpPr>
          <p:spPr>
            <a:xfrm>
              <a:off x="540591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7" name="tx337"/>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8" name="tx338"/>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9" name="tx339"/>
            <p:cNvSpPr/>
            <p:nvPr/>
          </p:nvSpPr>
          <p:spPr>
            <a:xfrm>
              <a:off x="6339071"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0" name="tx340"/>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1" name="tx341"/>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2" name="tx342"/>
            <p:cNvSpPr/>
            <p:nvPr/>
          </p:nvSpPr>
          <p:spPr>
            <a:xfrm>
              <a:off x="7272228"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3" name="tx343"/>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4" name="tx344"/>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5" name="tx345"/>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6" name="tx346"/>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7" name="tx347"/>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8" name="tx348"/>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49" name="tx349"/>
            <p:cNvSpPr/>
            <p:nvPr/>
          </p:nvSpPr>
          <p:spPr>
            <a:xfrm>
              <a:off x="7272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1" name="tx351"/>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2" name="tx352"/>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851643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4" name="tx354"/>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5" name="tx355"/>
            <p:cNvSpPr/>
            <p:nvPr/>
          </p:nvSpPr>
          <p:spPr>
            <a:xfrm>
              <a:off x="105118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6" name="tx356"/>
            <p:cNvSpPr/>
            <p:nvPr/>
          </p:nvSpPr>
          <p:spPr>
            <a:xfrm>
              <a:off x="136223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7" name="tx357"/>
            <p:cNvSpPr/>
            <p:nvPr/>
          </p:nvSpPr>
          <p:spPr>
            <a:xfrm>
              <a:off x="167328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8" name="tx358"/>
            <p:cNvSpPr/>
            <p:nvPr/>
          </p:nvSpPr>
          <p:spPr>
            <a:xfrm>
              <a:off x="198433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9" name="tx359"/>
            <p:cNvSpPr/>
            <p:nvPr/>
          </p:nvSpPr>
          <p:spPr>
            <a:xfrm>
              <a:off x="2295391"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0" name="tx360"/>
            <p:cNvSpPr/>
            <p:nvPr/>
          </p:nvSpPr>
          <p:spPr>
            <a:xfrm>
              <a:off x="260644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1" name="tx361"/>
            <p:cNvSpPr/>
            <p:nvPr/>
          </p:nvSpPr>
          <p:spPr>
            <a:xfrm>
              <a:off x="291749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2" name="tx362"/>
            <p:cNvSpPr/>
            <p:nvPr/>
          </p:nvSpPr>
          <p:spPr>
            <a:xfrm>
              <a:off x="322854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3" name="tx363"/>
            <p:cNvSpPr/>
            <p:nvPr/>
          </p:nvSpPr>
          <p:spPr>
            <a:xfrm>
              <a:off x="353960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4" name="tx364"/>
            <p:cNvSpPr/>
            <p:nvPr/>
          </p:nvSpPr>
          <p:spPr>
            <a:xfrm>
              <a:off x="385065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5" name="tx365"/>
            <p:cNvSpPr/>
            <p:nvPr/>
          </p:nvSpPr>
          <p:spPr>
            <a:xfrm>
              <a:off x="41617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6" name="tx366"/>
            <p:cNvSpPr/>
            <p:nvPr/>
          </p:nvSpPr>
          <p:spPr>
            <a:xfrm>
              <a:off x="447275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7" name="tx367"/>
            <p:cNvSpPr/>
            <p:nvPr/>
          </p:nvSpPr>
          <p:spPr>
            <a:xfrm>
              <a:off x="478380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8" name="tx368"/>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9" name="tx369"/>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0" name="tx370"/>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1" name="tx371"/>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2" name="tx372"/>
            <p:cNvSpPr/>
            <p:nvPr/>
          </p:nvSpPr>
          <p:spPr>
            <a:xfrm>
              <a:off x="6339071"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3" name="tx373"/>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4" name="tx374"/>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5" name="tx375"/>
            <p:cNvSpPr/>
            <p:nvPr/>
          </p:nvSpPr>
          <p:spPr>
            <a:xfrm>
              <a:off x="7272228"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6" name="tx376"/>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7" name="tx377"/>
            <p:cNvSpPr/>
            <p:nvPr/>
          </p:nvSpPr>
          <p:spPr>
            <a:xfrm>
              <a:off x="789433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8" name="tx378"/>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9" name="tx379"/>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0" name="tx380"/>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1" name="tx381"/>
            <p:cNvSpPr/>
            <p:nvPr/>
          </p:nvSpPr>
          <p:spPr>
            <a:xfrm>
              <a:off x="602801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2" name="tx382"/>
            <p:cNvSpPr/>
            <p:nvPr/>
          </p:nvSpPr>
          <p:spPr>
            <a:xfrm>
              <a:off x="633907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3" name="tx383"/>
            <p:cNvSpPr/>
            <p:nvPr/>
          </p:nvSpPr>
          <p:spPr>
            <a:xfrm>
              <a:off x="6650123"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4" name="tx384"/>
            <p:cNvSpPr/>
            <p:nvPr/>
          </p:nvSpPr>
          <p:spPr>
            <a:xfrm>
              <a:off x="696117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5" name="tx385"/>
            <p:cNvSpPr/>
            <p:nvPr/>
          </p:nvSpPr>
          <p:spPr>
            <a:xfrm>
              <a:off x="7272228"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6" name="tx386"/>
            <p:cNvSpPr/>
            <p:nvPr/>
          </p:nvSpPr>
          <p:spPr>
            <a:xfrm>
              <a:off x="75832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7" name="tx387"/>
            <p:cNvSpPr/>
            <p:nvPr/>
          </p:nvSpPr>
          <p:spPr>
            <a:xfrm>
              <a:off x="7894332"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8" name="tx388"/>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9" name="tx389"/>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0" name="tx390"/>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1" name="tx391"/>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2" name="tx392"/>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3" name="tx393"/>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4" name="tx394"/>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5" name="tx395"/>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6" name="tx396"/>
            <p:cNvSpPr/>
            <p:nvPr/>
          </p:nvSpPr>
          <p:spPr>
            <a:xfrm>
              <a:off x="105118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7" name="tx397"/>
            <p:cNvSpPr/>
            <p:nvPr/>
          </p:nvSpPr>
          <p:spPr>
            <a:xfrm>
              <a:off x="136223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8" name="tx398"/>
            <p:cNvSpPr/>
            <p:nvPr/>
          </p:nvSpPr>
          <p:spPr>
            <a:xfrm>
              <a:off x="167328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9" name="tx399"/>
            <p:cNvSpPr/>
            <p:nvPr/>
          </p:nvSpPr>
          <p:spPr>
            <a:xfrm>
              <a:off x="198433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0" name="tx400"/>
            <p:cNvSpPr/>
            <p:nvPr/>
          </p:nvSpPr>
          <p:spPr>
            <a:xfrm>
              <a:off x="229539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1" name="tx401"/>
            <p:cNvSpPr/>
            <p:nvPr/>
          </p:nvSpPr>
          <p:spPr>
            <a:xfrm>
              <a:off x="260644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2" name="tx402"/>
            <p:cNvSpPr/>
            <p:nvPr/>
          </p:nvSpPr>
          <p:spPr>
            <a:xfrm>
              <a:off x="291749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3" name="tx403"/>
            <p:cNvSpPr/>
            <p:nvPr/>
          </p:nvSpPr>
          <p:spPr>
            <a:xfrm>
              <a:off x="322854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4" name="tx404"/>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5" name="tx405"/>
            <p:cNvSpPr/>
            <p:nvPr/>
          </p:nvSpPr>
          <p:spPr>
            <a:xfrm>
              <a:off x="3850652"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6" name="tx406"/>
            <p:cNvSpPr/>
            <p:nvPr/>
          </p:nvSpPr>
          <p:spPr>
            <a:xfrm>
              <a:off x="4161705"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7" name="tx407"/>
            <p:cNvSpPr/>
            <p:nvPr/>
          </p:nvSpPr>
          <p:spPr>
            <a:xfrm>
              <a:off x="447275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8" name="tx408"/>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9" name="tx409"/>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0" name="tx410"/>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1" name="tx411"/>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2" name="tx412"/>
            <p:cNvSpPr/>
            <p:nvPr/>
          </p:nvSpPr>
          <p:spPr>
            <a:xfrm>
              <a:off x="6028019"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3" name="tx413"/>
            <p:cNvSpPr/>
            <p:nvPr/>
          </p:nvSpPr>
          <p:spPr>
            <a:xfrm>
              <a:off x="6339071"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4" name="tx414"/>
            <p:cNvSpPr/>
            <p:nvPr/>
          </p:nvSpPr>
          <p:spPr>
            <a:xfrm>
              <a:off x="6650123"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5" name="tx415"/>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6" name="tx416"/>
            <p:cNvSpPr/>
            <p:nvPr/>
          </p:nvSpPr>
          <p:spPr>
            <a:xfrm>
              <a:off x="7272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7" name="tx417"/>
            <p:cNvSpPr/>
            <p:nvPr/>
          </p:nvSpPr>
          <p:spPr>
            <a:xfrm>
              <a:off x="75832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8" name="tx418"/>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9" name="tx419"/>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0" name="tx420"/>
            <p:cNvSpPr/>
            <p:nvPr/>
          </p:nvSpPr>
          <p:spPr>
            <a:xfrm>
              <a:off x="8516437"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1" name="tx421"/>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2" name="tx422"/>
            <p:cNvSpPr/>
            <p:nvPr/>
          </p:nvSpPr>
          <p:spPr>
            <a:xfrm>
              <a:off x="229539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3" name="tx423"/>
            <p:cNvSpPr/>
            <p:nvPr/>
          </p:nvSpPr>
          <p:spPr>
            <a:xfrm>
              <a:off x="260644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4" name="tx424"/>
            <p:cNvSpPr/>
            <p:nvPr/>
          </p:nvSpPr>
          <p:spPr>
            <a:xfrm>
              <a:off x="291749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5" name="tx425"/>
            <p:cNvSpPr/>
            <p:nvPr/>
          </p:nvSpPr>
          <p:spPr>
            <a:xfrm>
              <a:off x="322854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6" name="tx426"/>
            <p:cNvSpPr/>
            <p:nvPr/>
          </p:nvSpPr>
          <p:spPr>
            <a:xfrm>
              <a:off x="353960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7" name="tx427"/>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8" name="tx428"/>
            <p:cNvSpPr/>
            <p:nvPr/>
          </p:nvSpPr>
          <p:spPr>
            <a:xfrm>
              <a:off x="41617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29" name="tx429"/>
            <p:cNvSpPr/>
            <p:nvPr/>
          </p:nvSpPr>
          <p:spPr>
            <a:xfrm>
              <a:off x="4472757" y="514275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30" name="tx430"/>
            <p:cNvSpPr/>
            <p:nvPr/>
          </p:nvSpPr>
          <p:spPr>
            <a:xfrm>
              <a:off x="4783809" y="514174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31" name="tx431"/>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32" name="tx432"/>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3" name="tx433"/>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4" name="tx434"/>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5" name="tx435"/>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6" name="tx436"/>
            <p:cNvSpPr/>
            <p:nvPr/>
          </p:nvSpPr>
          <p:spPr>
            <a:xfrm>
              <a:off x="6650123"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7" name="tx437"/>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8" name="tx438"/>
            <p:cNvSpPr/>
            <p:nvPr/>
          </p:nvSpPr>
          <p:spPr>
            <a:xfrm>
              <a:off x="7272228"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9" name="tx439"/>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0" name="tx440"/>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41" name="tx441"/>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42" name="tx442"/>
            <p:cNvSpPr/>
            <p:nvPr/>
          </p:nvSpPr>
          <p:spPr>
            <a:xfrm>
              <a:off x="8516437"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43" name="tx443"/>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44" name="tx444"/>
            <p:cNvSpPr/>
            <p:nvPr/>
          </p:nvSpPr>
          <p:spPr>
            <a:xfrm>
              <a:off x="478380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45" name="tx445"/>
            <p:cNvSpPr/>
            <p:nvPr/>
          </p:nvSpPr>
          <p:spPr>
            <a:xfrm>
              <a:off x="509486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6" name="tx446"/>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7" name="tx447"/>
            <p:cNvSpPr/>
            <p:nvPr/>
          </p:nvSpPr>
          <p:spPr>
            <a:xfrm>
              <a:off x="571696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8" name="tx448"/>
            <p:cNvSpPr/>
            <p:nvPr/>
          </p:nvSpPr>
          <p:spPr>
            <a:xfrm>
              <a:off x="6028019"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9" name="tx449"/>
            <p:cNvSpPr/>
            <p:nvPr/>
          </p:nvSpPr>
          <p:spPr>
            <a:xfrm>
              <a:off x="6339071"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0" name="tx450"/>
            <p:cNvSpPr/>
            <p:nvPr/>
          </p:nvSpPr>
          <p:spPr>
            <a:xfrm>
              <a:off x="6650123"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1" name="tx451"/>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2" name="tx452"/>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3" name="tx453"/>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4" name="tx454"/>
            <p:cNvSpPr/>
            <p:nvPr/>
          </p:nvSpPr>
          <p:spPr>
            <a:xfrm>
              <a:off x="7894332"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5" name="tx455"/>
            <p:cNvSpPr/>
            <p:nvPr/>
          </p:nvSpPr>
          <p:spPr>
            <a:xfrm>
              <a:off x="8205385"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6" name="tx456"/>
            <p:cNvSpPr/>
            <p:nvPr/>
          </p:nvSpPr>
          <p:spPr>
            <a:xfrm>
              <a:off x="8516437"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7" name="tx457"/>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8" name="tx458"/>
            <p:cNvSpPr/>
            <p:nvPr/>
          </p:nvSpPr>
          <p:spPr>
            <a:xfrm>
              <a:off x="105118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9" name="tx459"/>
            <p:cNvSpPr/>
            <p:nvPr/>
          </p:nvSpPr>
          <p:spPr>
            <a:xfrm>
              <a:off x="136223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0" name="tx460"/>
            <p:cNvSpPr/>
            <p:nvPr/>
          </p:nvSpPr>
          <p:spPr>
            <a:xfrm>
              <a:off x="167328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1" name="tx461"/>
            <p:cNvSpPr/>
            <p:nvPr/>
          </p:nvSpPr>
          <p:spPr>
            <a:xfrm>
              <a:off x="198433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2" name="tx462"/>
            <p:cNvSpPr/>
            <p:nvPr/>
          </p:nvSpPr>
          <p:spPr>
            <a:xfrm>
              <a:off x="229539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3" name="tx463"/>
            <p:cNvSpPr/>
            <p:nvPr/>
          </p:nvSpPr>
          <p:spPr>
            <a:xfrm>
              <a:off x="260644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4" name="tx464"/>
            <p:cNvSpPr/>
            <p:nvPr/>
          </p:nvSpPr>
          <p:spPr>
            <a:xfrm>
              <a:off x="291749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5" name="tx465"/>
            <p:cNvSpPr/>
            <p:nvPr/>
          </p:nvSpPr>
          <p:spPr>
            <a:xfrm>
              <a:off x="322854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6" name="tx466"/>
            <p:cNvSpPr/>
            <p:nvPr/>
          </p:nvSpPr>
          <p:spPr>
            <a:xfrm>
              <a:off x="353960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7" name="tx467"/>
            <p:cNvSpPr/>
            <p:nvPr/>
          </p:nvSpPr>
          <p:spPr>
            <a:xfrm>
              <a:off x="3850652"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8" name="tx468"/>
            <p:cNvSpPr/>
            <p:nvPr/>
          </p:nvSpPr>
          <p:spPr>
            <a:xfrm>
              <a:off x="4161705"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9" name="tx469"/>
            <p:cNvSpPr/>
            <p:nvPr/>
          </p:nvSpPr>
          <p:spPr>
            <a:xfrm>
              <a:off x="447275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0" name="tx470"/>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1" name="tx471"/>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2" name="tx472"/>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3" name="tx473"/>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4" name="tx474"/>
            <p:cNvSpPr/>
            <p:nvPr/>
          </p:nvSpPr>
          <p:spPr>
            <a:xfrm>
              <a:off x="6028019"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5" name="tx475"/>
            <p:cNvSpPr/>
            <p:nvPr/>
          </p:nvSpPr>
          <p:spPr>
            <a:xfrm>
              <a:off x="6339071"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6" name="tx476"/>
            <p:cNvSpPr/>
            <p:nvPr/>
          </p:nvSpPr>
          <p:spPr>
            <a:xfrm>
              <a:off x="6650123"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7" name="tx477"/>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8" name="tx478"/>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9" name="tx479"/>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0" name="tx480"/>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1" name="tx481"/>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2" name="tx482"/>
            <p:cNvSpPr/>
            <p:nvPr/>
          </p:nvSpPr>
          <p:spPr>
            <a:xfrm>
              <a:off x="8516437"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3" name="tx483"/>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4" name="tx484"/>
            <p:cNvSpPr/>
            <p:nvPr/>
          </p:nvSpPr>
          <p:spPr>
            <a:xfrm>
              <a:off x="571696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85" name="tx485"/>
            <p:cNvSpPr/>
            <p:nvPr/>
          </p:nvSpPr>
          <p:spPr>
            <a:xfrm>
              <a:off x="602801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86" name="tx486"/>
            <p:cNvSpPr/>
            <p:nvPr/>
          </p:nvSpPr>
          <p:spPr>
            <a:xfrm>
              <a:off x="6339071"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87" name="tx487"/>
            <p:cNvSpPr/>
            <p:nvPr/>
          </p:nvSpPr>
          <p:spPr>
            <a:xfrm>
              <a:off x="6650123"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88" name="tx488"/>
            <p:cNvSpPr/>
            <p:nvPr/>
          </p:nvSpPr>
          <p:spPr>
            <a:xfrm>
              <a:off x="696117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89" name="tx489"/>
            <p:cNvSpPr/>
            <p:nvPr/>
          </p:nvSpPr>
          <p:spPr>
            <a:xfrm>
              <a:off x="7272228"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90" name="tx490"/>
            <p:cNvSpPr/>
            <p:nvPr/>
          </p:nvSpPr>
          <p:spPr>
            <a:xfrm>
              <a:off x="789433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91" name="tx491"/>
            <p:cNvSpPr/>
            <p:nvPr/>
          </p:nvSpPr>
          <p:spPr>
            <a:xfrm>
              <a:off x="820538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92" name="tx492"/>
            <p:cNvSpPr/>
            <p:nvPr/>
          </p:nvSpPr>
          <p:spPr>
            <a:xfrm>
              <a:off x="8516437"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93" name="tx493"/>
            <p:cNvSpPr/>
            <p:nvPr/>
          </p:nvSpPr>
          <p:spPr>
            <a:xfrm>
              <a:off x="882748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4" name="tx494"/>
            <p:cNvSpPr/>
            <p:nvPr/>
          </p:nvSpPr>
          <p:spPr>
            <a:xfrm>
              <a:off x="4472757" y="373641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95" name="tx495"/>
            <p:cNvSpPr/>
            <p:nvPr/>
          </p:nvSpPr>
          <p:spPr>
            <a:xfrm>
              <a:off x="758328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96" name="tx496"/>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97" name="tx497"/>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98" name="tx498"/>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99" name="tx499"/>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00" name="tx500"/>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01" name="tx501"/>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02" name="tx502"/>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03" name="tx503"/>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04" name="tx504"/>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05" name="tx505"/>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06" name="tx506"/>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07" name="tx507"/>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08" name="tx508"/>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09" name="tx509"/>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10" name="tx510"/>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11" name="tx511"/>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12" name="tx512"/>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13" name="tx513"/>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14" name="tx514"/>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15" name="tx515"/>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16" name="tx516"/>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17" name="tx517"/>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18" name="tx518"/>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19" name="tx519"/>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20" name="tx520"/>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21" name="tx521"/>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22" name="tx522"/>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23" name="tx523"/>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24" name="tx524"/>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25" name="tx525"/>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26" name="tx526"/>
            <p:cNvSpPr/>
            <p:nvPr/>
          </p:nvSpPr>
          <p:spPr>
            <a:xfrm>
              <a:off x="601364"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27" name="tx527"/>
            <p:cNvSpPr/>
            <p:nvPr/>
          </p:nvSpPr>
          <p:spPr>
            <a:xfrm>
              <a:off x="619917"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28" name="tx528"/>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29" name="tx529"/>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30" name="tx530"/>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31" name="tx531"/>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32" name="tx532"/>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33" name="tx533"/>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34" name="tx534"/>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35" name="tx535"/>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36" name="pic536"/>
            <p:cNvPicPr/>
            <p:nvPr/>
          </p:nvPicPr>
          <p:blipFill>
            <a:blip r:embed="rId2" cstate="print"/>
            <a:stretch>
              <a:fillRect/>
            </a:stretch>
          </p:blipFill>
          <p:spPr>
            <a:xfrm>
              <a:off x="4653227" y="5838594"/>
              <a:ext cx="2160000" cy="219455"/>
            </a:xfrm>
            <a:prstGeom prst="rect">
              <a:avLst/>
            </a:prstGeom>
          </p:spPr>
        </p:pic>
        <p:sp>
          <p:nvSpPr>
            <p:cNvPr id="537" name="pl537"/>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8" name="pl538"/>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9" name="pl539"/>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0" name="pl540"/>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1" name="pl541"/>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2" name="pl542"/>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3" name="pl543"/>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4" name="pl544"/>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5" name="pl545"/>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6" name="pl546"/>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7" name="pl547"/>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8" name="pl548"/>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9" name="tx549"/>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50" name="tx550"/>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51" name="tx551"/>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52" name="tx552"/>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53" name="tx553"/>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54" name="tx554"/>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55" name="tx555"/>
            <p:cNvSpPr/>
            <p:nvPr/>
          </p:nvSpPr>
          <p:spPr>
            <a:xfrm>
              <a:off x="924840" y="1330710"/>
              <a:ext cx="270262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Chile, 2000-2025</a:t>
              </a:r>
            </a:p>
          </p:txBody>
        </p:sp>
        <p:sp>
          <p:nvSpPr>
            <p:cNvPr id="556" name="tx556"/>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57" name="tx557"/>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58" name="tx558"/>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12 out of 13 (92%) vaccines in the schedule achieved coverage of 90% or more. Vaccine coverage ranged from 78% to 99%.
Since 2004, estimates have been made for 7 new vaccines. IPVC is the newest vaccine reported (2021), which achieved 95% coverage in 2025.
In 2025, Chile did not report any stockouts of vaccines or supplies.</a:t>
            </a:r>
          </a:p>
        </p:txBody>
      </p:sp>
      <p:sp>
        <p:nvSpPr>
          <p:cNvPr id="56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six antigens, remained unchanged for seven, and declined for none, indicating overall progress in routine immunization performance; 12 achieved at least 90% coverage.</a:t>
            </a:r>
          </a:p>
        </p:txBody>
      </p:sp>
      <p:grpSp xmlns:pic="http://schemas.openxmlformats.org/drawingml/2006/picture">
        <p:nvGrpSpPr>
          <p:cNvPr id="561" name=""/>
          <p:cNvGrpSpPr/>
          <p:nvPr/>
        </p:nvGrpSpPr>
        <p:grpSpPr>
          <a:xfrm>
            <a:off x="292608" y="1005840"/>
            <a:ext cx="8595360" cy="28575"/>
            <a:chOff x="292608" y="1005840"/>
            <a:chExt cx="8595360" cy="28575"/>
          </a:xfrm>
        </p:grpSpPr>
        <p:sp>
          <p:nvSpPr>
            <p:cNvPr id="56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6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P7TF5XRZ5TZD-1674051314-8312</_dlc_DocId>
    <_dlc_DocIdUrl xmlns="5ce71423-0d49-4a04-8822-86064e799dcd">
      <Url>https://unicef.sharepoint.com/teams/DAPM-DataComm/_layouts/15/DocIdRedir.aspx?ID=P7TF5XRZ5TZD-1674051314-8312</Url>
      <Description>P7TF5XRZ5TZD-1674051314-8312</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C60B7CA8-A586-45F9-878B-F661FB40F315}"/>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2026-07-10T22:42:44Z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9edd3fcd-34af-45a2-a650-6d30a9175da6</vt:lpwstr>
  </property>
</Properties>
</file>