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81feef34c6e7424740c9bf7314d379f89a453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22a2f75bb0a5650ce880d807693b4014f41aa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95e2dcf3025bab79c96bf1ef8b1c3dc2ca7d18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6239532"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 name="rc57"/>
            <p:cNvSpPr/>
            <p:nvPr/>
          </p:nvSpPr>
          <p:spPr>
            <a:xfrm>
              <a:off x="6551057"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8" name="rc58"/>
            <p:cNvSpPr/>
            <p:nvPr/>
          </p:nvSpPr>
          <p:spPr>
            <a:xfrm>
              <a:off x="6862582"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 name="rc59"/>
            <p:cNvSpPr/>
            <p:nvPr/>
          </p:nvSpPr>
          <p:spPr>
            <a:xfrm>
              <a:off x="7174107" y="2865085"/>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7485632"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7797157" y="2865085"/>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 name="rc62"/>
            <p:cNvSpPr/>
            <p:nvPr/>
          </p:nvSpPr>
          <p:spPr>
            <a:xfrm>
              <a:off x="8108683" y="2865085"/>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3" name="rc63"/>
            <p:cNvSpPr/>
            <p:nvPr/>
          </p:nvSpPr>
          <p:spPr>
            <a:xfrm>
              <a:off x="8420208"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 name="rc64"/>
            <p:cNvSpPr/>
            <p:nvPr/>
          </p:nvSpPr>
          <p:spPr>
            <a:xfrm>
              <a:off x="8731733"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94360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125513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156665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187818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218970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250123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2812756"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3124281"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34358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37473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40588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3703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53049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592800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623953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65510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68625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717410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748563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77971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8108683"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8420208"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8731733"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561648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59280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623953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655105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686258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71741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748563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779715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810868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8420208"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873173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94360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125513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156665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0" name="rc110"/>
            <p:cNvSpPr/>
            <p:nvPr/>
          </p:nvSpPr>
          <p:spPr>
            <a:xfrm>
              <a:off x="187818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218970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2501230"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2812756"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4" name="rc114"/>
            <p:cNvSpPr/>
            <p:nvPr/>
          </p:nvSpPr>
          <p:spPr>
            <a:xfrm>
              <a:off x="3124281"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343580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374733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05885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37038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68190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499343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30495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64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592800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53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2501230" y="499180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2812756" y="499180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3124281" y="499180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3435806"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3747331"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8" name="rc138"/>
            <p:cNvSpPr/>
            <p:nvPr/>
          </p:nvSpPr>
          <p:spPr>
            <a:xfrm>
              <a:off x="4058856"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437038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4681906"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499343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530495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561648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592800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5" name="rc145"/>
            <p:cNvSpPr/>
            <p:nvPr/>
          </p:nvSpPr>
          <p:spPr>
            <a:xfrm>
              <a:off x="623953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6551057"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686258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717410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5632"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77971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108683"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8420208"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1733"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3435806" y="3168903"/>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5" name="rc155"/>
            <p:cNvSpPr/>
            <p:nvPr/>
          </p:nvSpPr>
          <p:spPr>
            <a:xfrm>
              <a:off x="3747331" y="3168903"/>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6" name="rc156"/>
            <p:cNvSpPr/>
            <p:nvPr/>
          </p:nvSpPr>
          <p:spPr>
            <a:xfrm>
              <a:off x="4058856" y="3168903"/>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7" name="rc157"/>
            <p:cNvSpPr/>
            <p:nvPr/>
          </p:nvSpPr>
          <p:spPr>
            <a:xfrm>
              <a:off x="4370381" y="3168903"/>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8" name="rc158"/>
            <p:cNvSpPr/>
            <p:nvPr/>
          </p:nvSpPr>
          <p:spPr>
            <a:xfrm>
              <a:off x="4681906" y="3168903"/>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4993431" y="3168903"/>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0" name="rc160"/>
            <p:cNvSpPr/>
            <p:nvPr/>
          </p:nvSpPr>
          <p:spPr>
            <a:xfrm>
              <a:off x="5304957"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1" name="rc161"/>
            <p:cNvSpPr/>
            <p:nvPr/>
          </p:nvSpPr>
          <p:spPr>
            <a:xfrm>
              <a:off x="5616482"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2" name="rc162"/>
            <p:cNvSpPr/>
            <p:nvPr/>
          </p:nvSpPr>
          <p:spPr>
            <a:xfrm>
              <a:off x="5928007"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3" name="rc163"/>
            <p:cNvSpPr/>
            <p:nvPr/>
          </p:nvSpPr>
          <p:spPr>
            <a:xfrm>
              <a:off x="6239532"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6551057"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6862582"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3168903"/>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94360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125513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156665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187818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218970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2501230"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2812756"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9" name="rc179"/>
            <p:cNvSpPr/>
            <p:nvPr/>
          </p:nvSpPr>
          <p:spPr>
            <a:xfrm>
              <a:off x="3124281"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343580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3747331"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405885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038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468190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343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530495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56164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592800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623953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655105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686258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71741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748563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420208" y="3472721"/>
              <a:ext cx="311525"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99" name="rc199"/>
            <p:cNvSpPr/>
            <p:nvPr/>
          </p:nvSpPr>
          <p:spPr>
            <a:xfrm>
              <a:off x="8731733" y="3472721"/>
              <a:ext cx="311525"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0" name="rc200"/>
            <p:cNvSpPr/>
            <p:nvPr/>
          </p:nvSpPr>
          <p:spPr>
            <a:xfrm>
              <a:off x="4058856"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1" name="rc201"/>
            <p:cNvSpPr/>
            <p:nvPr/>
          </p:nvSpPr>
          <p:spPr>
            <a:xfrm>
              <a:off x="4370381"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2" name="rc202"/>
            <p:cNvSpPr/>
            <p:nvPr/>
          </p:nvSpPr>
          <p:spPr>
            <a:xfrm>
              <a:off x="4681906"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3" name="rc203"/>
            <p:cNvSpPr/>
            <p:nvPr/>
          </p:nvSpPr>
          <p:spPr>
            <a:xfrm>
              <a:off x="4993431"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4" name="rc204"/>
            <p:cNvSpPr/>
            <p:nvPr/>
          </p:nvSpPr>
          <p:spPr>
            <a:xfrm>
              <a:off x="5304957"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5" name="rc205"/>
            <p:cNvSpPr/>
            <p:nvPr/>
          </p:nvSpPr>
          <p:spPr>
            <a:xfrm>
              <a:off x="5616482"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6" name="rc206"/>
            <p:cNvSpPr/>
            <p:nvPr/>
          </p:nvSpPr>
          <p:spPr>
            <a:xfrm>
              <a:off x="5928007"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6239532"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8" name="rc208"/>
            <p:cNvSpPr/>
            <p:nvPr/>
          </p:nvSpPr>
          <p:spPr>
            <a:xfrm>
              <a:off x="6551057"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9" name="rc209"/>
            <p:cNvSpPr/>
            <p:nvPr/>
          </p:nvSpPr>
          <p:spPr>
            <a:xfrm>
              <a:off x="6862582"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0" name="rc210"/>
            <p:cNvSpPr/>
            <p:nvPr/>
          </p:nvSpPr>
          <p:spPr>
            <a:xfrm>
              <a:off x="7174107"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1" name="rc211"/>
            <p:cNvSpPr/>
            <p:nvPr/>
          </p:nvSpPr>
          <p:spPr>
            <a:xfrm>
              <a:off x="7485632"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529562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529562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6" name="tx21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7" name="tx217"/>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8" name="tx21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9" name="tx219"/>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0" name="tx22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1" name="tx22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2" name="tx22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3" name="tx22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4" name="tx22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7" name="tx22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9" name="tx229"/>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0" name="tx230"/>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600238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631391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662543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818306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103907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3" name="tx243"/>
            <p:cNvSpPr/>
            <p:nvPr/>
          </p:nvSpPr>
          <p:spPr>
            <a:xfrm>
              <a:off x="135060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4" name="tx244"/>
            <p:cNvSpPr/>
            <p:nvPr/>
          </p:nvSpPr>
          <p:spPr>
            <a:xfrm>
              <a:off x="16621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197365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228517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7" name="tx257"/>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600238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631391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662543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818306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631391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9" name="tx269"/>
            <p:cNvSpPr/>
            <p:nvPr/>
          </p:nvSpPr>
          <p:spPr>
            <a:xfrm>
              <a:off x="66254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0" name="tx270"/>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1" name="tx271"/>
            <p:cNvSpPr/>
            <p:nvPr/>
          </p:nvSpPr>
          <p:spPr>
            <a:xfrm>
              <a:off x="7269580"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2" name="tx272"/>
            <p:cNvSpPr/>
            <p:nvPr/>
          </p:nvSpPr>
          <p:spPr>
            <a:xfrm>
              <a:off x="75811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3" name="tx273"/>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4" name="tx274"/>
            <p:cNvSpPr/>
            <p:nvPr/>
          </p:nvSpPr>
          <p:spPr>
            <a:xfrm>
              <a:off x="818306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6" name="tx276"/>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9" name="tx279"/>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1" name="tx281"/>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25967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29082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32197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600238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631391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2543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81830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84945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6313911"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0" name="tx320"/>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1" name="tx321"/>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2" name="tx322"/>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4" name="tx324"/>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7" name="tx327"/>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446585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477737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508890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6313911"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818306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2596703"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6" name="tx346"/>
            <p:cNvSpPr/>
            <p:nvPr/>
          </p:nvSpPr>
          <p:spPr>
            <a:xfrm>
              <a:off x="290822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7" name="tx347"/>
            <p:cNvSpPr/>
            <p:nvPr/>
          </p:nvSpPr>
          <p:spPr>
            <a:xfrm>
              <a:off x="3219754"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35312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38428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0" name="tx350"/>
            <p:cNvSpPr/>
            <p:nvPr/>
          </p:nvSpPr>
          <p:spPr>
            <a:xfrm>
              <a:off x="41543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2" name="tx352"/>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631391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818306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8515681"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7" name="tx367"/>
            <p:cNvSpPr/>
            <p:nvPr/>
          </p:nvSpPr>
          <p:spPr>
            <a:xfrm>
              <a:off x="5088904"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8" name="tx368"/>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0" name="tx370"/>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1" name="tx371"/>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6" name="tx376"/>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2" name="tx382"/>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6" name="tx386"/>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446585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47773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0889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7" name="tx397"/>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8" name="tx398"/>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818306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72695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7" name="tx407"/>
            <p:cNvSpPr/>
            <p:nvPr/>
          </p:nvSpPr>
          <p:spPr>
            <a:xfrm>
              <a:off x="75811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789263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9" name="tx409"/>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0" name="tx410"/>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1" name="tx411"/>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35312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13" name="tx413"/>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14" name="tx414"/>
            <p:cNvSpPr/>
            <p:nvPr/>
          </p:nvSpPr>
          <p:spPr>
            <a:xfrm>
              <a:off x="41543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5" name="tx415"/>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6" name="tx416"/>
            <p:cNvSpPr/>
            <p:nvPr/>
          </p:nvSpPr>
          <p:spPr>
            <a:xfrm>
              <a:off x="8494587" y="358450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17" name="tx417"/>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8" name="tx418"/>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19" name="tx419"/>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0" name="tx420"/>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1" name="tx421"/>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2" name="tx422"/>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3" name="tx423"/>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4" name="tx424"/>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5" name="tx425"/>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6" name="tx426"/>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7" name="tx427"/>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8" name="tx42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1" name="tx46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2" name="tx46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3" name="tx46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4" name="tx46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5" name="tx46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6" name="tx46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7" name="pic467"/>
            <p:cNvPicPr/>
            <p:nvPr/>
          </p:nvPicPr>
          <p:blipFill>
            <a:blip r:embed="rId2" cstate="print"/>
            <a:stretch>
              <a:fillRect/>
            </a:stretch>
          </p:blipFill>
          <p:spPr>
            <a:xfrm>
              <a:off x="4647033" y="5838594"/>
              <a:ext cx="2160000" cy="219455"/>
            </a:xfrm>
            <a:prstGeom prst="rect">
              <a:avLst/>
            </a:prstGeom>
          </p:spPr>
        </p:pic>
        <p:sp>
          <p:nvSpPr>
            <p:cNvPr id="468" name="pl46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tx48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1" name="tx48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2" name="tx48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3" name="tx48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4" name="tx48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5" name="tx48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6" name="tx486"/>
            <p:cNvSpPr/>
            <p:nvPr/>
          </p:nvSpPr>
          <p:spPr>
            <a:xfrm>
              <a:off x="912452" y="1330710"/>
              <a:ext cx="31871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Switzerland, 2000-2025</a:t>
              </a:r>
            </a:p>
          </p:txBody>
        </p:sp>
        <p:sp>
          <p:nvSpPr>
            <p:cNvPr id="487" name="tx48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8" name="tx48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9" name="tx48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12 (75%) vaccines in the schedule achieved coverage of 90% or more. Vaccine coverage ranged from 10% to 97%.
Since 2005, estimates have been made for 7 new vaccines. RotaC is the newest vaccine reported (2024), which achieved 10% coverage in 2025.
In 2025, Switzerland did not report any stockouts of vaccines or supplies.</a:t>
            </a:r>
          </a:p>
        </p:txBody>
      </p:sp>
      <p:sp>
        <p:nvSpPr>
          <p:cNvPr id="4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three, and declined for seven, indicating limited improvement in routine immunization performance; nine achieved at least 90% coverage.</a:t>
            </a:r>
          </a:p>
        </p:txBody>
      </p:sp>
      <p:grpSp xmlns:pic="http://schemas.openxmlformats.org/drawingml/2006/picture">
        <p:nvGrpSpPr>
          <p:cNvPr id="492" name=""/>
          <p:cNvGrpSpPr/>
          <p:nvPr/>
        </p:nvGrpSpPr>
        <p:grpSpPr>
          <a:xfrm>
            <a:off x="292608" y="1005840"/>
            <a:ext cx="8595360" cy="28575"/>
            <a:chOff x="292608" y="1005840"/>
            <a:chExt cx="8595360" cy="28575"/>
          </a:xfrm>
        </p:grpSpPr>
        <p:sp>
          <p:nvSpPr>
            <p:cNvPr id="4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19708"/>
            </a:xfrm>
            <a:custGeom>
              <a:avLst/>
              <a:pathLst>
                <a:path w="6481656" h="119708">
                  <a:moveTo>
                    <a:pt x="0" y="119708"/>
                  </a:moveTo>
                  <a:lnTo>
                    <a:pt x="259266" y="119708"/>
                  </a:lnTo>
                  <a:lnTo>
                    <a:pt x="518532" y="119708"/>
                  </a:lnTo>
                  <a:lnTo>
                    <a:pt x="777798" y="119708"/>
                  </a:lnTo>
                  <a:lnTo>
                    <a:pt x="1037065" y="119708"/>
                  </a:lnTo>
                  <a:lnTo>
                    <a:pt x="1296331" y="119708"/>
                  </a:lnTo>
                  <a:lnTo>
                    <a:pt x="1555597" y="119708"/>
                  </a:lnTo>
                  <a:lnTo>
                    <a:pt x="1814863" y="119708"/>
                  </a:lnTo>
                  <a:lnTo>
                    <a:pt x="2074130" y="119708"/>
                  </a:lnTo>
                  <a:lnTo>
                    <a:pt x="2333396" y="119708"/>
                  </a:lnTo>
                  <a:lnTo>
                    <a:pt x="2592662" y="119708"/>
                  </a:lnTo>
                  <a:lnTo>
                    <a:pt x="2851928" y="0"/>
                  </a:lnTo>
                  <a:lnTo>
                    <a:pt x="3111195" y="79805"/>
                  </a:lnTo>
                  <a:lnTo>
                    <a:pt x="3370461" y="79805"/>
                  </a:lnTo>
                  <a:lnTo>
                    <a:pt x="3629727" y="39902"/>
                  </a:lnTo>
                  <a:lnTo>
                    <a:pt x="3888994" y="39902"/>
                  </a:lnTo>
                  <a:lnTo>
                    <a:pt x="4148260" y="0"/>
                  </a:lnTo>
                  <a:lnTo>
                    <a:pt x="4407526" y="0"/>
                  </a:lnTo>
                  <a:lnTo>
                    <a:pt x="4666792" y="0"/>
                  </a:lnTo>
                  <a:lnTo>
                    <a:pt x="4926059" y="0"/>
                  </a:lnTo>
                  <a:lnTo>
                    <a:pt x="5185325" y="0"/>
                  </a:lnTo>
                  <a:lnTo>
                    <a:pt x="5444591" y="39902"/>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159610"/>
            </a:xfrm>
            <a:custGeom>
              <a:avLst/>
              <a:pathLst>
                <a:path w="6481656" h="159610">
                  <a:moveTo>
                    <a:pt x="0" y="159610"/>
                  </a:moveTo>
                  <a:lnTo>
                    <a:pt x="259266" y="159610"/>
                  </a:lnTo>
                  <a:lnTo>
                    <a:pt x="518532" y="159610"/>
                  </a:lnTo>
                  <a:lnTo>
                    <a:pt x="777798" y="159610"/>
                  </a:lnTo>
                  <a:lnTo>
                    <a:pt x="1037065" y="159610"/>
                  </a:lnTo>
                  <a:lnTo>
                    <a:pt x="1296331" y="119708"/>
                  </a:lnTo>
                  <a:lnTo>
                    <a:pt x="1555597" y="119708"/>
                  </a:lnTo>
                  <a:lnTo>
                    <a:pt x="1814863" y="119708"/>
                  </a:lnTo>
                  <a:lnTo>
                    <a:pt x="2074130" y="79805"/>
                  </a:lnTo>
                  <a:lnTo>
                    <a:pt x="2333396" y="79805"/>
                  </a:lnTo>
                  <a:lnTo>
                    <a:pt x="2592662" y="79805"/>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0"/>
                  </a:lnTo>
                  <a:lnTo>
                    <a:pt x="5444591" y="39902"/>
                  </a:lnTo>
                  <a:lnTo>
                    <a:pt x="5703857" y="39902"/>
                  </a:lnTo>
                  <a:lnTo>
                    <a:pt x="5963124" y="79805"/>
                  </a:lnTo>
                  <a:lnTo>
                    <a:pt x="6222390" y="39902"/>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598540"/>
            </a:xfrm>
            <a:custGeom>
              <a:avLst/>
              <a:pathLst>
                <a:path w="6481656" h="598540">
                  <a:moveTo>
                    <a:pt x="0" y="598540"/>
                  </a:moveTo>
                  <a:lnTo>
                    <a:pt x="259266" y="598540"/>
                  </a:lnTo>
                  <a:lnTo>
                    <a:pt x="518532" y="598540"/>
                  </a:lnTo>
                  <a:lnTo>
                    <a:pt x="777798" y="598540"/>
                  </a:lnTo>
                  <a:lnTo>
                    <a:pt x="1037065" y="598540"/>
                  </a:lnTo>
                  <a:lnTo>
                    <a:pt x="1296331" y="399027"/>
                  </a:lnTo>
                  <a:lnTo>
                    <a:pt x="1555597" y="399027"/>
                  </a:lnTo>
                  <a:lnTo>
                    <a:pt x="1814863" y="399027"/>
                  </a:lnTo>
                  <a:lnTo>
                    <a:pt x="2074130" y="199513"/>
                  </a:lnTo>
                  <a:lnTo>
                    <a:pt x="2333396" y="199513"/>
                  </a:lnTo>
                  <a:lnTo>
                    <a:pt x="2592662" y="199513"/>
                  </a:lnTo>
                  <a:lnTo>
                    <a:pt x="2851928" y="159610"/>
                  </a:lnTo>
                  <a:lnTo>
                    <a:pt x="3111195" y="159610"/>
                  </a:lnTo>
                  <a:lnTo>
                    <a:pt x="3370461" y="159610"/>
                  </a:lnTo>
                  <a:lnTo>
                    <a:pt x="3629727" y="119708"/>
                  </a:lnTo>
                  <a:lnTo>
                    <a:pt x="3888994" y="119708"/>
                  </a:lnTo>
                  <a:lnTo>
                    <a:pt x="4148260" y="119708"/>
                  </a:lnTo>
                  <a:lnTo>
                    <a:pt x="4407526" y="79805"/>
                  </a:lnTo>
                  <a:lnTo>
                    <a:pt x="4666792" y="79805"/>
                  </a:lnTo>
                  <a:lnTo>
                    <a:pt x="4926059" y="79805"/>
                  </a:lnTo>
                  <a:lnTo>
                    <a:pt x="5185325" y="0"/>
                  </a:lnTo>
                  <a:lnTo>
                    <a:pt x="5444591" y="79805"/>
                  </a:lnTo>
                  <a:lnTo>
                    <a:pt x="5703857" y="39902"/>
                  </a:lnTo>
                  <a:lnTo>
                    <a:pt x="5963124" y="79805"/>
                  </a:lnTo>
                  <a:lnTo>
                    <a:pt x="6222390" y="39902"/>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735350" y="1518126"/>
              <a:ext cx="5185325" cy="917762"/>
            </a:xfrm>
            <a:custGeom>
              <a:avLst/>
              <a:pathLst>
                <a:path w="5185325" h="917762">
                  <a:moveTo>
                    <a:pt x="0" y="917762"/>
                  </a:moveTo>
                  <a:lnTo>
                    <a:pt x="259266" y="917762"/>
                  </a:lnTo>
                  <a:lnTo>
                    <a:pt x="518532" y="917762"/>
                  </a:lnTo>
                  <a:lnTo>
                    <a:pt x="777798" y="438929"/>
                  </a:lnTo>
                  <a:lnTo>
                    <a:pt x="1037065" y="438929"/>
                  </a:lnTo>
                  <a:lnTo>
                    <a:pt x="1296331" y="438929"/>
                  </a:lnTo>
                  <a:lnTo>
                    <a:pt x="1555597" y="319221"/>
                  </a:lnTo>
                  <a:lnTo>
                    <a:pt x="1814863" y="319221"/>
                  </a:lnTo>
                  <a:lnTo>
                    <a:pt x="2074130" y="319221"/>
                  </a:lnTo>
                  <a:lnTo>
                    <a:pt x="2333396" y="279319"/>
                  </a:lnTo>
                  <a:lnTo>
                    <a:pt x="2592662" y="279319"/>
                  </a:lnTo>
                  <a:lnTo>
                    <a:pt x="2851928" y="279319"/>
                  </a:lnTo>
                  <a:lnTo>
                    <a:pt x="3111195" y="159610"/>
                  </a:lnTo>
                  <a:lnTo>
                    <a:pt x="3370461" y="159610"/>
                  </a:lnTo>
                  <a:lnTo>
                    <a:pt x="3629727" y="159610"/>
                  </a:lnTo>
                  <a:lnTo>
                    <a:pt x="3888994" y="39902"/>
                  </a:lnTo>
                  <a:lnTo>
                    <a:pt x="4148260" y="0"/>
                  </a:lnTo>
                  <a:lnTo>
                    <a:pt x="4407526" y="0"/>
                  </a:lnTo>
                  <a:lnTo>
                    <a:pt x="4666792" y="119708"/>
                  </a:lnTo>
                  <a:lnTo>
                    <a:pt x="4926059" y="39902"/>
                  </a:lnTo>
                  <a:lnTo>
                    <a:pt x="5185325"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038" y="1049763"/>
              <a:ext cx="251904" cy="338754"/>
            </a:xfrm>
            <a:custGeom>
              <a:avLst/>
              <a:pathLst>
                <a:path w="251904" h="338754">
                  <a:moveTo>
                    <a:pt x="251904" y="0"/>
                  </a:moveTo>
                  <a:lnTo>
                    <a:pt x="0" y="338754"/>
                  </a:lnTo>
                </a:path>
              </a:pathLst>
            </a:custGeom>
          </p:spPr>
          <p:txBody>
            <a:bodyPr/>
            <a:lstStyle/>
            <a:p/>
          </p:txBody>
        </p:sp>
        <p:sp>
          <p:nvSpPr>
            <p:cNvPr id="42" name="pl42"/>
            <p:cNvSpPr/>
            <p:nvPr/>
          </p:nvSpPr>
          <p:spPr>
            <a:xfrm>
              <a:off x="7936772" y="1483532"/>
              <a:ext cx="243170" cy="80206"/>
            </a:xfrm>
            <a:custGeom>
              <a:avLst/>
              <a:pathLst>
                <a:path w="243170" h="80206">
                  <a:moveTo>
                    <a:pt x="243170" y="80206"/>
                  </a:moveTo>
                  <a:lnTo>
                    <a:pt x="0" y="0"/>
                  </a:lnTo>
                </a:path>
              </a:pathLst>
            </a:custGeom>
          </p:spPr>
          <p:txBody>
            <a:bodyPr/>
            <a:lstStyle/>
            <a:p/>
          </p:txBody>
        </p:sp>
        <p:sp>
          <p:nvSpPr>
            <p:cNvPr id="43" name="pl43"/>
            <p:cNvSpPr/>
            <p:nvPr/>
          </p:nvSpPr>
          <p:spPr>
            <a:xfrm>
              <a:off x="7933876" y="1329818"/>
              <a:ext cx="246065" cy="140849"/>
            </a:xfrm>
            <a:custGeom>
              <a:avLst/>
              <a:pathLst>
                <a:path w="246065" h="140849">
                  <a:moveTo>
                    <a:pt x="246065" y="0"/>
                  </a:moveTo>
                  <a:lnTo>
                    <a:pt x="0" y="140849"/>
                  </a:lnTo>
                </a:path>
              </a:pathLst>
            </a:custGeom>
          </p:spPr>
          <p:txBody>
            <a:bodyPr/>
            <a:lstStyle/>
            <a:p/>
          </p:txBody>
        </p:sp>
        <p:sp>
          <p:nvSpPr>
            <p:cNvPr id="44" name="pl44"/>
            <p:cNvSpPr/>
            <p:nvPr/>
          </p:nvSpPr>
          <p:spPr>
            <a:xfrm>
              <a:off x="7930745" y="1606983"/>
              <a:ext cx="249196" cy="223995"/>
            </a:xfrm>
            <a:custGeom>
              <a:avLst/>
              <a:pathLst>
                <a:path w="249196" h="223995">
                  <a:moveTo>
                    <a:pt x="249196" y="223995"/>
                  </a:moveTo>
                  <a:lnTo>
                    <a:pt x="0" y="0"/>
                  </a:lnTo>
                </a:path>
              </a:pathLst>
            </a:custGeom>
          </p:spPr>
          <p:txBody>
            <a:bodyPr/>
            <a:lstStyle/>
            <a:p/>
          </p:txBody>
        </p:sp>
        <p:sp>
          <p:nvSpPr>
            <p:cNvPr id="45" name="pg45"/>
            <p:cNvSpPr/>
            <p:nvPr/>
          </p:nvSpPr>
          <p:spPr>
            <a:xfrm>
              <a:off x="8111362" y="9399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807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4878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286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2160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568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17624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033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455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Switzerland,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but close to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152090"/>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152090"/>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363905"/>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257997"/>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728460"/>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940275"/>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26388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5179589"/>
              <a:ext cx="1379037" cy="143603"/>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0803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06443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208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77722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3362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49001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3464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0281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05920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1560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7720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2839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484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411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1975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539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10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667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2317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479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359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1923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48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051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615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1795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7434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07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71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2099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0773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493573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79115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64658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029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36034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1771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074112"/>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295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78496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413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4977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54154"/>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12492"/>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06888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2528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781682"/>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361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49249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508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06298"/>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61724"/>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181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76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3091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8828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36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006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(92%)</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(10%)</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che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9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63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3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0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2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98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67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2765"/>
              <a:ext cx="239888" cy="883232"/>
            </a:xfrm>
            <a:prstGeom prst="rect">
              <a:avLst/>
            </a:prstGeom>
            <a:solidFill>
              <a:srgbClr val="1CABE2">
                <a:alpha val="85098"/>
              </a:srgbClr>
            </a:solidFill>
          </p:spPr>
          <p:txBody>
            <a:bodyPr/>
            <a:lstStyle/>
            <a:p/>
          </p:txBody>
        </p:sp>
        <p:sp>
          <p:nvSpPr>
            <p:cNvPr id="25" name="rc25"/>
            <p:cNvSpPr/>
            <p:nvPr/>
          </p:nvSpPr>
          <p:spPr>
            <a:xfrm>
              <a:off x="1562816" y="3297867"/>
              <a:ext cx="239888" cy="818130"/>
            </a:xfrm>
            <a:prstGeom prst="rect">
              <a:avLst/>
            </a:prstGeom>
            <a:solidFill>
              <a:srgbClr val="1CABE2">
                <a:alpha val="85098"/>
              </a:srgbClr>
            </a:solidFill>
          </p:spPr>
          <p:txBody>
            <a:bodyPr/>
            <a:lstStyle/>
            <a:p/>
          </p:txBody>
        </p:sp>
        <p:sp>
          <p:nvSpPr>
            <p:cNvPr id="26" name="rc26"/>
            <p:cNvSpPr/>
            <p:nvPr/>
          </p:nvSpPr>
          <p:spPr>
            <a:xfrm>
              <a:off x="1829360" y="3301306"/>
              <a:ext cx="239888" cy="814691"/>
            </a:xfrm>
            <a:prstGeom prst="rect">
              <a:avLst/>
            </a:prstGeom>
            <a:solidFill>
              <a:srgbClr val="1CABE2">
                <a:alpha val="85098"/>
              </a:srgbClr>
            </a:solidFill>
          </p:spPr>
          <p:txBody>
            <a:bodyPr/>
            <a:lstStyle/>
            <a:p/>
          </p:txBody>
        </p:sp>
        <p:sp>
          <p:nvSpPr>
            <p:cNvPr id="27" name="rc27"/>
            <p:cNvSpPr/>
            <p:nvPr/>
          </p:nvSpPr>
          <p:spPr>
            <a:xfrm>
              <a:off x="2095903" y="3304056"/>
              <a:ext cx="239888" cy="811940"/>
            </a:xfrm>
            <a:prstGeom prst="rect">
              <a:avLst/>
            </a:prstGeom>
            <a:solidFill>
              <a:srgbClr val="1CABE2">
                <a:alpha val="85098"/>
              </a:srgbClr>
            </a:solidFill>
          </p:spPr>
          <p:txBody>
            <a:bodyPr/>
            <a:lstStyle/>
            <a:p/>
          </p:txBody>
        </p:sp>
        <p:sp>
          <p:nvSpPr>
            <p:cNvPr id="28" name="rc28"/>
            <p:cNvSpPr/>
            <p:nvPr/>
          </p:nvSpPr>
          <p:spPr>
            <a:xfrm>
              <a:off x="2362446" y="3291907"/>
              <a:ext cx="239888" cy="824090"/>
            </a:xfrm>
            <a:prstGeom prst="rect">
              <a:avLst/>
            </a:prstGeom>
            <a:solidFill>
              <a:srgbClr val="1CABE2">
                <a:alpha val="85098"/>
              </a:srgbClr>
            </a:solidFill>
          </p:spPr>
          <p:txBody>
            <a:bodyPr/>
            <a:lstStyle/>
            <a:p/>
          </p:txBody>
        </p:sp>
        <p:sp>
          <p:nvSpPr>
            <p:cNvPr id="29" name="rc29"/>
            <p:cNvSpPr/>
            <p:nvPr/>
          </p:nvSpPr>
          <p:spPr>
            <a:xfrm>
              <a:off x="2628989" y="3290990"/>
              <a:ext cx="239888" cy="825007"/>
            </a:xfrm>
            <a:prstGeom prst="rect">
              <a:avLst/>
            </a:prstGeom>
            <a:solidFill>
              <a:srgbClr val="1CABE2">
                <a:alpha val="85098"/>
              </a:srgbClr>
            </a:solidFill>
          </p:spPr>
          <p:txBody>
            <a:bodyPr/>
            <a:lstStyle/>
            <a:p/>
          </p:txBody>
        </p:sp>
        <p:sp>
          <p:nvSpPr>
            <p:cNvPr id="30" name="rc30"/>
            <p:cNvSpPr/>
            <p:nvPr/>
          </p:nvSpPr>
          <p:spPr>
            <a:xfrm>
              <a:off x="2895532" y="3287093"/>
              <a:ext cx="239888" cy="828904"/>
            </a:xfrm>
            <a:prstGeom prst="rect">
              <a:avLst/>
            </a:prstGeom>
            <a:solidFill>
              <a:srgbClr val="1CABE2">
                <a:alpha val="85098"/>
              </a:srgbClr>
            </a:solidFill>
          </p:spPr>
          <p:txBody>
            <a:bodyPr/>
            <a:lstStyle/>
            <a:p/>
          </p:txBody>
        </p:sp>
        <p:sp>
          <p:nvSpPr>
            <p:cNvPr id="31" name="rc31"/>
            <p:cNvSpPr/>
            <p:nvPr/>
          </p:nvSpPr>
          <p:spPr>
            <a:xfrm>
              <a:off x="3162075" y="3277695"/>
              <a:ext cx="239888" cy="838302"/>
            </a:xfrm>
            <a:prstGeom prst="rect">
              <a:avLst/>
            </a:prstGeom>
            <a:solidFill>
              <a:srgbClr val="1CABE2">
                <a:alpha val="85098"/>
              </a:srgbClr>
            </a:solidFill>
          </p:spPr>
          <p:txBody>
            <a:bodyPr/>
            <a:lstStyle/>
            <a:p/>
          </p:txBody>
        </p:sp>
        <p:sp>
          <p:nvSpPr>
            <p:cNvPr id="32" name="rc32"/>
            <p:cNvSpPr/>
            <p:nvPr/>
          </p:nvSpPr>
          <p:spPr>
            <a:xfrm>
              <a:off x="3428618" y="3255688"/>
              <a:ext cx="239888" cy="860308"/>
            </a:xfrm>
            <a:prstGeom prst="rect">
              <a:avLst/>
            </a:prstGeom>
            <a:solidFill>
              <a:srgbClr val="1CABE2">
                <a:alpha val="85098"/>
              </a:srgbClr>
            </a:solidFill>
          </p:spPr>
          <p:txBody>
            <a:bodyPr/>
            <a:lstStyle/>
            <a:p/>
          </p:txBody>
        </p:sp>
        <p:sp>
          <p:nvSpPr>
            <p:cNvPr id="33" name="rc33"/>
            <p:cNvSpPr/>
            <p:nvPr/>
          </p:nvSpPr>
          <p:spPr>
            <a:xfrm>
              <a:off x="3695161" y="3235287"/>
              <a:ext cx="239888" cy="880710"/>
            </a:xfrm>
            <a:prstGeom prst="rect">
              <a:avLst/>
            </a:prstGeom>
            <a:solidFill>
              <a:srgbClr val="1CABE2">
                <a:alpha val="85098"/>
              </a:srgbClr>
            </a:solidFill>
          </p:spPr>
          <p:txBody>
            <a:bodyPr/>
            <a:lstStyle/>
            <a:p/>
          </p:txBody>
        </p:sp>
        <p:sp>
          <p:nvSpPr>
            <p:cNvPr id="34" name="rc34"/>
            <p:cNvSpPr/>
            <p:nvPr/>
          </p:nvSpPr>
          <p:spPr>
            <a:xfrm>
              <a:off x="3961705" y="3211676"/>
              <a:ext cx="239888" cy="904321"/>
            </a:xfrm>
            <a:prstGeom prst="rect">
              <a:avLst/>
            </a:prstGeom>
            <a:solidFill>
              <a:srgbClr val="1CABE2">
                <a:alpha val="85098"/>
              </a:srgbClr>
            </a:solidFill>
          </p:spPr>
          <p:txBody>
            <a:bodyPr/>
            <a:lstStyle/>
            <a:p/>
          </p:txBody>
        </p:sp>
        <p:sp>
          <p:nvSpPr>
            <p:cNvPr id="35" name="rc35"/>
            <p:cNvSpPr/>
            <p:nvPr/>
          </p:nvSpPr>
          <p:spPr>
            <a:xfrm>
              <a:off x="4228248" y="3751747"/>
              <a:ext cx="239888" cy="364250"/>
            </a:xfrm>
            <a:prstGeom prst="rect">
              <a:avLst/>
            </a:prstGeom>
            <a:solidFill>
              <a:srgbClr val="1CABE2">
                <a:alpha val="85098"/>
              </a:srgbClr>
            </a:solidFill>
          </p:spPr>
          <p:txBody>
            <a:bodyPr/>
            <a:lstStyle/>
            <a:p/>
          </p:txBody>
        </p:sp>
        <p:sp>
          <p:nvSpPr>
            <p:cNvPr id="36" name="rc36"/>
            <p:cNvSpPr/>
            <p:nvPr/>
          </p:nvSpPr>
          <p:spPr>
            <a:xfrm>
              <a:off x="4494791" y="3375348"/>
              <a:ext cx="239888" cy="740649"/>
            </a:xfrm>
            <a:prstGeom prst="rect">
              <a:avLst/>
            </a:prstGeom>
            <a:solidFill>
              <a:srgbClr val="1CABE2">
                <a:alpha val="85098"/>
              </a:srgbClr>
            </a:solidFill>
          </p:spPr>
          <p:txBody>
            <a:bodyPr/>
            <a:lstStyle/>
            <a:p/>
          </p:txBody>
        </p:sp>
        <p:sp>
          <p:nvSpPr>
            <p:cNvPr id="37" name="rc37"/>
            <p:cNvSpPr/>
            <p:nvPr/>
          </p:nvSpPr>
          <p:spPr>
            <a:xfrm>
              <a:off x="4761334" y="3369617"/>
              <a:ext cx="239888" cy="746380"/>
            </a:xfrm>
            <a:prstGeom prst="rect">
              <a:avLst/>
            </a:prstGeom>
            <a:solidFill>
              <a:srgbClr val="1CABE2">
                <a:alpha val="85098"/>
              </a:srgbClr>
            </a:solidFill>
          </p:spPr>
          <p:txBody>
            <a:bodyPr/>
            <a:lstStyle/>
            <a:p/>
          </p:txBody>
        </p:sp>
        <p:sp>
          <p:nvSpPr>
            <p:cNvPr id="38" name="rc38"/>
            <p:cNvSpPr/>
            <p:nvPr/>
          </p:nvSpPr>
          <p:spPr>
            <a:xfrm>
              <a:off x="5027877" y="3539936"/>
              <a:ext cx="239888" cy="576060"/>
            </a:xfrm>
            <a:prstGeom prst="rect">
              <a:avLst/>
            </a:prstGeom>
            <a:solidFill>
              <a:srgbClr val="1CABE2">
                <a:alpha val="85098"/>
              </a:srgbClr>
            </a:solidFill>
          </p:spPr>
          <p:txBody>
            <a:bodyPr/>
            <a:lstStyle/>
            <a:p/>
          </p:txBody>
        </p:sp>
        <p:sp>
          <p:nvSpPr>
            <p:cNvPr id="39" name="rc39"/>
            <p:cNvSpPr/>
            <p:nvPr/>
          </p:nvSpPr>
          <p:spPr>
            <a:xfrm>
              <a:off x="5294420" y="3530309"/>
              <a:ext cx="239888" cy="585688"/>
            </a:xfrm>
            <a:prstGeom prst="rect">
              <a:avLst/>
            </a:prstGeom>
            <a:solidFill>
              <a:srgbClr val="1CABE2">
                <a:alpha val="85098"/>
              </a:srgbClr>
            </a:solidFill>
          </p:spPr>
          <p:txBody>
            <a:bodyPr/>
            <a:lstStyle/>
            <a:p/>
          </p:txBody>
        </p:sp>
        <p:sp>
          <p:nvSpPr>
            <p:cNvPr id="40" name="rc40"/>
            <p:cNvSpPr/>
            <p:nvPr/>
          </p:nvSpPr>
          <p:spPr>
            <a:xfrm>
              <a:off x="5560963" y="3719425"/>
              <a:ext cx="239888" cy="396571"/>
            </a:xfrm>
            <a:prstGeom prst="rect">
              <a:avLst/>
            </a:prstGeom>
            <a:solidFill>
              <a:srgbClr val="1CABE2">
                <a:alpha val="85098"/>
              </a:srgbClr>
            </a:solidFill>
          </p:spPr>
          <p:txBody>
            <a:bodyPr/>
            <a:lstStyle/>
            <a:p/>
          </p:txBody>
        </p:sp>
        <p:sp>
          <p:nvSpPr>
            <p:cNvPr id="41" name="rc41"/>
            <p:cNvSpPr/>
            <p:nvPr/>
          </p:nvSpPr>
          <p:spPr>
            <a:xfrm>
              <a:off x="5827506" y="3720571"/>
              <a:ext cx="239888" cy="395425"/>
            </a:xfrm>
            <a:prstGeom prst="rect">
              <a:avLst/>
            </a:prstGeom>
            <a:solidFill>
              <a:srgbClr val="1CABE2">
                <a:alpha val="85098"/>
              </a:srgbClr>
            </a:solidFill>
          </p:spPr>
          <p:txBody>
            <a:bodyPr/>
            <a:lstStyle/>
            <a:p/>
          </p:txBody>
        </p:sp>
        <p:sp>
          <p:nvSpPr>
            <p:cNvPr id="42" name="rc42"/>
            <p:cNvSpPr/>
            <p:nvPr/>
          </p:nvSpPr>
          <p:spPr>
            <a:xfrm>
              <a:off x="6094049" y="3718738"/>
              <a:ext cx="239888" cy="397259"/>
            </a:xfrm>
            <a:prstGeom prst="rect">
              <a:avLst/>
            </a:prstGeom>
            <a:solidFill>
              <a:srgbClr val="1CABE2">
                <a:alpha val="85098"/>
              </a:srgbClr>
            </a:solidFill>
          </p:spPr>
          <p:txBody>
            <a:bodyPr/>
            <a:lstStyle/>
            <a:p/>
          </p:txBody>
        </p:sp>
        <p:sp>
          <p:nvSpPr>
            <p:cNvPr id="43" name="rc43"/>
            <p:cNvSpPr/>
            <p:nvPr/>
          </p:nvSpPr>
          <p:spPr>
            <a:xfrm>
              <a:off x="6360593" y="3725615"/>
              <a:ext cx="239888" cy="390382"/>
            </a:xfrm>
            <a:prstGeom prst="rect">
              <a:avLst/>
            </a:prstGeom>
            <a:solidFill>
              <a:srgbClr val="1CABE2">
                <a:alpha val="85098"/>
              </a:srgbClr>
            </a:solidFill>
          </p:spPr>
          <p:txBody>
            <a:bodyPr/>
            <a:lstStyle/>
            <a:p/>
          </p:txBody>
        </p:sp>
        <p:sp>
          <p:nvSpPr>
            <p:cNvPr id="44" name="rc44"/>
            <p:cNvSpPr/>
            <p:nvPr/>
          </p:nvSpPr>
          <p:spPr>
            <a:xfrm>
              <a:off x="6627136" y="3726531"/>
              <a:ext cx="239888" cy="389465"/>
            </a:xfrm>
            <a:prstGeom prst="rect">
              <a:avLst/>
            </a:prstGeom>
            <a:solidFill>
              <a:srgbClr val="1CABE2">
                <a:alpha val="85098"/>
              </a:srgbClr>
            </a:solidFill>
          </p:spPr>
          <p:txBody>
            <a:bodyPr/>
            <a:lstStyle/>
            <a:p/>
          </p:txBody>
        </p:sp>
        <p:sp>
          <p:nvSpPr>
            <p:cNvPr id="45" name="rc45"/>
            <p:cNvSpPr/>
            <p:nvPr/>
          </p:nvSpPr>
          <p:spPr>
            <a:xfrm>
              <a:off x="6893679" y="3503259"/>
              <a:ext cx="239888" cy="612737"/>
            </a:xfrm>
            <a:prstGeom prst="rect">
              <a:avLst/>
            </a:prstGeom>
            <a:solidFill>
              <a:srgbClr val="1CABE2">
                <a:alpha val="85098"/>
              </a:srgbClr>
            </a:solidFill>
          </p:spPr>
          <p:txBody>
            <a:bodyPr/>
            <a:lstStyle/>
            <a:p/>
          </p:txBody>
        </p:sp>
        <p:sp>
          <p:nvSpPr>
            <p:cNvPr id="46" name="rc46"/>
            <p:cNvSpPr/>
            <p:nvPr/>
          </p:nvSpPr>
          <p:spPr>
            <a:xfrm>
              <a:off x="7160222" y="3554607"/>
              <a:ext cx="239888" cy="561389"/>
            </a:xfrm>
            <a:prstGeom prst="rect">
              <a:avLst/>
            </a:prstGeom>
            <a:solidFill>
              <a:srgbClr val="1CABE2">
                <a:alpha val="85098"/>
              </a:srgbClr>
            </a:solidFill>
          </p:spPr>
          <p:txBody>
            <a:bodyPr/>
            <a:lstStyle/>
            <a:p/>
          </p:txBody>
        </p:sp>
        <p:sp>
          <p:nvSpPr>
            <p:cNvPr id="47" name="rc47"/>
            <p:cNvSpPr/>
            <p:nvPr/>
          </p:nvSpPr>
          <p:spPr>
            <a:xfrm>
              <a:off x="7426765" y="3541999"/>
              <a:ext cx="239888" cy="573997"/>
            </a:xfrm>
            <a:prstGeom prst="rect">
              <a:avLst/>
            </a:prstGeom>
            <a:solidFill>
              <a:srgbClr val="1CABE2">
                <a:alpha val="85098"/>
              </a:srgbClr>
            </a:solidFill>
          </p:spPr>
          <p:txBody>
            <a:bodyPr/>
            <a:lstStyle/>
            <a:p/>
          </p:txBody>
        </p:sp>
        <p:sp>
          <p:nvSpPr>
            <p:cNvPr id="48" name="rc48"/>
            <p:cNvSpPr/>
            <p:nvPr/>
          </p:nvSpPr>
          <p:spPr>
            <a:xfrm>
              <a:off x="7693308" y="3547730"/>
              <a:ext cx="239888" cy="568266"/>
            </a:xfrm>
            <a:prstGeom prst="rect">
              <a:avLst/>
            </a:prstGeom>
            <a:solidFill>
              <a:srgbClr val="1CABE2">
                <a:alpha val="85098"/>
              </a:srgbClr>
            </a:solidFill>
          </p:spPr>
          <p:txBody>
            <a:bodyPr/>
            <a:lstStyle/>
            <a:p/>
          </p:txBody>
        </p:sp>
        <p:sp>
          <p:nvSpPr>
            <p:cNvPr id="49" name="rc49"/>
            <p:cNvSpPr/>
            <p:nvPr/>
          </p:nvSpPr>
          <p:spPr>
            <a:xfrm>
              <a:off x="7959851" y="3554836"/>
              <a:ext cx="239888" cy="561160"/>
            </a:xfrm>
            <a:prstGeom prst="rect">
              <a:avLst/>
            </a:prstGeom>
            <a:solidFill>
              <a:srgbClr val="1CABE2">
                <a:alpha val="85098"/>
              </a:srgbClr>
            </a:solidFill>
          </p:spPr>
          <p:txBody>
            <a:bodyPr/>
            <a:lstStyle/>
            <a:p/>
          </p:txBody>
        </p:sp>
        <p:sp>
          <p:nvSpPr>
            <p:cNvPr id="50" name="rc50"/>
            <p:cNvSpPr/>
            <p:nvPr/>
          </p:nvSpPr>
          <p:spPr>
            <a:xfrm>
              <a:off x="1296273" y="2879289"/>
              <a:ext cx="239888" cy="353476"/>
            </a:xfrm>
            <a:prstGeom prst="rect">
              <a:avLst/>
            </a:prstGeom>
            <a:solidFill>
              <a:srgbClr val="B3B3B3">
                <a:alpha val="85098"/>
              </a:srgbClr>
            </a:solidFill>
          </p:spPr>
          <p:txBody>
            <a:bodyPr/>
            <a:lstStyle/>
            <a:p/>
          </p:txBody>
        </p:sp>
        <p:sp>
          <p:nvSpPr>
            <p:cNvPr id="51" name="rc51"/>
            <p:cNvSpPr/>
            <p:nvPr/>
          </p:nvSpPr>
          <p:spPr>
            <a:xfrm>
              <a:off x="1562816" y="2970523"/>
              <a:ext cx="239888" cy="327343"/>
            </a:xfrm>
            <a:prstGeom prst="rect">
              <a:avLst/>
            </a:prstGeom>
            <a:solidFill>
              <a:srgbClr val="B3B3B3">
                <a:alpha val="85098"/>
              </a:srgbClr>
            </a:solidFill>
          </p:spPr>
          <p:txBody>
            <a:bodyPr/>
            <a:lstStyle/>
            <a:p/>
          </p:txBody>
        </p:sp>
        <p:sp>
          <p:nvSpPr>
            <p:cNvPr id="52" name="rc52"/>
            <p:cNvSpPr/>
            <p:nvPr/>
          </p:nvSpPr>
          <p:spPr>
            <a:xfrm>
              <a:off x="1829360" y="2975337"/>
              <a:ext cx="239888" cy="325968"/>
            </a:xfrm>
            <a:prstGeom prst="rect">
              <a:avLst/>
            </a:prstGeom>
            <a:solidFill>
              <a:srgbClr val="B3B3B3">
                <a:alpha val="85098"/>
              </a:srgbClr>
            </a:solidFill>
          </p:spPr>
          <p:txBody>
            <a:bodyPr/>
            <a:lstStyle/>
            <a:p/>
          </p:txBody>
        </p:sp>
        <p:sp>
          <p:nvSpPr>
            <p:cNvPr id="53" name="rc53"/>
            <p:cNvSpPr/>
            <p:nvPr/>
          </p:nvSpPr>
          <p:spPr>
            <a:xfrm>
              <a:off x="2095903" y="2979463"/>
              <a:ext cx="239888" cy="324592"/>
            </a:xfrm>
            <a:prstGeom prst="rect">
              <a:avLst/>
            </a:prstGeom>
            <a:solidFill>
              <a:srgbClr val="B3B3B3">
                <a:alpha val="85098"/>
              </a:srgbClr>
            </a:solidFill>
          </p:spPr>
          <p:txBody>
            <a:bodyPr/>
            <a:lstStyle/>
            <a:p/>
          </p:txBody>
        </p:sp>
        <p:sp>
          <p:nvSpPr>
            <p:cNvPr id="54" name="rc54"/>
            <p:cNvSpPr/>
            <p:nvPr/>
          </p:nvSpPr>
          <p:spPr>
            <a:xfrm>
              <a:off x="2362446" y="2962271"/>
              <a:ext cx="239888" cy="329636"/>
            </a:xfrm>
            <a:prstGeom prst="rect">
              <a:avLst/>
            </a:prstGeom>
            <a:solidFill>
              <a:srgbClr val="B3B3B3">
                <a:alpha val="85098"/>
              </a:srgbClr>
            </a:solidFill>
          </p:spPr>
          <p:txBody>
            <a:bodyPr/>
            <a:lstStyle/>
            <a:p/>
          </p:txBody>
        </p:sp>
        <p:sp>
          <p:nvSpPr>
            <p:cNvPr id="55" name="rc55"/>
            <p:cNvSpPr/>
            <p:nvPr/>
          </p:nvSpPr>
          <p:spPr>
            <a:xfrm>
              <a:off x="2628989" y="3125943"/>
              <a:ext cx="239888" cy="165047"/>
            </a:xfrm>
            <a:prstGeom prst="rect">
              <a:avLst/>
            </a:prstGeom>
            <a:solidFill>
              <a:srgbClr val="B3B3B3">
                <a:alpha val="85098"/>
              </a:srgbClr>
            </a:solidFill>
          </p:spPr>
          <p:txBody>
            <a:bodyPr/>
            <a:lstStyle/>
            <a:p/>
          </p:txBody>
        </p:sp>
        <p:sp>
          <p:nvSpPr>
            <p:cNvPr id="56" name="rc56"/>
            <p:cNvSpPr/>
            <p:nvPr/>
          </p:nvSpPr>
          <p:spPr>
            <a:xfrm>
              <a:off x="2895532" y="3121358"/>
              <a:ext cx="239888" cy="165734"/>
            </a:xfrm>
            <a:prstGeom prst="rect">
              <a:avLst/>
            </a:prstGeom>
            <a:solidFill>
              <a:srgbClr val="B3B3B3">
                <a:alpha val="85098"/>
              </a:srgbClr>
            </a:solidFill>
          </p:spPr>
          <p:txBody>
            <a:bodyPr/>
            <a:lstStyle/>
            <a:p/>
          </p:txBody>
        </p:sp>
        <p:sp>
          <p:nvSpPr>
            <p:cNvPr id="57" name="rc57"/>
            <p:cNvSpPr/>
            <p:nvPr/>
          </p:nvSpPr>
          <p:spPr>
            <a:xfrm>
              <a:off x="3162075" y="3109897"/>
              <a:ext cx="239888" cy="167798"/>
            </a:xfrm>
            <a:prstGeom prst="rect">
              <a:avLst/>
            </a:prstGeom>
            <a:solidFill>
              <a:srgbClr val="B3B3B3">
                <a:alpha val="85098"/>
              </a:srgbClr>
            </a:solidFill>
          </p:spPr>
          <p:txBody>
            <a:bodyPr/>
            <a:lstStyle/>
            <a:p/>
          </p:txBody>
        </p:sp>
        <p:sp>
          <p:nvSpPr>
            <p:cNvPr id="58" name="rc58"/>
            <p:cNvSpPr/>
            <p:nvPr/>
          </p:nvSpPr>
          <p:spPr>
            <a:xfrm>
              <a:off x="3428618" y="3255688"/>
              <a:ext cx="239888" cy="0"/>
            </a:xfrm>
            <a:prstGeom prst="rect">
              <a:avLst/>
            </a:prstGeom>
            <a:solidFill>
              <a:srgbClr val="B3B3B3">
                <a:alpha val="85098"/>
              </a:srgbClr>
            </a:solidFill>
          </p:spPr>
          <p:txBody>
            <a:bodyPr/>
            <a:lstStyle/>
            <a:p/>
          </p:txBody>
        </p:sp>
        <p:sp>
          <p:nvSpPr>
            <p:cNvPr id="59" name="rc59"/>
            <p:cNvSpPr/>
            <p:nvPr/>
          </p:nvSpPr>
          <p:spPr>
            <a:xfrm>
              <a:off x="3695161" y="3235287"/>
              <a:ext cx="239888" cy="0"/>
            </a:xfrm>
            <a:prstGeom prst="rect">
              <a:avLst/>
            </a:prstGeom>
            <a:solidFill>
              <a:srgbClr val="B3B3B3">
                <a:alpha val="85098"/>
              </a:srgbClr>
            </a:solidFill>
          </p:spPr>
          <p:txBody>
            <a:bodyPr/>
            <a:lstStyle/>
            <a:p/>
          </p:txBody>
        </p:sp>
        <p:sp>
          <p:nvSpPr>
            <p:cNvPr id="60" name="rc60"/>
            <p:cNvSpPr/>
            <p:nvPr/>
          </p:nvSpPr>
          <p:spPr>
            <a:xfrm>
              <a:off x="3961705" y="3211676"/>
              <a:ext cx="239888" cy="0"/>
            </a:xfrm>
            <a:prstGeom prst="rect">
              <a:avLst/>
            </a:prstGeom>
            <a:solidFill>
              <a:srgbClr val="B3B3B3">
                <a:alpha val="85098"/>
              </a:srgbClr>
            </a:solidFill>
          </p:spPr>
          <p:txBody>
            <a:bodyPr/>
            <a:lstStyle/>
            <a:p/>
          </p:txBody>
        </p:sp>
        <p:sp>
          <p:nvSpPr>
            <p:cNvPr id="61" name="rc61"/>
            <p:cNvSpPr/>
            <p:nvPr/>
          </p:nvSpPr>
          <p:spPr>
            <a:xfrm>
              <a:off x="4228248" y="3387497"/>
              <a:ext cx="239888" cy="364250"/>
            </a:xfrm>
            <a:prstGeom prst="rect">
              <a:avLst/>
            </a:prstGeom>
            <a:solidFill>
              <a:srgbClr val="B3B3B3">
                <a:alpha val="85098"/>
              </a:srgbClr>
            </a:solidFill>
          </p:spPr>
          <p:txBody>
            <a:bodyPr/>
            <a:lstStyle/>
            <a:p/>
          </p:txBody>
        </p:sp>
        <p:sp>
          <p:nvSpPr>
            <p:cNvPr id="62" name="rc62"/>
            <p:cNvSpPr/>
            <p:nvPr/>
          </p:nvSpPr>
          <p:spPr>
            <a:xfrm>
              <a:off x="4494791" y="3375348"/>
              <a:ext cx="239888" cy="0"/>
            </a:xfrm>
            <a:prstGeom prst="rect">
              <a:avLst/>
            </a:prstGeom>
            <a:solidFill>
              <a:srgbClr val="B3B3B3">
                <a:alpha val="85098"/>
              </a:srgbClr>
            </a:solidFill>
          </p:spPr>
          <p:txBody>
            <a:bodyPr/>
            <a:lstStyle/>
            <a:p/>
          </p:txBody>
        </p:sp>
        <p:sp>
          <p:nvSpPr>
            <p:cNvPr id="63" name="rc63"/>
            <p:cNvSpPr/>
            <p:nvPr/>
          </p:nvSpPr>
          <p:spPr>
            <a:xfrm>
              <a:off x="4761334" y="3369617"/>
              <a:ext cx="239888" cy="0"/>
            </a:xfrm>
            <a:prstGeom prst="rect">
              <a:avLst/>
            </a:prstGeom>
            <a:solidFill>
              <a:srgbClr val="B3B3B3">
                <a:alpha val="85098"/>
              </a:srgbClr>
            </a:solidFill>
          </p:spPr>
          <p:txBody>
            <a:bodyPr/>
            <a:lstStyle/>
            <a:p/>
          </p:txBody>
        </p:sp>
        <p:sp>
          <p:nvSpPr>
            <p:cNvPr id="64" name="rc64"/>
            <p:cNvSpPr/>
            <p:nvPr/>
          </p:nvSpPr>
          <p:spPr>
            <a:xfrm>
              <a:off x="5027877" y="3348069"/>
              <a:ext cx="239888" cy="191867"/>
            </a:xfrm>
            <a:prstGeom prst="rect">
              <a:avLst/>
            </a:prstGeom>
            <a:solidFill>
              <a:srgbClr val="B3B3B3">
                <a:alpha val="85098"/>
              </a:srgbClr>
            </a:solidFill>
          </p:spPr>
          <p:txBody>
            <a:bodyPr/>
            <a:lstStyle/>
            <a:p/>
          </p:txBody>
        </p:sp>
        <p:sp>
          <p:nvSpPr>
            <p:cNvPr id="65" name="rc65"/>
            <p:cNvSpPr/>
            <p:nvPr/>
          </p:nvSpPr>
          <p:spPr>
            <a:xfrm>
              <a:off x="5294420" y="3335003"/>
              <a:ext cx="239888" cy="195305"/>
            </a:xfrm>
            <a:prstGeom prst="rect">
              <a:avLst/>
            </a:prstGeom>
            <a:solidFill>
              <a:srgbClr val="B3B3B3">
                <a:alpha val="85098"/>
              </a:srgbClr>
            </a:solidFill>
          </p:spPr>
          <p:txBody>
            <a:bodyPr/>
            <a:lstStyle/>
            <a:p/>
          </p:txBody>
        </p:sp>
        <p:sp>
          <p:nvSpPr>
            <p:cNvPr id="66" name="rc66"/>
            <p:cNvSpPr/>
            <p:nvPr/>
          </p:nvSpPr>
          <p:spPr>
            <a:xfrm>
              <a:off x="5560963" y="3323083"/>
              <a:ext cx="239888" cy="396342"/>
            </a:xfrm>
            <a:prstGeom prst="rect">
              <a:avLst/>
            </a:prstGeom>
            <a:solidFill>
              <a:srgbClr val="B3B3B3">
                <a:alpha val="85098"/>
              </a:srgbClr>
            </a:solidFill>
          </p:spPr>
          <p:txBody>
            <a:bodyPr/>
            <a:lstStyle/>
            <a:p/>
          </p:txBody>
        </p:sp>
        <p:sp>
          <p:nvSpPr>
            <p:cNvPr id="67" name="rc67"/>
            <p:cNvSpPr/>
            <p:nvPr/>
          </p:nvSpPr>
          <p:spPr>
            <a:xfrm>
              <a:off x="5827506" y="3324916"/>
              <a:ext cx="239888" cy="395654"/>
            </a:xfrm>
            <a:prstGeom prst="rect">
              <a:avLst/>
            </a:prstGeom>
            <a:solidFill>
              <a:srgbClr val="B3B3B3">
                <a:alpha val="85098"/>
              </a:srgbClr>
            </a:solidFill>
          </p:spPr>
          <p:txBody>
            <a:bodyPr/>
            <a:lstStyle/>
            <a:p/>
          </p:txBody>
        </p:sp>
        <p:sp>
          <p:nvSpPr>
            <p:cNvPr id="68" name="rc68"/>
            <p:cNvSpPr/>
            <p:nvPr/>
          </p:nvSpPr>
          <p:spPr>
            <a:xfrm>
              <a:off x="6094049" y="3321478"/>
              <a:ext cx="239888" cy="397259"/>
            </a:xfrm>
            <a:prstGeom prst="rect">
              <a:avLst/>
            </a:prstGeom>
            <a:solidFill>
              <a:srgbClr val="B3B3B3">
                <a:alpha val="85098"/>
              </a:srgbClr>
            </a:solidFill>
          </p:spPr>
          <p:txBody>
            <a:bodyPr/>
            <a:lstStyle/>
            <a:p/>
          </p:txBody>
        </p:sp>
        <p:sp>
          <p:nvSpPr>
            <p:cNvPr id="69" name="rc69"/>
            <p:cNvSpPr/>
            <p:nvPr/>
          </p:nvSpPr>
          <p:spPr>
            <a:xfrm>
              <a:off x="6360593" y="3335232"/>
              <a:ext cx="239888" cy="390382"/>
            </a:xfrm>
            <a:prstGeom prst="rect">
              <a:avLst/>
            </a:prstGeom>
            <a:solidFill>
              <a:srgbClr val="B3B3B3">
                <a:alpha val="85098"/>
              </a:srgbClr>
            </a:solidFill>
          </p:spPr>
          <p:txBody>
            <a:bodyPr/>
            <a:lstStyle/>
            <a:p/>
          </p:txBody>
        </p:sp>
        <p:sp>
          <p:nvSpPr>
            <p:cNvPr id="70" name="rc70"/>
            <p:cNvSpPr/>
            <p:nvPr/>
          </p:nvSpPr>
          <p:spPr>
            <a:xfrm>
              <a:off x="6627136" y="3531913"/>
              <a:ext cx="239888" cy="194618"/>
            </a:xfrm>
            <a:prstGeom prst="rect">
              <a:avLst/>
            </a:prstGeom>
            <a:solidFill>
              <a:srgbClr val="B3B3B3">
                <a:alpha val="85098"/>
              </a:srgbClr>
            </a:solidFill>
          </p:spPr>
          <p:txBody>
            <a:bodyPr/>
            <a:lstStyle/>
            <a:p/>
          </p:txBody>
        </p:sp>
        <p:sp>
          <p:nvSpPr>
            <p:cNvPr id="71" name="rc71"/>
            <p:cNvSpPr/>
            <p:nvPr/>
          </p:nvSpPr>
          <p:spPr>
            <a:xfrm>
              <a:off x="6893679" y="3299013"/>
              <a:ext cx="239888" cy="204245"/>
            </a:xfrm>
            <a:prstGeom prst="rect">
              <a:avLst/>
            </a:prstGeom>
            <a:solidFill>
              <a:srgbClr val="B3B3B3">
                <a:alpha val="85098"/>
              </a:srgbClr>
            </a:solidFill>
          </p:spPr>
          <p:txBody>
            <a:bodyPr/>
            <a:lstStyle/>
            <a:p/>
          </p:txBody>
        </p:sp>
        <p:sp>
          <p:nvSpPr>
            <p:cNvPr id="72" name="rc72"/>
            <p:cNvSpPr/>
            <p:nvPr/>
          </p:nvSpPr>
          <p:spPr>
            <a:xfrm>
              <a:off x="7160222" y="3367554"/>
              <a:ext cx="239888" cy="187053"/>
            </a:xfrm>
            <a:prstGeom prst="rect">
              <a:avLst/>
            </a:prstGeom>
            <a:solidFill>
              <a:srgbClr val="B3B3B3">
                <a:alpha val="85098"/>
              </a:srgbClr>
            </a:solidFill>
          </p:spPr>
          <p:txBody>
            <a:bodyPr/>
            <a:lstStyle/>
            <a:p/>
          </p:txBody>
        </p:sp>
        <p:sp>
          <p:nvSpPr>
            <p:cNvPr id="73" name="rc73"/>
            <p:cNvSpPr/>
            <p:nvPr/>
          </p:nvSpPr>
          <p:spPr>
            <a:xfrm>
              <a:off x="7426765" y="3159182"/>
              <a:ext cx="239888" cy="382817"/>
            </a:xfrm>
            <a:prstGeom prst="rect">
              <a:avLst/>
            </a:prstGeom>
            <a:solidFill>
              <a:srgbClr val="B3B3B3">
                <a:alpha val="85098"/>
              </a:srgbClr>
            </a:solidFill>
          </p:spPr>
          <p:txBody>
            <a:bodyPr/>
            <a:lstStyle/>
            <a:p/>
          </p:txBody>
        </p:sp>
        <p:sp>
          <p:nvSpPr>
            <p:cNvPr id="74" name="rc74"/>
            <p:cNvSpPr/>
            <p:nvPr/>
          </p:nvSpPr>
          <p:spPr>
            <a:xfrm>
              <a:off x="7693308" y="3358155"/>
              <a:ext cx="239888" cy="189575"/>
            </a:xfrm>
            <a:prstGeom prst="rect">
              <a:avLst/>
            </a:prstGeom>
            <a:solidFill>
              <a:srgbClr val="B3B3B3">
                <a:alpha val="85098"/>
              </a:srgbClr>
            </a:solidFill>
          </p:spPr>
          <p:txBody>
            <a:bodyPr/>
            <a:lstStyle/>
            <a:p/>
          </p:txBody>
        </p:sp>
        <p:sp>
          <p:nvSpPr>
            <p:cNvPr id="75" name="rc75"/>
            <p:cNvSpPr/>
            <p:nvPr/>
          </p:nvSpPr>
          <p:spPr>
            <a:xfrm>
              <a:off x="7959851" y="3180729"/>
              <a:ext cx="239888" cy="374107"/>
            </a:xfrm>
            <a:prstGeom prst="rect">
              <a:avLst/>
            </a:prstGeom>
            <a:solidFill>
              <a:srgbClr val="B3B3B3">
                <a:alpha val="85098"/>
              </a:srgbClr>
            </a:solidFill>
          </p:spPr>
          <p:txBody>
            <a:bodyPr/>
            <a:lstStyle/>
            <a:p/>
          </p:txBody>
        </p:sp>
        <p:sp>
          <p:nvSpPr>
            <p:cNvPr id="76" name="pl76"/>
            <p:cNvSpPr/>
            <p:nvPr/>
          </p:nvSpPr>
          <p:spPr>
            <a:xfrm>
              <a:off x="1416218" y="2096040"/>
              <a:ext cx="6663577" cy="61835"/>
            </a:xfrm>
            <a:custGeom>
              <a:avLst/>
              <a:pathLst>
                <a:path w="6663577" h="61835">
                  <a:moveTo>
                    <a:pt x="0" y="61835"/>
                  </a:moveTo>
                  <a:lnTo>
                    <a:pt x="266543" y="61835"/>
                  </a:lnTo>
                  <a:lnTo>
                    <a:pt x="533086" y="61835"/>
                  </a:lnTo>
                  <a:lnTo>
                    <a:pt x="799629" y="61835"/>
                  </a:lnTo>
                  <a:lnTo>
                    <a:pt x="1066172" y="61835"/>
                  </a:lnTo>
                  <a:lnTo>
                    <a:pt x="1332715" y="61835"/>
                  </a:lnTo>
                  <a:lnTo>
                    <a:pt x="1599258" y="61835"/>
                  </a:lnTo>
                  <a:lnTo>
                    <a:pt x="1865801" y="61835"/>
                  </a:lnTo>
                  <a:lnTo>
                    <a:pt x="2132344" y="61835"/>
                  </a:lnTo>
                  <a:lnTo>
                    <a:pt x="2398888" y="61835"/>
                  </a:lnTo>
                  <a:lnTo>
                    <a:pt x="2665431" y="61835"/>
                  </a:lnTo>
                  <a:lnTo>
                    <a:pt x="2931974" y="0"/>
                  </a:lnTo>
                  <a:lnTo>
                    <a:pt x="3198517" y="41223"/>
                  </a:lnTo>
                  <a:lnTo>
                    <a:pt x="3465060" y="41223"/>
                  </a:lnTo>
                  <a:lnTo>
                    <a:pt x="3731603" y="20611"/>
                  </a:lnTo>
                  <a:lnTo>
                    <a:pt x="3998146" y="20611"/>
                  </a:lnTo>
                  <a:lnTo>
                    <a:pt x="4264689" y="0"/>
                  </a:lnTo>
                  <a:lnTo>
                    <a:pt x="4531233" y="0"/>
                  </a:lnTo>
                  <a:lnTo>
                    <a:pt x="4797776" y="0"/>
                  </a:lnTo>
                  <a:lnTo>
                    <a:pt x="5064319" y="0"/>
                  </a:lnTo>
                  <a:lnTo>
                    <a:pt x="5330862" y="0"/>
                  </a:lnTo>
                  <a:lnTo>
                    <a:pt x="5597405" y="20611"/>
                  </a:lnTo>
                  <a:lnTo>
                    <a:pt x="5863948" y="20611"/>
                  </a:lnTo>
                  <a:lnTo>
                    <a:pt x="6130491" y="20611"/>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16652"/>
              <a:ext cx="6663577" cy="82447"/>
            </a:xfrm>
            <a:custGeom>
              <a:avLst/>
              <a:pathLst>
                <a:path w="6663577" h="82447">
                  <a:moveTo>
                    <a:pt x="0" y="82447"/>
                  </a:moveTo>
                  <a:lnTo>
                    <a:pt x="266543" y="82447"/>
                  </a:lnTo>
                  <a:lnTo>
                    <a:pt x="533086" y="82447"/>
                  </a:lnTo>
                  <a:lnTo>
                    <a:pt x="799629" y="82447"/>
                  </a:lnTo>
                  <a:lnTo>
                    <a:pt x="1066172" y="82447"/>
                  </a:lnTo>
                  <a:lnTo>
                    <a:pt x="1332715" y="61835"/>
                  </a:lnTo>
                  <a:lnTo>
                    <a:pt x="1599258" y="61835"/>
                  </a:lnTo>
                  <a:lnTo>
                    <a:pt x="1865801" y="61835"/>
                  </a:lnTo>
                  <a:lnTo>
                    <a:pt x="2132344" y="41223"/>
                  </a:lnTo>
                  <a:lnTo>
                    <a:pt x="2398888" y="41223"/>
                  </a:lnTo>
                  <a:lnTo>
                    <a:pt x="2665431" y="41223"/>
                  </a:lnTo>
                  <a:lnTo>
                    <a:pt x="2931974" y="20611"/>
                  </a:lnTo>
                  <a:lnTo>
                    <a:pt x="3198517" y="20611"/>
                  </a:lnTo>
                  <a:lnTo>
                    <a:pt x="3465060" y="20611"/>
                  </a:lnTo>
                  <a:lnTo>
                    <a:pt x="3731603" y="20611"/>
                  </a:lnTo>
                  <a:lnTo>
                    <a:pt x="3998146" y="20611"/>
                  </a:lnTo>
                  <a:lnTo>
                    <a:pt x="4264689" y="20611"/>
                  </a:lnTo>
                  <a:lnTo>
                    <a:pt x="4531233" y="20611"/>
                  </a:lnTo>
                  <a:lnTo>
                    <a:pt x="4797776" y="20611"/>
                  </a:lnTo>
                  <a:lnTo>
                    <a:pt x="5064319" y="20611"/>
                  </a:lnTo>
                  <a:lnTo>
                    <a:pt x="5330862" y="0"/>
                  </a:lnTo>
                  <a:lnTo>
                    <a:pt x="5597405" y="20611"/>
                  </a:lnTo>
                  <a:lnTo>
                    <a:pt x="5863948" y="20611"/>
                  </a:lnTo>
                  <a:lnTo>
                    <a:pt x="6130491" y="41223"/>
                  </a:lnTo>
                  <a:lnTo>
                    <a:pt x="6397034" y="20611"/>
                  </a:lnTo>
                  <a:lnTo>
                    <a:pt x="6663577" y="41223"/>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268864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1340869" y="36338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1" name="tx101"/>
            <p:cNvSpPr/>
            <p:nvPr/>
          </p:nvSpPr>
          <p:spPr>
            <a:xfrm>
              <a:off x="2673584" y="36630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2" name="tx102"/>
            <p:cNvSpPr/>
            <p:nvPr/>
          </p:nvSpPr>
          <p:spPr>
            <a:xfrm>
              <a:off x="4006300" y="36233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3" name="tx103"/>
            <p:cNvSpPr/>
            <p:nvPr/>
          </p:nvSpPr>
          <p:spPr>
            <a:xfrm>
              <a:off x="5339016" y="3782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6405188" y="38816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6671731" y="38821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6" name="tx106"/>
            <p:cNvSpPr/>
            <p:nvPr/>
          </p:nvSpPr>
          <p:spPr>
            <a:xfrm>
              <a:off x="6938274" y="37705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7204817" y="37948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8" name="tx108"/>
            <p:cNvSpPr/>
            <p:nvPr/>
          </p:nvSpPr>
          <p:spPr>
            <a:xfrm>
              <a:off x="7471361" y="3788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9" name="tx109"/>
            <p:cNvSpPr/>
            <p:nvPr/>
          </p:nvSpPr>
          <p:spPr>
            <a:xfrm>
              <a:off x="7737904" y="37914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0" name="tx110"/>
            <p:cNvSpPr/>
            <p:nvPr/>
          </p:nvSpPr>
          <p:spPr>
            <a:xfrm>
              <a:off x="8004447" y="37949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1" name="tx111"/>
            <p:cNvSpPr/>
            <p:nvPr/>
          </p:nvSpPr>
          <p:spPr>
            <a:xfrm>
              <a:off x="1340869" y="30155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2" name="tx112"/>
            <p:cNvSpPr/>
            <p:nvPr/>
          </p:nvSpPr>
          <p:spPr>
            <a:xfrm>
              <a:off x="6405188" y="34913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7471361" y="33114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4" name="tx114"/>
            <p:cNvSpPr/>
            <p:nvPr/>
          </p:nvSpPr>
          <p:spPr>
            <a:xfrm>
              <a:off x="8004447" y="33273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5" name="tx115"/>
            <p:cNvSpPr/>
            <p:nvPr/>
          </p:nvSpPr>
          <p:spPr>
            <a:xfrm>
              <a:off x="1340869" y="276156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16" name="tx116"/>
            <p:cNvSpPr/>
            <p:nvPr/>
          </p:nvSpPr>
          <p:spPr>
            <a:xfrm>
              <a:off x="2673584" y="30078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7" name="tx117"/>
            <p:cNvSpPr/>
            <p:nvPr/>
          </p:nvSpPr>
          <p:spPr>
            <a:xfrm>
              <a:off x="4006300" y="30935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8" name="tx118"/>
            <p:cNvSpPr/>
            <p:nvPr/>
          </p:nvSpPr>
          <p:spPr>
            <a:xfrm>
              <a:off x="5339016" y="32169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9" name="tx119"/>
            <p:cNvSpPr/>
            <p:nvPr/>
          </p:nvSpPr>
          <p:spPr>
            <a:xfrm>
              <a:off x="6405188" y="32171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0" name="tx120"/>
            <p:cNvSpPr/>
            <p:nvPr/>
          </p:nvSpPr>
          <p:spPr>
            <a:xfrm>
              <a:off x="6671731" y="34138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1" name="tx121"/>
            <p:cNvSpPr/>
            <p:nvPr/>
          </p:nvSpPr>
          <p:spPr>
            <a:xfrm>
              <a:off x="6938274" y="31809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2" name="tx122"/>
            <p:cNvSpPr/>
            <p:nvPr/>
          </p:nvSpPr>
          <p:spPr>
            <a:xfrm>
              <a:off x="7204817" y="32494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3" name="tx123"/>
            <p:cNvSpPr/>
            <p:nvPr/>
          </p:nvSpPr>
          <p:spPr>
            <a:xfrm>
              <a:off x="7471361" y="30424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4" name="tx124"/>
            <p:cNvSpPr/>
            <p:nvPr/>
          </p:nvSpPr>
          <p:spPr>
            <a:xfrm>
              <a:off x="7737904" y="32400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5" name="tx125"/>
            <p:cNvSpPr/>
            <p:nvPr/>
          </p:nvSpPr>
          <p:spPr>
            <a:xfrm>
              <a:off x="8004447" y="3064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6" name="tx126"/>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7" name="tx127"/>
            <p:cNvSpPr/>
            <p:nvPr/>
          </p:nvSpPr>
          <p:spPr>
            <a:xfrm>
              <a:off x="601089" y="349080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8" name="tx128"/>
            <p:cNvSpPr/>
            <p:nvPr/>
          </p:nvSpPr>
          <p:spPr>
            <a:xfrm>
              <a:off x="601089" y="291772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9" name="tx129"/>
            <p:cNvSpPr/>
            <p:nvPr/>
          </p:nvSpPr>
          <p:spPr>
            <a:xfrm>
              <a:off x="601089" y="234504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0" name="tx13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8" name="pl14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pl14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0" name="tx15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1" name="tx15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2" name="rc152"/>
            <p:cNvSpPr/>
            <p:nvPr/>
          </p:nvSpPr>
          <p:spPr>
            <a:xfrm>
              <a:off x="4663170" y="4979579"/>
              <a:ext cx="201456" cy="201456"/>
            </a:xfrm>
            <a:prstGeom prst="rect">
              <a:avLst/>
            </a:prstGeom>
            <a:solidFill>
              <a:srgbClr val="B3B3B3">
                <a:alpha val="85098"/>
              </a:srgbClr>
            </a:solidFill>
          </p:spPr>
          <p:txBody>
            <a:bodyPr/>
            <a:lstStyle/>
            <a:p/>
          </p:txBody>
        </p:sp>
        <p:sp>
          <p:nvSpPr>
            <p:cNvPr id="153" name="rc153"/>
            <p:cNvSpPr/>
            <p:nvPr/>
          </p:nvSpPr>
          <p:spPr>
            <a:xfrm>
              <a:off x="5565324" y="4979579"/>
              <a:ext cx="201456" cy="201456"/>
            </a:xfrm>
            <a:prstGeom prst="rect">
              <a:avLst/>
            </a:prstGeom>
            <a:solidFill>
              <a:srgbClr val="1CABE2">
                <a:alpha val="85098"/>
              </a:srgbClr>
            </a:solidFill>
          </p:spPr>
          <p:txBody>
            <a:bodyPr/>
            <a:lstStyle/>
            <a:p/>
          </p:txBody>
        </p:sp>
        <p:sp>
          <p:nvSpPr>
            <p:cNvPr id="154" name="tx15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5" name="tx15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6" name="tx156"/>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7" name="tx157"/>
            <p:cNvSpPr/>
            <p:nvPr/>
          </p:nvSpPr>
          <p:spPr>
            <a:xfrm>
              <a:off x="951100" y="1592892"/>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158" name="pl158"/>
            <p:cNvSpPr/>
            <p:nvPr/>
          </p:nvSpPr>
          <p:spPr>
            <a:xfrm>
              <a:off x="21422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343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5263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2183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9883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6803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3723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643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26143"/>
              <a:ext cx="2881520" cy="119033"/>
            </a:xfrm>
            <a:prstGeom prst="rect">
              <a:avLst/>
            </a:prstGeom>
            <a:solidFill>
              <a:srgbClr val="1CABE2">
                <a:alpha val="85098"/>
              </a:srgbClr>
            </a:solidFill>
          </p:spPr>
          <p:txBody>
            <a:bodyPr/>
            <a:lstStyle/>
            <a:p/>
          </p:txBody>
        </p:sp>
        <p:sp>
          <p:nvSpPr>
            <p:cNvPr id="171" name="rc171"/>
            <p:cNvSpPr/>
            <p:nvPr/>
          </p:nvSpPr>
          <p:spPr>
            <a:xfrm>
              <a:off x="1296273" y="5577352"/>
              <a:ext cx="4194532" cy="119033"/>
            </a:xfrm>
            <a:prstGeom prst="rect">
              <a:avLst/>
            </a:prstGeom>
            <a:solidFill>
              <a:srgbClr val="1CABE2">
                <a:alpha val="85098"/>
              </a:srgbClr>
            </a:solidFill>
          </p:spPr>
          <p:txBody>
            <a:bodyPr/>
            <a:lstStyle/>
            <a:p/>
          </p:txBody>
        </p:sp>
        <p:sp>
          <p:nvSpPr>
            <p:cNvPr id="172" name="rc172"/>
            <p:cNvSpPr/>
            <p:nvPr/>
          </p:nvSpPr>
          <p:spPr>
            <a:xfrm>
              <a:off x="1296273" y="5428560"/>
              <a:ext cx="4142080" cy="119033"/>
            </a:xfrm>
            <a:prstGeom prst="rect">
              <a:avLst/>
            </a:prstGeom>
            <a:solidFill>
              <a:srgbClr val="1CABE2">
                <a:alpha val="85098"/>
              </a:srgbClr>
            </a:solidFill>
          </p:spPr>
          <p:txBody>
            <a:bodyPr/>
            <a:lstStyle/>
            <a:p/>
          </p:txBody>
        </p:sp>
        <p:sp>
          <p:nvSpPr>
            <p:cNvPr id="173" name="rc173"/>
            <p:cNvSpPr/>
            <p:nvPr/>
          </p:nvSpPr>
          <p:spPr>
            <a:xfrm>
              <a:off x="4177794" y="5726143"/>
              <a:ext cx="2881520" cy="119033"/>
            </a:xfrm>
            <a:prstGeom prst="rect">
              <a:avLst/>
            </a:prstGeom>
            <a:solidFill>
              <a:srgbClr val="B3B3B3">
                <a:alpha val="85098"/>
              </a:srgbClr>
            </a:solidFill>
          </p:spPr>
          <p:txBody>
            <a:bodyPr/>
            <a:lstStyle/>
            <a:p/>
          </p:txBody>
        </p:sp>
        <p:sp>
          <p:nvSpPr>
            <p:cNvPr id="174" name="rc174"/>
            <p:cNvSpPr/>
            <p:nvPr/>
          </p:nvSpPr>
          <p:spPr>
            <a:xfrm>
              <a:off x="5490806" y="5577352"/>
              <a:ext cx="1399305" cy="119033"/>
            </a:xfrm>
            <a:prstGeom prst="rect">
              <a:avLst/>
            </a:prstGeom>
            <a:solidFill>
              <a:srgbClr val="B3B3B3">
                <a:alpha val="85098"/>
              </a:srgbClr>
            </a:solidFill>
          </p:spPr>
          <p:txBody>
            <a:bodyPr/>
            <a:lstStyle/>
            <a:p/>
          </p:txBody>
        </p:sp>
        <p:sp>
          <p:nvSpPr>
            <p:cNvPr id="175" name="rc175"/>
            <p:cNvSpPr/>
            <p:nvPr/>
          </p:nvSpPr>
          <p:spPr>
            <a:xfrm>
              <a:off x="5438353" y="5428560"/>
              <a:ext cx="2761386" cy="119033"/>
            </a:xfrm>
            <a:prstGeom prst="rect">
              <a:avLst/>
            </a:prstGeom>
            <a:solidFill>
              <a:srgbClr val="B3B3B3">
                <a:alpha val="85098"/>
              </a:srgbClr>
            </a:solidFill>
          </p:spPr>
          <p:txBody>
            <a:bodyPr/>
            <a:lstStyle/>
            <a:p/>
          </p:txBody>
        </p:sp>
        <p:sp>
          <p:nvSpPr>
            <p:cNvPr id="176" name="tx176"/>
            <p:cNvSpPr/>
            <p:nvPr/>
          </p:nvSpPr>
          <p:spPr>
            <a:xfrm>
              <a:off x="7139687"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77" name="tx177"/>
            <p:cNvSpPr/>
            <p:nvPr/>
          </p:nvSpPr>
          <p:spPr>
            <a:xfrm>
              <a:off x="6970484"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8" name="tx178"/>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79" name="tx179"/>
            <p:cNvSpPr/>
            <p:nvPr/>
          </p:nvSpPr>
          <p:spPr>
            <a:xfrm>
              <a:off x="265666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0" name="tx180"/>
            <p:cNvSpPr/>
            <p:nvPr/>
          </p:nvSpPr>
          <p:spPr>
            <a:xfrm>
              <a:off x="3313168"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81" name="tx181"/>
            <p:cNvSpPr/>
            <p:nvPr/>
          </p:nvSpPr>
          <p:spPr>
            <a:xfrm>
              <a:off x="3286941"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82" name="tx182"/>
            <p:cNvSpPr/>
            <p:nvPr/>
          </p:nvSpPr>
          <p:spPr>
            <a:xfrm>
              <a:off x="553818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3" name="tx183"/>
            <p:cNvSpPr/>
            <p:nvPr/>
          </p:nvSpPr>
          <p:spPr>
            <a:xfrm>
              <a:off x="612454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4" name="tx184"/>
            <p:cNvSpPr/>
            <p:nvPr/>
          </p:nvSpPr>
          <p:spPr>
            <a:xfrm>
              <a:off x="673867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5" name="tx18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290286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0" name="tx190"/>
            <p:cNvSpPr/>
            <p:nvPr/>
          </p:nvSpPr>
          <p:spPr>
            <a:xfrm>
              <a:off x="459488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6286915"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2" name="tx192"/>
            <p:cNvSpPr/>
            <p:nvPr/>
          </p:nvSpPr>
          <p:spPr>
            <a:xfrm>
              <a:off x="7978941"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Switzerland.
In 2025, DTP1 coverage in Switzerland remained constant 97%. The number of children missing out on any DTP vaccination (zero-dose children) remained constant at from 2,000 in 2024 to 2,000 in 2025.
DTP3 coverage remained relatively constant within 1% at 95% in 2025, leaving 4,000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95%, leaving 4,000 children un- or under-vaccinated, including 2,000 zero-dose and 2,000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65614"/>
            </a:xfrm>
            <a:custGeom>
              <a:avLst/>
              <a:pathLst>
                <a:path w="3397293" h="65614">
                  <a:moveTo>
                    <a:pt x="0" y="65614"/>
                  </a:moveTo>
                  <a:lnTo>
                    <a:pt x="135891" y="65614"/>
                  </a:lnTo>
                  <a:lnTo>
                    <a:pt x="271783" y="65614"/>
                  </a:lnTo>
                  <a:lnTo>
                    <a:pt x="407675" y="65614"/>
                  </a:lnTo>
                  <a:lnTo>
                    <a:pt x="543566" y="65614"/>
                  </a:lnTo>
                  <a:lnTo>
                    <a:pt x="679458" y="65614"/>
                  </a:lnTo>
                  <a:lnTo>
                    <a:pt x="815350" y="65614"/>
                  </a:lnTo>
                  <a:lnTo>
                    <a:pt x="951242" y="65614"/>
                  </a:lnTo>
                  <a:lnTo>
                    <a:pt x="1087133" y="65614"/>
                  </a:lnTo>
                  <a:lnTo>
                    <a:pt x="1223025" y="65614"/>
                  </a:lnTo>
                  <a:lnTo>
                    <a:pt x="1358917" y="65614"/>
                  </a:lnTo>
                  <a:lnTo>
                    <a:pt x="1494809" y="0"/>
                  </a:lnTo>
                  <a:lnTo>
                    <a:pt x="1630700" y="43742"/>
                  </a:lnTo>
                  <a:lnTo>
                    <a:pt x="1766592" y="43742"/>
                  </a:lnTo>
                  <a:lnTo>
                    <a:pt x="1902484" y="21871"/>
                  </a:lnTo>
                  <a:lnTo>
                    <a:pt x="2038375" y="21871"/>
                  </a:lnTo>
                  <a:lnTo>
                    <a:pt x="2174267" y="0"/>
                  </a:lnTo>
                  <a:lnTo>
                    <a:pt x="2310159" y="0"/>
                  </a:lnTo>
                  <a:lnTo>
                    <a:pt x="2446051" y="0"/>
                  </a:lnTo>
                  <a:lnTo>
                    <a:pt x="2581942" y="0"/>
                  </a:lnTo>
                  <a:lnTo>
                    <a:pt x="2717834" y="0"/>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65614"/>
            </a:xfrm>
            <a:custGeom>
              <a:avLst/>
              <a:pathLst>
                <a:path w="3397293" h="65614">
                  <a:moveTo>
                    <a:pt x="0" y="65614"/>
                  </a:moveTo>
                  <a:lnTo>
                    <a:pt x="135891" y="65614"/>
                  </a:lnTo>
                  <a:lnTo>
                    <a:pt x="271783" y="65614"/>
                  </a:lnTo>
                  <a:lnTo>
                    <a:pt x="407675" y="65614"/>
                  </a:lnTo>
                  <a:lnTo>
                    <a:pt x="543566" y="65614"/>
                  </a:lnTo>
                  <a:lnTo>
                    <a:pt x="679458" y="65614"/>
                  </a:lnTo>
                  <a:lnTo>
                    <a:pt x="815350" y="65614"/>
                  </a:lnTo>
                  <a:lnTo>
                    <a:pt x="951242" y="65614"/>
                  </a:lnTo>
                  <a:lnTo>
                    <a:pt x="1087133" y="65614"/>
                  </a:lnTo>
                  <a:lnTo>
                    <a:pt x="1223025" y="65614"/>
                  </a:lnTo>
                  <a:lnTo>
                    <a:pt x="1358917" y="65614"/>
                  </a:lnTo>
                  <a:lnTo>
                    <a:pt x="1494809" y="0"/>
                  </a:lnTo>
                  <a:lnTo>
                    <a:pt x="1630700" y="43742"/>
                  </a:lnTo>
                  <a:lnTo>
                    <a:pt x="1766592" y="43742"/>
                  </a:lnTo>
                  <a:lnTo>
                    <a:pt x="1902484" y="21871"/>
                  </a:lnTo>
                  <a:lnTo>
                    <a:pt x="2038375" y="21871"/>
                  </a:lnTo>
                  <a:lnTo>
                    <a:pt x="2174267" y="0"/>
                  </a:lnTo>
                  <a:lnTo>
                    <a:pt x="2310159" y="0"/>
                  </a:lnTo>
                  <a:lnTo>
                    <a:pt x="2446051" y="0"/>
                  </a:lnTo>
                  <a:lnTo>
                    <a:pt x="2581942" y="0"/>
                  </a:lnTo>
                  <a:lnTo>
                    <a:pt x="2717834" y="0"/>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65614"/>
            </a:xfrm>
            <a:custGeom>
              <a:avLst/>
              <a:pathLst>
                <a:path w="3397293" h="65614">
                  <a:moveTo>
                    <a:pt x="0" y="65614"/>
                  </a:moveTo>
                  <a:lnTo>
                    <a:pt x="135891" y="65614"/>
                  </a:lnTo>
                  <a:lnTo>
                    <a:pt x="271783" y="65614"/>
                  </a:lnTo>
                  <a:lnTo>
                    <a:pt x="407675" y="65614"/>
                  </a:lnTo>
                  <a:lnTo>
                    <a:pt x="543566" y="65614"/>
                  </a:lnTo>
                  <a:lnTo>
                    <a:pt x="679458" y="65614"/>
                  </a:lnTo>
                  <a:lnTo>
                    <a:pt x="815350" y="65614"/>
                  </a:lnTo>
                  <a:lnTo>
                    <a:pt x="951242" y="65614"/>
                  </a:lnTo>
                  <a:lnTo>
                    <a:pt x="1087133" y="65614"/>
                  </a:lnTo>
                  <a:lnTo>
                    <a:pt x="1223025" y="65614"/>
                  </a:lnTo>
                  <a:lnTo>
                    <a:pt x="1358917" y="65614"/>
                  </a:lnTo>
                  <a:lnTo>
                    <a:pt x="1494809" y="0"/>
                  </a:lnTo>
                  <a:lnTo>
                    <a:pt x="1630700" y="43742"/>
                  </a:lnTo>
                  <a:lnTo>
                    <a:pt x="1766592" y="43742"/>
                  </a:lnTo>
                  <a:lnTo>
                    <a:pt x="1902484" y="21871"/>
                  </a:lnTo>
                  <a:lnTo>
                    <a:pt x="2038375" y="21871"/>
                  </a:lnTo>
                  <a:lnTo>
                    <a:pt x="2174267" y="0"/>
                  </a:lnTo>
                  <a:lnTo>
                    <a:pt x="2310159" y="0"/>
                  </a:lnTo>
                  <a:lnTo>
                    <a:pt x="2446051" y="0"/>
                  </a:lnTo>
                  <a:lnTo>
                    <a:pt x="2581942" y="0"/>
                  </a:lnTo>
                  <a:lnTo>
                    <a:pt x="2717834" y="0"/>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76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01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12"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147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72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47230" y="1403693"/>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Switzerland,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344473"/>
            </a:xfrm>
            <a:custGeom>
              <a:avLst/>
              <a:pathLst>
                <a:path w="3397293" h="344473">
                  <a:moveTo>
                    <a:pt x="0" y="344473"/>
                  </a:moveTo>
                  <a:lnTo>
                    <a:pt x="135891" y="344473"/>
                  </a:lnTo>
                  <a:lnTo>
                    <a:pt x="271783" y="344473"/>
                  </a:lnTo>
                  <a:lnTo>
                    <a:pt x="407675" y="344473"/>
                  </a:lnTo>
                  <a:lnTo>
                    <a:pt x="543566" y="344473"/>
                  </a:lnTo>
                  <a:lnTo>
                    <a:pt x="679458" y="344473"/>
                  </a:lnTo>
                  <a:lnTo>
                    <a:pt x="815350" y="344473"/>
                  </a:lnTo>
                  <a:lnTo>
                    <a:pt x="951242" y="344473"/>
                  </a:lnTo>
                  <a:lnTo>
                    <a:pt x="1087133" y="344473"/>
                  </a:lnTo>
                  <a:lnTo>
                    <a:pt x="1223025" y="344473"/>
                  </a:lnTo>
                  <a:lnTo>
                    <a:pt x="1358917" y="344473"/>
                  </a:lnTo>
                  <a:lnTo>
                    <a:pt x="1494809" y="0"/>
                  </a:lnTo>
                  <a:lnTo>
                    <a:pt x="1630700" y="229649"/>
                  </a:lnTo>
                  <a:lnTo>
                    <a:pt x="1766592" y="229649"/>
                  </a:lnTo>
                  <a:lnTo>
                    <a:pt x="1902484" y="114824"/>
                  </a:lnTo>
                  <a:lnTo>
                    <a:pt x="2038375" y="114824"/>
                  </a:lnTo>
                  <a:lnTo>
                    <a:pt x="2174267" y="0"/>
                  </a:lnTo>
                  <a:lnTo>
                    <a:pt x="2310159" y="0"/>
                  </a:lnTo>
                  <a:lnTo>
                    <a:pt x="2446051" y="0"/>
                  </a:lnTo>
                  <a:lnTo>
                    <a:pt x="2581942" y="0"/>
                  </a:lnTo>
                  <a:lnTo>
                    <a:pt x="2717834" y="0"/>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344473"/>
            </a:xfrm>
            <a:custGeom>
              <a:avLst/>
              <a:pathLst>
                <a:path w="3397293" h="344473">
                  <a:moveTo>
                    <a:pt x="0" y="344473"/>
                  </a:moveTo>
                  <a:lnTo>
                    <a:pt x="135891" y="344473"/>
                  </a:lnTo>
                  <a:lnTo>
                    <a:pt x="271783" y="344473"/>
                  </a:lnTo>
                  <a:lnTo>
                    <a:pt x="407675" y="344473"/>
                  </a:lnTo>
                  <a:lnTo>
                    <a:pt x="543566" y="344473"/>
                  </a:lnTo>
                  <a:lnTo>
                    <a:pt x="679458" y="344473"/>
                  </a:lnTo>
                  <a:lnTo>
                    <a:pt x="815350" y="344473"/>
                  </a:lnTo>
                  <a:lnTo>
                    <a:pt x="951242" y="344473"/>
                  </a:lnTo>
                  <a:lnTo>
                    <a:pt x="1087133" y="344473"/>
                  </a:lnTo>
                  <a:lnTo>
                    <a:pt x="1223025" y="344473"/>
                  </a:lnTo>
                  <a:lnTo>
                    <a:pt x="1358917" y="344473"/>
                  </a:lnTo>
                  <a:lnTo>
                    <a:pt x="1494809" y="0"/>
                  </a:lnTo>
                  <a:lnTo>
                    <a:pt x="1630700" y="229649"/>
                  </a:lnTo>
                  <a:lnTo>
                    <a:pt x="1766592" y="229649"/>
                  </a:lnTo>
                  <a:lnTo>
                    <a:pt x="1902484" y="114824"/>
                  </a:lnTo>
                  <a:lnTo>
                    <a:pt x="2038375" y="114824"/>
                  </a:lnTo>
                  <a:lnTo>
                    <a:pt x="2174267" y="0"/>
                  </a:lnTo>
                  <a:lnTo>
                    <a:pt x="2310159" y="0"/>
                  </a:lnTo>
                  <a:lnTo>
                    <a:pt x="2446051" y="0"/>
                  </a:lnTo>
                  <a:lnTo>
                    <a:pt x="2581942" y="0"/>
                  </a:lnTo>
                  <a:lnTo>
                    <a:pt x="2717834" y="0"/>
                  </a:lnTo>
                  <a:lnTo>
                    <a:pt x="2853726" y="114824"/>
                  </a:lnTo>
                  <a:lnTo>
                    <a:pt x="2989618" y="114824"/>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612905"/>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612905"/>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612905"/>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344473"/>
            </a:xfrm>
            <a:custGeom>
              <a:avLst/>
              <a:pathLst>
                <a:path w="3397293" h="344473">
                  <a:moveTo>
                    <a:pt x="0" y="344473"/>
                  </a:moveTo>
                  <a:lnTo>
                    <a:pt x="135891" y="344473"/>
                  </a:lnTo>
                  <a:lnTo>
                    <a:pt x="271783" y="344473"/>
                  </a:lnTo>
                  <a:lnTo>
                    <a:pt x="407675" y="344473"/>
                  </a:lnTo>
                  <a:lnTo>
                    <a:pt x="543566" y="344473"/>
                  </a:lnTo>
                  <a:lnTo>
                    <a:pt x="679458" y="344473"/>
                  </a:lnTo>
                  <a:lnTo>
                    <a:pt x="815350" y="344473"/>
                  </a:lnTo>
                  <a:lnTo>
                    <a:pt x="951242" y="344473"/>
                  </a:lnTo>
                  <a:lnTo>
                    <a:pt x="1087133" y="344473"/>
                  </a:lnTo>
                  <a:lnTo>
                    <a:pt x="1223025" y="344473"/>
                  </a:lnTo>
                  <a:lnTo>
                    <a:pt x="1358917" y="344473"/>
                  </a:lnTo>
                  <a:lnTo>
                    <a:pt x="1494809" y="0"/>
                  </a:lnTo>
                  <a:lnTo>
                    <a:pt x="1630700" y="229649"/>
                  </a:lnTo>
                  <a:lnTo>
                    <a:pt x="1766592" y="229649"/>
                  </a:lnTo>
                  <a:lnTo>
                    <a:pt x="1902484" y="114824"/>
                  </a:lnTo>
                  <a:lnTo>
                    <a:pt x="2038375" y="114824"/>
                  </a:lnTo>
                  <a:lnTo>
                    <a:pt x="2174267" y="0"/>
                  </a:lnTo>
                  <a:lnTo>
                    <a:pt x="2310159" y="0"/>
                  </a:lnTo>
                  <a:lnTo>
                    <a:pt x="2446051" y="0"/>
                  </a:lnTo>
                  <a:lnTo>
                    <a:pt x="2581942" y="0"/>
                  </a:lnTo>
                  <a:lnTo>
                    <a:pt x="2717834" y="0"/>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68928"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48386"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27845"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6643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4268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50711"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19" name="tx119"/>
            <p:cNvSpPr/>
            <p:nvPr/>
          </p:nvSpPr>
          <p:spPr>
            <a:xfrm>
              <a:off x="69314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9390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0555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5322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089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856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624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7938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2706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47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2240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007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029699"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230008"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608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39210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3977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68744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83511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Switzerland (97%) was 7 percentage points higher than the global average (90%) and 1 percentage point higher than average across all non-programme countries (96%).
National DTP1 coverage was 1 percentage point lower than in 2019 (98%).
This equates to 2,000 zero-dose children in 2025 - the same number of zero-dose children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DTP1 coverage was 97% - this is 1 percentage point lower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Switzerland ranked number 15 out of 41 countries for lowest DTP1 coverage (based on tied ranks).
Switzerland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F26A21">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Switzerland ranked number 17 out of 41 countries with 3,000 zero-dose children.
In 2025, Switzerland ranked number 19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9949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77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559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841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135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418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700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579074"/>
              <a:ext cx="203168" cy="1106313"/>
            </a:xfrm>
            <a:prstGeom prst="rect">
              <a:avLst/>
            </a:prstGeom>
            <a:solidFill>
              <a:srgbClr val="80BD41">
                <a:alpha val="100000"/>
              </a:srgbClr>
            </a:solidFill>
          </p:spPr>
          <p:txBody>
            <a:bodyPr/>
            <a:lstStyle/>
            <a:p/>
          </p:txBody>
        </p:sp>
        <p:sp>
          <p:nvSpPr>
            <p:cNvPr id="27" name="rc27"/>
            <p:cNvSpPr/>
            <p:nvPr/>
          </p:nvSpPr>
          <p:spPr>
            <a:xfrm>
              <a:off x="1332670" y="3495798"/>
              <a:ext cx="203168" cy="59474"/>
            </a:xfrm>
            <a:prstGeom prst="rect">
              <a:avLst/>
            </a:prstGeom>
            <a:solidFill>
              <a:srgbClr val="0058AB">
                <a:alpha val="100000"/>
              </a:srgbClr>
            </a:solidFill>
          </p:spPr>
          <p:txBody>
            <a:bodyPr/>
            <a:lstStyle/>
            <a:p/>
          </p:txBody>
        </p:sp>
        <p:sp>
          <p:nvSpPr>
            <p:cNvPr id="28" name="rc28"/>
            <p:cNvSpPr/>
            <p:nvPr/>
          </p:nvSpPr>
          <p:spPr>
            <a:xfrm>
              <a:off x="1332670" y="3555272"/>
              <a:ext cx="203168" cy="23801"/>
            </a:xfrm>
            <a:prstGeom prst="rect">
              <a:avLst/>
            </a:prstGeom>
            <a:solidFill>
              <a:srgbClr val="1CABE2">
                <a:alpha val="100000"/>
              </a:srgbClr>
            </a:solidFill>
          </p:spPr>
          <p:txBody>
            <a:bodyPr/>
            <a:lstStyle/>
            <a:p/>
          </p:txBody>
        </p:sp>
        <p:sp>
          <p:nvSpPr>
            <p:cNvPr id="29" name="rc29"/>
            <p:cNvSpPr/>
            <p:nvPr/>
          </p:nvSpPr>
          <p:spPr>
            <a:xfrm>
              <a:off x="1558413" y="3660605"/>
              <a:ext cx="203168" cy="1024781"/>
            </a:xfrm>
            <a:prstGeom prst="rect">
              <a:avLst/>
            </a:prstGeom>
            <a:solidFill>
              <a:srgbClr val="80BD41">
                <a:alpha val="100000"/>
              </a:srgbClr>
            </a:solidFill>
          </p:spPr>
          <p:txBody>
            <a:bodyPr/>
            <a:lstStyle/>
            <a:p/>
          </p:txBody>
        </p:sp>
        <p:sp>
          <p:nvSpPr>
            <p:cNvPr id="30" name="rc30"/>
            <p:cNvSpPr/>
            <p:nvPr/>
          </p:nvSpPr>
          <p:spPr>
            <a:xfrm>
              <a:off x="1558413" y="3583473"/>
              <a:ext cx="203168" cy="55090"/>
            </a:xfrm>
            <a:prstGeom prst="rect">
              <a:avLst/>
            </a:prstGeom>
            <a:solidFill>
              <a:srgbClr val="0058AB">
                <a:alpha val="100000"/>
              </a:srgbClr>
            </a:solidFill>
          </p:spPr>
          <p:txBody>
            <a:bodyPr/>
            <a:lstStyle/>
            <a:p/>
          </p:txBody>
        </p:sp>
        <p:sp>
          <p:nvSpPr>
            <p:cNvPr id="31" name="rc31"/>
            <p:cNvSpPr/>
            <p:nvPr/>
          </p:nvSpPr>
          <p:spPr>
            <a:xfrm>
              <a:off x="1558413" y="3638563"/>
              <a:ext cx="203168" cy="22042"/>
            </a:xfrm>
            <a:prstGeom prst="rect">
              <a:avLst/>
            </a:prstGeom>
            <a:solidFill>
              <a:srgbClr val="1CABE2">
                <a:alpha val="100000"/>
              </a:srgbClr>
            </a:solidFill>
          </p:spPr>
          <p:txBody>
            <a:bodyPr/>
            <a:lstStyle/>
            <a:p/>
          </p:txBody>
        </p:sp>
        <p:sp>
          <p:nvSpPr>
            <p:cNvPr id="32" name="rc32"/>
            <p:cNvSpPr/>
            <p:nvPr/>
          </p:nvSpPr>
          <p:spPr>
            <a:xfrm>
              <a:off x="1784155" y="3664943"/>
              <a:ext cx="203168" cy="1020443"/>
            </a:xfrm>
            <a:prstGeom prst="rect">
              <a:avLst/>
            </a:prstGeom>
            <a:solidFill>
              <a:srgbClr val="80BD41">
                <a:alpha val="100000"/>
              </a:srgbClr>
            </a:solidFill>
          </p:spPr>
          <p:txBody>
            <a:bodyPr/>
            <a:lstStyle/>
            <a:p/>
          </p:txBody>
        </p:sp>
        <p:sp>
          <p:nvSpPr>
            <p:cNvPr id="33" name="rc33"/>
            <p:cNvSpPr/>
            <p:nvPr/>
          </p:nvSpPr>
          <p:spPr>
            <a:xfrm>
              <a:off x="1784155" y="3588134"/>
              <a:ext cx="203168" cy="54858"/>
            </a:xfrm>
            <a:prstGeom prst="rect">
              <a:avLst/>
            </a:prstGeom>
            <a:solidFill>
              <a:srgbClr val="0058AB">
                <a:alpha val="100000"/>
              </a:srgbClr>
            </a:solidFill>
          </p:spPr>
          <p:txBody>
            <a:bodyPr/>
            <a:lstStyle/>
            <a:p/>
          </p:txBody>
        </p:sp>
        <p:sp>
          <p:nvSpPr>
            <p:cNvPr id="34" name="rc34"/>
            <p:cNvSpPr/>
            <p:nvPr/>
          </p:nvSpPr>
          <p:spPr>
            <a:xfrm>
              <a:off x="1784155" y="3642993"/>
              <a:ext cx="203168" cy="21949"/>
            </a:xfrm>
            <a:prstGeom prst="rect">
              <a:avLst/>
            </a:prstGeom>
            <a:solidFill>
              <a:srgbClr val="1CABE2">
                <a:alpha val="100000"/>
              </a:srgbClr>
            </a:solidFill>
          </p:spPr>
          <p:txBody>
            <a:bodyPr/>
            <a:lstStyle/>
            <a:p/>
          </p:txBody>
        </p:sp>
        <p:sp>
          <p:nvSpPr>
            <p:cNvPr id="35" name="rc35"/>
            <p:cNvSpPr/>
            <p:nvPr/>
          </p:nvSpPr>
          <p:spPr>
            <a:xfrm>
              <a:off x="2009898" y="3668555"/>
              <a:ext cx="203168" cy="1016831"/>
            </a:xfrm>
            <a:prstGeom prst="rect">
              <a:avLst/>
            </a:prstGeom>
            <a:solidFill>
              <a:srgbClr val="80BD41">
                <a:alpha val="100000"/>
              </a:srgbClr>
            </a:solidFill>
          </p:spPr>
          <p:txBody>
            <a:bodyPr/>
            <a:lstStyle/>
            <a:p/>
          </p:txBody>
        </p:sp>
        <p:sp>
          <p:nvSpPr>
            <p:cNvPr id="36" name="rc36"/>
            <p:cNvSpPr/>
            <p:nvPr/>
          </p:nvSpPr>
          <p:spPr>
            <a:xfrm>
              <a:off x="2009898" y="3592024"/>
              <a:ext cx="203168" cy="54673"/>
            </a:xfrm>
            <a:prstGeom prst="rect">
              <a:avLst/>
            </a:prstGeom>
            <a:solidFill>
              <a:srgbClr val="0058AB">
                <a:alpha val="100000"/>
              </a:srgbClr>
            </a:solidFill>
          </p:spPr>
          <p:txBody>
            <a:bodyPr/>
            <a:lstStyle/>
            <a:p/>
          </p:txBody>
        </p:sp>
        <p:sp>
          <p:nvSpPr>
            <p:cNvPr id="37" name="rc37"/>
            <p:cNvSpPr/>
            <p:nvPr/>
          </p:nvSpPr>
          <p:spPr>
            <a:xfrm>
              <a:off x="2009898" y="3646698"/>
              <a:ext cx="203168" cy="21857"/>
            </a:xfrm>
            <a:prstGeom prst="rect">
              <a:avLst/>
            </a:prstGeom>
            <a:solidFill>
              <a:srgbClr val="1CABE2">
                <a:alpha val="100000"/>
              </a:srgbClr>
            </a:solidFill>
          </p:spPr>
          <p:txBody>
            <a:bodyPr/>
            <a:lstStyle/>
            <a:p/>
          </p:txBody>
        </p:sp>
        <p:sp>
          <p:nvSpPr>
            <p:cNvPr id="38" name="rc38"/>
            <p:cNvSpPr/>
            <p:nvPr/>
          </p:nvSpPr>
          <p:spPr>
            <a:xfrm>
              <a:off x="2235640" y="3653351"/>
              <a:ext cx="203168" cy="1032036"/>
            </a:xfrm>
            <a:prstGeom prst="rect">
              <a:avLst/>
            </a:prstGeom>
            <a:solidFill>
              <a:srgbClr val="80BD41">
                <a:alpha val="100000"/>
              </a:srgbClr>
            </a:solidFill>
          </p:spPr>
          <p:txBody>
            <a:bodyPr/>
            <a:lstStyle/>
            <a:p/>
          </p:txBody>
        </p:sp>
        <p:sp>
          <p:nvSpPr>
            <p:cNvPr id="39" name="rc39"/>
            <p:cNvSpPr/>
            <p:nvPr/>
          </p:nvSpPr>
          <p:spPr>
            <a:xfrm>
              <a:off x="2235640" y="3575662"/>
              <a:ext cx="203168" cy="55491"/>
            </a:xfrm>
            <a:prstGeom prst="rect">
              <a:avLst/>
            </a:prstGeom>
            <a:solidFill>
              <a:srgbClr val="0058AB">
                <a:alpha val="100000"/>
              </a:srgbClr>
            </a:solidFill>
          </p:spPr>
          <p:txBody>
            <a:bodyPr/>
            <a:lstStyle/>
            <a:p/>
          </p:txBody>
        </p:sp>
        <p:sp>
          <p:nvSpPr>
            <p:cNvPr id="40" name="rc40"/>
            <p:cNvSpPr/>
            <p:nvPr/>
          </p:nvSpPr>
          <p:spPr>
            <a:xfrm>
              <a:off x="2235640" y="3631154"/>
              <a:ext cx="203168" cy="22196"/>
            </a:xfrm>
            <a:prstGeom prst="rect">
              <a:avLst/>
            </a:prstGeom>
            <a:solidFill>
              <a:srgbClr val="1CABE2">
                <a:alpha val="100000"/>
              </a:srgbClr>
            </a:solidFill>
          </p:spPr>
          <p:txBody>
            <a:bodyPr/>
            <a:lstStyle/>
            <a:p/>
          </p:txBody>
        </p:sp>
        <p:sp>
          <p:nvSpPr>
            <p:cNvPr id="41" name="rc41"/>
            <p:cNvSpPr/>
            <p:nvPr/>
          </p:nvSpPr>
          <p:spPr>
            <a:xfrm>
              <a:off x="2461382" y="3640956"/>
              <a:ext cx="203168" cy="1044431"/>
            </a:xfrm>
            <a:prstGeom prst="rect">
              <a:avLst/>
            </a:prstGeom>
            <a:solidFill>
              <a:srgbClr val="80BD41">
                <a:alpha val="100000"/>
              </a:srgbClr>
            </a:solidFill>
          </p:spPr>
          <p:txBody>
            <a:bodyPr/>
            <a:lstStyle/>
            <a:p/>
          </p:txBody>
        </p:sp>
        <p:sp>
          <p:nvSpPr>
            <p:cNvPr id="42" name="rc42"/>
            <p:cNvSpPr/>
            <p:nvPr/>
          </p:nvSpPr>
          <p:spPr>
            <a:xfrm>
              <a:off x="2461382" y="3574289"/>
              <a:ext cx="203168" cy="55553"/>
            </a:xfrm>
            <a:prstGeom prst="rect">
              <a:avLst/>
            </a:prstGeom>
            <a:solidFill>
              <a:srgbClr val="0058AB">
                <a:alpha val="100000"/>
              </a:srgbClr>
            </a:solidFill>
          </p:spPr>
          <p:txBody>
            <a:bodyPr/>
            <a:lstStyle/>
            <a:p/>
          </p:txBody>
        </p:sp>
        <p:sp>
          <p:nvSpPr>
            <p:cNvPr id="43" name="rc43"/>
            <p:cNvSpPr/>
            <p:nvPr/>
          </p:nvSpPr>
          <p:spPr>
            <a:xfrm>
              <a:off x="2461382" y="3629842"/>
              <a:ext cx="203168" cy="11113"/>
            </a:xfrm>
            <a:prstGeom prst="rect">
              <a:avLst/>
            </a:prstGeom>
            <a:solidFill>
              <a:srgbClr val="1CABE2">
                <a:alpha val="100000"/>
              </a:srgbClr>
            </a:solidFill>
          </p:spPr>
          <p:txBody>
            <a:bodyPr/>
            <a:lstStyle/>
            <a:p/>
          </p:txBody>
        </p:sp>
        <p:sp>
          <p:nvSpPr>
            <p:cNvPr id="44" name="rc44"/>
            <p:cNvSpPr/>
            <p:nvPr/>
          </p:nvSpPr>
          <p:spPr>
            <a:xfrm>
              <a:off x="2687125" y="3635985"/>
              <a:ext cx="203168" cy="1049401"/>
            </a:xfrm>
            <a:prstGeom prst="rect">
              <a:avLst/>
            </a:prstGeom>
            <a:solidFill>
              <a:srgbClr val="80BD41">
                <a:alpha val="100000"/>
              </a:srgbClr>
            </a:solidFill>
          </p:spPr>
          <p:txBody>
            <a:bodyPr/>
            <a:lstStyle/>
            <a:p/>
          </p:txBody>
        </p:sp>
        <p:sp>
          <p:nvSpPr>
            <p:cNvPr id="45" name="rc45"/>
            <p:cNvSpPr/>
            <p:nvPr/>
          </p:nvSpPr>
          <p:spPr>
            <a:xfrm>
              <a:off x="2687125" y="3569009"/>
              <a:ext cx="203168" cy="55815"/>
            </a:xfrm>
            <a:prstGeom prst="rect">
              <a:avLst/>
            </a:prstGeom>
            <a:solidFill>
              <a:srgbClr val="0058AB">
                <a:alpha val="100000"/>
              </a:srgbClr>
            </a:solidFill>
          </p:spPr>
          <p:txBody>
            <a:bodyPr/>
            <a:lstStyle/>
            <a:p/>
          </p:txBody>
        </p:sp>
        <p:sp>
          <p:nvSpPr>
            <p:cNvPr id="46" name="rc46"/>
            <p:cNvSpPr/>
            <p:nvPr/>
          </p:nvSpPr>
          <p:spPr>
            <a:xfrm>
              <a:off x="2687125" y="3624825"/>
              <a:ext cx="203168" cy="11160"/>
            </a:xfrm>
            <a:prstGeom prst="rect">
              <a:avLst/>
            </a:prstGeom>
            <a:solidFill>
              <a:srgbClr val="1CABE2">
                <a:alpha val="100000"/>
              </a:srgbClr>
            </a:solidFill>
          </p:spPr>
          <p:txBody>
            <a:bodyPr/>
            <a:lstStyle/>
            <a:p/>
          </p:txBody>
        </p:sp>
        <p:sp>
          <p:nvSpPr>
            <p:cNvPr id="47" name="rc47"/>
            <p:cNvSpPr/>
            <p:nvPr/>
          </p:nvSpPr>
          <p:spPr>
            <a:xfrm>
              <a:off x="2912867" y="3624053"/>
              <a:ext cx="203168" cy="1061333"/>
            </a:xfrm>
            <a:prstGeom prst="rect">
              <a:avLst/>
            </a:prstGeom>
            <a:solidFill>
              <a:srgbClr val="80BD41">
                <a:alpha val="100000"/>
              </a:srgbClr>
            </a:solidFill>
          </p:spPr>
          <p:txBody>
            <a:bodyPr/>
            <a:lstStyle/>
            <a:p/>
          </p:txBody>
        </p:sp>
        <p:sp>
          <p:nvSpPr>
            <p:cNvPr id="48" name="rc48"/>
            <p:cNvSpPr/>
            <p:nvPr/>
          </p:nvSpPr>
          <p:spPr>
            <a:xfrm>
              <a:off x="2912867" y="3556306"/>
              <a:ext cx="203168" cy="56448"/>
            </a:xfrm>
            <a:prstGeom prst="rect">
              <a:avLst/>
            </a:prstGeom>
            <a:solidFill>
              <a:srgbClr val="0058AB">
                <a:alpha val="100000"/>
              </a:srgbClr>
            </a:solidFill>
          </p:spPr>
          <p:txBody>
            <a:bodyPr/>
            <a:lstStyle/>
            <a:p/>
          </p:txBody>
        </p:sp>
        <p:sp>
          <p:nvSpPr>
            <p:cNvPr id="49" name="rc49"/>
            <p:cNvSpPr/>
            <p:nvPr/>
          </p:nvSpPr>
          <p:spPr>
            <a:xfrm>
              <a:off x="2912867" y="3612754"/>
              <a:ext cx="203168" cy="11298"/>
            </a:xfrm>
            <a:prstGeom prst="rect">
              <a:avLst/>
            </a:prstGeom>
            <a:solidFill>
              <a:srgbClr val="1CABE2">
                <a:alpha val="100000"/>
              </a:srgbClr>
            </a:solidFill>
          </p:spPr>
          <p:txBody>
            <a:bodyPr/>
            <a:lstStyle/>
            <a:p/>
          </p:txBody>
        </p:sp>
        <p:sp>
          <p:nvSpPr>
            <p:cNvPr id="50" name="rc50"/>
            <p:cNvSpPr/>
            <p:nvPr/>
          </p:nvSpPr>
          <p:spPr>
            <a:xfrm>
              <a:off x="3138609" y="3584661"/>
              <a:ext cx="203168" cy="1100725"/>
            </a:xfrm>
            <a:prstGeom prst="rect">
              <a:avLst/>
            </a:prstGeom>
            <a:solidFill>
              <a:srgbClr val="80BD41">
                <a:alpha val="100000"/>
              </a:srgbClr>
            </a:solidFill>
          </p:spPr>
          <p:txBody>
            <a:bodyPr/>
            <a:lstStyle/>
            <a:p/>
          </p:txBody>
        </p:sp>
        <p:sp>
          <p:nvSpPr>
            <p:cNvPr id="51" name="rc51"/>
            <p:cNvSpPr/>
            <p:nvPr/>
          </p:nvSpPr>
          <p:spPr>
            <a:xfrm>
              <a:off x="3138609" y="3526731"/>
              <a:ext cx="203168" cy="57930"/>
            </a:xfrm>
            <a:prstGeom prst="rect">
              <a:avLst/>
            </a:prstGeom>
            <a:solidFill>
              <a:srgbClr val="0058AB">
                <a:alpha val="100000"/>
              </a:srgbClr>
            </a:solidFill>
          </p:spPr>
          <p:txBody>
            <a:bodyPr/>
            <a:lstStyle/>
            <a:p/>
          </p:txBody>
        </p:sp>
        <p:sp>
          <p:nvSpPr>
            <p:cNvPr id="52" name="rc52"/>
            <p:cNvSpPr/>
            <p:nvPr/>
          </p:nvSpPr>
          <p:spPr>
            <a:xfrm>
              <a:off x="3138609" y="3584661"/>
              <a:ext cx="203168" cy="0"/>
            </a:xfrm>
            <a:prstGeom prst="rect">
              <a:avLst/>
            </a:prstGeom>
            <a:solidFill>
              <a:srgbClr val="1CABE2">
                <a:alpha val="100000"/>
              </a:srgbClr>
            </a:solidFill>
          </p:spPr>
          <p:txBody>
            <a:bodyPr/>
            <a:lstStyle/>
            <a:p/>
          </p:txBody>
        </p:sp>
        <p:sp>
          <p:nvSpPr>
            <p:cNvPr id="53" name="rc53"/>
            <p:cNvSpPr/>
            <p:nvPr/>
          </p:nvSpPr>
          <p:spPr>
            <a:xfrm>
              <a:off x="3364352" y="3558637"/>
              <a:ext cx="203168" cy="1126750"/>
            </a:xfrm>
            <a:prstGeom prst="rect">
              <a:avLst/>
            </a:prstGeom>
            <a:solidFill>
              <a:srgbClr val="80BD41">
                <a:alpha val="100000"/>
              </a:srgbClr>
            </a:solidFill>
          </p:spPr>
          <p:txBody>
            <a:bodyPr/>
            <a:lstStyle/>
            <a:p/>
          </p:txBody>
        </p:sp>
        <p:sp>
          <p:nvSpPr>
            <p:cNvPr id="54" name="rc54"/>
            <p:cNvSpPr/>
            <p:nvPr/>
          </p:nvSpPr>
          <p:spPr>
            <a:xfrm>
              <a:off x="3364352" y="3499332"/>
              <a:ext cx="203168" cy="59304"/>
            </a:xfrm>
            <a:prstGeom prst="rect">
              <a:avLst/>
            </a:prstGeom>
            <a:solidFill>
              <a:srgbClr val="0058AB">
                <a:alpha val="100000"/>
              </a:srgbClr>
            </a:solidFill>
          </p:spPr>
          <p:txBody>
            <a:bodyPr/>
            <a:lstStyle/>
            <a:p/>
          </p:txBody>
        </p:sp>
        <p:sp>
          <p:nvSpPr>
            <p:cNvPr id="55" name="rc55"/>
            <p:cNvSpPr/>
            <p:nvPr/>
          </p:nvSpPr>
          <p:spPr>
            <a:xfrm>
              <a:off x="3364352" y="3558637"/>
              <a:ext cx="203168" cy="0"/>
            </a:xfrm>
            <a:prstGeom prst="rect">
              <a:avLst/>
            </a:prstGeom>
            <a:solidFill>
              <a:srgbClr val="1CABE2">
                <a:alpha val="100000"/>
              </a:srgbClr>
            </a:solidFill>
          </p:spPr>
          <p:txBody>
            <a:bodyPr/>
            <a:lstStyle/>
            <a:p/>
          </p:txBody>
        </p:sp>
        <p:sp>
          <p:nvSpPr>
            <p:cNvPr id="56" name="rc56"/>
            <p:cNvSpPr/>
            <p:nvPr/>
          </p:nvSpPr>
          <p:spPr>
            <a:xfrm>
              <a:off x="3590094" y="3528290"/>
              <a:ext cx="203168" cy="1157096"/>
            </a:xfrm>
            <a:prstGeom prst="rect">
              <a:avLst/>
            </a:prstGeom>
            <a:solidFill>
              <a:srgbClr val="80BD41">
                <a:alpha val="100000"/>
              </a:srgbClr>
            </a:solidFill>
          </p:spPr>
          <p:txBody>
            <a:bodyPr/>
            <a:lstStyle/>
            <a:p/>
          </p:txBody>
        </p:sp>
        <p:sp>
          <p:nvSpPr>
            <p:cNvPr id="57" name="rc57"/>
            <p:cNvSpPr/>
            <p:nvPr/>
          </p:nvSpPr>
          <p:spPr>
            <a:xfrm>
              <a:off x="3590094" y="3467396"/>
              <a:ext cx="203168" cy="60894"/>
            </a:xfrm>
            <a:prstGeom prst="rect">
              <a:avLst/>
            </a:prstGeom>
            <a:solidFill>
              <a:srgbClr val="0058AB">
                <a:alpha val="100000"/>
              </a:srgbClr>
            </a:solidFill>
          </p:spPr>
          <p:txBody>
            <a:bodyPr/>
            <a:lstStyle/>
            <a:p/>
          </p:txBody>
        </p:sp>
        <p:sp>
          <p:nvSpPr>
            <p:cNvPr id="58" name="rc58"/>
            <p:cNvSpPr/>
            <p:nvPr/>
          </p:nvSpPr>
          <p:spPr>
            <a:xfrm>
              <a:off x="3590094" y="3528290"/>
              <a:ext cx="203168" cy="0"/>
            </a:xfrm>
            <a:prstGeom prst="rect">
              <a:avLst/>
            </a:prstGeom>
            <a:solidFill>
              <a:srgbClr val="1CABE2">
                <a:alpha val="100000"/>
              </a:srgbClr>
            </a:solidFill>
          </p:spPr>
          <p:txBody>
            <a:bodyPr/>
            <a:lstStyle/>
            <a:p/>
          </p:txBody>
        </p:sp>
        <p:sp>
          <p:nvSpPr>
            <p:cNvPr id="59" name="rc59"/>
            <p:cNvSpPr/>
            <p:nvPr/>
          </p:nvSpPr>
          <p:spPr>
            <a:xfrm>
              <a:off x="3815836" y="3508069"/>
              <a:ext cx="203168" cy="1177317"/>
            </a:xfrm>
            <a:prstGeom prst="rect">
              <a:avLst/>
            </a:prstGeom>
            <a:solidFill>
              <a:srgbClr val="80BD41">
                <a:alpha val="100000"/>
              </a:srgbClr>
            </a:solidFill>
          </p:spPr>
          <p:txBody>
            <a:bodyPr/>
            <a:lstStyle/>
            <a:p/>
          </p:txBody>
        </p:sp>
        <p:sp>
          <p:nvSpPr>
            <p:cNvPr id="60" name="rc60"/>
            <p:cNvSpPr/>
            <p:nvPr/>
          </p:nvSpPr>
          <p:spPr>
            <a:xfrm>
              <a:off x="3815836" y="3459014"/>
              <a:ext cx="203168" cy="24527"/>
            </a:xfrm>
            <a:prstGeom prst="rect">
              <a:avLst/>
            </a:prstGeom>
            <a:solidFill>
              <a:srgbClr val="0058AB">
                <a:alpha val="100000"/>
              </a:srgbClr>
            </a:solidFill>
          </p:spPr>
          <p:txBody>
            <a:bodyPr/>
            <a:lstStyle/>
            <a:p/>
          </p:txBody>
        </p:sp>
        <p:sp>
          <p:nvSpPr>
            <p:cNvPr id="61" name="rc61"/>
            <p:cNvSpPr/>
            <p:nvPr/>
          </p:nvSpPr>
          <p:spPr>
            <a:xfrm>
              <a:off x="3815836" y="3483542"/>
              <a:ext cx="203168" cy="24527"/>
            </a:xfrm>
            <a:prstGeom prst="rect">
              <a:avLst/>
            </a:prstGeom>
            <a:solidFill>
              <a:srgbClr val="1CABE2">
                <a:alpha val="100000"/>
              </a:srgbClr>
            </a:solidFill>
          </p:spPr>
          <p:txBody>
            <a:bodyPr/>
            <a:lstStyle/>
            <a:p/>
          </p:txBody>
        </p:sp>
        <p:sp>
          <p:nvSpPr>
            <p:cNvPr id="62" name="rc62"/>
            <p:cNvSpPr/>
            <p:nvPr/>
          </p:nvSpPr>
          <p:spPr>
            <a:xfrm>
              <a:off x="4041579" y="3488605"/>
              <a:ext cx="203168" cy="1196782"/>
            </a:xfrm>
            <a:prstGeom prst="rect">
              <a:avLst/>
            </a:prstGeom>
            <a:solidFill>
              <a:srgbClr val="80BD41">
                <a:alpha val="100000"/>
              </a:srgbClr>
            </a:solidFill>
          </p:spPr>
          <p:txBody>
            <a:bodyPr/>
            <a:lstStyle/>
            <a:p/>
          </p:txBody>
        </p:sp>
        <p:sp>
          <p:nvSpPr>
            <p:cNvPr id="63" name="rc63"/>
            <p:cNvSpPr/>
            <p:nvPr/>
          </p:nvSpPr>
          <p:spPr>
            <a:xfrm>
              <a:off x="4041579" y="3438732"/>
              <a:ext cx="203168" cy="49872"/>
            </a:xfrm>
            <a:prstGeom prst="rect">
              <a:avLst/>
            </a:prstGeom>
            <a:solidFill>
              <a:srgbClr val="0058AB">
                <a:alpha val="100000"/>
              </a:srgbClr>
            </a:solidFill>
          </p:spPr>
          <p:txBody>
            <a:bodyPr/>
            <a:lstStyle/>
            <a:p/>
          </p:txBody>
        </p:sp>
        <p:sp>
          <p:nvSpPr>
            <p:cNvPr id="64" name="rc64"/>
            <p:cNvSpPr/>
            <p:nvPr/>
          </p:nvSpPr>
          <p:spPr>
            <a:xfrm>
              <a:off x="4041579" y="3488605"/>
              <a:ext cx="203168" cy="0"/>
            </a:xfrm>
            <a:prstGeom prst="rect">
              <a:avLst/>
            </a:prstGeom>
            <a:solidFill>
              <a:srgbClr val="1CABE2">
                <a:alpha val="100000"/>
              </a:srgbClr>
            </a:solidFill>
          </p:spPr>
          <p:txBody>
            <a:bodyPr/>
            <a:lstStyle/>
            <a:p/>
          </p:txBody>
        </p:sp>
        <p:sp>
          <p:nvSpPr>
            <p:cNvPr id="65" name="rc65"/>
            <p:cNvSpPr/>
            <p:nvPr/>
          </p:nvSpPr>
          <p:spPr>
            <a:xfrm>
              <a:off x="4267321" y="3479003"/>
              <a:ext cx="203168" cy="1206383"/>
            </a:xfrm>
            <a:prstGeom prst="rect">
              <a:avLst/>
            </a:prstGeom>
            <a:solidFill>
              <a:srgbClr val="80BD41">
                <a:alpha val="100000"/>
              </a:srgbClr>
            </a:solidFill>
          </p:spPr>
          <p:txBody>
            <a:bodyPr/>
            <a:lstStyle/>
            <a:p/>
          </p:txBody>
        </p:sp>
        <p:sp>
          <p:nvSpPr>
            <p:cNvPr id="66" name="rc66"/>
            <p:cNvSpPr/>
            <p:nvPr/>
          </p:nvSpPr>
          <p:spPr>
            <a:xfrm>
              <a:off x="4267321" y="3428745"/>
              <a:ext cx="203168" cy="50258"/>
            </a:xfrm>
            <a:prstGeom prst="rect">
              <a:avLst/>
            </a:prstGeom>
            <a:solidFill>
              <a:srgbClr val="0058AB">
                <a:alpha val="100000"/>
              </a:srgbClr>
            </a:solidFill>
          </p:spPr>
          <p:txBody>
            <a:bodyPr/>
            <a:lstStyle/>
            <a:p/>
          </p:txBody>
        </p:sp>
        <p:sp>
          <p:nvSpPr>
            <p:cNvPr id="67" name="rc67"/>
            <p:cNvSpPr/>
            <p:nvPr/>
          </p:nvSpPr>
          <p:spPr>
            <a:xfrm>
              <a:off x="4267321" y="3479003"/>
              <a:ext cx="203168" cy="0"/>
            </a:xfrm>
            <a:prstGeom prst="rect">
              <a:avLst/>
            </a:prstGeom>
            <a:solidFill>
              <a:srgbClr val="1CABE2">
                <a:alpha val="100000"/>
              </a:srgbClr>
            </a:solidFill>
          </p:spPr>
          <p:txBody>
            <a:bodyPr/>
            <a:lstStyle/>
            <a:p/>
          </p:txBody>
        </p:sp>
        <p:sp>
          <p:nvSpPr>
            <p:cNvPr id="68" name="rc68"/>
            <p:cNvSpPr/>
            <p:nvPr/>
          </p:nvSpPr>
          <p:spPr>
            <a:xfrm>
              <a:off x="4493063" y="3444304"/>
              <a:ext cx="203168" cy="1241082"/>
            </a:xfrm>
            <a:prstGeom prst="rect">
              <a:avLst/>
            </a:prstGeom>
            <a:solidFill>
              <a:srgbClr val="80BD41">
                <a:alpha val="100000"/>
              </a:srgbClr>
            </a:solidFill>
          </p:spPr>
          <p:txBody>
            <a:bodyPr/>
            <a:lstStyle/>
            <a:p/>
          </p:txBody>
        </p:sp>
        <p:sp>
          <p:nvSpPr>
            <p:cNvPr id="69" name="rc69"/>
            <p:cNvSpPr/>
            <p:nvPr/>
          </p:nvSpPr>
          <p:spPr>
            <a:xfrm>
              <a:off x="4493063" y="3392594"/>
              <a:ext cx="203168" cy="38790"/>
            </a:xfrm>
            <a:prstGeom prst="rect">
              <a:avLst/>
            </a:prstGeom>
            <a:solidFill>
              <a:srgbClr val="0058AB">
                <a:alpha val="100000"/>
              </a:srgbClr>
            </a:solidFill>
          </p:spPr>
          <p:txBody>
            <a:bodyPr/>
            <a:lstStyle/>
            <a:p/>
          </p:txBody>
        </p:sp>
        <p:sp>
          <p:nvSpPr>
            <p:cNvPr id="70" name="rc70"/>
            <p:cNvSpPr/>
            <p:nvPr/>
          </p:nvSpPr>
          <p:spPr>
            <a:xfrm>
              <a:off x="4493063" y="3431384"/>
              <a:ext cx="203168" cy="12919"/>
            </a:xfrm>
            <a:prstGeom prst="rect">
              <a:avLst/>
            </a:prstGeom>
            <a:solidFill>
              <a:srgbClr val="1CABE2">
                <a:alpha val="100000"/>
              </a:srgbClr>
            </a:solidFill>
          </p:spPr>
          <p:txBody>
            <a:bodyPr/>
            <a:lstStyle/>
            <a:p/>
          </p:txBody>
        </p:sp>
        <p:sp>
          <p:nvSpPr>
            <p:cNvPr id="71" name="rc71"/>
            <p:cNvSpPr/>
            <p:nvPr/>
          </p:nvSpPr>
          <p:spPr>
            <a:xfrm>
              <a:off x="4718806" y="3423126"/>
              <a:ext cx="203168" cy="1262260"/>
            </a:xfrm>
            <a:prstGeom prst="rect">
              <a:avLst/>
            </a:prstGeom>
            <a:solidFill>
              <a:srgbClr val="80BD41">
                <a:alpha val="100000"/>
              </a:srgbClr>
            </a:solidFill>
          </p:spPr>
          <p:txBody>
            <a:bodyPr/>
            <a:lstStyle/>
            <a:p/>
          </p:txBody>
        </p:sp>
        <p:sp>
          <p:nvSpPr>
            <p:cNvPr id="72" name="rc72"/>
            <p:cNvSpPr/>
            <p:nvPr/>
          </p:nvSpPr>
          <p:spPr>
            <a:xfrm>
              <a:off x="4718806" y="3370536"/>
              <a:ext cx="203168" cy="39438"/>
            </a:xfrm>
            <a:prstGeom prst="rect">
              <a:avLst/>
            </a:prstGeom>
            <a:solidFill>
              <a:srgbClr val="0058AB">
                <a:alpha val="100000"/>
              </a:srgbClr>
            </a:solidFill>
          </p:spPr>
          <p:txBody>
            <a:bodyPr/>
            <a:lstStyle/>
            <a:p/>
          </p:txBody>
        </p:sp>
        <p:sp>
          <p:nvSpPr>
            <p:cNvPr id="73" name="rc73"/>
            <p:cNvSpPr/>
            <p:nvPr/>
          </p:nvSpPr>
          <p:spPr>
            <a:xfrm>
              <a:off x="4718806" y="3409975"/>
              <a:ext cx="203168" cy="13151"/>
            </a:xfrm>
            <a:prstGeom prst="rect">
              <a:avLst/>
            </a:prstGeom>
            <a:solidFill>
              <a:srgbClr val="1CABE2">
                <a:alpha val="100000"/>
              </a:srgbClr>
            </a:solidFill>
          </p:spPr>
          <p:txBody>
            <a:bodyPr/>
            <a:lstStyle/>
            <a:p/>
          </p:txBody>
        </p:sp>
        <p:sp>
          <p:nvSpPr>
            <p:cNvPr id="74" name="rc74"/>
            <p:cNvSpPr/>
            <p:nvPr/>
          </p:nvSpPr>
          <p:spPr>
            <a:xfrm>
              <a:off x="4944548" y="3403785"/>
              <a:ext cx="203168" cy="1281601"/>
            </a:xfrm>
            <a:prstGeom prst="rect">
              <a:avLst/>
            </a:prstGeom>
            <a:solidFill>
              <a:srgbClr val="80BD41">
                <a:alpha val="100000"/>
              </a:srgbClr>
            </a:solidFill>
          </p:spPr>
          <p:txBody>
            <a:bodyPr/>
            <a:lstStyle/>
            <a:p/>
          </p:txBody>
        </p:sp>
        <p:sp>
          <p:nvSpPr>
            <p:cNvPr id="75" name="rc75"/>
            <p:cNvSpPr/>
            <p:nvPr/>
          </p:nvSpPr>
          <p:spPr>
            <a:xfrm>
              <a:off x="4944548" y="3350393"/>
              <a:ext cx="203168" cy="26703"/>
            </a:xfrm>
            <a:prstGeom prst="rect">
              <a:avLst/>
            </a:prstGeom>
            <a:solidFill>
              <a:srgbClr val="0058AB">
                <a:alpha val="100000"/>
              </a:srgbClr>
            </a:solidFill>
          </p:spPr>
          <p:txBody>
            <a:bodyPr/>
            <a:lstStyle/>
            <a:p/>
          </p:txBody>
        </p:sp>
        <p:sp>
          <p:nvSpPr>
            <p:cNvPr id="76" name="rc76"/>
            <p:cNvSpPr/>
            <p:nvPr/>
          </p:nvSpPr>
          <p:spPr>
            <a:xfrm>
              <a:off x="4944548" y="3377096"/>
              <a:ext cx="203168" cy="26688"/>
            </a:xfrm>
            <a:prstGeom prst="rect">
              <a:avLst/>
            </a:prstGeom>
            <a:solidFill>
              <a:srgbClr val="1CABE2">
                <a:alpha val="100000"/>
              </a:srgbClr>
            </a:solidFill>
          </p:spPr>
          <p:txBody>
            <a:bodyPr/>
            <a:lstStyle/>
            <a:p/>
          </p:txBody>
        </p:sp>
        <p:sp>
          <p:nvSpPr>
            <p:cNvPr id="77" name="rc77"/>
            <p:cNvSpPr/>
            <p:nvPr/>
          </p:nvSpPr>
          <p:spPr>
            <a:xfrm>
              <a:off x="5170291" y="3407088"/>
              <a:ext cx="203168" cy="1278298"/>
            </a:xfrm>
            <a:prstGeom prst="rect">
              <a:avLst/>
            </a:prstGeom>
            <a:solidFill>
              <a:srgbClr val="80BD41">
                <a:alpha val="100000"/>
              </a:srgbClr>
            </a:solidFill>
          </p:spPr>
          <p:txBody>
            <a:bodyPr/>
            <a:lstStyle/>
            <a:p/>
          </p:txBody>
        </p:sp>
        <p:sp>
          <p:nvSpPr>
            <p:cNvPr id="78" name="rc78"/>
            <p:cNvSpPr/>
            <p:nvPr/>
          </p:nvSpPr>
          <p:spPr>
            <a:xfrm>
              <a:off x="5170291" y="3353819"/>
              <a:ext cx="203168" cy="26626"/>
            </a:xfrm>
            <a:prstGeom prst="rect">
              <a:avLst/>
            </a:prstGeom>
            <a:solidFill>
              <a:srgbClr val="0058AB">
                <a:alpha val="100000"/>
              </a:srgbClr>
            </a:solidFill>
          </p:spPr>
          <p:txBody>
            <a:bodyPr/>
            <a:lstStyle/>
            <a:p/>
          </p:txBody>
        </p:sp>
        <p:sp>
          <p:nvSpPr>
            <p:cNvPr id="79" name="rc79"/>
            <p:cNvSpPr/>
            <p:nvPr/>
          </p:nvSpPr>
          <p:spPr>
            <a:xfrm>
              <a:off x="5170291" y="3380446"/>
              <a:ext cx="203168" cy="26642"/>
            </a:xfrm>
            <a:prstGeom prst="rect">
              <a:avLst/>
            </a:prstGeom>
            <a:solidFill>
              <a:srgbClr val="1CABE2">
                <a:alpha val="100000"/>
              </a:srgbClr>
            </a:solidFill>
          </p:spPr>
          <p:txBody>
            <a:bodyPr/>
            <a:lstStyle/>
            <a:p/>
          </p:txBody>
        </p:sp>
        <p:sp>
          <p:nvSpPr>
            <p:cNvPr id="80" name="rc80"/>
            <p:cNvSpPr/>
            <p:nvPr/>
          </p:nvSpPr>
          <p:spPr>
            <a:xfrm>
              <a:off x="5396033" y="3401485"/>
              <a:ext cx="203168" cy="1283901"/>
            </a:xfrm>
            <a:prstGeom prst="rect">
              <a:avLst/>
            </a:prstGeom>
            <a:solidFill>
              <a:srgbClr val="80BD41">
                <a:alpha val="100000"/>
              </a:srgbClr>
            </a:solidFill>
          </p:spPr>
          <p:txBody>
            <a:bodyPr/>
            <a:lstStyle/>
            <a:p/>
          </p:txBody>
        </p:sp>
        <p:sp>
          <p:nvSpPr>
            <p:cNvPr id="81" name="rc81"/>
            <p:cNvSpPr/>
            <p:nvPr/>
          </p:nvSpPr>
          <p:spPr>
            <a:xfrm>
              <a:off x="5396033" y="3347985"/>
              <a:ext cx="203168" cy="26750"/>
            </a:xfrm>
            <a:prstGeom prst="rect">
              <a:avLst/>
            </a:prstGeom>
            <a:solidFill>
              <a:srgbClr val="0058AB">
                <a:alpha val="100000"/>
              </a:srgbClr>
            </a:solidFill>
          </p:spPr>
          <p:txBody>
            <a:bodyPr/>
            <a:lstStyle/>
            <a:p/>
          </p:txBody>
        </p:sp>
        <p:sp>
          <p:nvSpPr>
            <p:cNvPr id="82" name="rc82"/>
            <p:cNvSpPr/>
            <p:nvPr/>
          </p:nvSpPr>
          <p:spPr>
            <a:xfrm>
              <a:off x="5396033" y="3374735"/>
              <a:ext cx="203168" cy="26750"/>
            </a:xfrm>
            <a:prstGeom prst="rect">
              <a:avLst/>
            </a:prstGeom>
            <a:solidFill>
              <a:srgbClr val="1CABE2">
                <a:alpha val="100000"/>
              </a:srgbClr>
            </a:solidFill>
          </p:spPr>
          <p:txBody>
            <a:bodyPr/>
            <a:lstStyle/>
            <a:p/>
          </p:txBody>
        </p:sp>
        <p:sp>
          <p:nvSpPr>
            <p:cNvPr id="83" name="rc83"/>
            <p:cNvSpPr/>
            <p:nvPr/>
          </p:nvSpPr>
          <p:spPr>
            <a:xfrm>
              <a:off x="5621775" y="3423574"/>
              <a:ext cx="203168" cy="1261813"/>
            </a:xfrm>
            <a:prstGeom prst="rect">
              <a:avLst/>
            </a:prstGeom>
            <a:solidFill>
              <a:srgbClr val="80BD41">
                <a:alpha val="100000"/>
              </a:srgbClr>
            </a:solidFill>
          </p:spPr>
          <p:txBody>
            <a:bodyPr/>
            <a:lstStyle/>
            <a:p/>
          </p:txBody>
        </p:sp>
        <p:sp>
          <p:nvSpPr>
            <p:cNvPr id="84" name="rc84"/>
            <p:cNvSpPr/>
            <p:nvPr/>
          </p:nvSpPr>
          <p:spPr>
            <a:xfrm>
              <a:off x="5621775" y="3370999"/>
              <a:ext cx="203168" cy="26287"/>
            </a:xfrm>
            <a:prstGeom prst="rect">
              <a:avLst/>
            </a:prstGeom>
            <a:solidFill>
              <a:srgbClr val="0058AB">
                <a:alpha val="100000"/>
              </a:srgbClr>
            </a:solidFill>
          </p:spPr>
          <p:txBody>
            <a:bodyPr/>
            <a:lstStyle/>
            <a:p/>
          </p:txBody>
        </p:sp>
        <p:sp>
          <p:nvSpPr>
            <p:cNvPr id="85" name="rc85"/>
            <p:cNvSpPr/>
            <p:nvPr/>
          </p:nvSpPr>
          <p:spPr>
            <a:xfrm>
              <a:off x="5621775" y="3397286"/>
              <a:ext cx="203168" cy="26287"/>
            </a:xfrm>
            <a:prstGeom prst="rect">
              <a:avLst/>
            </a:prstGeom>
            <a:solidFill>
              <a:srgbClr val="1CABE2">
                <a:alpha val="100000"/>
              </a:srgbClr>
            </a:solidFill>
          </p:spPr>
          <p:txBody>
            <a:bodyPr/>
            <a:lstStyle/>
            <a:p/>
          </p:txBody>
        </p:sp>
        <p:sp>
          <p:nvSpPr>
            <p:cNvPr id="86" name="rc86"/>
            <p:cNvSpPr/>
            <p:nvPr/>
          </p:nvSpPr>
          <p:spPr>
            <a:xfrm>
              <a:off x="5847518" y="3413540"/>
              <a:ext cx="203168" cy="1271846"/>
            </a:xfrm>
            <a:prstGeom prst="rect">
              <a:avLst/>
            </a:prstGeom>
            <a:solidFill>
              <a:srgbClr val="80BD41">
                <a:alpha val="100000"/>
              </a:srgbClr>
            </a:solidFill>
          </p:spPr>
          <p:txBody>
            <a:bodyPr/>
            <a:lstStyle/>
            <a:p/>
          </p:txBody>
        </p:sp>
        <p:sp>
          <p:nvSpPr>
            <p:cNvPr id="87" name="rc87"/>
            <p:cNvSpPr/>
            <p:nvPr/>
          </p:nvSpPr>
          <p:spPr>
            <a:xfrm>
              <a:off x="5847518" y="3374210"/>
              <a:ext cx="203168" cy="26225"/>
            </a:xfrm>
            <a:prstGeom prst="rect">
              <a:avLst/>
            </a:prstGeom>
            <a:solidFill>
              <a:srgbClr val="0058AB">
                <a:alpha val="100000"/>
              </a:srgbClr>
            </a:solidFill>
          </p:spPr>
          <p:txBody>
            <a:bodyPr/>
            <a:lstStyle/>
            <a:p/>
          </p:txBody>
        </p:sp>
        <p:sp>
          <p:nvSpPr>
            <p:cNvPr id="88" name="rc88"/>
            <p:cNvSpPr/>
            <p:nvPr/>
          </p:nvSpPr>
          <p:spPr>
            <a:xfrm>
              <a:off x="5847518" y="3400435"/>
              <a:ext cx="203168" cy="13104"/>
            </a:xfrm>
            <a:prstGeom prst="rect">
              <a:avLst/>
            </a:prstGeom>
            <a:solidFill>
              <a:srgbClr val="1CABE2">
                <a:alpha val="100000"/>
              </a:srgbClr>
            </a:solidFill>
          </p:spPr>
          <p:txBody>
            <a:bodyPr/>
            <a:lstStyle/>
            <a:p/>
          </p:txBody>
        </p:sp>
        <p:sp>
          <p:nvSpPr>
            <p:cNvPr id="89" name="rc89"/>
            <p:cNvSpPr/>
            <p:nvPr/>
          </p:nvSpPr>
          <p:spPr>
            <a:xfrm>
              <a:off x="6073260" y="3365010"/>
              <a:ext cx="203168" cy="1320376"/>
            </a:xfrm>
            <a:prstGeom prst="rect">
              <a:avLst/>
            </a:prstGeom>
            <a:solidFill>
              <a:srgbClr val="80BD41">
                <a:alpha val="100000"/>
              </a:srgbClr>
            </a:solidFill>
          </p:spPr>
          <p:txBody>
            <a:bodyPr/>
            <a:lstStyle/>
            <a:p/>
          </p:txBody>
        </p:sp>
        <p:sp>
          <p:nvSpPr>
            <p:cNvPr id="90" name="rc90"/>
            <p:cNvSpPr/>
            <p:nvPr/>
          </p:nvSpPr>
          <p:spPr>
            <a:xfrm>
              <a:off x="6073260" y="3309997"/>
              <a:ext cx="203168" cy="41259"/>
            </a:xfrm>
            <a:prstGeom prst="rect">
              <a:avLst/>
            </a:prstGeom>
            <a:solidFill>
              <a:srgbClr val="0058AB">
                <a:alpha val="100000"/>
              </a:srgbClr>
            </a:solidFill>
          </p:spPr>
          <p:txBody>
            <a:bodyPr/>
            <a:lstStyle/>
            <a:p/>
          </p:txBody>
        </p:sp>
        <p:sp>
          <p:nvSpPr>
            <p:cNvPr id="91" name="rc91"/>
            <p:cNvSpPr/>
            <p:nvPr/>
          </p:nvSpPr>
          <p:spPr>
            <a:xfrm>
              <a:off x="6073260" y="3351257"/>
              <a:ext cx="203168" cy="13753"/>
            </a:xfrm>
            <a:prstGeom prst="rect">
              <a:avLst/>
            </a:prstGeom>
            <a:solidFill>
              <a:srgbClr val="1CABE2">
                <a:alpha val="100000"/>
              </a:srgbClr>
            </a:solidFill>
          </p:spPr>
          <p:txBody>
            <a:bodyPr/>
            <a:lstStyle/>
            <a:p/>
          </p:txBody>
        </p:sp>
        <p:sp>
          <p:nvSpPr>
            <p:cNvPr id="92" name="rc92"/>
            <p:cNvSpPr/>
            <p:nvPr/>
          </p:nvSpPr>
          <p:spPr>
            <a:xfrm>
              <a:off x="6299002" y="3475808"/>
              <a:ext cx="203168" cy="1209578"/>
            </a:xfrm>
            <a:prstGeom prst="rect">
              <a:avLst/>
            </a:prstGeom>
            <a:solidFill>
              <a:srgbClr val="80BD41">
                <a:alpha val="100000"/>
              </a:srgbClr>
            </a:solidFill>
          </p:spPr>
          <p:txBody>
            <a:bodyPr/>
            <a:lstStyle/>
            <a:p/>
          </p:txBody>
        </p:sp>
        <p:sp>
          <p:nvSpPr>
            <p:cNvPr id="93" name="rc93"/>
            <p:cNvSpPr/>
            <p:nvPr/>
          </p:nvSpPr>
          <p:spPr>
            <a:xfrm>
              <a:off x="6299002" y="3425410"/>
              <a:ext cx="203168" cy="37802"/>
            </a:xfrm>
            <a:prstGeom prst="rect">
              <a:avLst/>
            </a:prstGeom>
            <a:solidFill>
              <a:srgbClr val="0058AB">
                <a:alpha val="100000"/>
              </a:srgbClr>
            </a:solidFill>
          </p:spPr>
          <p:txBody>
            <a:bodyPr/>
            <a:lstStyle/>
            <a:p/>
          </p:txBody>
        </p:sp>
        <p:sp>
          <p:nvSpPr>
            <p:cNvPr id="94" name="rc94"/>
            <p:cNvSpPr/>
            <p:nvPr/>
          </p:nvSpPr>
          <p:spPr>
            <a:xfrm>
              <a:off x="6299002" y="3463213"/>
              <a:ext cx="203168" cy="12595"/>
            </a:xfrm>
            <a:prstGeom prst="rect">
              <a:avLst/>
            </a:prstGeom>
            <a:solidFill>
              <a:srgbClr val="1CABE2">
                <a:alpha val="100000"/>
              </a:srgbClr>
            </a:solidFill>
          </p:spPr>
          <p:txBody>
            <a:bodyPr/>
            <a:lstStyle/>
            <a:p/>
          </p:txBody>
        </p:sp>
        <p:sp>
          <p:nvSpPr>
            <p:cNvPr id="95" name="rc95"/>
            <p:cNvSpPr/>
            <p:nvPr/>
          </p:nvSpPr>
          <p:spPr>
            <a:xfrm>
              <a:off x="6524745" y="3461330"/>
              <a:ext cx="203168" cy="1224057"/>
            </a:xfrm>
            <a:prstGeom prst="rect">
              <a:avLst/>
            </a:prstGeom>
            <a:solidFill>
              <a:srgbClr val="80BD41">
                <a:alpha val="100000"/>
              </a:srgbClr>
            </a:solidFill>
          </p:spPr>
          <p:txBody>
            <a:bodyPr/>
            <a:lstStyle/>
            <a:p/>
          </p:txBody>
        </p:sp>
        <p:sp>
          <p:nvSpPr>
            <p:cNvPr id="96" name="rc96"/>
            <p:cNvSpPr/>
            <p:nvPr/>
          </p:nvSpPr>
          <p:spPr>
            <a:xfrm>
              <a:off x="6524745" y="3396901"/>
              <a:ext cx="203168" cy="38651"/>
            </a:xfrm>
            <a:prstGeom prst="rect">
              <a:avLst/>
            </a:prstGeom>
            <a:solidFill>
              <a:srgbClr val="0058AB">
                <a:alpha val="100000"/>
              </a:srgbClr>
            </a:solidFill>
          </p:spPr>
          <p:txBody>
            <a:bodyPr/>
            <a:lstStyle/>
            <a:p/>
          </p:txBody>
        </p:sp>
        <p:sp>
          <p:nvSpPr>
            <p:cNvPr id="97" name="rc97"/>
            <p:cNvSpPr/>
            <p:nvPr/>
          </p:nvSpPr>
          <p:spPr>
            <a:xfrm>
              <a:off x="6524745" y="3435552"/>
              <a:ext cx="203168" cy="25777"/>
            </a:xfrm>
            <a:prstGeom prst="rect">
              <a:avLst/>
            </a:prstGeom>
            <a:solidFill>
              <a:srgbClr val="1CABE2">
                <a:alpha val="100000"/>
              </a:srgbClr>
            </a:solidFill>
          </p:spPr>
          <p:txBody>
            <a:bodyPr/>
            <a:lstStyle/>
            <a:p/>
          </p:txBody>
        </p:sp>
        <p:sp>
          <p:nvSpPr>
            <p:cNvPr id="98" name="rc98"/>
            <p:cNvSpPr/>
            <p:nvPr/>
          </p:nvSpPr>
          <p:spPr>
            <a:xfrm>
              <a:off x="6750487" y="3460820"/>
              <a:ext cx="203168" cy="1224566"/>
            </a:xfrm>
            <a:prstGeom prst="rect">
              <a:avLst/>
            </a:prstGeom>
            <a:solidFill>
              <a:srgbClr val="80BD41">
                <a:alpha val="100000"/>
              </a:srgbClr>
            </a:solidFill>
          </p:spPr>
          <p:txBody>
            <a:bodyPr/>
            <a:lstStyle/>
            <a:p/>
          </p:txBody>
        </p:sp>
        <p:sp>
          <p:nvSpPr>
            <p:cNvPr id="99" name="rc99"/>
            <p:cNvSpPr/>
            <p:nvPr/>
          </p:nvSpPr>
          <p:spPr>
            <a:xfrm>
              <a:off x="6750487" y="3409789"/>
              <a:ext cx="203168" cy="38265"/>
            </a:xfrm>
            <a:prstGeom prst="rect">
              <a:avLst/>
            </a:prstGeom>
            <a:solidFill>
              <a:srgbClr val="0058AB">
                <a:alpha val="100000"/>
              </a:srgbClr>
            </a:solidFill>
          </p:spPr>
          <p:txBody>
            <a:bodyPr/>
            <a:lstStyle/>
            <a:p/>
          </p:txBody>
        </p:sp>
        <p:sp>
          <p:nvSpPr>
            <p:cNvPr id="100" name="rc100"/>
            <p:cNvSpPr/>
            <p:nvPr/>
          </p:nvSpPr>
          <p:spPr>
            <a:xfrm>
              <a:off x="6750487" y="3448055"/>
              <a:ext cx="203168" cy="12765"/>
            </a:xfrm>
            <a:prstGeom prst="rect">
              <a:avLst/>
            </a:prstGeom>
            <a:solidFill>
              <a:srgbClr val="1CABE2">
                <a:alpha val="100000"/>
              </a:srgbClr>
            </a:solidFill>
          </p:spPr>
          <p:txBody>
            <a:bodyPr/>
            <a:lstStyle/>
            <a:p/>
          </p:txBody>
        </p:sp>
        <p:sp>
          <p:nvSpPr>
            <p:cNvPr id="101" name="rc101"/>
            <p:cNvSpPr/>
            <p:nvPr/>
          </p:nvSpPr>
          <p:spPr>
            <a:xfrm>
              <a:off x="6976229" y="3488774"/>
              <a:ext cx="203168" cy="1196612"/>
            </a:xfrm>
            <a:prstGeom prst="rect">
              <a:avLst/>
            </a:prstGeom>
            <a:solidFill>
              <a:srgbClr val="80BD41">
                <a:alpha val="100000"/>
              </a:srgbClr>
            </a:solidFill>
          </p:spPr>
          <p:txBody>
            <a:bodyPr/>
            <a:lstStyle/>
            <a:p/>
          </p:txBody>
        </p:sp>
        <p:sp>
          <p:nvSpPr>
            <p:cNvPr id="102" name="rc102"/>
            <p:cNvSpPr/>
            <p:nvPr/>
          </p:nvSpPr>
          <p:spPr>
            <a:xfrm>
              <a:off x="6976229" y="3425796"/>
              <a:ext cx="203168" cy="37786"/>
            </a:xfrm>
            <a:prstGeom prst="rect">
              <a:avLst/>
            </a:prstGeom>
            <a:solidFill>
              <a:srgbClr val="0058AB">
                <a:alpha val="100000"/>
              </a:srgbClr>
            </a:solidFill>
          </p:spPr>
          <p:txBody>
            <a:bodyPr/>
            <a:lstStyle/>
            <a:p/>
          </p:txBody>
        </p:sp>
        <p:sp>
          <p:nvSpPr>
            <p:cNvPr id="103" name="rc103"/>
            <p:cNvSpPr/>
            <p:nvPr/>
          </p:nvSpPr>
          <p:spPr>
            <a:xfrm>
              <a:off x="6976229" y="3463583"/>
              <a:ext cx="203168" cy="25191"/>
            </a:xfrm>
            <a:prstGeom prst="rect">
              <a:avLst/>
            </a:prstGeom>
            <a:solidFill>
              <a:srgbClr val="1CABE2">
                <a:alpha val="100000"/>
              </a:srgbClr>
            </a:solidFill>
          </p:spPr>
          <p:txBody>
            <a:bodyPr/>
            <a:lstStyle/>
            <a:p/>
          </p:txBody>
        </p:sp>
        <p:sp>
          <p:nvSpPr>
            <p:cNvPr id="104" name="rc104"/>
            <p:cNvSpPr/>
            <p:nvPr/>
          </p:nvSpPr>
          <p:spPr>
            <a:xfrm>
              <a:off x="7201972" y="3443810"/>
              <a:ext cx="203168" cy="30592"/>
            </a:xfrm>
            <a:prstGeom prst="rect">
              <a:avLst/>
            </a:prstGeom>
            <a:solidFill>
              <a:srgbClr val="F26A21">
                <a:alpha val="100000"/>
              </a:srgbClr>
            </a:solidFill>
          </p:spPr>
          <p:txBody>
            <a:bodyPr/>
            <a:lstStyle/>
            <a:p/>
          </p:txBody>
        </p:sp>
        <p:sp>
          <p:nvSpPr>
            <p:cNvPr id="105" name="rc105"/>
            <p:cNvSpPr/>
            <p:nvPr/>
          </p:nvSpPr>
          <p:spPr>
            <a:xfrm>
              <a:off x="7201972" y="3474402"/>
              <a:ext cx="203168" cy="1210984"/>
            </a:xfrm>
            <a:prstGeom prst="rect">
              <a:avLst/>
            </a:prstGeom>
            <a:solidFill>
              <a:srgbClr val="FFC20E">
                <a:alpha val="100000"/>
              </a:srgbClr>
            </a:solidFill>
          </p:spPr>
          <p:txBody>
            <a:bodyPr/>
            <a:lstStyle/>
            <a:p/>
          </p:txBody>
        </p:sp>
        <p:sp>
          <p:nvSpPr>
            <p:cNvPr id="106" name="rc106"/>
            <p:cNvSpPr/>
            <p:nvPr/>
          </p:nvSpPr>
          <p:spPr>
            <a:xfrm>
              <a:off x="7427714" y="3463599"/>
              <a:ext cx="203168" cy="24767"/>
            </a:xfrm>
            <a:prstGeom prst="rect">
              <a:avLst/>
            </a:prstGeom>
            <a:solidFill>
              <a:srgbClr val="F26A21">
                <a:alpha val="100000"/>
              </a:srgbClr>
            </a:solidFill>
          </p:spPr>
          <p:txBody>
            <a:bodyPr/>
            <a:lstStyle/>
            <a:p/>
          </p:txBody>
        </p:sp>
        <p:sp>
          <p:nvSpPr>
            <p:cNvPr id="107" name="rc107"/>
            <p:cNvSpPr/>
            <p:nvPr/>
          </p:nvSpPr>
          <p:spPr>
            <a:xfrm>
              <a:off x="7427714" y="3488366"/>
              <a:ext cx="203168" cy="1197020"/>
            </a:xfrm>
            <a:prstGeom prst="rect">
              <a:avLst/>
            </a:prstGeom>
            <a:solidFill>
              <a:srgbClr val="FFC20E">
                <a:alpha val="100000"/>
              </a:srgbClr>
            </a:solidFill>
          </p:spPr>
          <p:txBody>
            <a:bodyPr/>
            <a:lstStyle/>
            <a:p/>
          </p:txBody>
        </p:sp>
        <p:sp>
          <p:nvSpPr>
            <p:cNvPr id="108" name="rc108"/>
            <p:cNvSpPr/>
            <p:nvPr/>
          </p:nvSpPr>
          <p:spPr>
            <a:xfrm>
              <a:off x="7653457" y="3484190"/>
              <a:ext cx="203168" cy="20052"/>
            </a:xfrm>
            <a:prstGeom prst="rect">
              <a:avLst/>
            </a:prstGeom>
            <a:solidFill>
              <a:srgbClr val="F26A21">
                <a:alpha val="100000"/>
              </a:srgbClr>
            </a:solidFill>
          </p:spPr>
          <p:txBody>
            <a:bodyPr/>
            <a:lstStyle/>
            <a:p/>
          </p:txBody>
        </p:sp>
        <p:sp>
          <p:nvSpPr>
            <p:cNvPr id="109" name="rc109"/>
            <p:cNvSpPr/>
            <p:nvPr/>
          </p:nvSpPr>
          <p:spPr>
            <a:xfrm>
              <a:off x="7653457" y="3504242"/>
              <a:ext cx="203168" cy="1181144"/>
            </a:xfrm>
            <a:prstGeom prst="rect">
              <a:avLst/>
            </a:prstGeom>
            <a:solidFill>
              <a:srgbClr val="FFC20E">
                <a:alpha val="100000"/>
              </a:srgbClr>
            </a:solidFill>
          </p:spPr>
          <p:txBody>
            <a:bodyPr/>
            <a:lstStyle/>
            <a:p/>
          </p:txBody>
        </p:sp>
        <p:sp>
          <p:nvSpPr>
            <p:cNvPr id="110" name="rc110"/>
            <p:cNvSpPr/>
            <p:nvPr/>
          </p:nvSpPr>
          <p:spPr>
            <a:xfrm>
              <a:off x="7879199" y="3503546"/>
              <a:ext cx="203168" cy="16234"/>
            </a:xfrm>
            <a:prstGeom prst="rect">
              <a:avLst/>
            </a:prstGeom>
            <a:solidFill>
              <a:srgbClr val="F26A21">
                <a:alpha val="100000"/>
              </a:srgbClr>
            </a:solidFill>
          </p:spPr>
          <p:txBody>
            <a:bodyPr/>
            <a:lstStyle/>
            <a:p/>
          </p:txBody>
        </p:sp>
        <p:sp>
          <p:nvSpPr>
            <p:cNvPr id="111" name="rc111"/>
            <p:cNvSpPr/>
            <p:nvPr/>
          </p:nvSpPr>
          <p:spPr>
            <a:xfrm>
              <a:off x="7879199" y="3519781"/>
              <a:ext cx="203168" cy="1165605"/>
            </a:xfrm>
            <a:prstGeom prst="rect">
              <a:avLst/>
            </a:prstGeom>
            <a:solidFill>
              <a:srgbClr val="FFC20E">
                <a:alpha val="100000"/>
              </a:srgbClr>
            </a:solidFill>
          </p:spPr>
          <p:txBody>
            <a:bodyPr/>
            <a:lstStyle/>
            <a:p/>
          </p:txBody>
        </p:sp>
        <p:sp>
          <p:nvSpPr>
            <p:cNvPr id="112" name="rc112"/>
            <p:cNvSpPr/>
            <p:nvPr/>
          </p:nvSpPr>
          <p:spPr>
            <a:xfrm>
              <a:off x="8104941" y="3519229"/>
              <a:ext cx="203168" cy="13143"/>
            </a:xfrm>
            <a:prstGeom prst="rect">
              <a:avLst/>
            </a:prstGeom>
            <a:solidFill>
              <a:srgbClr val="F26A21">
                <a:alpha val="100000"/>
              </a:srgbClr>
            </a:solidFill>
          </p:spPr>
          <p:txBody>
            <a:bodyPr/>
            <a:lstStyle/>
            <a:p/>
          </p:txBody>
        </p:sp>
        <p:sp>
          <p:nvSpPr>
            <p:cNvPr id="113" name="rc113"/>
            <p:cNvSpPr/>
            <p:nvPr/>
          </p:nvSpPr>
          <p:spPr>
            <a:xfrm>
              <a:off x="8104941" y="3532373"/>
              <a:ext cx="203168" cy="1153014"/>
            </a:xfrm>
            <a:prstGeom prst="rect">
              <a:avLst/>
            </a:prstGeom>
            <a:solidFill>
              <a:srgbClr val="FFC20E">
                <a:alpha val="100000"/>
              </a:srgbClr>
            </a:solidFill>
          </p:spPr>
          <p:txBody>
            <a:bodyPr/>
            <a:lstStyle/>
            <a:p/>
          </p:txBody>
        </p:sp>
        <p:sp>
          <p:nvSpPr>
            <p:cNvPr id="114" name="pl114"/>
            <p:cNvSpPr/>
            <p:nvPr/>
          </p:nvSpPr>
          <p:spPr>
            <a:xfrm>
              <a:off x="1434255" y="2097449"/>
              <a:ext cx="5643558" cy="79222"/>
            </a:xfrm>
            <a:custGeom>
              <a:avLst/>
              <a:pathLst>
                <a:path w="5643558" h="79222">
                  <a:moveTo>
                    <a:pt x="0" y="79222"/>
                  </a:moveTo>
                  <a:lnTo>
                    <a:pt x="225742" y="79222"/>
                  </a:lnTo>
                  <a:lnTo>
                    <a:pt x="451484" y="79222"/>
                  </a:lnTo>
                  <a:lnTo>
                    <a:pt x="677227" y="79222"/>
                  </a:lnTo>
                  <a:lnTo>
                    <a:pt x="902969" y="79222"/>
                  </a:lnTo>
                  <a:lnTo>
                    <a:pt x="1128711" y="79222"/>
                  </a:lnTo>
                  <a:lnTo>
                    <a:pt x="1354454" y="79222"/>
                  </a:lnTo>
                  <a:lnTo>
                    <a:pt x="1580196" y="79222"/>
                  </a:lnTo>
                  <a:lnTo>
                    <a:pt x="1805938" y="79222"/>
                  </a:lnTo>
                  <a:lnTo>
                    <a:pt x="2031681" y="79222"/>
                  </a:lnTo>
                  <a:lnTo>
                    <a:pt x="2257423" y="79222"/>
                  </a:lnTo>
                  <a:lnTo>
                    <a:pt x="2483165" y="0"/>
                  </a:lnTo>
                  <a:lnTo>
                    <a:pt x="2708908" y="52815"/>
                  </a:lnTo>
                  <a:lnTo>
                    <a:pt x="2934650" y="52815"/>
                  </a:lnTo>
                  <a:lnTo>
                    <a:pt x="3160393" y="26407"/>
                  </a:lnTo>
                  <a:lnTo>
                    <a:pt x="3386135" y="26407"/>
                  </a:lnTo>
                  <a:lnTo>
                    <a:pt x="3611877" y="0"/>
                  </a:lnTo>
                  <a:lnTo>
                    <a:pt x="3837620" y="0"/>
                  </a:lnTo>
                  <a:lnTo>
                    <a:pt x="4063362" y="0"/>
                  </a:lnTo>
                  <a:lnTo>
                    <a:pt x="4289104" y="0"/>
                  </a:lnTo>
                  <a:lnTo>
                    <a:pt x="4514847" y="0"/>
                  </a:lnTo>
                  <a:lnTo>
                    <a:pt x="4740589" y="26407"/>
                  </a:lnTo>
                  <a:lnTo>
                    <a:pt x="4966331" y="26407"/>
                  </a:lnTo>
                  <a:lnTo>
                    <a:pt x="5192074" y="26407"/>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123856"/>
              <a:ext cx="5643558" cy="105630"/>
            </a:xfrm>
            <a:custGeom>
              <a:avLst/>
              <a:pathLst>
                <a:path w="5643558" h="105630">
                  <a:moveTo>
                    <a:pt x="0" y="105630"/>
                  </a:moveTo>
                  <a:lnTo>
                    <a:pt x="225742" y="105630"/>
                  </a:lnTo>
                  <a:lnTo>
                    <a:pt x="451484" y="105630"/>
                  </a:lnTo>
                  <a:lnTo>
                    <a:pt x="677227" y="105630"/>
                  </a:lnTo>
                  <a:lnTo>
                    <a:pt x="902969" y="105630"/>
                  </a:lnTo>
                  <a:lnTo>
                    <a:pt x="1128711" y="79222"/>
                  </a:lnTo>
                  <a:lnTo>
                    <a:pt x="1354454" y="79222"/>
                  </a:lnTo>
                  <a:lnTo>
                    <a:pt x="1580196" y="79222"/>
                  </a:lnTo>
                  <a:lnTo>
                    <a:pt x="1805938" y="52815"/>
                  </a:lnTo>
                  <a:lnTo>
                    <a:pt x="2031681" y="52815"/>
                  </a:lnTo>
                  <a:lnTo>
                    <a:pt x="2257423" y="52815"/>
                  </a:lnTo>
                  <a:lnTo>
                    <a:pt x="2483165" y="26407"/>
                  </a:lnTo>
                  <a:lnTo>
                    <a:pt x="2708908" y="26407"/>
                  </a:lnTo>
                  <a:lnTo>
                    <a:pt x="2934650" y="26407"/>
                  </a:lnTo>
                  <a:lnTo>
                    <a:pt x="3160393" y="26407"/>
                  </a:lnTo>
                  <a:lnTo>
                    <a:pt x="3386135" y="26407"/>
                  </a:lnTo>
                  <a:lnTo>
                    <a:pt x="3611877" y="26407"/>
                  </a:lnTo>
                  <a:lnTo>
                    <a:pt x="3837620" y="26407"/>
                  </a:lnTo>
                  <a:lnTo>
                    <a:pt x="4063362" y="26407"/>
                  </a:lnTo>
                  <a:lnTo>
                    <a:pt x="4289104" y="26407"/>
                  </a:lnTo>
                  <a:lnTo>
                    <a:pt x="4514847" y="0"/>
                  </a:lnTo>
                  <a:lnTo>
                    <a:pt x="4740589" y="26407"/>
                  </a:lnTo>
                  <a:lnTo>
                    <a:pt x="4966331" y="26407"/>
                  </a:lnTo>
                  <a:lnTo>
                    <a:pt x="5192074" y="52815"/>
                  </a:lnTo>
                  <a:lnTo>
                    <a:pt x="5417816" y="26407"/>
                  </a:lnTo>
                  <a:lnTo>
                    <a:pt x="5643558" y="52815"/>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136592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249463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362335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475206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550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0651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33225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71671" y="38561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08103" y="30843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23125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1762"/>
              <a:ext cx="4538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Switzerland</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Switzerland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Switzerland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3324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985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637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2901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158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8112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4638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116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834354"/>
              <a:ext cx="217589" cy="3216256"/>
            </a:xfrm>
            <a:prstGeom prst="rect">
              <a:avLst/>
            </a:prstGeom>
            <a:solidFill>
              <a:srgbClr val="0058AB">
                <a:alpha val="100000"/>
              </a:srgbClr>
            </a:solidFill>
          </p:spPr>
          <p:txBody>
            <a:bodyPr/>
            <a:lstStyle/>
            <a:p/>
          </p:txBody>
        </p:sp>
        <p:sp>
          <p:nvSpPr>
            <p:cNvPr id="42" name="rc42"/>
            <p:cNvSpPr/>
            <p:nvPr/>
          </p:nvSpPr>
          <p:spPr>
            <a:xfrm>
              <a:off x="1472058" y="2071421"/>
              <a:ext cx="217589" cy="2979190"/>
            </a:xfrm>
            <a:prstGeom prst="rect">
              <a:avLst/>
            </a:prstGeom>
            <a:solidFill>
              <a:srgbClr val="0058AB">
                <a:alpha val="100000"/>
              </a:srgbClr>
            </a:solidFill>
          </p:spPr>
          <p:txBody>
            <a:bodyPr/>
            <a:lstStyle/>
            <a:p/>
          </p:txBody>
        </p:sp>
        <p:sp>
          <p:nvSpPr>
            <p:cNvPr id="43" name="rc43"/>
            <p:cNvSpPr/>
            <p:nvPr/>
          </p:nvSpPr>
          <p:spPr>
            <a:xfrm>
              <a:off x="1713825" y="2083942"/>
              <a:ext cx="217589" cy="2966669"/>
            </a:xfrm>
            <a:prstGeom prst="rect">
              <a:avLst/>
            </a:prstGeom>
            <a:solidFill>
              <a:srgbClr val="0058AB">
                <a:alpha val="100000"/>
              </a:srgbClr>
            </a:solidFill>
          </p:spPr>
          <p:txBody>
            <a:bodyPr/>
            <a:lstStyle/>
            <a:p/>
          </p:txBody>
        </p:sp>
        <p:sp>
          <p:nvSpPr>
            <p:cNvPr id="44" name="rc44"/>
            <p:cNvSpPr/>
            <p:nvPr/>
          </p:nvSpPr>
          <p:spPr>
            <a:xfrm>
              <a:off x="1955592" y="2093959"/>
              <a:ext cx="217589" cy="2956652"/>
            </a:xfrm>
            <a:prstGeom prst="rect">
              <a:avLst/>
            </a:prstGeom>
            <a:solidFill>
              <a:srgbClr val="0058AB">
                <a:alpha val="100000"/>
              </a:srgbClr>
            </a:solidFill>
          </p:spPr>
          <p:txBody>
            <a:bodyPr/>
            <a:lstStyle/>
            <a:p/>
          </p:txBody>
        </p:sp>
        <p:sp>
          <p:nvSpPr>
            <p:cNvPr id="45" name="rc45"/>
            <p:cNvSpPr/>
            <p:nvPr/>
          </p:nvSpPr>
          <p:spPr>
            <a:xfrm>
              <a:off x="2197358" y="2049717"/>
              <a:ext cx="217589" cy="3000893"/>
            </a:xfrm>
            <a:prstGeom prst="rect">
              <a:avLst/>
            </a:prstGeom>
            <a:solidFill>
              <a:srgbClr val="0058AB">
                <a:alpha val="100000"/>
              </a:srgbClr>
            </a:solidFill>
          </p:spPr>
          <p:txBody>
            <a:bodyPr/>
            <a:lstStyle/>
            <a:p/>
          </p:txBody>
        </p:sp>
        <p:sp>
          <p:nvSpPr>
            <p:cNvPr id="46" name="rc46"/>
            <p:cNvSpPr/>
            <p:nvPr/>
          </p:nvSpPr>
          <p:spPr>
            <a:xfrm>
              <a:off x="2439125" y="2046378"/>
              <a:ext cx="217589" cy="3004232"/>
            </a:xfrm>
            <a:prstGeom prst="rect">
              <a:avLst/>
            </a:prstGeom>
            <a:solidFill>
              <a:srgbClr val="0058AB">
                <a:alpha val="100000"/>
              </a:srgbClr>
            </a:solidFill>
          </p:spPr>
          <p:txBody>
            <a:bodyPr/>
            <a:lstStyle/>
            <a:p/>
          </p:txBody>
        </p:sp>
        <p:sp>
          <p:nvSpPr>
            <p:cNvPr id="47" name="rc47"/>
            <p:cNvSpPr/>
            <p:nvPr/>
          </p:nvSpPr>
          <p:spPr>
            <a:xfrm>
              <a:off x="2680891" y="2032188"/>
              <a:ext cx="217589" cy="3018423"/>
            </a:xfrm>
            <a:prstGeom prst="rect">
              <a:avLst/>
            </a:prstGeom>
            <a:solidFill>
              <a:srgbClr val="0058AB">
                <a:alpha val="100000"/>
              </a:srgbClr>
            </a:solidFill>
          </p:spPr>
          <p:txBody>
            <a:bodyPr/>
            <a:lstStyle/>
            <a:p/>
          </p:txBody>
        </p:sp>
        <p:sp>
          <p:nvSpPr>
            <p:cNvPr id="48" name="rc48"/>
            <p:cNvSpPr/>
            <p:nvPr/>
          </p:nvSpPr>
          <p:spPr>
            <a:xfrm>
              <a:off x="2922658" y="1997963"/>
              <a:ext cx="217589" cy="3052647"/>
            </a:xfrm>
            <a:prstGeom prst="rect">
              <a:avLst/>
            </a:prstGeom>
            <a:solidFill>
              <a:srgbClr val="0058AB">
                <a:alpha val="100000"/>
              </a:srgbClr>
            </a:solidFill>
          </p:spPr>
          <p:txBody>
            <a:bodyPr/>
            <a:lstStyle/>
            <a:p/>
          </p:txBody>
        </p:sp>
        <p:sp>
          <p:nvSpPr>
            <p:cNvPr id="49" name="rc49"/>
            <p:cNvSpPr/>
            <p:nvPr/>
          </p:nvSpPr>
          <p:spPr>
            <a:xfrm>
              <a:off x="3164425" y="1917828"/>
              <a:ext cx="217589" cy="3132782"/>
            </a:xfrm>
            <a:prstGeom prst="rect">
              <a:avLst/>
            </a:prstGeom>
            <a:solidFill>
              <a:srgbClr val="0058AB">
                <a:alpha val="100000"/>
              </a:srgbClr>
            </a:solidFill>
          </p:spPr>
          <p:txBody>
            <a:bodyPr/>
            <a:lstStyle/>
            <a:p/>
          </p:txBody>
        </p:sp>
        <p:sp>
          <p:nvSpPr>
            <p:cNvPr id="50" name="rc50"/>
            <p:cNvSpPr/>
            <p:nvPr/>
          </p:nvSpPr>
          <p:spPr>
            <a:xfrm>
              <a:off x="3406191" y="1843536"/>
              <a:ext cx="217589" cy="3207074"/>
            </a:xfrm>
            <a:prstGeom prst="rect">
              <a:avLst/>
            </a:prstGeom>
            <a:solidFill>
              <a:srgbClr val="0058AB">
                <a:alpha val="100000"/>
              </a:srgbClr>
            </a:solidFill>
          </p:spPr>
          <p:txBody>
            <a:bodyPr/>
            <a:lstStyle/>
            <a:p/>
          </p:txBody>
        </p:sp>
        <p:sp>
          <p:nvSpPr>
            <p:cNvPr id="51" name="rc51"/>
            <p:cNvSpPr/>
            <p:nvPr/>
          </p:nvSpPr>
          <p:spPr>
            <a:xfrm>
              <a:off x="3647958" y="1757558"/>
              <a:ext cx="217589" cy="3293053"/>
            </a:xfrm>
            <a:prstGeom prst="rect">
              <a:avLst/>
            </a:prstGeom>
            <a:solidFill>
              <a:srgbClr val="0058AB">
                <a:alpha val="100000"/>
              </a:srgbClr>
            </a:solidFill>
          </p:spPr>
          <p:txBody>
            <a:bodyPr/>
            <a:lstStyle/>
            <a:p/>
          </p:txBody>
        </p:sp>
        <p:sp>
          <p:nvSpPr>
            <p:cNvPr id="52" name="rc52"/>
            <p:cNvSpPr/>
            <p:nvPr/>
          </p:nvSpPr>
          <p:spPr>
            <a:xfrm>
              <a:off x="3889725" y="3724208"/>
              <a:ext cx="217589" cy="1326403"/>
            </a:xfrm>
            <a:prstGeom prst="rect">
              <a:avLst/>
            </a:prstGeom>
            <a:solidFill>
              <a:srgbClr val="0058AB">
                <a:alpha val="100000"/>
              </a:srgbClr>
            </a:solidFill>
          </p:spPr>
          <p:txBody>
            <a:bodyPr/>
            <a:lstStyle/>
            <a:p/>
          </p:txBody>
        </p:sp>
        <p:sp>
          <p:nvSpPr>
            <p:cNvPr id="53" name="rc53"/>
            <p:cNvSpPr/>
            <p:nvPr/>
          </p:nvSpPr>
          <p:spPr>
            <a:xfrm>
              <a:off x="4131491" y="2353563"/>
              <a:ext cx="217589" cy="2697048"/>
            </a:xfrm>
            <a:prstGeom prst="rect">
              <a:avLst/>
            </a:prstGeom>
            <a:solidFill>
              <a:srgbClr val="0058AB">
                <a:alpha val="100000"/>
              </a:srgbClr>
            </a:solidFill>
          </p:spPr>
          <p:txBody>
            <a:bodyPr/>
            <a:lstStyle/>
            <a:p/>
          </p:txBody>
        </p:sp>
        <p:sp>
          <p:nvSpPr>
            <p:cNvPr id="54" name="rc54"/>
            <p:cNvSpPr/>
            <p:nvPr/>
          </p:nvSpPr>
          <p:spPr>
            <a:xfrm>
              <a:off x="4373258" y="2332695"/>
              <a:ext cx="217589" cy="2717916"/>
            </a:xfrm>
            <a:prstGeom prst="rect">
              <a:avLst/>
            </a:prstGeom>
            <a:solidFill>
              <a:srgbClr val="0058AB">
                <a:alpha val="100000"/>
              </a:srgbClr>
            </a:solidFill>
          </p:spPr>
          <p:txBody>
            <a:bodyPr/>
            <a:lstStyle/>
            <a:p/>
          </p:txBody>
        </p:sp>
        <p:sp>
          <p:nvSpPr>
            <p:cNvPr id="55" name="rc55"/>
            <p:cNvSpPr/>
            <p:nvPr/>
          </p:nvSpPr>
          <p:spPr>
            <a:xfrm>
              <a:off x="4615025" y="2952907"/>
              <a:ext cx="217589" cy="2097704"/>
            </a:xfrm>
            <a:prstGeom prst="rect">
              <a:avLst/>
            </a:prstGeom>
            <a:solidFill>
              <a:srgbClr val="0058AB">
                <a:alpha val="100000"/>
              </a:srgbClr>
            </a:solidFill>
          </p:spPr>
          <p:txBody>
            <a:bodyPr/>
            <a:lstStyle/>
            <a:p/>
          </p:txBody>
        </p:sp>
        <p:sp>
          <p:nvSpPr>
            <p:cNvPr id="56" name="rc56"/>
            <p:cNvSpPr/>
            <p:nvPr/>
          </p:nvSpPr>
          <p:spPr>
            <a:xfrm>
              <a:off x="4856791" y="2917848"/>
              <a:ext cx="217589" cy="2132763"/>
            </a:xfrm>
            <a:prstGeom prst="rect">
              <a:avLst/>
            </a:prstGeom>
            <a:solidFill>
              <a:srgbClr val="0058AB">
                <a:alpha val="100000"/>
              </a:srgbClr>
            </a:solidFill>
          </p:spPr>
          <p:txBody>
            <a:bodyPr/>
            <a:lstStyle/>
            <a:p/>
          </p:txBody>
        </p:sp>
        <p:sp>
          <p:nvSpPr>
            <p:cNvPr id="57" name="rc57"/>
            <p:cNvSpPr/>
            <p:nvPr/>
          </p:nvSpPr>
          <p:spPr>
            <a:xfrm>
              <a:off x="5098558" y="3606509"/>
              <a:ext cx="217589" cy="1444101"/>
            </a:xfrm>
            <a:prstGeom prst="rect">
              <a:avLst/>
            </a:prstGeom>
            <a:solidFill>
              <a:srgbClr val="0058AB">
                <a:alpha val="100000"/>
              </a:srgbClr>
            </a:solidFill>
          </p:spPr>
          <p:txBody>
            <a:bodyPr/>
            <a:lstStyle/>
            <a:p/>
          </p:txBody>
        </p:sp>
        <p:sp>
          <p:nvSpPr>
            <p:cNvPr id="58" name="rc58"/>
            <p:cNvSpPr/>
            <p:nvPr/>
          </p:nvSpPr>
          <p:spPr>
            <a:xfrm>
              <a:off x="5340325" y="3610683"/>
              <a:ext cx="217589" cy="1439928"/>
            </a:xfrm>
            <a:prstGeom prst="rect">
              <a:avLst/>
            </a:prstGeom>
            <a:solidFill>
              <a:srgbClr val="0058AB">
                <a:alpha val="100000"/>
              </a:srgbClr>
            </a:solidFill>
          </p:spPr>
          <p:txBody>
            <a:bodyPr/>
            <a:lstStyle/>
            <a:p/>
          </p:txBody>
        </p:sp>
        <p:sp>
          <p:nvSpPr>
            <p:cNvPr id="59" name="rc59"/>
            <p:cNvSpPr/>
            <p:nvPr/>
          </p:nvSpPr>
          <p:spPr>
            <a:xfrm>
              <a:off x="5582091" y="3604005"/>
              <a:ext cx="217589" cy="1446606"/>
            </a:xfrm>
            <a:prstGeom prst="rect">
              <a:avLst/>
            </a:prstGeom>
            <a:solidFill>
              <a:srgbClr val="0058AB">
                <a:alpha val="100000"/>
              </a:srgbClr>
            </a:solidFill>
          </p:spPr>
          <p:txBody>
            <a:bodyPr/>
            <a:lstStyle/>
            <a:p/>
          </p:txBody>
        </p:sp>
        <p:sp>
          <p:nvSpPr>
            <p:cNvPr id="60" name="rc60"/>
            <p:cNvSpPr/>
            <p:nvPr/>
          </p:nvSpPr>
          <p:spPr>
            <a:xfrm>
              <a:off x="5823858" y="3629047"/>
              <a:ext cx="217589" cy="1421563"/>
            </a:xfrm>
            <a:prstGeom prst="rect">
              <a:avLst/>
            </a:prstGeom>
            <a:solidFill>
              <a:srgbClr val="0058AB">
                <a:alpha val="100000"/>
              </a:srgbClr>
            </a:solidFill>
          </p:spPr>
          <p:txBody>
            <a:bodyPr/>
            <a:lstStyle/>
            <a:p/>
          </p:txBody>
        </p:sp>
        <p:sp>
          <p:nvSpPr>
            <p:cNvPr id="61" name="rc61"/>
            <p:cNvSpPr/>
            <p:nvPr/>
          </p:nvSpPr>
          <p:spPr>
            <a:xfrm>
              <a:off x="6065625" y="3632386"/>
              <a:ext cx="217589" cy="1418224"/>
            </a:xfrm>
            <a:prstGeom prst="rect">
              <a:avLst/>
            </a:prstGeom>
            <a:solidFill>
              <a:srgbClr val="0058AB">
                <a:alpha val="100000"/>
              </a:srgbClr>
            </a:solidFill>
          </p:spPr>
          <p:txBody>
            <a:bodyPr/>
            <a:lstStyle/>
            <a:p/>
          </p:txBody>
        </p:sp>
        <p:sp>
          <p:nvSpPr>
            <p:cNvPr id="62" name="rc62"/>
            <p:cNvSpPr/>
            <p:nvPr/>
          </p:nvSpPr>
          <p:spPr>
            <a:xfrm>
              <a:off x="6307391" y="2819349"/>
              <a:ext cx="217589" cy="2231262"/>
            </a:xfrm>
            <a:prstGeom prst="rect">
              <a:avLst/>
            </a:prstGeom>
            <a:solidFill>
              <a:srgbClr val="0058AB">
                <a:alpha val="100000"/>
              </a:srgbClr>
            </a:solidFill>
          </p:spPr>
          <p:txBody>
            <a:bodyPr/>
            <a:lstStyle/>
            <a:p/>
          </p:txBody>
        </p:sp>
        <p:sp>
          <p:nvSpPr>
            <p:cNvPr id="63" name="rc63"/>
            <p:cNvSpPr/>
            <p:nvPr/>
          </p:nvSpPr>
          <p:spPr>
            <a:xfrm>
              <a:off x="6549158" y="3006331"/>
              <a:ext cx="217589" cy="2044280"/>
            </a:xfrm>
            <a:prstGeom prst="rect">
              <a:avLst/>
            </a:prstGeom>
            <a:solidFill>
              <a:srgbClr val="0058AB">
                <a:alpha val="100000"/>
              </a:srgbClr>
            </a:solidFill>
          </p:spPr>
          <p:txBody>
            <a:bodyPr/>
            <a:lstStyle/>
            <a:p/>
          </p:txBody>
        </p:sp>
        <p:sp>
          <p:nvSpPr>
            <p:cNvPr id="64" name="rc64"/>
            <p:cNvSpPr/>
            <p:nvPr/>
          </p:nvSpPr>
          <p:spPr>
            <a:xfrm>
              <a:off x="6790924" y="2960420"/>
              <a:ext cx="217589" cy="2090191"/>
            </a:xfrm>
            <a:prstGeom prst="rect">
              <a:avLst/>
            </a:prstGeom>
            <a:solidFill>
              <a:srgbClr val="0058AB">
                <a:alpha val="100000"/>
              </a:srgbClr>
            </a:solidFill>
          </p:spPr>
          <p:txBody>
            <a:bodyPr/>
            <a:lstStyle/>
            <a:p/>
          </p:txBody>
        </p:sp>
        <p:sp>
          <p:nvSpPr>
            <p:cNvPr id="65" name="rc65"/>
            <p:cNvSpPr/>
            <p:nvPr/>
          </p:nvSpPr>
          <p:spPr>
            <a:xfrm>
              <a:off x="7032691" y="2981288"/>
              <a:ext cx="217589" cy="2069322"/>
            </a:xfrm>
            <a:prstGeom prst="rect">
              <a:avLst/>
            </a:prstGeom>
            <a:solidFill>
              <a:srgbClr val="0058AB">
                <a:alpha val="100000"/>
              </a:srgbClr>
            </a:solidFill>
          </p:spPr>
          <p:txBody>
            <a:bodyPr/>
            <a:lstStyle/>
            <a:p/>
          </p:txBody>
        </p:sp>
        <p:sp>
          <p:nvSpPr>
            <p:cNvPr id="66" name="rc66"/>
            <p:cNvSpPr/>
            <p:nvPr/>
          </p:nvSpPr>
          <p:spPr>
            <a:xfrm>
              <a:off x="7274458" y="3007165"/>
              <a:ext cx="217589" cy="2043445"/>
            </a:xfrm>
            <a:prstGeom prst="rect">
              <a:avLst/>
            </a:prstGeom>
            <a:solidFill>
              <a:srgbClr val="0058AB">
                <a:alpha val="100000"/>
              </a:srgbClr>
            </a:solidFill>
          </p:spPr>
          <p:txBody>
            <a:bodyPr/>
            <a:lstStyle/>
            <a:p/>
          </p:txBody>
        </p:sp>
        <p:sp>
          <p:nvSpPr>
            <p:cNvPr id="67" name="rc67"/>
            <p:cNvSpPr/>
            <p:nvPr/>
          </p:nvSpPr>
          <p:spPr>
            <a:xfrm>
              <a:off x="8483291" y="4339412"/>
              <a:ext cx="217589" cy="711199"/>
            </a:xfrm>
            <a:prstGeom prst="rect">
              <a:avLst/>
            </a:prstGeom>
            <a:solidFill>
              <a:srgbClr val="69DBFF">
                <a:alpha val="100000"/>
              </a:srgbClr>
            </a:solidFill>
          </p:spPr>
          <p:txBody>
            <a:bodyPr/>
            <a:lstStyle/>
            <a:p/>
          </p:txBody>
        </p:sp>
        <p:sp>
          <p:nvSpPr>
            <p:cNvPr id="68" name="pl68"/>
            <p:cNvSpPr/>
            <p:nvPr/>
          </p:nvSpPr>
          <p:spPr>
            <a:xfrm>
              <a:off x="6174420" y="3629047"/>
              <a:ext cx="2417666" cy="710781"/>
            </a:xfrm>
            <a:custGeom>
              <a:avLst/>
              <a:pathLst>
                <a:path w="2417666" h="710781">
                  <a:moveTo>
                    <a:pt x="0" y="0"/>
                  </a:moveTo>
                  <a:lnTo>
                    <a:pt x="241766" y="71078"/>
                  </a:lnTo>
                  <a:lnTo>
                    <a:pt x="483533" y="142156"/>
                  </a:lnTo>
                  <a:lnTo>
                    <a:pt x="725299" y="213234"/>
                  </a:lnTo>
                  <a:lnTo>
                    <a:pt x="967066" y="284312"/>
                  </a:lnTo>
                  <a:lnTo>
                    <a:pt x="1208833" y="355390"/>
                  </a:lnTo>
                  <a:lnTo>
                    <a:pt x="1450599" y="426469"/>
                  </a:lnTo>
                  <a:lnTo>
                    <a:pt x="1692366" y="497547"/>
                  </a:lnTo>
                  <a:lnTo>
                    <a:pt x="1934133" y="568625"/>
                  </a:lnTo>
                  <a:lnTo>
                    <a:pt x="2175899" y="639703"/>
                  </a:lnTo>
                  <a:lnTo>
                    <a:pt x="2417666" y="710781"/>
                  </a:lnTo>
                </a:path>
              </a:pathLst>
            </a:custGeom>
            <a:ln w="13550" cap="flat">
              <a:solidFill>
                <a:srgbClr val="000000">
                  <a:alpha val="100000"/>
                </a:srgbClr>
              </a:solidFill>
              <a:prstDash val="solid"/>
              <a:round/>
            </a:ln>
          </p:spPr>
          <p:txBody>
            <a:bodyPr/>
            <a:lstStyle/>
            <a:p/>
          </p:txBody>
        </p:sp>
        <p:sp>
          <p:nvSpPr>
            <p:cNvPr id="69" name="pt69"/>
            <p:cNvSpPr/>
            <p:nvPr/>
          </p:nvSpPr>
          <p:spPr>
            <a:xfrm>
              <a:off x="6149594" y="36042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6753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7463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817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8885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959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030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1017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172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2439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3150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584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32370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48895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6542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29785" y="1330710"/>
              <a:ext cx="62716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Switzerland</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92%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92%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Switzerland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1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9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6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5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2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0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06050"/>
              <a:ext cx="239888" cy="1101971"/>
            </a:xfrm>
            <a:prstGeom prst="rect">
              <a:avLst/>
            </a:prstGeom>
            <a:solidFill>
              <a:srgbClr val="80BD41">
                <a:alpha val="100000"/>
              </a:srgbClr>
            </a:solidFill>
          </p:spPr>
          <p:txBody>
            <a:bodyPr/>
            <a:lstStyle/>
            <a:p/>
          </p:txBody>
        </p:sp>
        <p:sp>
          <p:nvSpPr>
            <p:cNvPr id="24" name="rc24"/>
            <p:cNvSpPr/>
            <p:nvPr/>
          </p:nvSpPr>
          <p:spPr>
            <a:xfrm>
              <a:off x="1296273" y="3148099"/>
              <a:ext cx="239888" cy="57950"/>
            </a:xfrm>
            <a:prstGeom prst="rect">
              <a:avLst/>
            </a:prstGeom>
            <a:solidFill>
              <a:srgbClr val="1CABE2">
                <a:alpha val="100000"/>
              </a:srgbClr>
            </a:solidFill>
          </p:spPr>
          <p:txBody>
            <a:bodyPr/>
            <a:lstStyle/>
            <a:p/>
          </p:txBody>
        </p:sp>
        <p:sp>
          <p:nvSpPr>
            <p:cNvPr id="25" name="rc25"/>
            <p:cNvSpPr/>
            <p:nvPr/>
          </p:nvSpPr>
          <p:spPr>
            <a:xfrm>
              <a:off x="1562816" y="3287181"/>
              <a:ext cx="239888" cy="1020840"/>
            </a:xfrm>
            <a:prstGeom prst="rect">
              <a:avLst/>
            </a:prstGeom>
            <a:solidFill>
              <a:srgbClr val="80BD41">
                <a:alpha val="100000"/>
              </a:srgbClr>
            </a:solidFill>
          </p:spPr>
          <p:txBody>
            <a:bodyPr/>
            <a:lstStyle/>
            <a:p/>
          </p:txBody>
        </p:sp>
        <p:sp>
          <p:nvSpPr>
            <p:cNvPr id="26" name="rc26"/>
            <p:cNvSpPr/>
            <p:nvPr/>
          </p:nvSpPr>
          <p:spPr>
            <a:xfrm>
              <a:off x="1562816" y="3233445"/>
              <a:ext cx="239888" cy="53736"/>
            </a:xfrm>
            <a:prstGeom prst="rect">
              <a:avLst/>
            </a:prstGeom>
            <a:solidFill>
              <a:srgbClr val="1CABE2">
                <a:alpha val="100000"/>
              </a:srgbClr>
            </a:solidFill>
          </p:spPr>
          <p:txBody>
            <a:bodyPr/>
            <a:lstStyle/>
            <a:p/>
          </p:txBody>
        </p:sp>
        <p:sp>
          <p:nvSpPr>
            <p:cNvPr id="27" name="rc27"/>
            <p:cNvSpPr/>
            <p:nvPr/>
          </p:nvSpPr>
          <p:spPr>
            <a:xfrm>
              <a:off x="1829360" y="3291546"/>
              <a:ext cx="239888" cy="1016475"/>
            </a:xfrm>
            <a:prstGeom prst="rect">
              <a:avLst/>
            </a:prstGeom>
            <a:solidFill>
              <a:srgbClr val="80BD41">
                <a:alpha val="100000"/>
              </a:srgbClr>
            </a:solidFill>
          </p:spPr>
          <p:txBody>
            <a:bodyPr/>
            <a:lstStyle/>
            <a:p/>
          </p:txBody>
        </p:sp>
        <p:sp>
          <p:nvSpPr>
            <p:cNvPr id="28" name="rc28"/>
            <p:cNvSpPr/>
            <p:nvPr/>
          </p:nvSpPr>
          <p:spPr>
            <a:xfrm>
              <a:off x="1829360" y="3238111"/>
              <a:ext cx="239888" cy="53435"/>
            </a:xfrm>
            <a:prstGeom prst="rect">
              <a:avLst/>
            </a:prstGeom>
            <a:solidFill>
              <a:srgbClr val="1CABE2">
                <a:alpha val="100000"/>
              </a:srgbClr>
            </a:solidFill>
          </p:spPr>
          <p:txBody>
            <a:bodyPr/>
            <a:lstStyle/>
            <a:p/>
          </p:txBody>
        </p:sp>
        <p:sp>
          <p:nvSpPr>
            <p:cNvPr id="29" name="rc29"/>
            <p:cNvSpPr/>
            <p:nvPr/>
          </p:nvSpPr>
          <p:spPr>
            <a:xfrm>
              <a:off x="2095903" y="3295159"/>
              <a:ext cx="239888" cy="1012862"/>
            </a:xfrm>
            <a:prstGeom prst="rect">
              <a:avLst/>
            </a:prstGeom>
            <a:solidFill>
              <a:srgbClr val="80BD41">
                <a:alpha val="100000"/>
              </a:srgbClr>
            </a:solidFill>
          </p:spPr>
          <p:txBody>
            <a:bodyPr/>
            <a:lstStyle/>
            <a:p/>
          </p:txBody>
        </p:sp>
        <p:sp>
          <p:nvSpPr>
            <p:cNvPr id="30" name="rc30"/>
            <p:cNvSpPr/>
            <p:nvPr/>
          </p:nvSpPr>
          <p:spPr>
            <a:xfrm>
              <a:off x="2095903" y="3241874"/>
              <a:ext cx="239888" cy="53284"/>
            </a:xfrm>
            <a:prstGeom prst="rect">
              <a:avLst/>
            </a:prstGeom>
            <a:solidFill>
              <a:srgbClr val="1CABE2">
                <a:alpha val="100000"/>
              </a:srgbClr>
            </a:solidFill>
          </p:spPr>
          <p:txBody>
            <a:bodyPr/>
            <a:lstStyle/>
            <a:p/>
          </p:txBody>
        </p:sp>
        <p:sp>
          <p:nvSpPr>
            <p:cNvPr id="31" name="rc31"/>
            <p:cNvSpPr/>
            <p:nvPr/>
          </p:nvSpPr>
          <p:spPr>
            <a:xfrm>
              <a:off x="2362446" y="3279956"/>
              <a:ext cx="239888" cy="1028065"/>
            </a:xfrm>
            <a:prstGeom prst="rect">
              <a:avLst/>
            </a:prstGeom>
            <a:solidFill>
              <a:srgbClr val="80BD41">
                <a:alpha val="100000"/>
              </a:srgbClr>
            </a:solidFill>
          </p:spPr>
          <p:txBody>
            <a:bodyPr/>
            <a:lstStyle/>
            <a:p/>
          </p:txBody>
        </p:sp>
        <p:sp>
          <p:nvSpPr>
            <p:cNvPr id="32" name="rc32"/>
            <p:cNvSpPr/>
            <p:nvPr/>
          </p:nvSpPr>
          <p:spPr>
            <a:xfrm>
              <a:off x="2362446" y="3225768"/>
              <a:ext cx="239888" cy="54187"/>
            </a:xfrm>
            <a:prstGeom prst="rect">
              <a:avLst/>
            </a:prstGeom>
            <a:solidFill>
              <a:srgbClr val="1CABE2">
                <a:alpha val="100000"/>
              </a:srgbClr>
            </a:solidFill>
          </p:spPr>
          <p:txBody>
            <a:bodyPr/>
            <a:lstStyle/>
            <a:p/>
          </p:txBody>
        </p:sp>
        <p:sp>
          <p:nvSpPr>
            <p:cNvPr id="33" name="rc33"/>
            <p:cNvSpPr/>
            <p:nvPr/>
          </p:nvSpPr>
          <p:spPr>
            <a:xfrm>
              <a:off x="2628989" y="3278752"/>
              <a:ext cx="239888" cy="1029269"/>
            </a:xfrm>
            <a:prstGeom prst="rect">
              <a:avLst/>
            </a:prstGeom>
            <a:solidFill>
              <a:srgbClr val="80BD41">
                <a:alpha val="100000"/>
              </a:srgbClr>
            </a:solidFill>
          </p:spPr>
          <p:txBody>
            <a:bodyPr/>
            <a:lstStyle/>
            <a:p/>
          </p:txBody>
        </p:sp>
        <p:sp>
          <p:nvSpPr>
            <p:cNvPr id="34" name="rc34"/>
            <p:cNvSpPr/>
            <p:nvPr/>
          </p:nvSpPr>
          <p:spPr>
            <a:xfrm>
              <a:off x="2628989" y="3224564"/>
              <a:ext cx="239888" cy="54187"/>
            </a:xfrm>
            <a:prstGeom prst="rect">
              <a:avLst/>
            </a:prstGeom>
            <a:solidFill>
              <a:srgbClr val="1CABE2">
                <a:alpha val="100000"/>
              </a:srgbClr>
            </a:solidFill>
          </p:spPr>
          <p:txBody>
            <a:bodyPr/>
            <a:lstStyle/>
            <a:p/>
          </p:txBody>
        </p:sp>
        <p:sp>
          <p:nvSpPr>
            <p:cNvPr id="35" name="rc35"/>
            <p:cNvSpPr/>
            <p:nvPr/>
          </p:nvSpPr>
          <p:spPr>
            <a:xfrm>
              <a:off x="2895532" y="3273785"/>
              <a:ext cx="239888" cy="1034236"/>
            </a:xfrm>
            <a:prstGeom prst="rect">
              <a:avLst/>
            </a:prstGeom>
            <a:solidFill>
              <a:srgbClr val="80BD41">
                <a:alpha val="100000"/>
              </a:srgbClr>
            </a:solidFill>
          </p:spPr>
          <p:txBody>
            <a:bodyPr/>
            <a:lstStyle/>
            <a:p/>
          </p:txBody>
        </p:sp>
        <p:sp>
          <p:nvSpPr>
            <p:cNvPr id="36" name="rc36"/>
            <p:cNvSpPr/>
            <p:nvPr/>
          </p:nvSpPr>
          <p:spPr>
            <a:xfrm>
              <a:off x="2895532" y="3219296"/>
              <a:ext cx="239888" cy="54488"/>
            </a:xfrm>
            <a:prstGeom prst="rect">
              <a:avLst/>
            </a:prstGeom>
            <a:solidFill>
              <a:srgbClr val="1CABE2">
                <a:alpha val="100000"/>
              </a:srgbClr>
            </a:solidFill>
          </p:spPr>
          <p:txBody>
            <a:bodyPr/>
            <a:lstStyle/>
            <a:p/>
          </p:txBody>
        </p:sp>
        <p:sp>
          <p:nvSpPr>
            <p:cNvPr id="37" name="rc37"/>
            <p:cNvSpPr/>
            <p:nvPr/>
          </p:nvSpPr>
          <p:spPr>
            <a:xfrm>
              <a:off x="3162075" y="3262044"/>
              <a:ext cx="239888" cy="1045977"/>
            </a:xfrm>
            <a:prstGeom prst="rect">
              <a:avLst/>
            </a:prstGeom>
            <a:solidFill>
              <a:srgbClr val="80BD41">
                <a:alpha val="100000"/>
              </a:srgbClr>
            </a:solidFill>
          </p:spPr>
          <p:txBody>
            <a:bodyPr/>
            <a:lstStyle/>
            <a:p/>
          </p:txBody>
        </p:sp>
        <p:sp>
          <p:nvSpPr>
            <p:cNvPr id="38" name="rc38"/>
            <p:cNvSpPr/>
            <p:nvPr/>
          </p:nvSpPr>
          <p:spPr>
            <a:xfrm>
              <a:off x="3162075" y="3206953"/>
              <a:ext cx="239888" cy="55091"/>
            </a:xfrm>
            <a:prstGeom prst="rect">
              <a:avLst/>
            </a:prstGeom>
            <a:solidFill>
              <a:srgbClr val="1CABE2">
                <a:alpha val="100000"/>
              </a:srgbClr>
            </a:solidFill>
          </p:spPr>
          <p:txBody>
            <a:bodyPr/>
            <a:lstStyle/>
            <a:p/>
          </p:txBody>
        </p:sp>
        <p:sp>
          <p:nvSpPr>
            <p:cNvPr id="39" name="rc39"/>
            <p:cNvSpPr/>
            <p:nvPr/>
          </p:nvSpPr>
          <p:spPr>
            <a:xfrm>
              <a:off x="3428618" y="3234649"/>
              <a:ext cx="239888" cy="1073372"/>
            </a:xfrm>
            <a:prstGeom prst="rect">
              <a:avLst/>
            </a:prstGeom>
            <a:solidFill>
              <a:srgbClr val="80BD41">
                <a:alpha val="100000"/>
              </a:srgbClr>
            </a:solidFill>
          </p:spPr>
          <p:txBody>
            <a:bodyPr/>
            <a:lstStyle/>
            <a:p/>
          </p:txBody>
        </p:sp>
        <p:sp>
          <p:nvSpPr>
            <p:cNvPr id="40" name="rc40"/>
            <p:cNvSpPr/>
            <p:nvPr/>
          </p:nvSpPr>
          <p:spPr>
            <a:xfrm>
              <a:off x="3428618" y="3178203"/>
              <a:ext cx="239888" cy="56445"/>
            </a:xfrm>
            <a:prstGeom prst="rect">
              <a:avLst/>
            </a:prstGeom>
            <a:solidFill>
              <a:srgbClr val="1CABE2">
                <a:alpha val="100000"/>
              </a:srgbClr>
            </a:solidFill>
          </p:spPr>
          <p:txBody>
            <a:bodyPr/>
            <a:lstStyle/>
            <a:p/>
          </p:txBody>
        </p:sp>
        <p:sp>
          <p:nvSpPr>
            <p:cNvPr id="41" name="rc41"/>
            <p:cNvSpPr/>
            <p:nvPr/>
          </p:nvSpPr>
          <p:spPr>
            <a:xfrm>
              <a:off x="3695161" y="3209211"/>
              <a:ext cx="239888" cy="1098810"/>
            </a:xfrm>
            <a:prstGeom prst="rect">
              <a:avLst/>
            </a:prstGeom>
            <a:solidFill>
              <a:srgbClr val="80BD41">
                <a:alpha val="100000"/>
              </a:srgbClr>
            </a:solidFill>
          </p:spPr>
          <p:txBody>
            <a:bodyPr/>
            <a:lstStyle/>
            <a:p/>
          </p:txBody>
        </p:sp>
        <p:sp>
          <p:nvSpPr>
            <p:cNvPr id="42" name="rc42"/>
            <p:cNvSpPr/>
            <p:nvPr/>
          </p:nvSpPr>
          <p:spPr>
            <a:xfrm>
              <a:off x="3695161" y="3151410"/>
              <a:ext cx="239888" cy="57800"/>
            </a:xfrm>
            <a:prstGeom prst="rect">
              <a:avLst/>
            </a:prstGeom>
            <a:solidFill>
              <a:srgbClr val="1CABE2">
                <a:alpha val="100000"/>
              </a:srgbClr>
            </a:solidFill>
          </p:spPr>
          <p:txBody>
            <a:bodyPr/>
            <a:lstStyle/>
            <a:p/>
          </p:txBody>
        </p:sp>
        <p:sp>
          <p:nvSpPr>
            <p:cNvPr id="43" name="rc43"/>
            <p:cNvSpPr/>
            <p:nvPr/>
          </p:nvSpPr>
          <p:spPr>
            <a:xfrm>
              <a:off x="3961705" y="3179708"/>
              <a:ext cx="239888" cy="1128312"/>
            </a:xfrm>
            <a:prstGeom prst="rect">
              <a:avLst/>
            </a:prstGeom>
            <a:solidFill>
              <a:srgbClr val="80BD41">
                <a:alpha val="100000"/>
              </a:srgbClr>
            </a:solidFill>
          </p:spPr>
          <p:txBody>
            <a:bodyPr/>
            <a:lstStyle/>
            <a:p/>
          </p:txBody>
        </p:sp>
        <p:sp>
          <p:nvSpPr>
            <p:cNvPr id="44" name="rc44"/>
            <p:cNvSpPr/>
            <p:nvPr/>
          </p:nvSpPr>
          <p:spPr>
            <a:xfrm>
              <a:off x="3961705" y="3120403"/>
              <a:ext cx="239888" cy="59305"/>
            </a:xfrm>
            <a:prstGeom prst="rect">
              <a:avLst/>
            </a:prstGeom>
            <a:solidFill>
              <a:srgbClr val="1CABE2">
                <a:alpha val="100000"/>
              </a:srgbClr>
            </a:solidFill>
          </p:spPr>
          <p:txBody>
            <a:bodyPr/>
            <a:lstStyle/>
            <a:p/>
          </p:txBody>
        </p:sp>
        <p:sp>
          <p:nvSpPr>
            <p:cNvPr id="45" name="rc45"/>
            <p:cNvSpPr/>
            <p:nvPr/>
          </p:nvSpPr>
          <p:spPr>
            <a:xfrm>
              <a:off x="4228248" y="3136057"/>
              <a:ext cx="239888" cy="1171964"/>
            </a:xfrm>
            <a:prstGeom prst="rect">
              <a:avLst/>
            </a:prstGeom>
            <a:solidFill>
              <a:srgbClr val="80BD41">
                <a:alpha val="100000"/>
              </a:srgbClr>
            </a:solidFill>
          </p:spPr>
          <p:txBody>
            <a:bodyPr/>
            <a:lstStyle/>
            <a:p/>
          </p:txBody>
        </p:sp>
        <p:sp>
          <p:nvSpPr>
            <p:cNvPr id="46" name="rc46"/>
            <p:cNvSpPr/>
            <p:nvPr/>
          </p:nvSpPr>
          <p:spPr>
            <a:xfrm>
              <a:off x="4228248" y="3112124"/>
              <a:ext cx="239888" cy="23932"/>
            </a:xfrm>
            <a:prstGeom prst="rect">
              <a:avLst/>
            </a:prstGeom>
            <a:solidFill>
              <a:srgbClr val="1CABE2">
                <a:alpha val="100000"/>
              </a:srgbClr>
            </a:solidFill>
          </p:spPr>
          <p:txBody>
            <a:bodyPr/>
            <a:lstStyle/>
            <a:p/>
          </p:txBody>
        </p:sp>
        <p:sp>
          <p:nvSpPr>
            <p:cNvPr id="47" name="rc47"/>
            <p:cNvSpPr/>
            <p:nvPr/>
          </p:nvSpPr>
          <p:spPr>
            <a:xfrm>
              <a:off x="4494791" y="3141024"/>
              <a:ext cx="239888" cy="1166997"/>
            </a:xfrm>
            <a:prstGeom prst="rect">
              <a:avLst/>
            </a:prstGeom>
            <a:solidFill>
              <a:srgbClr val="80BD41">
                <a:alpha val="100000"/>
              </a:srgbClr>
            </a:solidFill>
          </p:spPr>
          <p:txBody>
            <a:bodyPr/>
            <a:lstStyle/>
            <a:p/>
          </p:txBody>
        </p:sp>
        <p:sp>
          <p:nvSpPr>
            <p:cNvPr id="48" name="rc48"/>
            <p:cNvSpPr/>
            <p:nvPr/>
          </p:nvSpPr>
          <p:spPr>
            <a:xfrm>
              <a:off x="4494791" y="3092406"/>
              <a:ext cx="239888" cy="48618"/>
            </a:xfrm>
            <a:prstGeom prst="rect">
              <a:avLst/>
            </a:prstGeom>
            <a:solidFill>
              <a:srgbClr val="1CABE2">
                <a:alpha val="100000"/>
              </a:srgbClr>
            </a:solidFill>
          </p:spPr>
          <p:txBody>
            <a:bodyPr/>
            <a:lstStyle/>
            <a:p/>
          </p:txBody>
        </p:sp>
        <p:sp>
          <p:nvSpPr>
            <p:cNvPr id="49" name="rc49"/>
            <p:cNvSpPr/>
            <p:nvPr/>
          </p:nvSpPr>
          <p:spPr>
            <a:xfrm>
              <a:off x="4761334" y="3131541"/>
              <a:ext cx="239888" cy="1176479"/>
            </a:xfrm>
            <a:prstGeom prst="rect">
              <a:avLst/>
            </a:prstGeom>
            <a:solidFill>
              <a:srgbClr val="80BD41">
                <a:alpha val="100000"/>
              </a:srgbClr>
            </a:solidFill>
          </p:spPr>
          <p:txBody>
            <a:bodyPr/>
            <a:lstStyle/>
            <a:p/>
          </p:txBody>
        </p:sp>
        <p:sp>
          <p:nvSpPr>
            <p:cNvPr id="50" name="rc50"/>
            <p:cNvSpPr/>
            <p:nvPr/>
          </p:nvSpPr>
          <p:spPr>
            <a:xfrm>
              <a:off x="4761334" y="3082471"/>
              <a:ext cx="239888" cy="49070"/>
            </a:xfrm>
            <a:prstGeom prst="rect">
              <a:avLst/>
            </a:prstGeom>
            <a:solidFill>
              <a:srgbClr val="1CABE2">
                <a:alpha val="100000"/>
              </a:srgbClr>
            </a:solidFill>
          </p:spPr>
          <p:txBody>
            <a:bodyPr/>
            <a:lstStyle/>
            <a:p/>
          </p:txBody>
        </p:sp>
        <p:sp>
          <p:nvSpPr>
            <p:cNvPr id="51" name="rc51"/>
            <p:cNvSpPr/>
            <p:nvPr/>
          </p:nvSpPr>
          <p:spPr>
            <a:xfrm>
              <a:off x="5027877" y="3085180"/>
              <a:ext cx="239888" cy="1222840"/>
            </a:xfrm>
            <a:prstGeom prst="rect">
              <a:avLst/>
            </a:prstGeom>
            <a:solidFill>
              <a:srgbClr val="80BD41">
                <a:alpha val="100000"/>
              </a:srgbClr>
            </a:solidFill>
          </p:spPr>
          <p:txBody>
            <a:bodyPr/>
            <a:lstStyle/>
            <a:p/>
          </p:txBody>
        </p:sp>
        <p:sp>
          <p:nvSpPr>
            <p:cNvPr id="52" name="rc52"/>
            <p:cNvSpPr/>
            <p:nvPr/>
          </p:nvSpPr>
          <p:spPr>
            <a:xfrm>
              <a:off x="5027877" y="3047399"/>
              <a:ext cx="239888" cy="37781"/>
            </a:xfrm>
            <a:prstGeom prst="rect">
              <a:avLst/>
            </a:prstGeom>
            <a:solidFill>
              <a:srgbClr val="1CABE2">
                <a:alpha val="100000"/>
              </a:srgbClr>
            </a:solidFill>
          </p:spPr>
          <p:txBody>
            <a:bodyPr/>
            <a:lstStyle/>
            <a:p/>
          </p:txBody>
        </p:sp>
        <p:sp>
          <p:nvSpPr>
            <p:cNvPr id="53" name="rc53"/>
            <p:cNvSpPr/>
            <p:nvPr/>
          </p:nvSpPr>
          <p:spPr>
            <a:xfrm>
              <a:off x="5294420" y="3064258"/>
              <a:ext cx="239888" cy="1243763"/>
            </a:xfrm>
            <a:prstGeom prst="rect">
              <a:avLst/>
            </a:prstGeom>
            <a:solidFill>
              <a:srgbClr val="80BD41">
                <a:alpha val="100000"/>
              </a:srgbClr>
            </a:solidFill>
          </p:spPr>
          <p:txBody>
            <a:bodyPr/>
            <a:lstStyle/>
            <a:p/>
          </p:txBody>
        </p:sp>
        <p:sp>
          <p:nvSpPr>
            <p:cNvPr id="54" name="rc54"/>
            <p:cNvSpPr/>
            <p:nvPr/>
          </p:nvSpPr>
          <p:spPr>
            <a:xfrm>
              <a:off x="5294420" y="3025724"/>
              <a:ext cx="239888" cy="38533"/>
            </a:xfrm>
            <a:prstGeom prst="rect">
              <a:avLst/>
            </a:prstGeom>
            <a:solidFill>
              <a:srgbClr val="1CABE2">
                <a:alpha val="100000"/>
              </a:srgbClr>
            </a:solidFill>
          </p:spPr>
          <p:txBody>
            <a:bodyPr/>
            <a:lstStyle/>
            <a:p/>
          </p:txBody>
        </p:sp>
        <p:sp>
          <p:nvSpPr>
            <p:cNvPr id="55" name="rc55"/>
            <p:cNvSpPr/>
            <p:nvPr/>
          </p:nvSpPr>
          <p:spPr>
            <a:xfrm>
              <a:off x="5560963" y="3032197"/>
              <a:ext cx="239888" cy="1275824"/>
            </a:xfrm>
            <a:prstGeom prst="rect">
              <a:avLst/>
            </a:prstGeom>
            <a:solidFill>
              <a:srgbClr val="80BD41">
                <a:alpha val="100000"/>
              </a:srgbClr>
            </a:solidFill>
          </p:spPr>
          <p:txBody>
            <a:bodyPr/>
            <a:lstStyle/>
            <a:p/>
          </p:txBody>
        </p:sp>
        <p:sp>
          <p:nvSpPr>
            <p:cNvPr id="56" name="rc56"/>
            <p:cNvSpPr/>
            <p:nvPr/>
          </p:nvSpPr>
          <p:spPr>
            <a:xfrm>
              <a:off x="5560963" y="3006156"/>
              <a:ext cx="239888" cy="26040"/>
            </a:xfrm>
            <a:prstGeom prst="rect">
              <a:avLst/>
            </a:prstGeom>
            <a:solidFill>
              <a:srgbClr val="1CABE2">
                <a:alpha val="100000"/>
              </a:srgbClr>
            </a:solidFill>
          </p:spPr>
          <p:txBody>
            <a:bodyPr/>
            <a:lstStyle/>
            <a:p/>
          </p:txBody>
        </p:sp>
        <p:sp>
          <p:nvSpPr>
            <p:cNvPr id="57" name="rc57"/>
            <p:cNvSpPr/>
            <p:nvPr/>
          </p:nvSpPr>
          <p:spPr>
            <a:xfrm>
              <a:off x="5827506" y="3035508"/>
              <a:ext cx="239888" cy="1272512"/>
            </a:xfrm>
            <a:prstGeom prst="rect">
              <a:avLst/>
            </a:prstGeom>
            <a:solidFill>
              <a:srgbClr val="80BD41">
                <a:alpha val="100000"/>
              </a:srgbClr>
            </a:solidFill>
          </p:spPr>
          <p:txBody>
            <a:bodyPr/>
            <a:lstStyle/>
            <a:p/>
          </p:txBody>
        </p:sp>
        <p:sp>
          <p:nvSpPr>
            <p:cNvPr id="58" name="rc58"/>
            <p:cNvSpPr/>
            <p:nvPr/>
          </p:nvSpPr>
          <p:spPr>
            <a:xfrm>
              <a:off x="5827506" y="3009468"/>
              <a:ext cx="239888" cy="26040"/>
            </a:xfrm>
            <a:prstGeom prst="rect">
              <a:avLst/>
            </a:prstGeom>
            <a:solidFill>
              <a:srgbClr val="1CABE2">
                <a:alpha val="100000"/>
              </a:srgbClr>
            </a:solidFill>
          </p:spPr>
          <p:txBody>
            <a:bodyPr/>
            <a:lstStyle/>
            <a:p/>
          </p:txBody>
        </p:sp>
        <p:sp>
          <p:nvSpPr>
            <p:cNvPr id="59" name="rc59"/>
            <p:cNvSpPr/>
            <p:nvPr/>
          </p:nvSpPr>
          <p:spPr>
            <a:xfrm>
              <a:off x="6094049" y="3029939"/>
              <a:ext cx="239888" cy="1278082"/>
            </a:xfrm>
            <a:prstGeom prst="rect">
              <a:avLst/>
            </a:prstGeom>
            <a:solidFill>
              <a:srgbClr val="80BD41">
                <a:alpha val="100000"/>
              </a:srgbClr>
            </a:solidFill>
          </p:spPr>
          <p:txBody>
            <a:bodyPr/>
            <a:lstStyle/>
            <a:p/>
          </p:txBody>
        </p:sp>
        <p:sp>
          <p:nvSpPr>
            <p:cNvPr id="60" name="rc60"/>
            <p:cNvSpPr/>
            <p:nvPr/>
          </p:nvSpPr>
          <p:spPr>
            <a:xfrm>
              <a:off x="6094049" y="3003899"/>
              <a:ext cx="239888" cy="26040"/>
            </a:xfrm>
            <a:prstGeom prst="rect">
              <a:avLst/>
            </a:prstGeom>
            <a:solidFill>
              <a:srgbClr val="1CABE2">
                <a:alpha val="100000"/>
              </a:srgbClr>
            </a:solidFill>
          </p:spPr>
          <p:txBody>
            <a:bodyPr/>
            <a:lstStyle/>
            <a:p/>
          </p:txBody>
        </p:sp>
        <p:sp>
          <p:nvSpPr>
            <p:cNvPr id="61" name="rc61"/>
            <p:cNvSpPr/>
            <p:nvPr/>
          </p:nvSpPr>
          <p:spPr>
            <a:xfrm>
              <a:off x="6360593" y="3051915"/>
              <a:ext cx="239888" cy="1256106"/>
            </a:xfrm>
            <a:prstGeom prst="rect">
              <a:avLst/>
            </a:prstGeom>
            <a:solidFill>
              <a:srgbClr val="80BD41">
                <a:alpha val="100000"/>
              </a:srgbClr>
            </a:solidFill>
          </p:spPr>
          <p:txBody>
            <a:bodyPr/>
            <a:lstStyle/>
            <a:p/>
          </p:txBody>
        </p:sp>
        <p:sp>
          <p:nvSpPr>
            <p:cNvPr id="62" name="rc62"/>
            <p:cNvSpPr/>
            <p:nvPr/>
          </p:nvSpPr>
          <p:spPr>
            <a:xfrm>
              <a:off x="6360593" y="3026326"/>
              <a:ext cx="239888" cy="25588"/>
            </a:xfrm>
            <a:prstGeom prst="rect">
              <a:avLst/>
            </a:prstGeom>
            <a:solidFill>
              <a:srgbClr val="1CABE2">
                <a:alpha val="100000"/>
              </a:srgbClr>
            </a:solidFill>
          </p:spPr>
          <p:txBody>
            <a:bodyPr/>
            <a:lstStyle/>
            <a:p/>
          </p:txBody>
        </p:sp>
        <p:sp>
          <p:nvSpPr>
            <p:cNvPr id="63" name="rc63"/>
            <p:cNvSpPr/>
            <p:nvPr/>
          </p:nvSpPr>
          <p:spPr>
            <a:xfrm>
              <a:off x="6627136" y="3054926"/>
              <a:ext cx="239888" cy="1253095"/>
            </a:xfrm>
            <a:prstGeom prst="rect">
              <a:avLst/>
            </a:prstGeom>
            <a:solidFill>
              <a:srgbClr val="80BD41">
                <a:alpha val="100000"/>
              </a:srgbClr>
            </a:solidFill>
          </p:spPr>
          <p:txBody>
            <a:bodyPr/>
            <a:lstStyle/>
            <a:p/>
          </p:txBody>
        </p:sp>
        <p:sp>
          <p:nvSpPr>
            <p:cNvPr id="64" name="rc64"/>
            <p:cNvSpPr/>
            <p:nvPr/>
          </p:nvSpPr>
          <p:spPr>
            <a:xfrm>
              <a:off x="6627136" y="3029337"/>
              <a:ext cx="239888" cy="25588"/>
            </a:xfrm>
            <a:prstGeom prst="rect">
              <a:avLst/>
            </a:prstGeom>
            <a:solidFill>
              <a:srgbClr val="1CABE2">
                <a:alpha val="100000"/>
              </a:srgbClr>
            </a:solidFill>
          </p:spPr>
          <p:txBody>
            <a:bodyPr/>
            <a:lstStyle/>
            <a:p/>
          </p:txBody>
        </p:sp>
        <p:sp>
          <p:nvSpPr>
            <p:cNvPr id="65" name="rc65"/>
            <p:cNvSpPr/>
            <p:nvPr/>
          </p:nvSpPr>
          <p:spPr>
            <a:xfrm>
              <a:off x="6893679" y="3007060"/>
              <a:ext cx="239888" cy="1300961"/>
            </a:xfrm>
            <a:prstGeom prst="rect">
              <a:avLst/>
            </a:prstGeom>
            <a:solidFill>
              <a:srgbClr val="80BD41">
                <a:alpha val="100000"/>
              </a:srgbClr>
            </a:solidFill>
          </p:spPr>
          <p:txBody>
            <a:bodyPr/>
            <a:lstStyle/>
            <a:p/>
          </p:txBody>
        </p:sp>
        <p:sp>
          <p:nvSpPr>
            <p:cNvPr id="66" name="rc66"/>
            <p:cNvSpPr/>
            <p:nvPr/>
          </p:nvSpPr>
          <p:spPr>
            <a:xfrm>
              <a:off x="6893679" y="2966870"/>
              <a:ext cx="239888" cy="40189"/>
            </a:xfrm>
            <a:prstGeom prst="rect">
              <a:avLst/>
            </a:prstGeom>
            <a:solidFill>
              <a:srgbClr val="1CABE2">
                <a:alpha val="100000"/>
              </a:srgbClr>
            </a:solidFill>
          </p:spPr>
          <p:txBody>
            <a:bodyPr/>
            <a:lstStyle/>
            <a:p/>
          </p:txBody>
        </p:sp>
        <p:sp>
          <p:nvSpPr>
            <p:cNvPr id="67" name="rc67"/>
            <p:cNvSpPr/>
            <p:nvPr/>
          </p:nvSpPr>
          <p:spPr>
            <a:xfrm>
              <a:off x="7160222" y="3116188"/>
              <a:ext cx="239888" cy="1191833"/>
            </a:xfrm>
            <a:prstGeom prst="rect">
              <a:avLst/>
            </a:prstGeom>
            <a:solidFill>
              <a:srgbClr val="80BD41">
                <a:alpha val="100000"/>
              </a:srgbClr>
            </a:solidFill>
          </p:spPr>
          <p:txBody>
            <a:bodyPr/>
            <a:lstStyle/>
            <a:p/>
          </p:txBody>
        </p:sp>
        <p:sp>
          <p:nvSpPr>
            <p:cNvPr id="68" name="rc68"/>
            <p:cNvSpPr/>
            <p:nvPr/>
          </p:nvSpPr>
          <p:spPr>
            <a:xfrm>
              <a:off x="7160222" y="3079310"/>
              <a:ext cx="239888" cy="36877"/>
            </a:xfrm>
            <a:prstGeom prst="rect">
              <a:avLst/>
            </a:prstGeom>
            <a:solidFill>
              <a:srgbClr val="1CABE2">
                <a:alpha val="100000"/>
              </a:srgbClr>
            </a:solidFill>
          </p:spPr>
          <p:txBody>
            <a:bodyPr/>
            <a:lstStyle/>
            <a:p/>
          </p:txBody>
        </p:sp>
        <p:sp>
          <p:nvSpPr>
            <p:cNvPr id="69" name="rc69"/>
            <p:cNvSpPr/>
            <p:nvPr/>
          </p:nvSpPr>
          <p:spPr>
            <a:xfrm>
              <a:off x="7426765" y="3089245"/>
              <a:ext cx="239888" cy="1218776"/>
            </a:xfrm>
            <a:prstGeom prst="rect">
              <a:avLst/>
            </a:prstGeom>
            <a:solidFill>
              <a:srgbClr val="80BD41">
                <a:alpha val="100000"/>
              </a:srgbClr>
            </a:solidFill>
          </p:spPr>
          <p:txBody>
            <a:bodyPr/>
            <a:lstStyle/>
            <a:p/>
          </p:txBody>
        </p:sp>
        <p:sp>
          <p:nvSpPr>
            <p:cNvPr id="70" name="rc70"/>
            <p:cNvSpPr/>
            <p:nvPr/>
          </p:nvSpPr>
          <p:spPr>
            <a:xfrm>
              <a:off x="7426765" y="3051614"/>
              <a:ext cx="239888" cy="37630"/>
            </a:xfrm>
            <a:prstGeom prst="rect">
              <a:avLst/>
            </a:prstGeom>
            <a:solidFill>
              <a:srgbClr val="1CABE2">
                <a:alpha val="100000"/>
              </a:srgbClr>
            </a:solidFill>
          </p:spPr>
          <p:txBody>
            <a:bodyPr/>
            <a:lstStyle/>
            <a:p/>
          </p:txBody>
        </p:sp>
        <p:sp>
          <p:nvSpPr>
            <p:cNvPr id="71" name="rc71"/>
            <p:cNvSpPr/>
            <p:nvPr/>
          </p:nvSpPr>
          <p:spPr>
            <a:xfrm>
              <a:off x="7693308" y="3101437"/>
              <a:ext cx="239888" cy="1206584"/>
            </a:xfrm>
            <a:prstGeom prst="rect">
              <a:avLst/>
            </a:prstGeom>
            <a:solidFill>
              <a:srgbClr val="80BD41">
                <a:alpha val="100000"/>
              </a:srgbClr>
            </a:solidFill>
          </p:spPr>
          <p:txBody>
            <a:bodyPr/>
            <a:lstStyle/>
            <a:p/>
          </p:txBody>
        </p:sp>
        <p:sp>
          <p:nvSpPr>
            <p:cNvPr id="72" name="rc72"/>
            <p:cNvSpPr/>
            <p:nvPr/>
          </p:nvSpPr>
          <p:spPr>
            <a:xfrm>
              <a:off x="7693308" y="3064107"/>
              <a:ext cx="239888" cy="37329"/>
            </a:xfrm>
            <a:prstGeom prst="rect">
              <a:avLst/>
            </a:prstGeom>
            <a:solidFill>
              <a:srgbClr val="1CABE2">
                <a:alpha val="100000"/>
              </a:srgbClr>
            </a:solidFill>
          </p:spPr>
          <p:txBody>
            <a:bodyPr/>
            <a:lstStyle/>
            <a:p/>
          </p:txBody>
        </p:sp>
        <p:sp>
          <p:nvSpPr>
            <p:cNvPr id="73" name="rc73"/>
            <p:cNvSpPr/>
            <p:nvPr/>
          </p:nvSpPr>
          <p:spPr>
            <a:xfrm>
              <a:off x="7959851" y="3116640"/>
              <a:ext cx="239888" cy="1191381"/>
            </a:xfrm>
            <a:prstGeom prst="rect">
              <a:avLst/>
            </a:prstGeom>
            <a:solidFill>
              <a:srgbClr val="80BD41">
                <a:alpha val="100000"/>
              </a:srgbClr>
            </a:solidFill>
          </p:spPr>
          <p:txBody>
            <a:bodyPr/>
            <a:lstStyle/>
            <a:p/>
          </p:txBody>
        </p:sp>
        <p:sp>
          <p:nvSpPr>
            <p:cNvPr id="74" name="rc74"/>
            <p:cNvSpPr/>
            <p:nvPr/>
          </p:nvSpPr>
          <p:spPr>
            <a:xfrm>
              <a:off x="7959851" y="3079762"/>
              <a:ext cx="239888" cy="36877"/>
            </a:xfrm>
            <a:prstGeom prst="rect">
              <a:avLst/>
            </a:prstGeom>
            <a:solidFill>
              <a:srgbClr val="1CABE2">
                <a:alpha val="100000"/>
              </a:srgbClr>
            </a:solidFill>
          </p:spPr>
          <p:txBody>
            <a:bodyPr/>
            <a:lstStyle/>
            <a:p/>
          </p:txBody>
        </p:sp>
        <p:sp>
          <p:nvSpPr>
            <p:cNvPr id="75" name="pl75"/>
            <p:cNvSpPr/>
            <p:nvPr/>
          </p:nvSpPr>
          <p:spPr>
            <a:xfrm>
              <a:off x="1416218" y="2117376"/>
              <a:ext cx="6663577" cy="67060"/>
            </a:xfrm>
            <a:custGeom>
              <a:avLst/>
              <a:pathLst>
                <a:path w="6663577" h="67060">
                  <a:moveTo>
                    <a:pt x="0" y="67060"/>
                  </a:moveTo>
                  <a:lnTo>
                    <a:pt x="266543" y="67060"/>
                  </a:lnTo>
                  <a:lnTo>
                    <a:pt x="533086" y="67060"/>
                  </a:lnTo>
                  <a:lnTo>
                    <a:pt x="799629" y="67060"/>
                  </a:lnTo>
                  <a:lnTo>
                    <a:pt x="1066172" y="67060"/>
                  </a:lnTo>
                  <a:lnTo>
                    <a:pt x="1332715" y="67060"/>
                  </a:lnTo>
                  <a:lnTo>
                    <a:pt x="1599258" y="67060"/>
                  </a:lnTo>
                  <a:lnTo>
                    <a:pt x="1865801" y="67060"/>
                  </a:lnTo>
                  <a:lnTo>
                    <a:pt x="2132344" y="67060"/>
                  </a:lnTo>
                  <a:lnTo>
                    <a:pt x="2398888" y="67060"/>
                  </a:lnTo>
                  <a:lnTo>
                    <a:pt x="2665431" y="67060"/>
                  </a:lnTo>
                  <a:lnTo>
                    <a:pt x="2931974" y="0"/>
                  </a:lnTo>
                  <a:lnTo>
                    <a:pt x="3198517" y="44707"/>
                  </a:lnTo>
                  <a:lnTo>
                    <a:pt x="3465060" y="44707"/>
                  </a:lnTo>
                  <a:lnTo>
                    <a:pt x="3731603" y="22353"/>
                  </a:lnTo>
                  <a:lnTo>
                    <a:pt x="3998146" y="22353"/>
                  </a:lnTo>
                  <a:lnTo>
                    <a:pt x="4264689" y="0"/>
                  </a:lnTo>
                  <a:lnTo>
                    <a:pt x="4531233" y="0"/>
                  </a:lnTo>
                  <a:lnTo>
                    <a:pt x="4797776" y="0"/>
                  </a:lnTo>
                  <a:lnTo>
                    <a:pt x="5064319" y="0"/>
                  </a:lnTo>
                  <a:lnTo>
                    <a:pt x="5330862" y="0"/>
                  </a:lnTo>
                  <a:lnTo>
                    <a:pt x="5597405" y="22353"/>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24790" y="3013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2696682" y="30897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3990221" y="2984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90" name="tx90"/>
            <p:cNvSpPr/>
            <p:nvPr/>
          </p:nvSpPr>
          <p:spPr>
            <a:xfrm>
              <a:off x="5322937" y="2889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1" name="tx91"/>
            <p:cNvSpPr/>
            <p:nvPr/>
          </p:nvSpPr>
          <p:spPr>
            <a:xfrm>
              <a:off x="6389109" y="2890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2" name="tx92"/>
            <p:cNvSpPr/>
            <p:nvPr/>
          </p:nvSpPr>
          <p:spPr>
            <a:xfrm>
              <a:off x="6655652" y="28935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93" name="tx93"/>
            <p:cNvSpPr/>
            <p:nvPr/>
          </p:nvSpPr>
          <p:spPr>
            <a:xfrm>
              <a:off x="6922195" y="2830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4" name="tx94"/>
            <p:cNvSpPr/>
            <p:nvPr/>
          </p:nvSpPr>
          <p:spPr>
            <a:xfrm>
              <a:off x="7188738" y="2943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5" name="tx95"/>
            <p:cNvSpPr/>
            <p:nvPr/>
          </p:nvSpPr>
          <p:spPr>
            <a:xfrm>
              <a:off x="7455282" y="2915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6" name="tx96"/>
            <p:cNvSpPr/>
            <p:nvPr/>
          </p:nvSpPr>
          <p:spPr>
            <a:xfrm>
              <a:off x="7721825" y="2928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7" name="tx97"/>
            <p:cNvSpPr/>
            <p:nvPr/>
          </p:nvSpPr>
          <p:spPr>
            <a:xfrm>
              <a:off x="7988368" y="2943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8" name="pl98"/>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7219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10" name="tx110"/>
            <p:cNvSpPr/>
            <p:nvPr/>
          </p:nvSpPr>
          <p:spPr>
            <a:xfrm>
              <a:off x="1350915" y="31419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1" name="tx111"/>
            <p:cNvSpPr/>
            <p:nvPr/>
          </p:nvSpPr>
          <p:spPr>
            <a:xfrm>
              <a:off x="2657505" y="3758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12" name="tx112"/>
            <p:cNvSpPr/>
            <p:nvPr/>
          </p:nvSpPr>
          <p:spPr>
            <a:xfrm>
              <a:off x="2683631" y="32165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3" name="tx113"/>
            <p:cNvSpPr/>
            <p:nvPr/>
          </p:nvSpPr>
          <p:spPr>
            <a:xfrm>
              <a:off x="4029398" y="37099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4" name="tx114"/>
            <p:cNvSpPr/>
            <p:nvPr/>
          </p:nvSpPr>
          <p:spPr>
            <a:xfrm>
              <a:off x="4016347" y="31149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5" name="tx115"/>
            <p:cNvSpPr/>
            <p:nvPr/>
          </p:nvSpPr>
          <p:spPr>
            <a:xfrm>
              <a:off x="5322937" y="3651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82.6</a:t>
              </a:r>
            </a:p>
          </p:txBody>
        </p:sp>
        <p:sp>
          <p:nvSpPr>
            <p:cNvPr id="116" name="tx116"/>
            <p:cNvSpPr/>
            <p:nvPr/>
          </p:nvSpPr>
          <p:spPr>
            <a:xfrm>
              <a:off x="5349062" y="30099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6389109" y="36448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18" name="tx118"/>
            <p:cNvSpPr/>
            <p:nvPr/>
          </p:nvSpPr>
          <p:spPr>
            <a:xfrm>
              <a:off x="6415235" y="30052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655652" y="36463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20" name="tx120"/>
            <p:cNvSpPr/>
            <p:nvPr/>
          </p:nvSpPr>
          <p:spPr>
            <a:xfrm>
              <a:off x="6681778" y="30082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6922195" y="3622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86.4</a:t>
              </a:r>
            </a:p>
          </p:txBody>
        </p:sp>
        <p:sp>
          <p:nvSpPr>
            <p:cNvPr id="122" name="tx122"/>
            <p:cNvSpPr/>
            <p:nvPr/>
          </p:nvSpPr>
          <p:spPr>
            <a:xfrm>
              <a:off x="6948321" y="29530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3" name="tx123"/>
            <p:cNvSpPr/>
            <p:nvPr/>
          </p:nvSpPr>
          <p:spPr>
            <a:xfrm>
              <a:off x="7188738" y="3677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79.2</a:t>
              </a:r>
            </a:p>
          </p:txBody>
        </p:sp>
        <p:sp>
          <p:nvSpPr>
            <p:cNvPr id="124" name="tx124"/>
            <p:cNvSpPr/>
            <p:nvPr/>
          </p:nvSpPr>
          <p:spPr>
            <a:xfrm>
              <a:off x="7214864" y="30627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5" name="tx125"/>
            <p:cNvSpPr/>
            <p:nvPr/>
          </p:nvSpPr>
          <p:spPr>
            <a:xfrm>
              <a:off x="7494458" y="36635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6" name="tx126"/>
            <p:cNvSpPr/>
            <p:nvPr/>
          </p:nvSpPr>
          <p:spPr>
            <a:xfrm>
              <a:off x="7481407" y="3035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7" name="tx127"/>
            <p:cNvSpPr/>
            <p:nvPr/>
          </p:nvSpPr>
          <p:spPr>
            <a:xfrm>
              <a:off x="7721825" y="3669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80.2</a:t>
              </a:r>
            </a:p>
          </p:txBody>
        </p:sp>
        <p:sp>
          <p:nvSpPr>
            <p:cNvPr id="128" name="tx128"/>
            <p:cNvSpPr/>
            <p:nvPr/>
          </p:nvSpPr>
          <p:spPr>
            <a:xfrm>
              <a:off x="7747950" y="30477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9" name="tx129"/>
            <p:cNvSpPr/>
            <p:nvPr/>
          </p:nvSpPr>
          <p:spPr>
            <a:xfrm>
              <a:off x="7988368" y="3677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79.2</a:t>
              </a:r>
            </a:p>
          </p:txBody>
        </p:sp>
        <p:sp>
          <p:nvSpPr>
            <p:cNvPr id="130" name="tx130"/>
            <p:cNvSpPr/>
            <p:nvPr/>
          </p:nvSpPr>
          <p:spPr>
            <a:xfrm>
              <a:off x="8014493" y="30631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3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50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980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161" name="pl161"/>
            <p:cNvSpPr/>
            <p:nvPr/>
          </p:nvSpPr>
          <p:spPr>
            <a:xfrm>
              <a:off x="22614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17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21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24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66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69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872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443467" cy="129091"/>
            </a:xfrm>
            <a:prstGeom prst="rect">
              <a:avLst/>
            </a:prstGeom>
            <a:solidFill>
              <a:srgbClr val="80BD41">
                <a:alpha val="100000"/>
              </a:srgbClr>
            </a:solidFill>
          </p:spPr>
          <p:txBody>
            <a:bodyPr/>
            <a:lstStyle/>
            <a:p/>
          </p:txBody>
        </p:sp>
        <p:sp>
          <p:nvSpPr>
            <p:cNvPr id="173" name="rc173"/>
            <p:cNvSpPr/>
            <p:nvPr/>
          </p:nvSpPr>
          <p:spPr>
            <a:xfrm>
              <a:off x="7739741" y="5954972"/>
              <a:ext cx="131262" cy="129091"/>
            </a:xfrm>
            <a:prstGeom prst="rect">
              <a:avLst/>
            </a:prstGeom>
            <a:solidFill>
              <a:srgbClr val="1CABE2">
                <a:alpha val="100000"/>
              </a:srgbClr>
            </a:solidFill>
          </p:spPr>
          <p:txBody>
            <a:bodyPr/>
            <a:lstStyle/>
            <a:p/>
          </p:txBody>
        </p:sp>
        <p:sp>
          <p:nvSpPr>
            <p:cNvPr id="174" name="rc174"/>
            <p:cNvSpPr/>
            <p:nvPr/>
          </p:nvSpPr>
          <p:spPr>
            <a:xfrm>
              <a:off x="1296273" y="5793607"/>
              <a:ext cx="6189434" cy="129091"/>
            </a:xfrm>
            <a:prstGeom prst="rect">
              <a:avLst/>
            </a:prstGeom>
            <a:solidFill>
              <a:srgbClr val="80BD41">
                <a:alpha val="100000"/>
              </a:srgbClr>
            </a:solidFill>
          </p:spPr>
          <p:txBody>
            <a:bodyPr/>
            <a:lstStyle/>
            <a:p/>
          </p:txBody>
        </p:sp>
        <p:sp>
          <p:nvSpPr>
            <p:cNvPr id="175" name="rc175"/>
            <p:cNvSpPr/>
            <p:nvPr/>
          </p:nvSpPr>
          <p:spPr>
            <a:xfrm>
              <a:off x="7485708" y="5793607"/>
              <a:ext cx="191489" cy="129091"/>
            </a:xfrm>
            <a:prstGeom prst="rect">
              <a:avLst/>
            </a:prstGeom>
            <a:solidFill>
              <a:srgbClr val="1CABE2">
                <a:alpha val="100000"/>
              </a:srgbClr>
            </a:solidFill>
          </p:spPr>
          <p:txBody>
            <a:bodyPr/>
            <a:lstStyle/>
            <a:p/>
          </p:txBody>
        </p:sp>
        <p:sp>
          <p:nvSpPr>
            <p:cNvPr id="176" name="rc176"/>
            <p:cNvSpPr/>
            <p:nvPr/>
          </p:nvSpPr>
          <p:spPr>
            <a:xfrm>
              <a:off x="1296273" y="5632243"/>
              <a:ext cx="6111449" cy="129091"/>
            </a:xfrm>
            <a:prstGeom prst="rect">
              <a:avLst/>
            </a:prstGeom>
            <a:solidFill>
              <a:srgbClr val="80BD41">
                <a:alpha val="100000"/>
              </a:srgbClr>
            </a:solidFill>
          </p:spPr>
          <p:txBody>
            <a:bodyPr/>
            <a:lstStyle/>
            <a:p/>
          </p:txBody>
        </p:sp>
        <p:sp>
          <p:nvSpPr>
            <p:cNvPr id="177" name="rc177"/>
            <p:cNvSpPr/>
            <p:nvPr/>
          </p:nvSpPr>
          <p:spPr>
            <a:xfrm>
              <a:off x="7407723" y="5632243"/>
              <a:ext cx="189173"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9" name="tx179"/>
            <p:cNvSpPr/>
            <p:nvPr/>
          </p:nvSpPr>
          <p:spPr>
            <a:xfrm>
              <a:off x="788371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80" name="tx180"/>
            <p:cNvSpPr/>
            <p:nvPr/>
          </p:nvSpPr>
          <p:spPr>
            <a:xfrm>
              <a:off x="779940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81.6</a:t>
              </a:r>
            </a:p>
          </p:txBody>
        </p:sp>
        <p:sp>
          <p:nvSpPr>
            <p:cNvPr id="181" name="tx181"/>
            <p:cNvSpPr/>
            <p:nvPr/>
          </p:nvSpPr>
          <p:spPr>
            <a:xfrm>
              <a:off x="441251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83.4</a:t>
              </a:r>
            </a:p>
          </p:txBody>
        </p:sp>
        <p:sp>
          <p:nvSpPr>
            <p:cNvPr id="182" name="tx182"/>
            <p:cNvSpPr/>
            <p:nvPr/>
          </p:nvSpPr>
          <p:spPr>
            <a:xfrm>
              <a:off x="773002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428549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80.2</a:t>
              </a:r>
            </a:p>
          </p:txBody>
        </p:sp>
        <p:sp>
          <p:nvSpPr>
            <p:cNvPr id="184" name="tx184"/>
            <p:cNvSpPr/>
            <p:nvPr/>
          </p:nvSpPr>
          <p:spPr>
            <a:xfrm>
              <a:off x="750610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5" name="tx185"/>
            <p:cNvSpPr/>
            <p:nvPr/>
          </p:nvSpPr>
          <p:spPr>
            <a:xfrm>
              <a:off x="424650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79.2</a:t>
              </a:r>
            </a:p>
          </p:txBody>
        </p:sp>
        <p:sp>
          <p:nvSpPr>
            <p:cNvPr id="186" name="tx186"/>
            <p:cNvSpPr/>
            <p:nvPr/>
          </p:nvSpPr>
          <p:spPr>
            <a:xfrm>
              <a:off x="742696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891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07925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09592"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(98%).
The number of children vaccinated with DTP1 decreased 5%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87485"/>
            </a:xfrm>
            <a:custGeom>
              <a:avLst/>
              <a:pathLst>
                <a:path w="3397293" h="87485">
                  <a:moveTo>
                    <a:pt x="0" y="87485"/>
                  </a:moveTo>
                  <a:lnTo>
                    <a:pt x="135891" y="87485"/>
                  </a:lnTo>
                  <a:lnTo>
                    <a:pt x="271783" y="87485"/>
                  </a:lnTo>
                  <a:lnTo>
                    <a:pt x="407675" y="87485"/>
                  </a:lnTo>
                  <a:lnTo>
                    <a:pt x="543566" y="87485"/>
                  </a:lnTo>
                  <a:lnTo>
                    <a:pt x="679458" y="65614"/>
                  </a:lnTo>
                  <a:lnTo>
                    <a:pt x="815350" y="65614"/>
                  </a:lnTo>
                  <a:lnTo>
                    <a:pt x="951242" y="65614"/>
                  </a:lnTo>
                  <a:lnTo>
                    <a:pt x="1087133" y="43742"/>
                  </a:lnTo>
                  <a:lnTo>
                    <a:pt x="1223025" y="43742"/>
                  </a:lnTo>
                  <a:lnTo>
                    <a:pt x="1358917" y="43742"/>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0"/>
                  </a:lnTo>
                  <a:lnTo>
                    <a:pt x="2853726" y="21871"/>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87485"/>
            </a:xfrm>
            <a:custGeom>
              <a:avLst/>
              <a:pathLst>
                <a:path w="3397293" h="87485">
                  <a:moveTo>
                    <a:pt x="0" y="87485"/>
                  </a:moveTo>
                  <a:lnTo>
                    <a:pt x="135891" y="87485"/>
                  </a:lnTo>
                  <a:lnTo>
                    <a:pt x="271783" y="87485"/>
                  </a:lnTo>
                  <a:lnTo>
                    <a:pt x="407675" y="87485"/>
                  </a:lnTo>
                  <a:lnTo>
                    <a:pt x="543566" y="87485"/>
                  </a:lnTo>
                  <a:lnTo>
                    <a:pt x="679458" y="65614"/>
                  </a:lnTo>
                  <a:lnTo>
                    <a:pt x="815350" y="65614"/>
                  </a:lnTo>
                  <a:lnTo>
                    <a:pt x="951242" y="65614"/>
                  </a:lnTo>
                  <a:lnTo>
                    <a:pt x="1087133" y="43742"/>
                  </a:lnTo>
                  <a:lnTo>
                    <a:pt x="1223025" y="43742"/>
                  </a:lnTo>
                  <a:lnTo>
                    <a:pt x="1358917" y="43742"/>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0"/>
                  </a:lnTo>
                  <a:lnTo>
                    <a:pt x="2853726" y="21871"/>
                  </a:lnTo>
                  <a:lnTo>
                    <a:pt x="2989618" y="21871"/>
                  </a:lnTo>
                  <a:lnTo>
                    <a:pt x="3125509" y="43742"/>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87485"/>
            </a:xfrm>
            <a:custGeom>
              <a:avLst/>
              <a:pathLst>
                <a:path w="3397293" h="87485">
                  <a:moveTo>
                    <a:pt x="0" y="87485"/>
                  </a:moveTo>
                  <a:lnTo>
                    <a:pt x="135891" y="87485"/>
                  </a:lnTo>
                  <a:lnTo>
                    <a:pt x="271783" y="87485"/>
                  </a:lnTo>
                  <a:lnTo>
                    <a:pt x="407675" y="87485"/>
                  </a:lnTo>
                  <a:lnTo>
                    <a:pt x="543566" y="87485"/>
                  </a:lnTo>
                  <a:lnTo>
                    <a:pt x="679458" y="65614"/>
                  </a:lnTo>
                  <a:lnTo>
                    <a:pt x="815350" y="65614"/>
                  </a:lnTo>
                  <a:lnTo>
                    <a:pt x="951242" y="65614"/>
                  </a:lnTo>
                  <a:lnTo>
                    <a:pt x="1087133" y="43742"/>
                  </a:lnTo>
                  <a:lnTo>
                    <a:pt x="1223025" y="43742"/>
                  </a:lnTo>
                  <a:lnTo>
                    <a:pt x="1358917" y="43742"/>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0"/>
                  </a:lnTo>
                  <a:lnTo>
                    <a:pt x="2853726" y="21871"/>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76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01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12"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147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72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47230" y="1403693"/>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Switzerland,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367438"/>
            </a:xfrm>
            <a:custGeom>
              <a:avLst/>
              <a:pathLst>
                <a:path w="3397293" h="367438">
                  <a:moveTo>
                    <a:pt x="0" y="367438"/>
                  </a:moveTo>
                  <a:lnTo>
                    <a:pt x="135891" y="367438"/>
                  </a:lnTo>
                  <a:lnTo>
                    <a:pt x="271783" y="367438"/>
                  </a:lnTo>
                  <a:lnTo>
                    <a:pt x="407675" y="367438"/>
                  </a:lnTo>
                  <a:lnTo>
                    <a:pt x="543566" y="367438"/>
                  </a:lnTo>
                  <a:lnTo>
                    <a:pt x="679458" y="275579"/>
                  </a:lnTo>
                  <a:lnTo>
                    <a:pt x="815350" y="275579"/>
                  </a:lnTo>
                  <a:lnTo>
                    <a:pt x="951242" y="275579"/>
                  </a:lnTo>
                  <a:lnTo>
                    <a:pt x="1087133" y="183719"/>
                  </a:lnTo>
                  <a:lnTo>
                    <a:pt x="1223025" y="183719"/>
                  </a:lnTo>
                  <a:lnTo>
                    <a:pt x="1358917" y="18371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0"/>
                  </a:lnTo>
                  <a:lnTo>
                    <a:pt x="2853726" y="91859"/>
                  </a:lnTo>
                  <a:lnTo>
                    <a:pt x="2989618" y="91859"/>
                  </a:lnTo>
                  <a:lnTo>
                    <a:pt x="3125509" y="18371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367438"/>
            </a:xfrm>
            <a:custGeom>
              <a:avLst/>
              <a:pathLst>
                <a:path w="3397293" h="367438">
                  <a:moveTo>
                    <a:pt x="0" y="367438"/>
                  </a:moveTo>
                  <a:lnTo>
                    <a:pt x="135891" y="367438"/>
                  </a:lnTo>
                  <a:lnTo>
                    <a:pt x="271783" y="367438"/>
                  </a:lnTo>
                  <a:lnTo>
                    <a:pt x="407675" y="367438"/>
                  </a:lnTo>
                  <a:lnTo>
                    <a:pt x="543566" y="367438"/>
                  </a:lnTo>
                  <a:lnTo>
                    <a:pt x="679458" y="275579"/>
                  </a:lnTo>
                  <a:lnTo>
                    <a:pt x="815350" y="275579"/>
                  </a:lnTo>
                  <a:lnTo>
                    <a:pt x="951242" y="275579"/>
                  </a:lnTo>
                  <a:lnTo>
                    <a:pt x="1087133" y="183719"/>
                  </a:lnTo>
                  <a:lnTo>
                    <a:pt x="1223025" y="183719"/>
                  </a:lnTo>
                  <a:lnTo>
                    <a:pt x="1358917" y="18371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0"/>
                  </a:lnTo>
                  <a:lnTo>
                    <a:pt x="2853726" y="91859"/>
                  </a:lnTo>
                  <a:lnTo>
                    <a:pt x="2989618" y="91859"/>
                  </a:lnTo>
                  <a:lnTo>
                    <a:pt x="3125509" y="183719"/>
                  </a:lnTo>
                  <a:lnTo>
                    <a:pt x="3261401" y="9185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44296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44296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44296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44296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367438"/>
            </a:xfrm>
            <a:custGeom>
              <a:avLst/>
              <a:pathLst>
                <a:path w="3397293" h="367438">
                  <a:moveTo>
                    <a:pt x="0" y="367438"/>
                  </a:moveTo>
                  <a:lnTo>
                    <a:pt x="135891" y="367438"/>
                  </a:lnTo>
                  <a:lnTo>
                    <a:pt x="271783" y="367438"/>
                  </a:lnTo>
                  <a:lnTo>
                    <a:pt x="407675" y="367438"/>
                  </a:lnTo>
                  <a:lnTo>
                    <a:pt x="543566" y="367438"/>
                  </a:lnTo>
                  <a:lnTo>
                    <a:pt x="679458" y="275579"/>
                  </a:lnTo>
                  <a:lnTo>
                    <a:pt x="815350" y="275579"/>
                  </a:lnTo>
                  <a:lnTo>
                    <a:pt x="951242" y="275579"/>
                  </a:lnTo>
                  <a:lnTo>
                    <a:pt x="1087133" y="183719"/>
                  </a:lnTo>
                  <a:lnTo>
                    <a:pt x="1223025" y="183719"/>
                  </a:lnTo>
                  <a:lnTo>
                    <a:pt x="1358917" y="18371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0"/>
                  </a:lnTo>
                  <a:lnTo>
                    <a:pt x="2853726" y="91859"/>
                  </a:lnTo>
                  <a:lnTo>
                    <a:pt x="2989618" y="91859"/>
                  </a:lnTo>
                  <a:lnTo>
                    <a:pt x="3125509" y="18371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36572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68928"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48386"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643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268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50711"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22" name="tx122"/>
            <p:cNvSpPr/>
            <p:nvPr/>
          </p:nvSpPr>
          <p:spPr>
            <a:xfrm>
              <a:off x="69314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9390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144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0089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8034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979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116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9061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7006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4951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6112071" cy="114824"/>
            </a:xfrm>
            <a:prstGeom prst="rect">
              <a:avLst/>
            </a:prstGeom>
            <a:solidFill>
              <a:srgbClr val="1CABE2">
                <a:alpha val="80000"/>
              </a:srgbClr>
            </a:solidFill>
          </p:spPr>
          <p:txBody>
            <a:bodyPr/>
            <a:lstStyle/>
            <a:p/>
          </p:txBody>
        </p:sp>
        <p:sp>
          <p:nvSpPr>
            <p:cNvPr id="138" name="rc138"/>
            <p:cNvSpPr/>
            <p:nvPr/>
          </p:nvSpPr>
          <p:spPr>
            <a:xfrm>
              <a:off x="1317178" y="5743865"/>
              <a:ext cx="5932620"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6208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455659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63510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814559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Switzerland (95%) was 10 percentage points higher than the global average (85%) and 1 percentage point higher than average across all non-programme countries (94%).
National DTP3 coverage was 1 percentage point lower than in 2019 (96%).
This equates to 4,000 un- and undervaccinated children in 2025 compared to 3,000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DTP3 coverage was 95% - this is 1 percentage point lower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Switzerland ranked number 19 out of 41 countries for lowest DTP3 coverage (based on tied ranks).
Switzerland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03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70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3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87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5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421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5246"/>
              <a:ext cx="239888" cy="1036763"/>
            </a:xfrm>
            <a:prstGeom prst="rect">
              <a:avLst/>
            </a:prstGeom>
            <a:solidFill>
              <a:srgbClr val="80BD41">
                <a:alpha val="100000"/>
              </a:srgbClr>
            </a:solidFill>
          </p:spPr>
          <p:txBody>
            <a:bodyPr/>
            <a:lstStyle/>
            <a:p/>
          </p:txBody>
        </p:sp>
        <p:sp>
          <p:nvSpPr>
            <p:cNvPr id="24" name="rc24"/>
            <p:cNvSpPr/>
            <p:nvPr/>
          </p:nvSpPr>
          <p:spPr>
            <a:xfrm>
              <a:off x="1296273" y="3097275"/>
              <a:ext cx="239888" cy="77970"/>
            </a:xfrm>
            <a:prstGeom prst="rect">
              <a:avLst/>
            </a:prstGeom>
            <a:solidFill>
              <a:srgbClr val="1CABE2">
                <a:alpha val="100000"/>
              </a:srgbClr>
            </a:solidFill>
          </p:spPr>
          <p:txBody>
            <a:bodyPr/>
            <a:lstStyle/>
            <a:p/>
          </p:txBody>
        </p:sp>
        <p:sp>
          <p:nvSpPr>
            <p:cNvPr id="25" name="rc25"/>
            <p:cNvSpPr/>
            <p:nvPr/>
          </p:nvSpPr>
          <p:spPr>
            <a:xfrm>
              <a:off x="1562816" y="3251625"/>
              <a:ext cx="239888" cy="960383"/>
            </a:xfrm>
            <a:prstGeom prst="rect">
              <a:avLst/>
            </a:prstGeom>
            <a:solidFill>
              <a:srgbClr val="80BD41">
                <a:alpha val="100000"/>
              </a:srgbClr>
            </a:solidFill>
          </p:spPr>
          <p:txBody>
            <a:bodyPr/>
            <a:lstStyle/>
            <a:p/>
          </p:txBody>
        </p:sp>
        <p:sp>
          <p:nvSpPr>
            <p:cNvPr id="26" name="rc26"/>
            <p:cNvSpPr/>
            <p:nvPr/>
          </p:nvSpPr>
          <p:spPr>
            <a:xfrm>
              <a:off x="1562816" y="3179296"/>
              <a:ext cx="239888" cy="72328"/>
            </a:xfrm>
            <a:prstGeom prst="rect">
              <a:avLst/>
            </a:prstGeom>
            <a:solidFill>
              <a:srgbClr val="1CABE2">
                <a:alpha val="100000"/>
              </a:srgbClr>
            </a:solidFill>
          </p:spPr>
          <p:txBody>
            <a:bodyPr/>
            <a:lstStyle/>
            <a:p/>
          </p:txBody>
        </p:sp>
        <p:sp>
          <p:nvSpPr>
            <p:cNvPr id="27" name="rc27"/>
            <p:cNvSpPr/>
            <p:nvPr/>
          </p:nvSpPr>
          <p:spPr>
            <a:xfrm>
              <a:off x="1829360" y="3255676"/>
              <a:ext cx="239888" cy="956333"/>
            </a:xfrm>
            <a:prstGeom prst="rect">
              <a:avLst/>
            </a:prstGeom>
            <a:solidFill>
              <a:srgbClr val="80BD41">
                <a:alpha val="100000"/>
              </a:srgbClr>
            </a:solidFill>
          </p:spPr>
          <p:txBody>
            <a:bodyPr/>
            <a:lstStyle/>
            <a:p/>
          </p:txBody>
        </p:sp>
        <p:sp>
          <p:nvSpPr>
            <p:cNvPr id="28" name="rc28"/>
            <p:cNvSpPr/>
            <p:nvPr/>
          </p:nvSpPr>
          <p:spPr>
            <a:xfrm>
              <a:off x="1829360" y="3183636"/>
              <a:ext cx="239888" cy="72039"/>
            </a:xfrm>
            <a:prstGeom prst="rect">
              <a:avLst/>
            </a:prstGeom>
            <a:solidFill>
              <a:srgbClr val="1CABE2">
                <a:alpha val="100000"/>
              </a:srgbClr>
            </a:solidFill>
          </p:spPr>
          <p:txBody>
            <a:bodyPr/>
            <a:lstStyle/>
            <a:p/>
          </p:txBody>
        </p:sp>
        <p:sp>
          <p:nvSpPr>
            <p:cNvPr id="29" name="rc29"/>
            <p:cNvSpPr/>
            <p:nvPr/>
          </p:nvSpPr>
          <p:spPr>
            <a:xfrm>
              <a:off x="2095903" y="3259003"/>
              <a:ext cx="239888" cy="953006"/>
            </a:xfrm>
            <a:prstGeom prst="rect">
              <a:avLst/>
            </a:prstGeom>
            <a:solidFill>
              <a:srgbClr val="80BD41">
                <a:alpha val="100000"/>
              </a:srgbClr>
            </a:solidFill>
          </p:spPr>
          <p:txBody>
            <a:bodyPr/>
            <a:lstStyle/>
            <a:p/>
          </p:txBody>
        </p:sp>
        <p:sp>
          <p:nvSpPr>
            <p:cNvPr id="30" name="rc30"/>
            <p:cNvSpPr/>
            <p:nvPr/>
          </p:nvSpPr>
          <p:spPr>
            <a:xfrm>
              <a:off x="2095903" y="3187253"/>
              <a:ext cx="239888" cy="71750"/>
            </a:xfrm>
            <a:prstGeom prst="rect">
              <a:avLst/>
            </a:prstGeom>
            <a:solidFill>
              <a:srgbClr val="1CABE2">
                <a:alpha val="100000"/>
              </a:srgbClr>
            </a:solidFill>
          </p:spPr>
          <p:txBody>
            <a:bodyPr/>
            <a:lstStyle/>
            <a:p/>
          </p:txBody>
        </p:sp>
        <p:sp>
          <p:nvSpPr>
            <p:cNvPr id="31" name="rc31"/>
            <p:cNvSpPr/>
            <p:nvPr/>
          </p:nvSpPr>
          <p:spPr>
            <a:xfrm>
              <a:off x="2362446" y="3244826"/>
              <a:ext cx="239888" cy="967182"/>
            </a:xfrm>
            <a:prstGeom prst="rect">
              <a:avLst/>
            </a:prstGeom>
            <a:solidFill>
              <a:srgbClr val="80BD41">
                <a:alpha val="100000"/>
              </a:srgbClr>
            </a:solidFill>
          </p:spPr>
          <p:txBody>
            <a:bodyPr/>
            <a:lstStyle/>
            <a:p/>
          </p:txBody>
        </p:sp>
        <p:sp>
          <p:nvSpPr>
            <p:cNvPr id="32" name="rc32"/>
            <p:cNvSpPr/>
            <p:nvPr/>
          </p:nvSpPr>
          <p:spPr>
            <a:xfrm>
              <a:off x="2362446" y="3172064"/>
              <a:ext cx="239888" cy="72762"/>
            </a:xfrm>
            <a:prstGeom prst="rect">
              <a:avLst/>
            </a:prstGeom>
            <a:solidFill>
              <a:srgbClr val="1CABE2">
                <a:alpha val="100000"/>
              </a:srgbClr>
            </a:solidFill>
          </p:spPr>
          <p:txBody>
            <a:bodyPr/>
            <a:lstStyle/>
            <a:p/>
          </p:txBody>
        </p:sp>
        <p:sp>
          <p:nvSpPr>
            <p:cNvPr id="33" name="rc33"/>
            <p:cNvSpPr/>
            <p:nvPr/>
          </p:nvSpPr>
          <p:spPr>
            <a:xfrm>
              <a:off x="2628989" y="3233254"/>
              <a:ext cx="239888" cy="978755"/>
            </a:xfrm>
            <a:prstGeom prst="rect">
              <a:avLst/>
            </a:prstGeom>
            <a:solidFill>
              <a:srgbClr val="80BD41">
                <a:alpha val="100000"/>
              </a:srgbClr>
            </a:solidFill>
          </p:spPr>
          <p:txBody>
            <a:bodyPr/>
            <a:lstStyle/>
            <a:p/>
          </p:txBody>
        </p:sp>
        <p:sp>
          <p:nvSpPr>
            <p:cNvPr id="34" name="rc34"/>
            <p:cNvSpPr/>
            <p:nvPr/>
          </p:nvSpPr>
          <p:spPr>
            <a:xfrm>
              <a:off x="2628989" y="3170762"/>
              <a:ext cx="239888" cy="62492"/>
            </a:xfrm>
            <a:prstGeom prst="rect">
              <a:avLst/>
            </a:prstGeom>
            <a:solidFill>
              <a:srgbClr val="1CABE2">
                <a:alpha val="100000"/>
              </a:srgbClr>
            </a:solidFill>
          </p:spPr>
          <p:txBody>
            <a:bodyPr/>
            <a:lstStyle/>
            <a:p/>
          </p:txBody>
        </p:sp>
        <p:sp>
          <p:nvSpPr>
            <p:cNvPr id="35" name="rc35"/>
            <p:cNvSpPr/>
            <p:nvPr/>
          </p:nvSpPr>
          <p:spPr>
            <a:xfrm>
              <a:off x="2895532" y="3228625"/>
              <a:ext cx="239888" cy="983384"/>
            </a:xfrm>
            <a:prstGeom prst="rect">
              <a:avLst/>
            </a:prstGeom>
            <a:solidFill>
              <a:srgbClr val="80BD41">
                <a:alpha val="100000"/>
              </a:srgbClr>
            </a:solidFill>
          </p:spPr>
          <p:txBody>
            <a:bodyPr/>
            <a:lstStyle/>
            <a:p/>
          </p:txBody>
        </p:sp>
        <p:sp>
          <p:nvSpPr>
            <p:cNvPr id="36" name="rc36"/>
            <p:cNvSpPr/>
            <p:nvPr/>
          </p:nvSpPr>
          <p:spPr>
            <a:xfrm>
              <a:off x="2895532" y="3165843"/>
              <a:ext cx="239888" cy="62781"/>
            </a:xfrm>
            <a:prstGeom prst="rect">
              <a:avLst/>
            </a:prstGeom>
            <a:solidFill>
              <a:srgbClr val="1CABE2">
                <a:alpha val="100000"/>
              </a:srgbClr>
            </a:solidFill>
          </p:spPr>
          <p:txBody>
            <a:bodyPr/>
            <a:lstStyle/>
            <a:p/>
          </p:txBody>
        </p:sp>
        <p:sp>
          <p:nvSpPr>
            <p:cNvPr id="37" name="rc37"/>
            <p:cNvSpPr/>
            <p:nvPr/>
          </p:nvSpPr>
          <p:spPr>
            <a:xfrm>
              <a:off x="3162075" y="3217341"/>
              <a:ext cx="239888" cy="994667"/>
            </a:xfrm>
            <a:prstGeom prst="rect">
              <a:avLst/>
            </a:prstGeom>
            <a:solidFill>
              <a:srgbClr val="80BD41">
                <a:alpha val="100000"/>
              </a:srgbClr>
            </a:solidFill>
          </p:spPr>
          <p:txBody>
            <a:bodyPr/>
            <a:lstStyle/>
            <a:p/>
          </p:txBody>
        </p:sp>
        <p:sp>
          <p:nvSpPr>
            <p:cNvPr id="38" name="rc38"/>
            <p:cNvSpPr/>
            <p:nvPr/>
          </p:nvSpPr>
          <p:spPr>
            <a:xfrm>
              <a:off x="3162075" y="3153837"/>
              <a:ext cx="239888" cy="63504"/>
            </a:xfrm>
            <a:prstGeom prst="rect">
              <a:avLst/>
            </a:prstGeom>
            <a:solidFill>
              <a:srgbClr val="1CABE2">
                <a:alpha val="100000"/>
              </a:srgbClr>
            </a:solidFill>
          </p:spPr>
          <p:txBody>
            <a:bodyPr/>
            <a:lstStyle/>
            <a:p/>
          </p:txBody>
        </p:sp>
        <p:sp>
          <p:nvSpPr>
            <p:cNvPr id="39" name="rc39"/>
            <p:cNvSpPr/>
            <p:nvPr/>
          </p:nvSpPr>
          <p:spPr>
            <a:xfrm>
              <a:off x="3428618" y="3180454"/>
              <a:ext cx="239888" cy="1031555"/>
            </a:xfrm>
            <a:prstGeom prst="rect">
              <a:avLst/>
            </a:prstGeom>
            <a:solidFill>
              <a:srgbClr val="80BD41">
                <a:alpha val="100000"/>
              </a:srgbClr>
            </a:solidFill>
          </p:spPr>
          <p:txBody>
            <a:bodyPr/>
            <a:lstStyle/>
            <a:p/>
          </p:txBody>
        </p:sp>
        <p:sp>
          <p:nvSpPr>
            <p:cNvPr id="40" name="rc40"/>
            <p:cNvSpPr/>
            <p:nvPr/>
          </p:nvSpPr>
          <p:spPr>
            <a:xfrm>
              <a:off x="3428618" y="3126207"/>
              <a:ext cx="239888" cy="54246"/>
            </a:xfrm>
            <a:prstGeom prst="rect">
              <a:avLst/>
            </a:prstGeom>
            <a:solidFill>
              <a:srgbClr val="1CABE2">
                <a:alpha val="100000"/>
              </a:srgbClr>
            </a:solidFill>
          </p:spPr>
          <p:txBody>
            <a:bodyPr/>
            <a:lstStyle/>
            <a:p/>
          </p:txBody>
        </p:sp>
        <p:sp>
          <p:nvSpPr>
            <p:cNvPr id="41" name="rc41"/>
            <p:cNvSpPr/>
            <p:nvPr/>
          </p:nvSpPr>
          <p:spPr>
            <a:xfrm>
              <a:off x="3695161" y="3156007"/>
              <a:ext cx="239888" cy="1056002"/>
            </a:xfrm>
            <a:prstGeom prst="rect">
              <a:avLst/>
            </a:prstGeom>
            <a:solidFill>
              <a:srgbClr val="80BD41">
                <a:alpha val="100000"/>
              </a:srgbClr>
            </a:solidFill>
          </p:spPr>
          <p:txBody>
            <a:bodyPr/>
            <a:lstStyle/>
            <a:p/>
          </p:txBody>
        </p:sp>
        <p:sp>
          <p:nvSpPr>
            <p:cNvPr id="42" name="rc42"/>
            <p:cNvSpPr/>
            <p:nvPr/>
          </p:nvSpPr>
          <p:spPr>
            <a:xfrm>
              <a:off x="3695161" y="3100458"/>
              <a:ext cx="239888" cy="55548"/>
            </a:xfrm>
            <a:prstGeom prst="rect">
              <a:avLst/>
            </a:prstGeom>
            <a:solidFill>
              <a:srgbClr val="1CABE2">
                <a:alpha val="100000"/>
              </a:srgbClr>
            </a:solidFill>
          </p:spPr>
          <p:txBody>
            <a:bodyPr/>
            <a:lstStyle/>
            <a:p/>
          </p:txBody>
        </p:sp>
        <p:sp>
          <p:nvSpPr>
            <p:cNvPr id="43" name="rc43"/>
            <p:cNvSpPr/>
            <p:nvPr/>
          </p:nvSpPr>
          <p:spPr>
            <a:xfrm>
              <a:off x="3961705" y="3127654"/>
              <a:ext cx="239888" cy="1084355"/>
            </a:xfrm>
            <a:prstGeom prst="rect">
              <a:avLst/>
            </a:prstGeom>
            <a:solidFill>
              <a:srgbClr val="80BD41">
                <a:alpha val="100000"/>
              </a:srgbClr>
            </a:solidFill>
          </p:spPr>
          <p:txBody>
            <a:bodyPr/>
            <a:lstStyle/>
            <a:p/>
          </p:txBody>
        </p:sp>
        <p:sp>
          <p:nvSpPr>
            <p:cNvPr id="44" name="rc44"/>
            <p:cNvSpPr/>
            <p:nvPr/>
          </p:nvSpPr>
          <p:spPr>
            <a:xfrm>
              <a:off x="3961705" y="3070658"/>
              <a:ext cx="239888" cy="56995"/>
            </a:xfrm>
            <a:prstGeom prst="rect">
              <a:avLst/>
            </a:prstGeom>
            <a:solidFill>
              <a:srgbClr val="1CABE2">
                <a:alpha val="100000"/>
              </a:srgbClr>
            </a:solidFill>
          </p:spPr>
          <p:txBody>
            <a:bodyPr/>
            <a:lstStyle/>
            <a:p/>
          </p:txBody>
        </p:sp>
        <p:sp>
          <p:nvSpPr>
            <p:cNvPr id="45" name="rc45"/>
            <p:cNvSpPr/>
            <p:nvPr/>
          </p:nvSpPr>
          <p:spPr>
            <a:xfrm>
              <a:off x="4228248" y="3108703"/>
              <a:ext cx="239888" cy="1103305"/>
            </a:xfrm>
            <a:prstGeom prst="rect">
              <a:avLst/>
            </a:prstGeom>
            <a:solidFill>
              <a:srgbClr val="80BD41">
                <a:alpha val="100000"/>
              </a:srgbClr>
            </a:solidFill>
          </p:spPr>
          <p:txBody>
            <a:bodyPr/>
            <a:lstStyle/>
            <a:p/>
          </p:txBody>
        </p:sp>
        <p:sp>
          <p:nvSpPr>
            <p:cNvPr id="46" name="rc46"/>
            <p:cNvSpPr/>
            <p:nvPr/>
          </p:nvSpPr>
          <p:spPr>
            <a:xfrm>
              <a:off x="4228248" y="3062702"/>
              <a:ext cx="239888" cy="46001"/>
            </a:xfrm>
            <a:prstGeom prst="rect">
              <a:avLst/>
            </a:prstGeom>
            <a:solidFill>
              <a:srgbClr val="1CABE2">
                <a:alpha val="100000"/>
              </a:srgbClr>
            </a:solidFill>
          </p:spPr>
          <p:txBody>
            <a:bodyPr/>
            <a:lstStyle/>
            <a:p/>
          </p:txBody>
        </p:sp>
        <p:sp>
          <p:nvSpPr>
            <p:cNvPr id="47" name="rc47"/>
            <p:cNvSpPr/>
            <p:nvPr/>
          </p:nvSpPr>
          <p:spPr>
            <a:xfrm>
              <a:off x="4494791" y="3090476"/>
              <a:ext cx="239888" cy="1121532"/>
            </a:xfrm>
            <a:prstGeom prst="rect">
              <a:avLst/>
            </a:prstGeom>
            <a:solidFill>
              <a:srgbClr val="80BD41">
                <a:alpha val="100000"/>
              </a:srgbClr>
            </a:solidFill>
          </p:spPr>
          <p:txBody>
            <a:bodyPr/>
            <a:lstStyle/>
            <a:p/>
          </p:txBody>
        </p:sp>
        <p:sp>
          <p:nvSpPr>
            <p:cNvPr id="48" name="rc48"/>
            <p:cNvSpPr/>
            <p:nvPr/>
          </p:nvSpPr>
          <p:spPr>
            <a:xfrm>
              <a:off x="4494791" y="3043752"/>
              <a:ext cx="239888" cy="46724"/>
            </a:xfrm>
            <a:prstGeom prst="rect">
              <a:avLst/>
            </a:prstGeom>
            <a:solidFill>
              <a:srgbClr val="1CABE2">
                <a:alpha val="100000"/>
              </a:srgbClr>
            </a:solidFill>
          </p:spPr>
          <p:txBody>
            <a:bodyPr/>
            <a:lstStyle/>
            <a:p/>
          </p:txBody>
        </p:sp>
        <p:sp>
          <p:nvSpPr>
            <p:cNvPr id="49" name="rc49"/>
            <p:cNvSpPr/>
            <p:nvPr/>
          </p:nvSpPr>
          <p:spPr>
            <a:xfrm>
              <a:off x="4761334" y="3081363"/>
              <a:ext cx="239888" cy="1130646"/>
            </a:xfrm>
            <a:prstGeom prst="rect">
              <a:avLst/>
            </a:prstGeom>
            <a:solidFill>
              <a:srgbClr val="80BD41">
                <a:alpha val="100000"/>
              </a:srgbClr>
            </a:solidFill>
          </p:spPr>
          <p:txBody>
            <a:bodyPr/>
            <a:lstStyle/>
            <a:p/>
          </p:txBody>
        </p:sp>
        <p:sp>
          <p:nvSpPr>
            <p:cNvPr id="50" name="rc50"/>
            <p:cNvSpPr/>
            <p:nvPr/>
          </p:nvSpPr>
          <p:spPr>
            <a:xfrm>
              <a:off x="4761334" y="3034205"/>
              <a:ext cx="239888" cy="47158"/>
            </a:xfrm>
            <a:prstGeom prst="rect">
              <a:avLst/>
            </a:prstGeom>
            <a:solidFill>
              <a:srgbClr val="1CABE2">
                <a:alpha val="100000"/>
              </a:srgbClr>
            </a:solidFill>
          </p:spPr>
          <p:txBody>
            <a:bodyPr/>
            <a:lstStyle/>
            <a:p/>
          </p:txBody>
        </p:sp>
        <p:sp>
          <p:nvSpPr>
            <p:cNvPr id="51" name="rc51"/>
            <p:cNvSpPr/>
            <p:nvPr/>
          </p:nvSpPr>
          <p:spPr>
            <a:xfrm>
              <a:off x="5027877" y="3048960"/>
              <a:ext cx="239888" cy="1163049"/>
            </a:xfrm>
            <a:prstGeom prst="rect">
              <a:avLst/>
            </a:prstGeom>
            <a:solidFill>
              <a:srgbClr val="80BD41">
                <a:alpha val="100000"/>
              </a:srgbClr>
            </a:solidFill>
          </p:spPr>
          <p:txBody>
            <a:bodyPr/>
            <a:lstStyle/>
            <a:p/>
          </p:txBody>
        </p:sp>
        <p:sp>
          <p:nvSpPr>
            <p:cNvPr id="52" name="rc52"/>
            <p:cNvSpPr/>
            <p:nvPr/>
          </p:nvSpPr>
          <p:spPr>
            <a:xfrm>
              <a:off x="5027877" y="3000499"/>
              <a:ext cx="239888" cy="48460"/>
            </a:xfrm>
            <a:prstGeom prst="rect">
              <a:avLst/>
            </a:prstGeom>
            <a:solidFill>
              <a:srgbClr val="1CABE2">
                <a:alpha val="100000"/>
              </a:srgbClr>
            </a:solidFill>
          </p:spPr>
          <p:txBody>
            <a:bodyPr/>
            <a:lstStyle/>
            <a:p/>
          </p:txBody>
        </p:sp>
        <p:sp>
          <p:nvSpPr>
            <p:cNvPr id="53" name="rc53"/>
            <p:cNvSpPr/>
            <p:nvPr/>
          </p:nvSpPr>
          <p:spPr>
            <a:xfrm>
              <a:off x="5294420" y="3028997"/>
              <a:ext cx="239888" cy="1183012"/>
            </a:xfrm>
            <a:prstGeom prst="rect">
              <a:avLst/>
            </a:prstGeom>
            <a:solidFill>
              <a:srgbClr val="80BD41">
                <a:alpha val="100000"/>
              </a:srgbClr>
            </a:solidFill>
          </p:spPr>
          <p:txBody>
            <a:bodyPr/>
            <a:lstStyle/>
            <a:p/>
          </p:txBody>
        </p:sp>
        <p:sp>
          <p:nvSpPr>
            <p:cNvPr id="54" name="rc54"/>
            <p:cNvSpPr/>
            <p:nvPr/>
          </p:nvSpPr>
          <p:spPr>
            <a:xfrm>
              <a:off x="5294420" y="2979669"/>
              <a:ext cx="239888" cy="49328"/>
            </a:xfrm>
            <a:prstGeom prst="rect">
              <a:avLst/>
            </a:prstGeom>
            <a:solidFill>
              <a:srgbClr val="1CABE2">
                <a:alpha val="100000"/>
              </a:srgbClr>
            </a:solidFill>
          </p:spPr>
          <p:txBody>
            <a:bodyPr/>
            <a:lstStyle/>
            <a:p/>
          </p:txBody>
        </p:sp>
        <p:sp>
          <p:nvSpPr>
            <p:cNvPr id="55" name="rc55"/>
            <p:cNvSpPr/>
            <p:nvPr/>
          </p:nvSpPr>
          <p:spPr>
            <a:xfrm>
              <a:off x="5560963" y="3010915"/>
              <a:ext cx="239888" cy="1201094"/>
            </a:xfrm>
            <a:prstGeom prst="rect">
              <a:avLst/>
            </a:prstGeom>
            <a:solidFill>
              <a:srgbClr val="80BD41">
                <a:alpha val="100000"/>
              </a:srgbClr>
            </a:solidFill>
          </p:spPr>
          <p:txBody>
            <a:bodyPr/>
            <a:lstStyle/>
            <a:p/>
          </p:txBody>
        </p:sp>
        <p:sp>
          <p:nvSpPr>
            <p:cNvPr id="56" name="rc56"/>
            <p:cNvSpPr/>
            <p:nvPr/>
          </p:nvSpPr>
          <p:spPr>
            <a:xfrm>
              <a:off x="5560963" y="2960863"/>
              <a:ext cx="239888" cy="50051"/>
            </a:xfrm>
            <a:prstGeom prst="rect">
              <a:avLst/>
            </a:prstGeom>
            <a:solidFill>
              <a:srgbClr val="1CABE2">
                <a:alpha val="100000"/>
              </a:srgbClr>
            </a:solidFill>
          </p:spPr>
          <p:txBody>
            <a:bodyPr/>
            <a:lstStyle/>
            <a:p/>
          </p:txBody>
        </p:sp>
        <p:sp>
          <p:nvSpPr>
            <p:cNvPr id="57" name="rc57"/>
            <p:cNvSpPr/>
            <p:nvPr/>
          </p:nvSpPr>
          <p:spPr>
            <a:xfrm>
              <a:off x="5827506" y="3014097"/>
              <a:ext cx="239888" cy="1197912"/>
            </a:xfrm>
            <a:prstGeom prst="rect">
              <a:avLst/>
            </a:prstGeom>
            <a:solidFill>
              <a:srgbClr val="80BD41">
                <a:alpha val="100000"/>
              </a:srgbClr>
            </a:solidFill>
          </p:spPr>
          <p:txBody>
            <a:bodyPr/>
            <a:lstStyle/>
            <a:p/>
          </p:txBody>
        </p:sp>
        <p:sp>
          <p:nvSpPr>
            <p:cNvPr id="58" name="rc58"/>
            <p:cNvSpPr/>
            <p:nvPr/>
          </p:nvSpPr>
          <p:spPr>
            <a:xfrm>
              <a:off x="5827506" y="2964190"/>
              <a:ext cx="239888" cy="49906"/>
            </a:xfrm>
            <a:prstGeom prst="rect">
              <a:avLst/>
            </a:prstGeom>
            <a:solidFill>
              <a:srgbClr val="1CABE2">
                <a:alpha val="100000"/>
              </a:srgbClr>
            </a:solidFill>
          </p:spPr>
          <p:txBody>
            <a:bodyPr/>
            <a:lstStyle/>
            <a:p/>
          </p:txBody>
        </p:sp>
        <p:sp>
          <p:nvSpPr>
            <p:cNvPr id="59" name="rc59"/>
            <p:cNvSpPr/>
            <p:nvPr/>
          </p:nvSpPr>
          <p:spPr>
            <a:xfrm>
              <a:off x="6094049" y="3008745"/>
              <a:ext cx="239888" cy="1203264"/>
            </a:xfrm>
            <a:prstGeom prst="rect">
              <a:avLst/>
            </a:prstGeom>
            <a:solidFill>
              <a:srgbClr val="80BD41">
                <a:alpha val="100000"/>
              </a:srgbClr>
            </a:solidFill>
          </p:spPr>
          <p:txBody>
            <a:bodyPr/>
            <a:lstStyle/>
            <a:p/>
          </p:txBody>
        </p:sp>
        <p:sp>
          <p:nvSpPr>
            <p:cNvPr id="60" name="rc60"/>
            <p:cNvSpPr/>
            <p:nvPr/>
          </p:nvSpPr>
          <p:spPr>
            <a:xfrm>
              <a:off x="6094049" y="2958548"/>
              <a:ext cx="239888" cy="50196"/>
            </a:xfrm>
            <a:prstGeom prst="rect">
              <a:avLst/>
            </a:prstGeom>
            <a:solidFill>
              <a:srgbClr val="1CABE2">
                <a:alpha val="100000"/>
              </a:srgbClr>
            </a:solidFill>
          </p:spPr>
          <p:txBody>
            <a:bodyPr/>
            <a:lstStyle/>
            <a:p/>
          </p:txBody>
        </p:sp>
        <p:sp>
          <p:nvSpPr>
            <p:cNvPr id="61" name="rc61"/>
            <p:cNvSpPr/>
            <p:nvPr/>
          </p:nvSpPr>
          <p:spPr>
            <a:xfrm>
              <a:off x="6360593" y="3029431"/>
              <a:ext cx="239888" cy="1182578"/>
            </a:xfrm>
            <a:prstGeom prst="rect">
              <a:avLst/>
            </a:prstGeom>
            <a:solidFill>
              <a:srgbClr val="80BD41">
                <a:alpha val="100000"/>
              </a:srgbClr>
            </a:solidFill>
          </p:spPr>
          <p:txBody>
            <a:bodyPr/>
            <a:lstStyle/>
            <a:p/>
          </p:txBody>
        </p:sp>
        <p:sp>
          <p:nvSpPr>
            <p:cNvPr id="62" name="rc62"/>
            <p:cNvSpPr/>
            <p:nvPr/>
          </p:nvSpPr>
          <p:spPr>
            <a:xfrm>
              <a:off x="6360593" y="2980103"/>
              <a:ext cx="239888" cy="49328"/>
            </a:xfrm>
            <a:prstGeom prst="rect">
              <a:avLst/>
            </a:prstGeom>
            <a:solidFill>
              <a:srgbClr val="1CABE2">
                <a:alpha val="100000"/>
              </a:srgbClr>
            </a:solidFill>
          </p:spPr>
          <p:txBody>
            <a:bodyPr/>
            <a:lstStyle/>
            <a:p/>
          </p:txBody>
        </p:sp>
        <p:sp>
          <p:nvSpPr>
            <p:cNvPr id="63" name="rc63"/>
            <p:cNvSpPr/>
            <p:nvPr/>
          </p:nvSpPr>
          <p:spPr>
            <a:xfrm>
              <a:off x="6627136" y="3020028"/>
              <a:ext cx="239888" cy="1191981"/>
            </a:xfrm>
            <a:prstGeom prst="rect">
              <a:avLst/>
            </a:prstGeom>
            <a:solidFill>
              <a:srgbClr val="80BD41">
                <a:alpha val="100000"/>
              </a:srgbClr>
            </a:solidFill>
          </p:spPr>
          <p:txBody>
            <a:bodyPr/>
            <a:lstStyle/>
            <a:p/>
          </p:txBody>
        </p:sp>
        <p:sp>
          <p:nvSpPr>
            <p:cNvPr id="64" name="rc64"/>
            <p:cNvSpPr/>
            <p:nvPr/>
          </p:nvSpPr>
          <p:spPr>
            <a:xfrm>
              <a:off x="6627136" y="2983140"/>
              <a:ext cx="239888" cy="36887"/>
            </a:xfrm>
            <a:prstGeom prst="rect">
              <a:avLst/>
            </a:prstGeom>
            <a:solidFill>
              <a:srgbClr val="1CABE2">
                <a:alpha val="100000"/>
              </a:srgbClr>
            </a:solidFill>
          </p:spPr>
          <p:txBody>
            <a:bodyPr/>
            <a:lstStyle/>
            <a:p/>
          </p:txBody>
        </p:sp>
        <p:sp>
          <p:nvSpPr>
            <p:cNvPr id="65" name="rc65"/>
            <p:cNvSpPr/>
            <p:nvPr/>
          </p:nvSpPr>
          <p:spPr>
            <a:xfrm>
              <a:off x="6893679" y="2974606"/>
              <a:ext cx="239888" cy="1237403"/>
            </a:xfrm>
            <a:prstGeom prst="rect">
              <a:avLst/>
            </a:prstGeom>
            <a:solidFill>
              <a:srgbClr val="80BD41">
                <a:alpha val="100000"/>
              </a:srgbClr>
            </a:solidFill>
          </p:spPr>
          <p:txBody>
            <a:bodyPr/>
            <a:lstStyle/>
            <a:p/>
          </p:txBody>
        </p:sp>
        <p:sp>
          <p:nvSpPr>
            <p:cNvPr id="66" name="rc66"/>
            <p:cNvSpPr/>
            <p:nvPr/>
          </p:nvSpPr>
          <p:spPr>
            <a:xfrm>
              <a:off x="6893679" y="2923107"/>
              <a:ext cx="239888" cy="51498"/>
            </a:xfrm>
            <a:prstGeom prst="rect">
              <a:avLst/>
            </a:prstGeom>
            <a:solidFill>
              <a:srgbClr val="1CABE2">
                <a:alpha val="100000"/>
              </a:srgbClr>
            </a:solidFill>
          </p:spPr>
          <p:txBody>
            <a:bodyPr/>
            <a:lstStyle/>
            <a:p/>
          </p:txBody>
        </p:sp>
        <p:sp>
          <p:nvSpPr>
            <p:cNvPr id="67" name="rc67"/>
            <p:cNvSpPr/>
            <p:nvPr/>
          </p:nvSpPr>
          <p:spPr>
            <a:xfrm>
              <a:off x="7160222" y="3078470"/>
              <a:ext cx="239888" cy="1133539"/>
            </a:xfrm>
            <a:prstGeom prst="rect">
              <a:avLst/>
            </a:prstGeom>
            <a:solidFill>
              <a:srgbClr val="80BD41">
                <a:alpha val="100000"/>
              </a:srgbClr>
            </a:solidFill>
          </p:spPr>
          <p:txBody>
            <a:bodyPr/>
            <a:lstStyle/>
            <a:p/>
          </p:txBody>
        </p:sp>
        <p:sp>
          <p:nvSpPr>
            <p:cNvPr id="68" name="rc68"/>
            <p:cNvSpPr/>
            <p:nvPr/>
          </p:nvSpPr>
          <p:spPr>
            <a:xfrm>
              <a:off x="7160222" y="3031167"/>
              <a:ext cx="239888" cy="47303"/>
            </a:xfrm>
            <a:prstGeom prst="rect">
              <a:avLst/>
            </a:prstGeom>
            <a:solidFill>
              <a:srgbClr val="1CABE2">
                <a:alpha val="100000"/>
              </a:srgbClr>
            </a:solidFill>
          </p:spPr>
          <p:txBody>
            <a:bodyPr/>
            <a:lstStyle/>
            <a:p/>
          </p:txBody>
        </p:sp>
        <p:sp>
          <p:nvSpPr>
            <p:cNvPr id="69" name="rc69"/>
            <p:cNvSpPr/>
            <p:nvPr/>
          </p:nvSpPr>
          <p:spPr>
            <a:xfrm>
              <a:off x="7426765" y="3064872"/>
              <a:ext cx="239888" cy="1147137"/>
            </a:xfrm>
            <a:prstGeom prst="rect">
              <a:avLst/>
            </a:prstGeom>
            <a:solidFill>
              <a:srgbClr val="80BD41">
                <a:alpha val="100000"/>
              </a:srgbClr>
            </a:solidFill>
          </p:spPr>
          <p:txBody>
            <a:bodyPr/>
            <a:lstStyle/>
            <a:p/>
          </p:txBody>
        </p:sp>
        <p:sp>
          <p:nvSpPr>
            <p:cNvPr id="70" name="rc70"/>
            <p:cNvSpPr/>
            <p:nvPr/>
          </p:nvSpPr>
          <p:spPr>
            <a:xfrm>
              <a:off x="7426765" y="3004550"/>
              <a:ext cx="239888" cy="60322"/>
            </a:xfrm>
            <a:prstGeom prst="rect">
              <a:avLst/>
            </a:prstGeom>
            <a:solidFill>
              <a:srgbClr val="1CABE2">
                <a:alpha val="100000"/>
              </a:srgbClr>
            </a:solidFill>
          </p:spPr>
          <p:txBody>
            <a:bodyPr/>
            <a:lstStyle/>
            <a:p/>
          </p:txBody>
        </p:sp>
        <p:sp>
          <p:nvSpPr>
            <p:cNvPr id="71" name="rc71"/>
            <p:cNvSpPr/>
            <p:nvPr/>
          </p:nvSpPr>
          <p:spPr>
            <a:xfrm>
              <a:off x="7693308" y="3064438"/>
              <a:ext cx="239888" cy="1147571"/>
            </a:xfrm>
            <a:prstGeom prst="rect">
              <a:avLst/>
            </a:prstGeom>
            <a:solidFill>
              <a:srgbClr val="80BD41">
                <a:alpha val="100000"/>
              </a:srgbClr>
            </a:solidFill>
          </p:spPr>
          <p:txBody>
            <a:bodyPr/>
            <a:lstStyle/>
            <a:p/>
          </p:txBody>
        </p:sp>
        <p:sp>
          <p:nvSpPr>
            <p:cNvPr id="72" name="rc72"/>
            <p:cNvSpPr/>
            <p:nvPr/>
          </p:nvSpPr>
          <p:spPr>
            <a:xfrm>
              <a:off x="7693308" y="3016556"/>
              <a:ext cx="239888" cy="47881"/>
            </a:xfrm>
            <a:prstGeom prst="rect">
              <a:avLst/>
            </a:prstGeom>
            <a:solidFill>
              <a:srgbClr val="1CABE2">
                <a:alpha val="100000"/>
              </a:srgbClr>
            </a:solidFill>
          </p:spPr>
          <p:txBody>
            <a:bodyPr/>
            <a:lstStyle/>
            <a:p/>
          </p:txBody>
        </p:sp>
        <p:sp>
          <p:nvSpPr>
            <p:cNvPr id="73" name="rc73"/>
            <p:cNvSpPr/>
            <p:nvPr/>
          </p:nvSpPr>
          <p:spPr>
            <a:xfrm>
              <a:off x="7959851" y="3090621"/>
              <a:ext cx="239888" cy="1121388"/>
            </a:xfrm>
            <a:prstGeom prst="rect">
              <a:avLst/>
            </a:prstGeom>
            <a:solidFill>
              <a:srgbClr val="80BD41">
                <a:alpha val="100000"/>
              </a:srgbClr>
            </a:solidFill>
          </p:spPr>
          <p:txBody>
            <a:bodyPr/>
            <a:lstStyle/>
            <a:p/>
          </p:txBody>
        </p:sp>
        <p:sp>
          <p:nvSpPr>
            <p:cNvPr id="74" name="rc74"/>
            <p:cNvSpPr/>
            <p:nvPr/>
          </p:nvSpPr>
          <p:spPr>
            <a:xfrm>
              <a:off x="7959851" y="3031601"/>
              <a:ext cx="239888" cy="59020"/>
            </a:xfrm>
            <a:prstGeom prst="rect">
              <a:avLst/>
            </a:prstGeom>
            <a:solidFill>
              <a:srgbClr val="1CABE2">
                <a:alpha val="100000"/>
              </a:srgbClr>
            </a:solidFill>
          </p:spPr>
          <p:txBody>
            <a:bodyPr/>
            <a:lstStyle/>
            <a:p/>
          </p:txBody>
        </p:sp>
        <p:sp>
          <p:nvSpPr>
            <p:cNvPr id="75" name="pl75"/>
            <p:cNvSpPr/>
            <p:nvPr/>
          </p:nvSpPr>
          <p:spPr>
            <a:xfrm>
              <a:off x="1416218" y="2128191"/>
              <a:ext cx="6663577" cy="85930"/>
            </a:xfrm>
            <a:custGeom>
              <a:avLst/>
              <a:pathLst>
                <a:path w="6663577" h="85930">
                  <a:moveTo>
                    <a:pt x="0" y="85930"/>
                  </a:moveTo>
                  <a:lnTo>
                    <a:pt x="266543" y="85930"/>
                  </a:lnTo>
                  <a:lnTo>
                    <a:pt x="533086" y="85930"/>
                  </a:lnTo>
                  <a:lnTo>
                    <a:pt x="799629" y="85930"/>
                  </a:lnTo>
                  <a:lnTo>
                    <a:pt x="1066172" y="85930"/>
                  </a:lnTo>
                  <a:lnTo>
                    <a:pt x="1332715" y="64447"/>
                  </a:lnTo>
                  <a:lnTo>
                    <a:pt x="1599258" y="64447"/>
                  </a:lnTo>
                  <a:lnTo>
                    <a:pt x="1865801" y="64447"/>
                  </a:lnTo>
                  <a:lnTo>
                    <a:pt x="2132344" y="42965"/>
                  </a:lnTo>
                  <a:lnTo>
                    <a:pt x="2398888" y="42965"/>
                  </a:lnTo>
                  <a:lnTo>
                    <a:pt x="2665431" y="42965"/>
                  </a:lnTo>
                  <a:lnTo>
                    <a:pt x="2931974" y="21482"/>
                  </a:lnTo>
                  <a:lnTo>
                    <a:pt x="3198517" y="21482"/>
                  </a:lnTo>
                  <a:lnTo>
                    <a:pt x="3465060" y="21482"/>
                  </a:lnTo>
                  <a:lnTo>
                    <a:pt x="3731603" y="21482"/>
                  </a:lnTo>
                  <a:lnTo>
                    <a:pt x="3998146" y="21482"/>
                  </a:lnTo>
                  <a:lnTo>
                    <a:pt x="4264689" y="21482"/>
                  </a:lnTo>
                  <a:lnTo>
                    <a:pt x="4531233" y="21482"/>
                  </a:lnTo>
                  <a:lnTo>
                    <a:pt x="4797776" y="21482"/>
                  </a:lnTo>
                  <a:lnTo>
                    <a:pt x="5064319" y="21482"/>
                  </a:lnTo>
                  <a:lnTo>
                    <a:pt x="5330862" y="0"/>
                  </a:lnTo>
                  <a:lnTo>
                    <a:pt x="5597405" y="21482"/>
                  </a:lnTo>
                  <a:lnTo>
                    <a:pt x="5863948" y="21482"/>
                  </a:lnTo>
                  <a:lnTo>
                    <a:pt x="6130491" y="42965"/>
                  </a:lnTo>
                  <a:lnTo>
                    <a:pt x="6397034" y="21482"/>
                  </a:lnTo>
                  <a:lnTo>
                    <a:pt x="6663577" y="4296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4790" y="29623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2696682" y="303598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3990221" y="2934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90" name="tx90"/>
            <p:cNvSpPr/>
            <p:nvPr/>
          </p:nvSpPr>
          <p:spPr>
            <a:xfrm>
              <a:off x="5322937" y="2843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1" name="tx91"/>
            <p:cNvSpPr/>
            <p:nvPr/>
          </p:nvSpPr>
          <p:spPr>
            <a:xfrm>
              <a:off x="6389109" y="2844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2" name="tx92"/>
            <p:cNvSpPr/>
            <p:nvPr/>
          </p:nvSpPr>
          <p:spPr>
            <a:xfrm>
              <a:off x="6655652" y="2847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93" name="tx93"/>
            <p:cNvSpPr/>
            <p:nvPr/>
          </p:nvSpPr>
          <p:spPr>
            <a:xfrm>
              <a:off x="6922195" y="2787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4" name="tx94"/>
            <p:cNvSpPr/>
            <p:nvPr/>
          </p:nvSpPr>
          <p:spPr>
            <a:xfrm>
              <a:off x="7188738" y="2895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5" name="tx95"/>
            <p:cNvSpPr/>
            <p:nvPr/>
          </p:nvSpPr>
          <p:spPr>
            <a:xfrm>
              <a:off x="7455282" y="28685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6" name="tx96"/>
            <p:cNvSpPr/>
            <p:nvPr/>
          </p:nvSpPr>
          <p:spPr>
            <a:xfrm>
              <a:off x="7721825" y="2880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7" name="tx97"/>
            <p:cNvSpPr/>
            <p:nvPr/>
          </p:nvSpPr>
          <p:spPr>
            <a:xfrm>
              <a:off x="7988368" y="2895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8" name="pl98"/>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597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71.7</a:t>
              </a:r>
            </a:p>
          </p:txBody>
        </p:sp>
        <p:sp>
          <p:nvSpPr>
            <p:cNvPr id="110" name="tx110"/>
            <p:cNvSpPr/>
            <p:nvPr/>
          </p:nvSpPr>
          <p:spPr>
            <a:xfrm>
              <a:off x="1350915" y="310148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57505" y="3687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2" name="tx112"/>
            <p:cNvSpPr/>
            <p:nvPr/>
          </p:nvSpPr>
          <p:spPr>
            <a:xfrm>
              <a:off x="2683631" y="31669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3" name="tx113"/>
            <p:cNvSpPr/>
            <p:nvPr/>
          </p:nvSpPr>
          <p:spPr>
            <a:xfrm>
              <a:off x="4029398" y="363593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4" name="tx114"/>
            <p:cNvSpPr/>
            <p:nvPr/>
          </p:nvSpPr>
          <p:spPr>
            <a:xfrm>
              <a:off x="4016347" y="30640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5" name="tx115"/>
            <p:cNvSpPr/>
            <p:nvPr/>
          </p:nvSpPr>
          <p:spPr>
            <a:xfrm>
              <a:off x="5322937" y="3585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6" name="tx116"/>
            <p:cNvSpPr/>
            <p:nvPr/>
          </p:nvSpPr>
          <p:spPr>
            <a:xfrm>
              <a:off x="5349062" y="29692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6389109" y="3585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8" name="tx118"/>
            <p:cNvSpPr/>
            <p:nvPr/>
          </p:nvSpPr>
          <p:spPr>
            <a:xfrm>
              <a:off x="6415235" y="29696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9" name="tx119"/>
            <p:cNvSpPr/>
            <p:nvPr/>
          </p:nvSpPr>
          <p:spPr>
            <a:xfrm>
              <a:off x="6655652" y="3580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0" name="tx120"/>
            <p:cNvSpPr/>
            <p:nvPr/>
          </p:nvSpPr>
          <p:spPr>
            <a:xfrm>
              <a:off x="6681778" y="29665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922195" y="3558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6948321" y="29137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3" name="tx123"/>
            <p:cNvSpPr/>
            <p:nvPr/>
          </p:nvSpPr>
          <p:spPr>
            <a:xfrm>
              <a:off x="7188738" y="3610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24" name="tx124"/>
            <p:cNvSpPr/>
            <p:nvPr/>
          </p:nvSpPr>
          <p:spPr>
            <a:xfrm>
              <a:off x="7214864" y="3019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5" name="tx125"/>
            <p:cNvSpPr/>
            <p:nvPr/>
          </p:nvSpPr>
          <p:spPr>
            <a:xfrm>
              <a:off x="7455282" y="36033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6" name="tx126"/>
            <p:cNvSpPr/>
            <p:nvPr/>
          </p:nvSpPr>
          <p:spPr>
            <a:xfrm>
              <a:off x="7481407" y="30008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7" name="tx127"/>
            <p:cNvSpPr/>
            <p:nvPr/>
          </p:nvSpPr>
          <p:spPr>
            <a:xfrm>
              <a:off x="7721825" y="3603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8" name="tx128"/>
            <p:cNvSpPr/>
            <p:nvPr/>
          </p:nvSpPr>
          <p:spPr>
            <a:xfrm>
              <a:off x="7747950" y="30054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9" name="tx129"/>
            <p:cNvSpPr/>
            <p:nvPr/>
          </p:nvSpPr>
          <p:spPr>
            <a:xfrm>
              <a:off x="7988368" y="36174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77.5</a:t>
              </a:r>
            </a:p>
          </p:txBody>
        </p:sp>
        <p:sp>
          <p:nvSpPr>
            <p:cNvPr id="130" name="tx130"/>
            <p:cNvSpPr/>
            <p:nvPr/>
          </p:nvSpPr>
          <p:spPr>
            <a:xfrm>
              <a:off x="8014493" y="30272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36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133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900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161" name="pl161"/>
            <p:cNvSpPr/>
            <p:nvPr/>
          </p:nvSpPr>
          <p:spPr>
            <a:xfrm>
              <a:off x="22614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17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21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24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66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69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872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312204" cy="124062"/>
            </a:xfrm>
            <a:prstGeom prst="rect">
              <a:avLst/>
            </a:prstGeom>
            <a:solidFill>
              <a:srgbClr val="80BD41">
                <a:alpha val="100000"/>
              </a:srgbClr>
            </a:solidFill>
          </p:spPr>
          <p:txBody>
            <a:bodyPr/>
            <a:lstStyle/>
            <a:p/>
          </p:txBody>
        </p:sp>
        <p:sp>
          <p:nvSpPr>
            <p:cNvPr id="173" name="rc173"/>
            <p:cNvSpPr/>
            <p:nvPr/>
          </p:nvSpPr>
          <p:spPr>
            <a:xfrm>
              <a:off x="7608478" y="5840557"/>
              <a:ext cx="263298" cy="124062"/>
            </a:xfrm>
            <a:prstGeom prst="rect">
              <a:avLst/>
            </a:prstGeom>
            <a:solidFill>
              <a:srgbClr val="1CABE2">
                <a:alpha val="100000"/>
              </a:srgbClr>
            </a:solidFill>
          </p:spPr>
          <p:txBody>
            <a:bodyPr/>
            <a:lstStyle/>
            <a:p/>
          </p:txBody>
        </p:sp>
        <p:sp>
          <p:nvSpPr>
            <p:cNvPr id="174" name="rc174"/>
            <p:cNvSpPr/>
            <p:nvPr/>
          </p:nvSpPr>
          <p:spPr>
            <a:xfrm>
              <a:off x="1296273" y="5685479"/>
              <a:ext cx="6125347" cy="124062"/>
            </a:xfrm>
            <a:prstGeom prst="rect">
              <a:avLst/>
            </a:prstGeom>
            <a:solidFill>
              <a:srgbClr val="80BD41">
                <a:alpha val="100000"/>
              </a:srgbClr>
            </a:solidFill>
          </p:spPr>
          <p:txBody>
            <a:bodyPr/>
            <a:lstStyle/>
            <a:p/>
          </p:txBody>
        </p:sp>
        <p:sp>
          <p:nvSpPr>
            <p:cNvPr id="175" name="rc175"/>
            <p:cNvSpPr/>
            <p:nvPr/>
          </p:nvSpPr>
          <p:spPr>
            <a:xfrm>
              <a:off x="7421621" y="5685479"/>
              <a:ext cx="255576" cy="124062"/>
            </a:xfrm>
            <a:prstGeom prst="rect">
              <a:avLst/>
            </a:prstGeom>
            <a:solidFill>
              <a:srgbClr val="1CABE2">
                <a:alpha val="100000"/>
              </a:srgbClr>
            </a:solidFill>
          </p:spPr>
          <p:txBody>
            <a:bodyPr/>
            <a:lstStyle/>
            <a:p/>
          </p:txBody>
        </p:sp>
        <p:sp>
          <p:nvSpPr>
            <p:cNvPr id="176" name="rc176"/>
            <p:cNvSpPr/>
            <p:nvPr/>
          </p:nvSpPr>
          <p:spPr>
            <a:xfrm>
              <a:off x="1296273" y="5530401"/>
              <a:ext cx="5985591" cy="124062"/>
            </a:xfrm>
            <a:prstGeom prst="rect">
              <a:avLst/>
            </a:prstGeom>
            <a:solidFill>
              <a:srgbClr val="80BD41">
                <a:alpha val="100000"/>
              </a:srgbClr>
            </a:solidFill>
          </p:spPr>
          <p:txBody>
            <a:bodyPr/>
            <a:lstStyle/>
            <a:p/>
          </p:txBody>
        </p:sp>
        <p:sp>
          <p:nvSpPr>
            <p:cNvPr id="177" name="rc177"/>
            <p:cNvSpPr/>
            <p:nvPr/>
          </p:nvSpPr>
          <p:spPr>
            <a:xfrm>
              <a:off x="7281865" y="5530401"/>
              <a:ext cx="315031"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9" name="tx179"/>
            <p:cNvSpPr/>
            <p:nvPr/>
          </p:nvSpPr>
          <p:spPr>
            <a:xfrm>
              <a:off x="788371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80" name="tx180"/>
            <p:cNvSpPr/>
            <p:nvPr/>
          </p:nvSpPr>
          <p:spPr>
            <a:xfrm>
              <a:off x="779940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81.6</a:t>
              </a:r>
            </a:p>
          </p:txBody>
        </p:sp>
        <p:sp>
          <p:nvSpPr>
            <p:cNvPr id="181" name="tx181"/>
            <p:cNvSpPr/>
            <p:nvPr/>
          </p:nvSpPr>
          <p:spPr>
            <a:xfrm>
              <a:off x="434688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81.8</a:t>
              </a:r>
            </a:p>
          </p:txBody>
        </p:sp>
        <p:sp>
          <p:nvSpPr>
            <p:cNvPr id="182" name="tx182"/>
            <p:cNvSpPr/>
            <p:nvPr/>
          </p:nvSpPr>
          <p:spPr>
            <a:xfrm>
              <a:off x="7664778"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3" name="tx183"/>
            <p:cNvSpPr/>
            <p:nvPr/>
          </p:nvSpPr>
          <p:spPr>
            <a:xfrm>
              <a:off x="425345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84" name="tx184"/>
            <p:cNvSpPr/>
            <p:nvPr/>
          </p:nvSpPr>
          <p:spPr>
            <a:xfrm>
              <a:off x="7474060"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5" name="tx185"/>
            <p:cNvSpPr/>
            <p:nvPr/>
          </p:nvSpPr>
          <p:spPr>
            <a:xfrm>
              <a:off x="4183575"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77.5</a:t>
              </a:r>
            </a:p>
          </p:txBody>
        </p:sp>
        <p:sp>
          <p:nvSpPr>
            <p:cNvPr id="186" name="tx186"/>
            <p:cNvSpPr/>
            <p:nvPr/>
          </p:nvSpPr>
          <p:spPr>
            <a:xfrm>
              <a:off x="7364031"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891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07925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09592"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relatively constant within 1% compared to 2019 (96%).
The number of children vaccinated with DTP3 decreased 5%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0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84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60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03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96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7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04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76396"/>
              <a:ext cx="239888" cy="835613"/>
            </a:xfrm>
            <a:prstGeom prst="rect">
              <a:avLst/>
            </a:prstGeom>
            <a:solidFill>
              <a:srgbClr val="E2231A">
                <a:alpha val="90196"/>
              </a:srgbClr>
            </a:solidFill>
          </p:spPr>
          <p:txBody>
            <a:bodyPr/>
            <a:lstStyle/>
            <a:p/>
          </p:txBody>
        </p:sp>
        <p:sp>
          <p:nvSpPr>
            <p:cNvPr id="25" name="rc25"/>
            <p:cNvSpPr/>
            <p:nvPr/>
          </p:nvSpPr>
          <p:spPr>
            <a:xfrm>
              <a:off x="1562816" y="3437959"/>
              <a:ext cx="239888" cy="774050"/>
            </a:xfrm>
            <a:prstGeom prst="rect">
              <a:avLst/>
            </a:prstGeom>
            <a:solidFill>
              <a:srgbClr val="E2231A">
                <a:alpha val="90196"/>
              </a:srgbClr>
            </a:solidFill>
          </p:spPr>
          <p:txBody>
            <a:bodyPr/>
            <a:lstStyle/>
            <a:p/>
          </p:txBody>
        </p:sp>
        <p:sp>
          <p:nvSpPr>
            <p:cNvPr id="26" name="rc26"/>
            <p:cNvSpPr/>
            <p:nvPr/>
          </p:nvSpPr>
          <p:spPr>
            <a:xfrm>
              <a:off x="1829360" y="3441272"/>
              <a:ext cx="239888" cy="770737"/>
            </a:xfrm>
            <a:prstGeom prst="rect">
              <a:avLst/>
            </a:prstGeom>
            <a:solidFill>
              <a:srgbClr val="E2231A">
                <a:alpha val="90196"/>
              </a:srgbClr>
            </a:solidFill>
          </p:spPr>
          <p:txBody>
            <a:bodyPr/>
            <a:lstStyle/>
            <a:p/>
          </p:txBody>
        </p:sp>
        <p:sp>
          <p:nvSpPr>
            <p:cNvPr id="27" name="rc27"/>
            <p:cNvSpPr/>
            <p:nvPr/>
          </p:nvSpPr>
          <p:spPr>
            <a:xfrm>
              <a:off x="2095903" y="3443982"/>
              <a:ext cx="239888" cy="768026"/>
            </a:xfrm>
            <a:prstGeom prst="rect">
              <a:avLst/>
            </a:prstGeom>
            <a:solidFill>
              <a:srgbClr val="E2231A">
                <a:alpha val="90196"/>
              </a:srgbClr>
            </a:solidFill>
          </p:spPr>
          <p:txBody>
            <a:bodyPr/>
            <a:lstStyle/>
            <a:p/>
          </p:txBody>
        </p:sp>
        <p:sp>
          <p:nvSpPr>
            <p:cNvPr id="28" name="rc28"/>
            <p:cNvSpPr/>
            <p:nvPr/>
          </p:nvSpPr>
          <p:spPr>
            <a:xfrm>
              <a:off x="2362446" y="3432477"/>
              <a:ext cx="239888" cy="779532"/>
            </a:xfrm>
            <a:prstGeom prst="rect">
              <a:avLst/>
            </a:prstGeom>
            <a:solidFill>
              <a:srgbClr val="E2231A">
                <a:alpha val="90196"/>
              </a:srgbClr>
            </a:solidFill>
          </p:spPr>
          <p:txBody>
            <a:bodyPr/>
            <a:lstStyle/>
            <a:p/>
          </p:txBody>
        </p:sp>
        <p:sp>
          <p:nvSpPr>
            <p:cNvPr id="29" name="rc29"/>
            <p:cNvSpPr/>
            <p:nvPr/>
          </p:nvSpPr>
          <p:spPr>
            <a:xfrm>
              <a:off x="2628989" y="3648308"/>
              <a:ext cx="239888" cy="563701"/>
            </a:xfrm>
            <a:prstGeom prst="rect">
              <a:avLst/>
            </a:prstGeom>
            <a:solidFill>
              <a:srgbClr val="E2231A">
                <a:alpha val="90196"/>
              </a:srgbClr>
            </a:solidFill>
          </p:spPr>
          <p:txBody>
            <a:bodyPr/>
            <a:lstStyle/>
            <a:p/>
          </p:txBody>
        </p:sp>
        <p:sp>
          <p:nvSpPr>
            <p:cNvPr id="30" name="rc30"/>
            <p:cNvSpPr/>
            <p:nvPr/>
          </p:nvSpPr>
          <p:spPr>
            <a:xfrm>
              <a:off x="2895532" y="3645657"/>
              <a:ext cx="239888" cy="566351"/>
            </a:xfrm>
            <a:prstGeom prst="rect">
              <a:avLst/>
            </a:prstGeom>
            <a:solidFill>
              <a:srgbClr val="E2231A">
                <a:alpha val="90196"/>
              </a:srgbClr>
            </a:solidFill>
          </p:spPr>
          <p:txBody>
            <a:bodyPr/>
            <a:lstStyle/>
            <a:p/>
          </p:txBody>
        </p:sp>
        <p:sp>
          <p:nvSpPr>
            <p:cNvPr id="31" name="rc31"/>
            <p:cNvSpPr/>
            <p:nvPr/>
          </p:nvSpPr>
          <p:spPr>
            <a:xfrm>
              <a:off x="3162075" y="3639212"/>
              <a:ext cx="239888" cy="572797"/>
            </a:xfrm>
            <a:prstGeom prst="rect">
              <a:avLst/>
            </a:prstGeom>
            <a:solidFill>
              <a:srgbClr val="E2231A">
                <a:alpha val="90196"/>
              </a:srgbClr>
            </a:solidFill>
          </p:spPr>
          <p:txBody>
            <a:bodyPr/>
            <a:lstStyle/>
            <a:p/>
          </p:txBody>
        </p:sp>
        <p:sp>
          <p:nvSpPr>
            <p:cNvPr id="32" name="rc32"/>
            <p:cNvSpPr/>
            <p:nvPr/>
          </p:nvSpPr>
          <p:spPr>
            <a:xfrm>
              <a:off x="3428618" y="3850284"/>
              <a:ext cx="239888" cy="361725"/>
            </a:xfrm>
            <a:prstGeom prst="rect">
              <a:avLst/>
            </a:prstGeom>
            <a:solidFill>
              <a:srgbClr val="E2231A">
                <a:alpha val="90196"/>
              </a:srgbClr>
            </a:solidFill>
          </p:spPr>
          <p:txBody>
            <a:bodyPr/>
            <a:lstStyle/>
            <a:p/>
          </p:txBody>
        </p:sp>
        <p:sp>
          <p:nvSpPr>
            <p:cNvPr id="33" name="rc33"/>
            <p:cNvSpPr/>
            <p:nvPr/>
          </p:nvSpPr>
          <p:spPr>
            <a:xfrm>
              <a:off x="3695161" y="3841730"/>
              <a:ext cx="239888" cy="370279"/>
            </a:xfrm>
            <a:prstGeom prst="rect">
              <a:avLst/>
            </a:prstGeom>
            <a:solidFill>
              <a:srgbClr val="E2231A">
                <a:alpha val="90196"/>
              </a:srgbClr>
            </a:solidFill>
          </p:spPr>
          <p:txBody>
            <a:bodyPr/>
            <a:lstStyle/>
            <a:p/>
          </p:txBody>
        </p:sp>
        <p:sp>
          <p:nvSpPr>
            <p:cNvPr id="34" name="rc34"/>
            <p:cNvSpPr/>
            <p:nvPr/>
          </p:nvSpPr>
          <p:spPr>
            <a:xfrm>
              <a:off x="3961705" y="3831731"/>
              <a:ext cx="239888" cy="380278"/>
            </a:xfrm>
            <a:prstGeom prst="rect">
              <a:avLst/>
            </a:prstGeom>
            <a:solidFill>
              <a:srgbClr val="E2231A">
                <a:alpha val="90196"/>
              </a:srgbClr>
            </a:solidFill>
          </p:spPr>
          <p:txBody>
            <a:bodyPr/>
            <a:lstStyle/>
            <a:p/>
          </p:txBody>
        </p:sp>
        <p:sp>
          <p:nvSpPr>
            <p:cNvPr id="35" name="rc35"/>
            <p:cNvSpPr/>
            <p:nvPr/>
          </p:nvSpPr>
          <p:spPr>
            <a:xfrm>
              <a:off x="4228248" y="3877029"/>
              <a:ext cx="239888" cy="334980"/>
            </a:xfrm>
            <a:prstGeom prst="rect">
              <a:avLst/>
            </a:prstGeom>
            <a:solidFill>
              <a:srgbClr val="E2231A">
                <a:alpha val="90196"/>
              </a:srgbClr>
            </a:solidFill>
          </p:spPr>
          <p:txBody>
            <a:bodyPr/>
            <a:lstStyle/>
            <a:p/>
          </p:txBody>
        </p:sp>
        <p:sp>
          <p:nvSpPr>
            <p:cNvPr id="36" name="rc36"/>
            <p:cNvSpPr/>
            <p:nvPr/>
          </p:nvSpPr>
          <p:spPr>
            <a:xfrm>
              <a:off x="4494791" y="3871487"/>
              <a:ext cx="239888" cy="340521"/>
            </a:xfrm>
            <a:prstGeom prst="rect">
              <a:avLst/>
            </a:prstGeom>
            <a:solidFill>
              <a:srgbClr val="E2231A">
                <a:alpha val="90196"/>
              </a:srgbClr>
            </a:solidFill>
          </p:spPr>
          <p:txBody>
            <a:bodyPr/>
            <a:lstStyle/>
            <a:p/>
          </p:txBody>
        </p:sp>
        <p:sp>
          <p:nvSpPr>
            <p:cNvPr id="37" name="rc37"/>
            <p:cNvSpPr/>
            <p:nvPr/>
          </p:nvSpPr>
          <p:spPr>
            <a:xfrm>
              <a:off x="4761334" y="3868716"/>
              <a:ext cx="239888" cy="343292"/>
            </a:xfrm>
            <a:prstGeom prst="rect">
              <a:avLst/>
            </a:prstGeom>
            <a:solidFill>
              <a:srgbClr val="E2231A">
                <a:alpha val="90196"/>
              </a:srgbClr>
            </a:solidFill>
          </p:spPr>
          <p:txBody>
            <a:bodyPr/>
            <a:lstStyle/>
            <a:p/>
          </p:txBody>
        </p:sp>
        <p:sp>
          <p:nvSpPr>
            <p:cNvPr id="38" name="rc38"/>
            <p:cNvSpPr/>
            <p:nvPr/>
          </p:nvSpPr>
          <p:spPr>
            <a:xfrm>
              <a:off x="5027877" y="3909316"/>
              <a:ext cx="239888" cy="302692"/>
            </a:xfrm>
            <a:prstGeom prst="rect">
              <a:avLst/>
            </a:prstGeom>
            <a:solidFill>
              <a:srgbClr val="E2231A">
                <a:alpha val="90196"/>
              </a:srgbClr>
            </a:solidFill>
          </p:spPr>
          <p:txBody>
            <a:bodyPr/>
            <a:lstStyle/>
            <a:p/>
          </p:txBody>
        </p:sp>
        <p:sp>
          <p:nvSpPr>
            <p:cNvPr id="39" name="rc39"/>
            <p:cNvSpPr/>
            <p:nvPr/>
          </p:nvSpPr>
          <p:spPr>
            <a:xfrm>
              <a:off x="5294420" y="3904136"/>
              <a:ext cx="239888" cy="307873"/>
            </a:xfrm>
            <a:prstGeom prst="rect">
              <a:avLst/>
            </a:prstGeom>
            <a:solidFill>
              <a:srgbClr val="E2231A">
                <a:alpha val="90196"/>
              </a:srgbClr>
            </a:solidFill>
          </p:spPr>
          <p:txBody>
            <a:bodyPr/>
            <a:lstStyle/>
            <a:p/>
          </p:txBody>
        </p:sp>
        <p:sp>
          <p:nvSpPr>
            <p:cNvPr id="40" name="rc40"/>
            <p:cNvSpPr/>
            <p:nvPr/>
          </p:nvSpPr>
          <p:spPr>
            <a:xfrm>
              <a:off x="5560963" y="3899437"/>
              <a:ext cx="239888" cy="312571"/>
            </a:xfrm>
            <a:prstGeom prst="rect">
              <a:avLst/>
            </a:prstGeom>
            <a:solidFill>
              <a:srgbClr val="E2231A">
                <a:alpha val="90196"/>
              </a:srgbClr>
            </a:solidFill>
          </p:spPr>
          <p:txBody>
            <a:bodyPr/>
            <a:lstStyle/>
            <a:p/>
          </p:txBody>
        </p:sp>
        <p:sp>
          <p:nvSpPr>
            <p:cNvPr id="41" name="rc41"/>
            <p:cNvSpPr/>
            <p:nvPr/>
          </p:nvSpPr>
          <p:spPr>
            <a:xfrm>
              <a:off x="5827506" y="3952205"/>
              <a:ext cx="239888" cy="259803"/>
            </a:xfrm>
            <a:prstGeom prst="rect">
              <a:avLst/>
            </a:prstGeom>
            <a:solidFill>
              <a:srgbClr val="E2231A">
                <a:alpha val="90196"/>
              </a:srgbClr>
            </a:solidFill>
          </p:spPr>
          <p:txBody>
            <a:bodyPr/>
            <a:lstStyle/>
            <a:p/>
          </p:txBody>
        </p:sp>
        <p:sp>
          <p:nvSpPr>
            <p:cNvPr id="42" name="rc42"/>
            <p:cNvSpPr/>
            <p:nvPr/>
          </p:nvSpPr>
          <p:spPr>
            <a:xfrm>
              <a:off x="6094049" y="3951061"/>
              <a:ext cx="239888" cy="260948"/>
            </a:xfrm>
            <a:prstGeom prst="rect">
              <a:avLst/>
            </a:prstGeom>
            <a:solidFill>
              <a:srgbClr val="E2231A">
                <a:alpha val="90196"/>
              </a:srgbClr>
            </a:solidFill>
          </p:spPr>
          <p:txBody>
            <a:bodyPr/>
            <a:lstStyle/>
            <a:p/>
          </p:txBody>
        </p:sp>
        <p:sp>
          <p:nvSpPr>
            <p:cNvPr id="43" name="rc43"/>
            <p:cNvSpPr/>
            <p:nvPr/>
          </p:nvSpPr>
          <p:spPr>
            <a:xfrm>
              <a:off x="6360593" y="3955518"/>
              <a:ext cx="239888" cy="256490"/>
            </a:xfrm>
            <a:prstGeom prst="rect">
              <a:avLst/>
            </a:prstGeom>
            <a:solidFill>
              <a:srgbClr val="E2231A">
                <a:alpha val="90196"/>
              </a:srgbClr>
            </a:solidFill>
          </p:spPr>
          <p:txBody>
            <a:bodyPr/>
            <a:lstStyle/>
            <a:p/>
          </p:txBody>
        </p:sp>
        <p:sp>
          <p:nvSpPr>
            <p:cNvPr id="44" name="rc44"/>
            <p:cNvSpPr/>
            <p:nvPr/>
          </p:nvSpPr>
          <p:spPr>
            <a:xfrm>
              <a:off x="6627136" y="4058524"/>
              <a:ext cx="239888" cy="153484"/>
            </a:xfrm>
            <a:prstGeom prst="rect">
              <a:avLst/>
            </a:prstGeom>
            <a:solidFill>
              <a:srgbClr val="E2231A">
                <a:alpha val="90196"/>
              </a:srgbClr>
            </a:solidFill>
          </p:spPr>
          <p:txBody>
            <a:bodyPr/>
            <a:lstStyle/>
            <a:p/>
          </p:txBody>
        </p:sp>
        <p:sp>
          <p:nvSpPr>
            <p:cNvPr id="45" name="rc45"/>
            <p:cNvSpPr/>
            <p:nvPr/>
          </p:nvSpPr>
          <p:spPr>
            <a:xfrm>
              <a:off x="6893679" y="3943652"/>
              <a:ext cx="239888" cy="268357"/>
            </a:xfrm>
            <a:prstGeom prst="rect">
              <a:avLst/>
            </a:prstGeom>
            <a:solidFill>
              <a:srgbClr val="E2231A">
                <a:alpha val="90196"/>
              </a:srgbClr>
            </a:solidFill>
          </p:spPr>
          <p:txBody>
            <a:bodyPr/>
            <a:lstStyle/>
            <a:p/>
          </p:txBody>
        </p:sp>
        <p:sp>
          <p:nvSpPr>
            <p:cNvPr id="46" name="rc46"/>
            <p:cNvSpPr/>
            <p:nvPr/>
          </p:nvSpPr>
          <p:spPr>
            <a:xfrm>
              <a:off x="7160222" y="4015334"/>
              <a:ext cx="239888" cy="196675"/>
            </a:xfrm>
            <a:prstGeom prst="rect">
              <a:avLst/>
            </a:prstGeom>
            <a:solidFill>
              <a:srgbClr val="E2231A">
                <a:alpha val="90196"/>
              </a:srgbClr>
            </a:solidFill>
          </p:spPr>
          <p:txBody>
            <a:bodyPr/>
            <a:lstStyle/>
            <a:p/>
          </p:txBody>
        </p:sp>
        <p:sp>
          <p:nvSpPr>
            <p:cNvPr id="47" name="rc47"/>
            <p:cNvSpPr/>
            <p:nvPr/>
          </p:nvSpPr>
          <p:spPr>
            <a:xfrm>
              <a:off x="7426765" y="3960578"/>
              <a:ext cx="239888" cy="251430"/>
            </a:xfrm>
            <a:prstGeom prst="rect">
              <a:avLst/>
            </a:prstGeom>
            <a:solidFill>
              <a:srgbClr val="E2231A">
                <a:alpha val="90196"/>
              </a:srgbClr>
            </a:solidFill>
          </p:spPr>
          <p:txBody>
            <a:bodyPr/>
            <a:lstStyle/>
            <a:p/>
          </p:txBody>
        </p:sp>
        <p:sp>
          <p:nvSpPr>
            <p:cNvPr id="48" name="rc48"/>
            <p:cNvSpPr/>
            <p:nvPr/>
          </p:nvSpPr>
          <p:spPr>
            <a:xfrm>
              <a:off x="7693308" y="4012864"/>
              <a:ext cx="239888" cy="199144"/>
            </a:xfrm>
            <a:prstGeom prst="rect">
              <a:avLst/>
            </a:prstGeom>
            <a:solidFill>
              <a:srgbClr val="E2231A">
                <a:alpha val="90196"/>
              </a:srgbClr>
            </a:solidFill>
          </p:spPr>
          <p:txBody>
            <a:bodyPr/>
            <a:lstStyle/>
            <a:p/>
          </p:txBody>
        </p:sp>
        <p:sp>
          <p:nvSpPr>
            <p:cNvPr id="49" name="rc49"/>
            <p:cNvSpPr/>
            <p:nvPr/>
          </p:nvSpPr>
          <p:spPr>
            <a:xfrm>
              <a:off x="7959851" y="3966241"/>
              <a:ext cx="239888" cy="245768"/>
            </a:xfrm>
            <a:prstGeom prst="rect">
              <a:avLst/>
            </a:prstGeom>
            <a:solidFill>
              <a:srgbClr val="E2231A">
                <a:alpha val="90196"/>
              </a:srgbClr>
            </a:solidFill>
          </p:spPr>
          <p:txBody>
            <a:bodyPr/>
            <a:lstStyle/>
            <a:p/>
          </p:txBody>
        </p:sp>
        <p:sp>
          <p:nvSpPr>
            <p:cNvPr id="50" name="rc50"/>
            <p:cNvSpPr/>
            <p:nvPr/>
          </p:nvSpPr>
          <p:spPr>
            <a:xfrm>
              <a:off x="2628989" y="2943349"/>
              <a:ext cx="239888" cy="704958"/>
            </a:xfrm>
            <a:prstGeom prst="rect">
              <a:avLst/>
            </a:prstGeom>
            <a:solidFill>
              <a:srgbClr val="B3B3B3">
                <a:alpha val="90196"/>
              </a:srgbClr>
            </a:solidFill>
          </p:spPr>
          <p:txBody>
            <a:bodyPr/>
            <a:lstStyle/>
            <a:p/>
          </p:txBody>
        </p:sp>
        <p:sp>
          <p:nvSpPr>
            <p:cNvPr id="51" name="rc51"/>
            <p:cNvSpPr/>
            <p:nvPr/>
          </p:nvSpPr>
          <p:spPr>
            <a:xfrm>
              <a:off x="2895532" y="2939133"/>
              <a:ext cx="239888" cy="706524"/>
            </a:xfrm>
            <a:prstGeom prst="rect">
              <a:avLst/>
            </a:prstGeom>
            <a:solidFill>
              <a:srgbClr val="B3B3B3">
                <a:alpha val="90196"/>
              </a:srgbClr>
            </a:solidFill>
          </p:spPr>
          <p:txBody>
            <a:bodyPr/>
            <a:lstStyle/>
            <a:p/>
          </p:txBody>
        </p:sp>
        <p:sp>
          <p:nvSpPr>
            <p:cNvPr id="52" name="rc52"/>
            <p:cNvSpPr/>
            <p:nvPr/>
          </p:nvSpPr>
          <p:spPr>
            <a:xfrm>
              <a:off x="3162075" y="2923049"/>
              <a:ext cx="239888" cy="716162"/>
            </a:xfrm>
            <a:prstGeom prst="rect">
              <a:avLst/>
            </a:prstGeom>
            <a:solidFill>
              <a:srgbClr val="B3B3B3">
                <a:alpha val="90196"/>
              </a:srgbClr>
            </a:solidFill>
          </p:spPr>
          <p:txBody>
            <a:bodyPr/>
            <a:lstStyle/>
            <a:p/>
          </p:txBody>
        </p:sp>
        <p:sp>
          <p:nvSpPr>
            <p:cNvPr id="53" name="rc53"/>
            <p:cNvSpPr/>
            <p:nvPr/>
          </p:nvSpPr>
          <p:spPr>
            <a:xfrm>
              <a:off x="3428618" y="3451572"/>
              <a:ext cx="239888" cy="398711"/>
            </a:xfrm>
            <a:prstGeom prst="rect">
              <a:avLst/>
            </a:prstGeom>
            <a:solidFill>
              <a:srgbClr val="B3B3B3">
                <a:alpha val="90196"/>
              </a:srgbClr>
            </a:solidFill>
          </p:spPr>
          <p:txBody>
            <a:bodyPr/>
            <a:lstStyle/>
            <a:p/>
          </p:txBody>
        </p:sp>
        <p:sp>
          <p:nvSpPr>
            <p:cNvPr id="54" name="rc54"/>
            <p:cNvSpPr/>
            <p:nvPr/>
          </p:nvSpPr>
          <p:spPr>
            <a:xfrm>
              <a:off x="3695161" y="3439766"/>
              <a:ext cx="239888" cy="401964"/>
            </a:xfrm>
            <a:prstGeom prst="rect">
              <a:avLst/>
            </a:prstGeom>
            <a:solidFill>
              <a:srgbClr val="B3B3B3">
                <a:alpha val="90196"/>
              </a:srgbClr>
            </a:solidFill>
          </p:spPr>
          <p:txBody>
            <a:bodyPr/>
            <a:lstStyle/>
            <a:p/>
          </p:txBody>
        </p:sp>
        <p:sp>
          <p:nvSpPr>
            <p:cNvPr id="55" name="rc55"/>
            <p:cNvSpPr/>
            <p:nvPr/>
          </p:nvSpPr>
          <p:spPr>
            <a:xfrm>
              <a:off x="3961705" y="3417839"/>
              <a:ext cx="239888" cy="413891"/>
            </a:xfrm>
            <a:prstGeom prst="rect">
              <a:avLst/>
            </a:prstGeom>
            <a:solidFill>
              <a:srgbClr val="B3B3B3">
                <a:alpha val="90196"/>
              </a:srgbClr>
            </a:solidFill>
          </p:spPr>
          <p:txBody>
            <a:bodyPr/>
            <a:lstStyle/>
            <a:p/>
          </p:txBody>
        </p:sp>
        <p:sp>
          <p:nvSpPr>
            <p:cNvPr id="56" name="rc56"/>
            <p:cNvSpPr/>
            <p:nvPr/>
          </p:nvSpPr>
          <p:spPr>
            <a:xfrm>
              <a:off x="4228248" y="3541627"/>
              <a:ext cx="239888" cy="335401"/>
            </a:xfrm>
            <a:prstGeom prst="rect">
              <a:avLst/>
            </a:prstGeom>
            <a:solidFill>
              <a:srgbClr val="B3B3B3">
                <a:alpha val="90196"/>
              </a:srgbClr>
            </a:solidFill>
          </p:spPr>
          <p:txBody>
            <a:bodyPr/>
            <a:lstStyle/>
            <a:p/>
          </p:txBody>
        </p:sp>
        <p:sp>
          <p:nvSpPr>
            <p:cNvPr id="57" name="rc57"/>
            <p:cNvSpPr/>
            <p:nvPr/>
          </p:nvSpPr>
          <p:spPr>
            <a:xfrm>
              <a:off x="4494791" y="3525725"/>
              <a:ext cx="239888" cy="345762"/>
            </a:xfrm>
            <a:prstGeom prst="rect">
              <a:avLst/>
            </a:prstGeom>
            <a:solidFill>
              <a:srgbClr val="B3B3B3">
                <a:alpha val="90196"/>
              </a:srgbClr>
            </a:solidFill>
          </p:spPr>
          <p:txBody>
            <a:bodyPr/>
            <a:lstStyle/>
            <a:p/>
          </p:txBody>
        </p:sp>
        <p:sp>
          <p:nvSpPr>
            <p:cNvPr id="58" name="rc58"/>
            <p:cNvSpPr/>
            <p:nvPr/>
          </p:nvSpPr>
          <p:spPr>
            <a:xfrm>
              <a:off x="4761334" y="3517111"/>
              <a:ext cx="239888" cy="351605"/>
            </a:xfrm>
            <a:prstGeom prst="rect">
              <a:avLst/>
            </a:prstGeom>
            <a:solidFill>
              <a:srgbClr val="B3B3B3">
                <a:alpha val="90196"/>
              </a:srgbClr>
            </a:solidFill>
          </p:spPr>
          <p:txBody>
            <a:bodyPr/>
            <a:lstStyle/>
            <a:p/>
          </p:txBody>
        </p:sp>
        <p:sp>
          <p:nvSpPr>
            <p:cNvPr id="59" name="rc59"/>
            <p:cNvSpPr/>
            <p:nvPr/>
          </p:nvSpPr>
          <p:spPr>
            <a:xfrm>
              <a:off x="5027877" y="3561566"/>
              <a:ext cx="239888" cy="347750"/>
            </a:xfrm>
            <a:prstGeom prst="rect">
              <a:avLst/>
            </a:prstGeom>
            <a:solidFill>
              <a:srgbClr val="B3B3B3">
                <a:alpha val="90196"/>
              </a:srgbClr>
            </a:solidFill>
          </p:spPr>
          <p:txBody>
            <a:bodyPr/>
            <a:lstStyle/>
            <a:p/>
          </p:txBody>
        </p:sp>
        <p:sp>
          <p:nvSpPr>
            <p:cNvPr id="60" name="rc60"/>
            <p:cNvSpPr/>
            <p:nvPr/>
          </p:nvSpPr>
          <p:spPr>
            <a:xfrm>
              <a:off x="5294420" y="3553675"/>
              <a:ext cx="239888" cy="350461"/>
            </a:xfrm>
            <a:prstGeom prst="rect">
              <a:avLst/>
            </a:prstGeom>
            <a:solidFill>
              <a:srgbClr val="B3B3B3">
                <a:alpha val="90196"/>
              </a:srgbClr>
            </a:solidFill>
          </p:spPr>
          <p:txBody>
            <a:bodyPr/>
            <a:lstStyle/>
            <a:p/>
          </p:txBody>
        </p:sp>
        <p:sp>
          <p:nvSpPr>
            <p:cNvPr id="61" name="rc61"/>
            <p:cNvSpPr/>
            <p:nvPr/>
          </p:nvSpPr>
          <p:spPr>
            <a:xfrm>
              <a:off x="5560963" y="3543013"/>
              <a:ext cx="239888" cy="356424"/>
            </a:xfrm>
            <a:prstGeom prst="rect">
              <a:avLst/>
            </a:prstGeom>
            <a:solidFill>
              <a:srgbClr val="B3B3B3">
                <a:alpha val="90196"/>
              </a:srgbClr>
            </a:solidFill>
          </p:spPr>
          <p:txBody>
            <a:bodyPr/>
            <a:lstStyle/>
            <a:p/>
          </p:txBody>
        </p:sp>
        <p:sp>
          <p:nvSpPr>
            <p:cNvPr id="62" name="rc62"/>
            <p:cNvSpPr/>
            <p:nvPr/>
          </p:nvSpPr>
          <p:spPr>
            <a:xfrm>
              <a:off x="5827506" y="3687522"/>
              <a:ext cx="239888" cy="264683"/>
            </a:xfrm>
            <a:prstGeom prst="rect">
              <a:avLst/>
            </a:prstGeom>
            <a:solidFill>
              <a:srgbClr val="B3B3B3">
                <a:alpha val="90196"/>
              </a:srgbClr>
            </a:solidFill>
          </p:spPr>
          <p:txBody>
            <a:bodyPr/>
            <a:lstStyle/>
            <a:p/>
          </p:txBody>
        </p:sp>
        <p:sp>
          <p:nvSpPr>
            <p:cNvPr id="63" name="rc63"/>
            <p:cNvSpPr/>
            <p:nvPr/>
          </p:nvSpPr>
          <p:spPr>
            <a:xfrm>
              <a:off x="6094049" y="3680896"/>
              <a:ext cx="239888" cy="270164"/>
            </a:xfrm>
            <a:prstGeom prst="rect">
              <a:avLst/>
            </a:prstGeom>
            <a:solidFill>
              <a:srgbClr val="B3B3B3">
                <a:alpha val="90196"/>
              </a:srgbClr>
            </a:solidFill>
          </p:spPr>
          <p:txBody>
            <a:bodyPr/>
            <a:lstStyle/>
            <a:p/>
          </p:txBody>
        </p:sp>
        <p:sp>
          <p:nvSpPr>
            <p:cNvPr id="64" name="rc64"/>
            <p:cNvSpPr/>
            <p:nvPr/>
          </p:nvSpPr>
          <p:spPr>
            <a:xfrm>
              <a:off x="6360593" y="3680053"/>
              <a:ext cx="239888" cy="275465"/>
            </a:xfrm>
            <a:prstGeom prst="rect">
              <a:avLst/>
            </a:prstGeom>
            <a:solidFill>
              <a:srgbClr val="B3B3B3">
                <a:alpha val="90196"/>
              </a:srgbClr>
            </a:solidFill>
          </p:spPr>
          <p:txBody>
            <a:bodyPr/>
            <a:lstStyle/>
            <a:p/>
          </p:txBody>
        </p:sp>
        <p:sp>
          <p:nvSpPr>
            <p:cNvPr id="65" name="rc65"/>
            <p:cNvSpPr/>
            <p:nvPr/>
          </p:nvSpPr>
          <p:spPr>
            <a:xfrm>
              <a:off x="6627136" y="3840465"/>
              <a:ext cx="239888" cy="218059"/>
            </a:xfrm>
            <a:prstGeom prst="rect">
              <a:avLst/>
            </a:prstGeom>
            <a:solidFill>
              <a:srgbClr val="B3B3B3">
                <a:alpha val="90196"/>
              </a:srgbClr>
            </a:solidFill>
          </p:spPr>
          <p:txBody>
            <a:bodyPr/>
            <a:lstStyle/>
            <a:p/>
          </p:txBody>
        </p:sp>
        <p:sp>
          <p:nvSpPr>
            <p:cNvPr id="66" name="rc66"/>
            <p:cNvSpPr/>
            <p:nvPr/>
          </p:nvSpPr>
          <p:spPr>
            <a:xfrm>
              <a:off x="6893679" y="3895160"/>
              <a:ext cx="239888" cy="48491"/>
            </a:xfrm>
            <a:prstGeom prst="rect">
              <a:avLst/>
            </a:prstGeom>
            <a:solidFill>
              <a:srgbClr val="B3B3B3">
                <a:alpha val="90196"/>
              </a:srgbClr>
            </a:solidFill>
          </p:spPr>
          <p:txBody>
            <a:bodyPr/>
            <a:lstStyle/>
            <a:p/>
          </p:txBody>
        </p:sp>
        <p:sp>
          <p:nvSpPr>
            <p:cNvPr id="67" name="rc67"/>
            <p:cNvSpPr/>
            <p:nvPr/>
          </p:nvSpPr>
          <p:spPr>
            <a:xfrm>
              <a:off x="7160222" y="3898172"/>
              <a:ext cx="239888" cy="117161"/>
            </a:xfrm>
            <a:prstGeom prst="rect">
              <a:avLst/>
            </a:prstGeom>
            <a:solidFill>
              <a:srgbClr val="B3B3B3">
                <a:alpha val="90196"/>
              </a:srgbClr>
            </a:solidFill>
          </p:spPr>
          <p:txBody>
            <a:bodyPr/>
            <a:lstStyle/>
            <a:p/>
          </p:txBody>
        </p:sp>
        <p:sp>
          <p:nvSpPr>
            <p:cNvPr id="68" name="rc68"/>
            <p:cNvSpPr/>
            <p:nvPr/>
          </p:nvSpPr>
          <p:spPr>
            <a:xfrm>
              <a:off x="7426765" y="3734206"/>
              <a:ext cx="239888" cy="226372"/>
            </a:xfrm>
            <a:prstGeom prst="rect">
              <a:avLst/>
            </a:prstGeom>
            <a:solidFill>
              <a:srgbClr val="B3B3B3">
                <a:alpha val="90196"/>
              </a:srgbClr>
            </a:solidFill>
          </p:spPr>
          <p:txBody>
            <a:bodyPr/>
            <a:lstStyle/>
            <a:p/>
          </p:txBody>
        </p:sp>
        <p:sp>
          <p:nvSpPr>
            <p:cNvPr id="69" name="rc69"/>
            <p:cNvSpPr/>
            <p:nvPr/>
          </p:nvSpPr>
          <p:spPr>
            <a:xfrm>
              <a:off x="7693308" y="3846549"/>
              <a:ext cx="239888" cy="166315"/>
            </a:xfrm>
            <a:prstGeom prst="rect">
              <a:avLst/>
            </a:prstGeom>
            <a:solidFill>
              <a:srgbClr val="B3B3B3">
                <a:alpha val="90196"/>
              </a:srgbClr>
            </a:solidFill>
          </p:spPr>
          <p:txBody>
            <a:bodyPr/>
            <a:lstStyle/>
            <a:p/>
          </p:txBody>
        </p:sp>
        <p:sp>
          <p:nvSpPr>
            <p:cNvPr id="70" name="rc70"/>
            <p:cNvSpPr/>
            <p:nvPr/>
          </p:nvSpPr>
          <p:spPr>
            <a:xfrm>
              <a:off x="7959851" y="3804021"/>
              <a:ext cx="239888" cy="162219"/>
            </a:xfrm>
            <a:prstGeom prst="rect">
              <a:avLst/>
            </a:prstGeom>
            <a:solidFill>
              <a:srgbClr val="B3B3B3">
                <a:alpha val="90196"/>
              </a:srgbClr>
            </a:solidFill>
          </p:spPr>
          <p:txBody>
            <a:bodyPr/>
            <a:lstStyle/>
            <a:p/>
          </p:txBody>
        </p:sp>
        <p:sp>
          <p:nvSpPr>
            <p:cNvPr id="71" name="pl71"/>
            <p:cNvSpPr/>
            <p:nvPr/>
          </p:nvSpPr>
          <p:spPr>
            <a:xfrm>
              <a:off x="1416218" y="2128191"/>
              <a:ext cx="6663577" cy="322239"/>
            </a:xfrm>
            <a:custGeom>
              <a:avLst/>
              <a:pathLst>
                <a:path w="6663577" h="322239">
                  <a:moveTo>
                    <a:pt x="0" y="322239"/>
                  </a:moveTo>
                  <a:lnTo>
                    <a:pt x="266543" y="322239"/>
                  </a:lnTo>
                  <a:lnTo>
                    <a:pt x="533086" y="322239"/>
                  </a:lnTo>
                  <a:lnTo>
                    <a:pt x="799629" y="322239"/>
                  </a:lnTo>
                  <a:lnTo>
                    <a:pt x="1066172" y="322239"/>
                  </a:lnTo>
                  <a:lnTo>
                    <a:pt x="1332715" y="214826"/>
                  </a:lnTo>
                  <a:lnTo>
                    <a:pt x="1599258" y="214826"/>
                  </a:lnTo>
                  <a:lnTo>
                    <a:pt x="1865801" y="214826"/>
                  </a:lnTo>
                  <a:lnTo>
                    <a:pt x="2132344" y="107413"/>
                  </a:lnTo>
                  <a:lnTo>
                    <a:pt x="2398888" y="107413"/>
                  </a:lnTo>
                  <a:lnTo>
                    <a:pt x="2665431" y="107413"/>
                  </a:lnTo>
                  <a:lnTo>
                    <a:pt x="2931974" y="85930"/>
                  </a:lnTo>
                  <a:lnTo>
                    <a:pt x="3198517" y="85930"/>
                  </a:lnTo>
                  <a:lnTo>
                    <a:pt x="3465060" y="85930"/>
                  </a:lnTo>
                  <a:lnTo>
                    <a:pt x="3731603" y="64447"/>
                  </a:lnTo>
                  <a:lnTo>
                    <a:pt x="3998146" y="64447"/>
                  </a:lnTo>
                  <a:lnTo>
                    <a:pt x="4264689" y="64447"/>
                  </a:lnTo>
                  <a:lnTo>
                    <a:pt x="4531233" y="42965"/>
                  </a:lnTo>
                  <a:lnTo>
                    <a:pt x="4797776" y="42965"/>
                  </a:lnTo>
                  <a:lnTo>
                    <a:pt x="5064319" y="42965"/>
                  </a:lnTo>
                  <a:lnTo>
                    <a:pt x="5330862" y="0"/>
                  </a:lnTo>
                  <a:lnTo>
                    <a:pt x="5597405" y="42965"/>
                  </a:lnTo>
                  <a:lnTo>
                    <a:pt x="5863948" y="21482"/>
                  </a:lnTo>
                  <a:lnTo>
                    <a:pt x="6130491" y="42965"/>
                  </a:lnTo>
                  <a:lnTo>
                    <a:pt x="6397034" y="21482"/>
                  </a:lnTo>
                  <a:lnTo>
                    <a:pt x="6663577" y="42965"/>
                  </a:lnTo>
                </a:path>
              </a:pathLst>
            </a:custGeom>
            <a:ln w="27101" cap="flat">
              <a:solidFill>
                <a:srgbClr val="3283FE">
                  <a:alpha val="100000"/>
                </a:srgbClr>
              </a:solidFill>
              <a:prstDash val="solid"/>
              <a:round/>
            </a:ln>
          </p:spPr>
          <p:txBody>
            <a:bodyPr/>
            <a:lstStyle/>
            <a:p/>
          </p:txBody>
        </p:sp>
        <p:sp>
          <p:nvSpPr>
            <p:cNvPr id="72" name="pl72"/>
            <p:cNvSpPr/>
            <p:nvPr/>
          </p:nvSpPr>
          <p:spPr>
            <a:xfrm>
              <a:off x="2748933" y="2192639"/>
              <a:ext cx="5330862" cy="494101"/>
            </a:xfrm>
            <a:custGeom>
              <a:avLst/>
              <a:pathLst>
                <a:path w="5330862" h="494101">
                  <a:moveTo>
                    <a:pt x="0" y="494101"/>
                  </a:moveTo>
                  <a:lnTo>
                    <a:pt x="266543" y="494101"/>
                  </a:lnTo>
                  <a:lnTo>
                    <a:pt x="533086" y="494101"/>
                  </a:lnTo>
                  <a:lnTo>
                    <a:pt x="799629" y="236309"/>
                  </a:lnTo>
                  <a:lnTo>
                    <a:pt x="1066172" y="236309"/>
                  </a:lnTo>
                  <a:lnTo>
                    <a:pt x="1332715" y="236309"/>
                  </a:lnTo>
                  <a:lnTo>
                    <a:pt x="1599258" y="171861"/>
                  </a:lnTo>
                  <a:lnTo>
                    <a:pt x="1865801" y="171861"/>
                  </a:lnTo>
                  <a:lnTo>
                    <a:pt x="2132344" y="171861"/>
                  </a:lnTo>
                  <a:lnTo>
                    <a:pt x="2398888" y="150378"/>
                  </a:lnTo>
                  <a:lnTo>
                    <a:pt x="2665431" y="150378"/>
                  </a:lnTo>
                  <a:lnTo>
                    <a:pt x="2931974" y="150378"/>
                  </a:lnTo>
                  <a:lnTo>
                    <a:pt x="3198517" y="85930"/>
                  </a:lnTo>
                  <a:lnTo>
                    <a:pt x="3465060" y="85930"/>
                  </a:lnTo>
                  <a:lnTo>
                    <a:pt x="3731603" y="85930"/>
                  </a:lnTo>
                  <a:lnTo>
                    <a:pt x="3998146" y="21482"/>
                  </a:lnTo>
                  <a:lnTo>
                    <a:pt x="4264689" y="0"/>
                  </a:lnTo>
                  <a:lnTo>
                    <a:pt x="4531233" y="0"/>
                  </a:lnTo>
                  <a:lnTo>
                    <a:pt x="4797776" y="64447"/>
                  </a:lnTo>
                  <a:lnTo>
                    <a:pt x="5064319" y="21482"/>
                  </a:lnTo>
                  <a:lnTo>
                    <a:pt x="5330862" y="42965"/>
                  </a:lnTo>
                </a:path>
              </a:pathLst>
            </a:custGeom>
            <a:ln w="27101" cap="flat">
              <a:solidFill>
                <a:srgbClr val="FFA500">
                  <a:alpha val="100000"/>
                </a:srgbClr>
              </a:solidFill>
              <a:prstDash val="solid"/>
              <a:round/>
            </a:ln>
          </p:spPr>
          <p:txBody>
            <a:bodyPr/>
            <a:lstStyle/>
            <a:p/>
          </p:txBody>
        </p:sp>
        <p:sp>
          <p:nvSpPr>
            <p:cNvPr id="73" name="tx73"/>
            <p:cNvSpPr/>
            <p:nvPr/>
          </p:nvSpPr>
          <p:spPr>
            <a:xfrm>
              <a:off x="1345880"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4" name="tx74"/>
            <p:cNvSpPr/>
            <p:nvPr/>
          </p:nvSpPr>
          <p:spPr>
            <a:xfrm>
              <a:off x="2678595"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5" name="tx75"/>
            <p:cNvSpPr/>
            <p:nvPr/>
          </p:nvSpPr>
          <p:spPr>
            <a:xfrm>
              <a:off x="267859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6" name="tx76"/>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7" name="tx77"/>
            <p:cNvSpPr/>
            <p:nvPr/>
          </p:nvSpPr>
          <p:spPr>
            <a:xfrm>
              <a:off x="4011311"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8" name="tx78"/>
            <p:cNvSpPr/>
            <p:nvPr/>
          </p:nvSpPr>
          <p:spPr>
            <a:xfrm>
              <a:off x="534402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9" name="tx79"/>
            <p:cNvSpPr/>
            <p:nvPr/>
          </p:nvSpPr>
          <p:spPr>
            <a:xfrm>
              <a:off x="534402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0" name="tx80"/>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2" name="tx82"/>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6" name="tx86"/>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7" name="tx87"/>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8" name="tx88"/>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9" name="tx89"/>
            <p:cNvSpPr/>
            <p:nvPr/>
          </p:nvSpPr>
          <p:spPr>
            <a:xfrm>
              <a:off x="747637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0" name="tx90"/>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1" name="tx91"/>
            <p:cNvSpPr/>
            <p:nvPr/>
          </p:nvSpPr>
          <p:spPr>
            <a:xfrm>
              <a:off x="774291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2" name="tx92"/>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3" name="tx93"/>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4" name="tx94"/>
            <p:cNvSpPr/>
            <p:nvPr/>
          </p:nvSpPr>
          <p:spPr>
            <a:xfrm>
              <a:off x="1310724" y="37537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5" name="tx95"/>
            <p:cNvSpPr/>
            <p:nvPr/>
          </p:nvSpPr>
          <p:spPr>
            <a:xfrm>
              <a:off x="2673584" y="3889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6" name="tx96"/>
            <p:cNvSpPr/>
            <p:nvPr/>
          </p:nvSpPr>
          <p:spPr>
            <a:xfrm>
              <a:off x="4006300" y="39813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7" name="tx97"/>
            <p:cNvSpPr/>
            <p:nvPr/>
          </p:nvSpPr>
          <p:spPr>
            <a:xfrm>
              <a:off x="5339016" y="40176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8" name="tx98"/>
            <p:cNvSpPr/>
            <p:nvPr/>
          </p:nvSpPr>
          <p:spPr>
            <a:xfrm>
              <a:off x="6405188" y="40432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9" name="tx99"/>
            <p:cNvSpPr/>
            <p:nvPr/>
          </p:nvSpPr>
          <p:spPr>
            <a:xfrm>
              <a:off x="6671731" y="40948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0" name="tx100"/>
            <p:cNvSpPr/>
            <p:nvPr/>
          </p:nvSpPr>
          <p:spPr>
            <a:xfrm>
              <a:off x="6938274" y="403770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 name="tx101"/>
            <p:cNvSpPr/>
            <p:nvPr/>
          </p:nvSpPr>
          <p:spPr>
            <a:xfrm>
              <a:off x="7204817" y="40731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2" name="tx102"/>
            <p:cNvSpPr/>
            <p:nvPr/>
          </p:nvSpPr>
          <p:spPr>
            <a:xfrm>
              <a:off x="7471361" y="4047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7737904" y="40719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8004447" y="40500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2643440" y="325671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6" name="tx106"/>
            <p:cNvSpPr/>
            <p:nvPr/>
          </p:nvSpPr>
          <p:spPr>
            <a:xfrm>
              <a:off x="4006300" y="3584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7" name="tx107"/>
            <p:cNvSpPr/>
            <p:nvPr/>
          </p:nvSpPr>
          <p:spPr>
            <a:xfrm>
              <a:off x="5339016" y="36884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8" name="tx108"/>
            <p:cNvSpPr/>
            <p:nvPr/>
          </p:nvSpPr>
          <p:spPr>
            <a:xfrm>
              <a:off x="6405188" y="3777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9" name="tx109"/>
            <p:cNvSpPr/>
            <p:nvPr/>
          </p:nvSpPr>
          <p:spPr>
            <a:xfrm>
              <a:off x="6671731" y="39090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0" name="tx110"/>
            <p:cNvSpPr/>
            <p:nvPr/>
          </p:nvSpPr>
          <p:spPr>
            <a:xfrm>
              <a:off x="7204817" y="39163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7471361" y="38068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2" name="tx112"/>
            <p:cNvSpPr/>
            <p:nvPr/>
          </p:nvSpPr>
          <p:spPr>
            <a:xfrm>
              <a:off x="7737904" y="38892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3" name="tx113"/>
            <p:cNvSpPr/>
            <p:nvPr/>
          </p:nvSpPr>
          <p:spPr>
            <a:xfrm>
              <a:off x="8004447" y="3846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4" name="tx114"/>
            <p:cNvSpPr/>
            <p:nvPr/>
          </p:nvSpPr>
          <p:spPr>
            <a:xfrm>
              <a:off x="2653989" y="283830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115" name="tx115"/>
            <p:cNvSpPr/>
            <p:nvPr/>
          </p:nvSpPr>
          <p:spPr>
            <a:xfrm>
              <a:off x="3986705" y="331155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13.2</a:t>
              </a:r>
            </a:p>
          </p:txBody>
        </p:sp>
        <p:sp>
          <p:nvSpPr>
            <p:cNvPr id="116" name="tx116"/>
            <p:cNvSpPr/>
            <p:nvPr/>
          </p:nvSpPr>
          <p:spPr>
            <a:xfrm>
              <a:off x="5319420" y="34474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10.9</a:t>
              </a:r>
            </a:p>
          </p:txBody>
        </p:sp>
        <p:sp>
          <p:nvSpPr>
            <p:cNvPr id="117" name="tx117"/>
            <p:cNvSpPr/>
            <p:nvPr/>
          </p:nvSpPr>
          <p:spPr>
            <a:xfrm>
              <a:off x="6412723" y="357381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18" name="tx118"/>
            <p:cNvSpPr/>
            <p:nvPr/>
          </p:nvSpPr>
          <p:spPr>
            <a:xfrm>
              <a:off x="6679266" y="37342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9" name="tx119"/>
            <p:cNvSpPr/>
            <p:nvPr/>
          </p:nvSpPr>
          <p:spPr>
            <a:xfrm>
              <a:off x="6945809" y="378887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0" name="tx120"/>
            <p:cNvSpPr/>
            <p:nvPr/>
          </p:nvSpPr>
          <p:spPr>
            <a:xfrm>
              <a:off x="7212352" y="379193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1" name="tx121"/>
            <p:cNvSpPr/>
            <p:nvPr/>
          </p:nvSpPr>
          <p:spPr>
            <a:xfrm>
              <a:off x="7478895" y="362797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7745439" y="37403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3" name="tx123"/>
            <p:cNvSpPr/>
            <p:nvPr/>
          </p:nvSpPr>
          <p:spPr>
            <a:xfrm>
              <a:off x="8011982" y="36977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4" name="tx12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639902" y="35575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29551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7" name="tx127"/>
            <p:cNvSpPr/>
            <p:nvPr/>
          </p:nvSpPr>
          <p:spPr>
            <a:xfrm>
              <a:off x="639902" y="235270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8" name="tx12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6" name="pl14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7" name="pl14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8" name="tx14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9" name="tx14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0" name="rc150"/>
            <p:cNvSpPr/>
            <p:nvPr/>
          </p:nvSpPr>
          <p:spPr>
            <a:xfrm>
              <a:off x="4678790" y="5080163"/>
              <a:ext cx="201456" cy="201456"/>
            </a:xfrm>
            <a:prstGeom prst="rect">
              <a:avLst/>
            </a:prstGeom>
            <a:solidFill>
              <a:srgbClr val="E2231A">
                <a:alpha val="90196"/>
              </a:srgbClr>
            </a:solidFill>
          </p:spPr>
          <p:txBody>
            <a:bodyPr/>
            <a:lstStyle/>
            <a:p/>
          </p:txBody>
        </p:sp>
        <p:sp>
          <p:nvSpPr>
            <p:cNvPr id="151" name="rc151"/>
            <p:cNvSpPr/>
            <p:nvPr/>
          </p:nvSpPr>
          <p:spPr>
            <a:xfrm>
              <a:off x="5642950" y="5080163"/>
              <a:ext cx="201456" cy="201456"/>
            </a:xfrm>
            <a:prstGeom prst="rect">
              <a:avLst/>
            </a:prstGeom>
            <a:solidFill>
              <a:srgbClr val="B3B3B3">
                <a:alpha val="90196"/>
              </a:srgbClr>
            </a:solidFill>
          </p:spPr>
          <p:txBody>
            <a:bodyPr/>
            <a:lstStyle/>
            <a:p/>
          </p:txBody>
        </p:sp>
        <p:sp>
          <p:nvSpPr>
            <p:cNvPr id="152" name="tx15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3" name="tx15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4" name="tx15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5" name="tx155"/>
            <p:cNvSpPr/>
            <p:nvPr/>
          </p:nvSpPr>
          <p:spPr>
            <a:xfrm>
              <a:off x="951100" y="1592892"/>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156" name="pl156"/>
            <p:cNvSpPr/>
            <p:nvPr/>
          </p:nvSpPr>
          <p:spPr>
            <a:xfrm>
              <a:off x="22734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2277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1820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1364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506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049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1592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40557"/>
              <a:ext cx="3328610" cy="124062"/>
            </a:xfrm>
            <a:prstGeom prst="rect">
              <a:avLst/>
            </a:prstGeom>
            <a:solidFill>
              <a:srgbClr val="E2231A">
                <a:alpha val="90196"/>
              </a:srgbClr>
            </a:solidFill>
          </p:spPr>
          <p:txBody>
            <a:bodyPr/>
            <a:lstStyle/>
            <a:p/>
          </p:txBody>
        </p:sp>
        <p:sp>
          <p:nvSpPr>
            <p:cNvPr id="168" name="rc168"/>
            <p:cNvSpPr/>
            <p:nvPr/>
          </p:nvSpPr>
          <p:spPr>
            <a:xfrm>
              <a:off x="1296273" y="5685479"/>
              <a:ext cx="2584402" cy="124062"/>
            </a:xfrm>
            <a:prstGeom prst="rect">
              <a:avLst/>
            </a:prstGeom>
            <a:solidFill>
              <a:srgbClr val="E2231A">
                <a:alpha val="90196"/>
              </a:srgbClr>
            </a:solidFill>
          </p:spPr>
          <p:txBody>
            <a:bodyPr/>
            <a:lstStyle/>
            <a:p/>
          </p:txBody>
        </p:sp>
        <p:sp>
          <p:nvSpPr>
            <p:cNvPr id="169" name="rc169"/>
            <p:cNvSpPr/>
            <p:nvPr/>
          </p:nvSpPr>
          <p:spPr>
            <a:xfrm>
              <a:off x="1296273" y="5530401"/>
              <a:ext cx="3189462" cy="124062"/>
            </a:xfrm>
            <a:prstGeom prst="rect">
              <a:avLst/>
            </a:prstGeom>
            <a:solidFill>
              <a:srgbClr val="E2231A">
                <a:alpha val="90196"/>
              </a:srgbClr>
            </a:solidFill>
          </p:spPr>
          <p:txBody>
            <a:bodyPr/>
            <a:lstStyle/>
            <a:p/>
          </p:txBody>
        </p:sp>
        <p:sp>
          <p:nvSpPr>
            <p:cNvPr id="170" name="rc170"/>
            <p:cNvSpPr/>
            <p:nvPr/>
          </p:nvSpPr>
          <p:spPr>
            <a:xfrm>
              <a:off x="4624884" y="5840557"/>
              <a:ext cx="3574856" cy="124062"/>
            </a:xfrm>
            <a:prstGeom prst="rect">
              <a:avLst/>
            </a:prstGeom>
            <a:solidFill>
              <a:srgbClr val="B3B3B3">
                <a:alpha val="90196"/>
              </a:srgbClr>
            </a:solidFill>
          </p:spPr>
          <p:txBody>
            <a:bodyPr/>
            <a:lstStyle/>
            <a:p/>
          </p:txBody>
        </p:sp>
        <p:sp>
          <p:nvSpPr>
            <p:cNvPr id="171" name="rc171"/>
            <p:cNvSpPr/>
            <p:nvPr/>
          </p:nvSpPr>
          <p:spPr>
            <a:xfrm>
              <a:off x="3880676" y="5685479"/>
              <a:ext cx="2158359" cy="124062"/>
            </a:xfrm>
            <a:prstGeom prst="rect">
              <a:avLst/>
            </a:prstGeom>
            <a:solidFill>
              <a:srgbClr val="B3B3B3">
                <a:alpha val="90196"/>
              </a:srgbClr>
            </a:solidFill>
          </p:spPr>
          <p:txBody>
            <a:bodyPr/>
            <a:lstStyle/>
            <a:p/>
          </p:txBody>
        </p:sp>
        <p:sp>
          <p:nvSpPr>
            <p:cNvPr id="172" name="rc172"/>
            <p:cNvSpPr/>
            <p:nvPr/>
          </p:nvSpPr>
          <p:spPr>
            <a:xfrm>
              <a:off x="4485736" y="5530401"/>
              <a:ext cx="2105201" cy="124062"/>
            </a:xfrm>
            <a:prstGeom prst="rect">
              <a:avLst/>
            </a:prstGeom>
            <a:solidFill>
              <a:srgbClr val="B3B3B3">
                <a:alpha val="90196"/>
              </a:srgbClr>
            </a:solidFill>
          </p:spPr>
          <p:txBody>
            <a:bodyPr/>
            <a:lstStyle/>
            <a:p/>
          </p:txBody>
        </p:sp>
        <p:sp>
          <p:nvSpPr>
            <p:cNvPr id="173" name="tx173"/>
            <p:cNvSpPr/>
            <p:nvPr/>
          </p:nvSpPr>
          <p:spPr>
            <a:xfrm>
              <a:off x="828011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4" name="tx174"/>
            <p:cNvSpPr/>
            <p:nvPr/>
          </p:nvSpPr>
          <p:spPr>
            <a:xfrm>
              <a:off x="611940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5" name="tx175"/>
            <p:cNvSpPr/>
            <p:nvPr/>
          </p:nvSpPr>
          <p:spPr>
            <a:xfrm>
              <a:off x="667131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76" name="tx176"/>
            <p:cNvSpPr/>
            <p:nvPr/>
          </p:nvSpPr>
          <p:spPr>
            <a:xfrm>
              <a:off x="288020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77" name="tx177"/>
            <p:cNvSpPr/>
            <p:nvPr/>
          </p:nvSpPr>
          <p:spPr>
            <a:xfrm>
              <a:off x="250810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78" name="tx178"/>
            <p:cNvSpPr/>
            <p:nvPr/>
          </p:nvSpPr>
          <p:spPr>
            <a:xfrm>
              <a:off x="281063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9" name="tx179"/>
            <p:cNvSpPr/>
            <p:nvPr/>
          </p:nvSpPr>
          <p:spPr>
            <a:xfrm>
              <a:off x="633194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0" name="tx180"/>
            <p:cNvSpPr/>
            <p:nvPr/>
          </p:nvSpPr>
          <p:spPr>
            <a:xfrm>
              <a:off x="4879484"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1" name="tx181"/>
            <p:cNvSpPr/>
            <p:nvPr/>
          </p:nvSpPr>
          <p:spPr>
            <a:xfrm>
              <a:off x="545796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2" name="tx18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6" name="tx186"/>
            <p:cNvSpPr/>
            <p:nvPr/>
          </p:nvSpPr>
          <p:spPr>
            <a:xfrm>
              <a:off x="310691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7" name="tx187"/>
            <p:cNvSpPr/>
            <p:nvPr/>
          </p:nvSpPr>
          <p:spPr>
            <a:xfrm>
              <a:off x="506123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8" name="tx188"/>
            <p:cNvSpPr/>
            <p:nvPr/>
          </p:nvSpPr>
          <p:spPr>
            <a:xfrm>
              <a:off x="7015566"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9" name="tx18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95%. This is similar to in 2019, where coverage was 95%.
4,000 children missed their routine first dose of measles vaccine.
MCV2 is typically administered to children between 18 months and five years old. MCV2 coverage remained relatively constant (within 1%) at 92% in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96% in 2025, leaving 4,000 children without any protection against measles. MCV2 coverage also remained relatively constant (within 1%) at 93%</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328070"/>
            </a:xfrm>
            <a:custGeom>
              <a:avLst/>
              <a:pathLst>
                <a:path w="3397293" h="328070">
                  <a:moveTo>
                    <a:pt x="0" y="328070"/>
                  </a:moveTo>
                  <a:lnTo>
                    <a:pt x="135891" y="328070"/>
                  </a:lnTo>
                  <a:lnTo>
                    <a:pt x="271783" y="328070"/>
                  </a:lnTo>
                  <a:lnTo>
                    <a:pt x="407675" y="328070"/>
                  </a:lnTo>
                  <a:lnTo>
                    <a:pt x="543566" y="328070"/>
                  </a:lnTo>
                  <a:lnTo>
                    <a:pt x="679458" y="218713"/>
                  </a:lnTo>
                  <a:lnTo>
                    <a:pt x="815350" y="218713"/>
                  </a:lnTo>
                  <a:lnTo>
                    <a:pt x="951242" y="218713"/>
                  </a:lnTo>
                  <a:lnTo>
                    <a:pt x="1087133" y="109356"/>
                  </a:lnTo>
                  <a:lnTo>
                    <a:pt x="1223025" y="109356"/>
                  </a:lnTo>
                  <a:lnTo>
                    <a:pt x="1358917" y="109356"/>
                  </a:lnTo>
                  <a:lnTo>
                    <a:pt x="1494809" y="87485"/>
                  </a:lnTo>
                  <a:lnTo>
                    <a:pt x="1630700" y="87485"/>
                  </a:lnTo>
                  <a:lnTo>
                    <a:pt x="1766592" y="87485"/>
                  </a:lnTo>
                  <a:lnTo>
                    <a:pt x="1902484" y="65614"/>
                  </a:lnTo>
                  <a:lnTo>
                    <a:pt x="2038375" y="65614"/>
                  </a:lnTo>
                  <a:lnTo>
                    <a:pt x="2174267" y="65614"/>
                  </a:lnTo>
                  <a:lnTo>
                    <a:pt x="2310159" y="43742"/>
                  </a:lnTo>
                  <a:lnTo>
                    <a:pt x="2446051" y="43742"/>
                  </a:lnTo>
                  <a:lnTo>
                    <a:pt x="2581942" y="43742"/>
                  </a:lnTo>
                  <a:lnTo>
                    <a:pt x="2717834" y="0"/>
                  </a:lnTo>
                  <a:lnTo>
                    <a:pt x="2853726" y="43742"/>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328070"/>
            </a:xfrm>
            <a:custGeom>
              <a:avLst/>
              <a:pathLst>
                <a:path w="3397293" h="328070">
                  <a:moveTo>
                    <a:pt x="0" y="328070"/>
                  </a:moveTo>
                  <a:lnTo>
                    <a:pt x="135891" y="328070"/>
                  </a:lnTo>
                  <a:lnTo>
                    <a:pt x="271783" y="328070"/>
                  </a:lnTo>
                  <a:lnTo>
                    <a:pt x="407675" y="328070"/>
                  </a:lnTo>
                  <a:lnTo>
                    <a:pt x="543566" y="328070"/>
                  </a:lnTo>
                  <a:lnTo>
                    <a:pt x="679458" y="218713"/>
                  </a:lnTo>
                  <a:lnTo>
                    <a:pt x="815350" y="218713"/>
                  </a:lnTo>
                  <a:lnTo>
                    <a:pt x="951242" y="218713"/>
                  </a:lnTo>
                  <a:lnTo>
                    <a:pt x="1087133" y="109356"/>
                  </a:lnTo>
                  <a:lnTo>
                    <a:pt x="1223025" y="109356"/>
                  </a:lnTo>
                  <a:lnTo>
                    <a:pt x="1358917" y="109356"/>
                  </a:lnTo>
                  <a:lnTo>
                    <a:pt x="1494809" y="87485"/>
                  </a:lnTo>
                  <a:lnTo>
                    <a:pt x="1630700" y="87485"/>
                  </a:lnTo>
                  <a:lnTo>
                    <a:pt x="1766592" y="87485"/>
                  </a:lnTo>
                  <a:lnTo>
                    <a:pt x="1902484" y="65614"/>
                  </a:lnTo>
                  <a:lnTo>
                    <a:pt x="2038375" y="65614"/>
                  </a:lnTo>
                  <a:lnTo>
                    <a:pt x="2174267" y="65614"/>
                  </a:lnTo>
                  <a:lnTo>
                    <a:pt x="2310159" y="43742"/>
                  </a:lnTo>
                  <a:lnTo>
                    <a:pt x="2446051" y="43742"/>
                  </a:lnTo>
                  <a:lnTo>
                    <a:pt x="2581942" y="43742"/>
                  </a:lnTo>
                  <a:lnTo>
                    <a:pt x="2717834" y="0"/>
                  </a:lnTo>
                  <a:lnTo>
                    <a:pt x="2853726" y="43742"/>
                  </a:lnTo>
                  <a:lnTo>
                    <a:pt x="2989618" y="21871"/>
                  </a:lnTo>
                  <a:lnTo>
                    <a:pt x="3125509" y="43742"/>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328070"/>
            </a:xfrm>
            <a:custGeom>
              <a:avLst/>
              <a:pathLst>
                <a:path w="3397293" h="328070">
                  <a:moveTo>
                    <a:pt x="0" y="328070"/>
                  </a:moveTo>
                  <a:lnTo>
                    <a:pt x="135891" y="328070"/>
                  </a:lnTo>
                  <a:lnTo>
                    <a:pt x="271783" y="328070"/>
                  </a:lnTo>
                  <a:lnTo>
                    <a:pt x="407675" y="328070"/>
                  </a:lnTo>
                  <a:lnTo>
                    <a:pt x="543566" y="328070"/>
                  </a:lnTo>
                  <a:lnTo>
                    <a:pt x="679458" y="218713"/>
                  </a:lnTo>
                  <a:lnTo>
                    <a:pt x="815350" y="218713"/>
                  </a:lnTo>
                  <a:lnTo>
                    <a:pt x="951242" y="218713"/>
                  </a:lnTo>
                  <a:lnTo>
                    <a:pt x="1087133" y="109356"/>
                  </a:lnTo>
                  <a:lnTo>
                    <a:pt x="1223025" y="109356"/>
                  </a:lnTo>
                  <a:lnTo>
                    <a:pt x="1358917" y="109356"/>
                  </a:lnTo>
                  <a:lnTo>
                    <a:pt x="1494809" y="87485"/>
                  </a:lnTo>
                  <a:lnTo>
                    <a:pt x="1630700" y="87485"/>
                  </a:lnTo>
                  <a:lnTo>
                    <a:pt x="1766592" y="87485"/>
                  </a:lnTo>
                  <a:lnTo>
                    <a:pt x="1902484" y="65614"/>
                  </a:lnTo>
                  <a:lnTo>
                    <a:pt x="2038375" y="65614"/>
                  </a:lnTo>
                  <a:lnTo>
                    <a:pt x="2174267" y="65614"/>
                  </a:lnTo>
                  <a:lnTo>
                    <a:pt x="2310159" y="43742"/>
                  </a:lnTo>
                  <a:lnTo>
                    <a:pt x="2446051" y="43742"/>
                  </a:lnTo>
                  <a:lnTo>
                    <a:pt x="2581942" y="43742"/>
                  </a:lnTo>
                  <a:lnTo>
                    <a:pt x="2717834" y="0"/>
                  </a:lnTo>
                  <a:lnTo>
                    <a:pt x="2853726" y="43742"/>
                  </a:lnTo>
                  <a:lnTo>
                    <a:pt x="2989618" y="21871"/>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76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01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12"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147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72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30301" y="1403693"/>
              <a:ext cx="27786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Switzerland,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1275828"/>
            </a:xfrm>
            <a:custGeom>
              <a:avLst/>
              <a:pathLst>
                <a:path w="3397293" h="1275828">
                  <a:moveTo>
                    <a:pt x="0" y="1275828"/>
                  </a:moveTo>
                  <a:lnTo>
                    <a:pt x="135891" y="1275828"/>
                  </a:lnTo>
                  <a:lnTo>
                    <a:pt x="271783" y="1275828"/>
                  </a:lnTo>
                  <a:lnTo>
                    <a:pt x="407675" y="1275828"/>
                  </a:lnTo>
                  <a:lnTo>
                    <a:pt x="543566" y="1275828"/>
                  </a:lnTo>
                  <a:lnTo>
                    <a:pt x="679458" y="850552"/>
                  </a:lnTo>
                  <a:lnTo>
                    <a:pt x="815350" y="850552"/>
                  </a:lnTo>
                  <a:lnTo>
                    <a:pt x="951242" y="850552"/>
                  </a:lnTo>
                  <a:lnTo>
                    <a:pt x="1087133" y="425276"/>
                  </a:lnTo>
                  <a:lnTo>
                    <a:pt x="1223025" y="425276"/>
                  </a:lnTo>
                  <a:lnTo>
                    <a:pt x="1358917" y="425276"/>
                  </a:lnTo>
                  <a:lnTo>
                    <a:pt x="1494809" y="340220"/>
                  </a:lnTo>
                  <a:lnTo>
                    <a:pt x="1630700" y="340220"/>
                  </a:lnTo>
                  <a:lnTo>
                    <a:pt x="1766592" y="340220"/>
                  </a:lnTo>
                  <a:lnTo>
                    <a:pt x="1902484" y="255165"/>
                  </a:lnTo>
                  <a:lnTo>
                    <a:pt x="2038375" y="255165"/>
                  </a:lnTo>
                  <a:lnTo>
                    <a:pt x="2174267" y="255165"/>
                  </a:lnTo>
                  <a:lnTo>
                    <a:pt x="2310159" y="170110"/>
                  </a:lnTo>
                  <a:lnTo>
                    <a:pt x="2446051" y="170110"/>
                  </a:lnTo>
                  <a:lnTo>
                    <a:pt x="2581942" y="170110"/>
                  </a:lnTo>
                  <a:lnTo>
                    <a:pt x="2717834" y="0"/>
                  </a:lnTo>
                  <a:lnTo>
                    <a:pt x="2853726" y="170110"/>
                  </a:lnTo>
                  <a:lnTo>
                    <a:pt x="2989618" y="85055"/>
                  </a:lnTo>
                  <a:lnTo>
                    <a:pt x="3125509" y="170110"/>
                  </a:lnTo>
                  <a:lnTo>
                    <a:pt x="3261401" y="85055"/>
                  </a:lnTo>
                  <a:lnTo>
                    <a:pt x="3397293" y="17011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1275828"/>
            </a:xfrm>
            <a:custGeom>
              <a:avLst/>
              <a:pathLst>
                <a:path w="3397293" h="1275828">
                  <a:moveTo>
                    <a:pt x="0" y="1275828"/>
                  </a:moveTo>
                  <a:lnTo>
                    <a:pt x="135891" y="1275828"/>
                  </a:lnTo>
                  <a:lnTo>
                    <a:pt x="271783" y="1275828"/>
                  </a:lnTo>
                  <a:lnTo>
                    <a:pt x="407675" y="1275828"/>
                  </a:lnTo>
                  <a:lnTo>
                    <a:pt x="543566" y="1275828"/>
                  </a:lnTo>
                  <a:lnTo>
                    <a:pt x="679458" y="850552"/>
                  </a:lnTo>
                  <a:lnTo>
                    <a:pt x="815350" y="850552"/>
                  </a:lnTo>
                  <a:lnTo>
                    <a:pt x="951242" y="850552"/>
                  </a:lnTo>
                  <a:lnTo>
                    <a:pt x="1087133" y="425276"/>
                  </a:lnTo>
                  <a:lnTo>
                    <a:pt x="1223025" y="425276"/>
                  </a:lnTo>
                  <a:lnTo>
                    <a:pt x="1358917" y="425276"/>
                  </a:lnTo>
                  <a:lnTo>
                    <a:pt x="1494809" y="340220"/>
                  </a:lnTo>
                  <a:lnTo>
                    <a:pt x="1630700" y="340220"/>
                  </a:lnTo>
                  <a:lnTo>
                    <a:pt x="1766592" y="340220"/>
                  </a:lnTo>
                  <a:lnTo>
                    <a:pt x="1902484" y="255165"/>
                  </a:lnTo>
                  <a:lnTo>
                    <a:pt x="2038375" y="255165"/>
                  </a:lnTo>
                  <a:lnTo>
                    <a:pt x="2174267" y="255165"/>
                  </a:lnTo>
                  <a:lnTo>
                    <a:pt x="2310159" y="170110"/>
                  </a:lnTo>
                  <a:lnTo>
                    <a:pt x="2446051" y="170110"/>
                  </a:lnTo>
                  <a:lnTo>
                    <a:pt x="2581942" y="170110"/>
                  </a:lnTo>
                  <a:lnTo>
                    <a:pt x="2717834" y="0"/>
                  </a:lnTo>
                  <a:lnTo>
                    <a:pt x="2853726" y="170110"/>
                  </a:lnTo>
                  <a:lnTo>
                    <a:pt x="2989618" y="85055"/>
                  </a:lnTo>
                  <a:lnTo>
                    <a:pt x="3125509" y="170110"/>
                  </a:lnTo>
                  <a:lnTo>
                    <a:pt x="3261401" y="85055"/>
                  </a:lnTo>
                  <a:lnTo>
                    <a:pt x="3397293" y="17011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1411917"/>
            </a:xfrm>
            <a:custGeom>
              <a:avLst/>
              <a:pathLst>
                <a:path w="0" h="1411917">
                  <a:moveTo>
                    <a:pt x="0" y="141191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986640"/>
            </a:xfrm>
            <a:custGeom>
              <a:avLst/>
              <a:pathLst>
                <a:path w="0" h="986640">
                  <a:moveTo>
                    <a:pt x="0" y="98664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1275828"/>
            </a:xfrm>
            <a:custGeom>
              <a:avLst/>
              <a:pathLst>
                <a:path w="3397293" h="1275828">
                  <a:moveTo>
                    <a:pt x="0" y="1275828"/>
                  </a:moveTo>
                  <a:lnTo>
                    <a:pt x="135891" y="1275828"/>
                  </a:lnTo>
                  <a:lnTo>
                    <a:pt x="271783" y="1275828"/>
                  </a:lnTo>
                  <a:lnTo>
                    <a:pt x="407675" y="1275828"/>
                  </a:lnTo>
                  <a:lnTo>
                    <a:pt x="543566" y="1275828"/>
                  </a:lnTo>
                  <a:lnTo>
                    <a:pt x="679458" y="850552"/>
                  </a:lnTo>
                  <a:lnTo>
                    <a:pt x="815350" y="850552"/>
                  </a:lnTo>
                  <a:lnTo>
                    <a:pt x="951242" y="850552"/>
                  </a:lnTo>
                  <a:lnTo>
                    <a:pt x="1087133" y="425276"/>
                  </a:lnTo>
                  <a:lnTo>
                    <a:pt x="1223025" y="425276"/>
                  </a:lnTo>
                  <a:lnTo>
                    <a:pt x="1358917" y="425276"/>
                  </a:lnTo>
                  <a:lnTo>
                    <a:pt x="1494809" y="340220"/>
                  </a:lnTo>
                  <a:lnTo>
                    <a:pt x="1630700" y="340220"/>
                  </a:lnTo>
                  <a:lnTo>
                    <a:pt x="1766592" y="340220"/>
                  </a:lnTo>
                  <a:lnTo>
                    <a:pt x="1902484" y="255165"/>
                  </a:lnTo>
                  <a:lnTo>
                    <a:pt x="2038375" y="255165"/>
                  </a:lnTo>
                  <a:lnTo>
                    <a:pt x="2174267" y="255165"/>
                  </a:lnTo>
                  <a:lnTo>
                    <a:pt x="2310159" y="170110"/>
                  </a:lnTo>
                  <a:lnTo>
                    <a:pt x="2446051" y="170110"/>
                  </a:lnTo>
                  <a:lnTo>
                    <a:pt x="2581942" y="170110"/>
                  </a:lnTo>
                  <a:lnTo>
                    <a:pt x="2717834" y="0"/>
                  </a:lnTo>
                  <a:lnTo>
                    <a:pt x="2853726" y="170110"/>
                  </a:lnTo>
                  <a:lnTo>
                    <a:pt x="2989618" y="85055"/>
                  </a:lnTo>
                  <a:lnTo>
                    <a:pt x="3125509" y="170110"/>
                  </a:lnTo>
                  <a:lnTo>
                    <a:pt x="3261401" y="85055"/>
                  </a:lnTo>
                  <a:lnTo>
                    <a:pt x="3397293" y="170110"/>
                  </a:lnTo>
                </a:path>
              </a:pathLst>
            </a:custGeom>
            <a:ln w="27101" cap="flat">
              <a:solidFill>
                <a:srgbClr val="0058AB">
                  <a:alpha val="100000"/>
                </a:srgbClr>
              </a:solidFill>
              <a:prstDash val="solid"/>
              <a:round/>
            </a:ln>
          </p:spPr>
          <p:txBody>
            <a:bodyPr/>
            <a:lstStyle/>
            <a:p/>
          </p:txBody>
        </p:sp>
        <p:sp>
          <p:nvSpPr>
            <p:cNvPr id="89" name="tx89"/>
            <p:cNvSpPr/>
            <p:nvPr/>
          </p:nvSpPr>
          <p:spPr>
            <a:xfrm>
              <a:off x="5359324" y="240315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68928" y="2403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748386"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27845"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5836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6643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4268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50711" y="4988970"/>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14" name="tx114"/>
            <p:cNvSpPr/>
            <p:nvPr/>
          </p:nvSpPr>
          <p:spPr>
            <a:xfrm>
              <a:off x="69314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9390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769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964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158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35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366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561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4756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1951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5684615" cy="114824"/>
            </a:xfrm>
            <a:prstGeom prst="rect">
              <a:avLst/>
            </a:prstGeom>
            <a:solidFill>
              <a:srgbClr val="E2231A">
                <a:alpha val="80000"/>
              </a:srgbClr>
            </a:solidFill>
          </p:spPr>
          <p:txBody>
            <a:bodyPr/>
            <a:lstStyle/>
            <a:p/>
          </p:txBody>
        </p:sp>
        <p:sp>
          <p:nvSpPr>
            <p:cNvPr id="131" name="rc131"/>
            <p:cNvSpPr/>
            <p:nvPr/>
          </p:nvSpPr>
          <p:spPr>
            <a:xfrm>
              <a:off x="1317178" y="5600334"/>
              <a:ext cx="7015496"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6870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4065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1260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784552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Switzerland (95%) was 11 percentage points higher than the global average (84%) and 2 percentage points higher than the average across all non-programme countries (93%).
National MCV1 coverage was the same as in 2019 (95%).
This equates to 4,000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MCV1 coverage was 95%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Switzerland ranked number 22 out of 41 countries for lowest MCV1 coverage (based on tied ranks).
Switzerland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1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9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6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5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2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0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56722"/>
              <a:ext cx="239888" cy="951298"/>
            </a:xfrm>
            <a:prstGeom prst="rect">
              <a:avLst/>
            </a:prstGeom>
            <a:solidFill>
              <a:srgbClr val="80BD41">
                <a:alpha val="100000"/>
              </a:srgbClr>
            </a:solidFill>
          </p:spPr>
          <p:txBody>
            <a:bodyPr/>
            <a:lstStyle/>
            <a:p/>
          </p:txBody>
        </p:sp>
        <p:sp>
          <p:nvSpPr>
            <p:cNvPr id="24" name="rc24"/>
            <p:cNvSpPr/>
            <p:nvPr/>
          </p:nvSpPr>
          <p:spPr>
            <a:xfrm>
              <a:off x="1296273" y="3147948"/>
              <a:ext cx="239888" cy="208774"/>
            </a:xfrm>
            <a:prstGeom prst="rect">
              <a:avLst/>
            </a:prstGeom>
            <a:solidFill>
              <a:srgbClr val="E2231A">
                <a:alpha val="100000"/>
              </a:srgbClr>
            </a:solidFill>
          </p:spPr>
          <p:txBody>
            <a:bodyPr/>
            <a:lstStyle/>
            <a:p/>
          </p:txBody>
        </p:sp>
        <p:sp>
          <p:nvSpPr>
            <p:cNvPr id="25" name="rc25"/>
            <p:cNvSpPr/>
            <p:nvPr/>
          </p:nvSpPr>
          <p:spPr>
            <a:xfrm>
              <a:off x="1562816" y="3426865"/>
              <a:ext cx="239888" cy="881155"/>
            </a:xfrm>
            <a:prstGeom prst="rect">
              <a:avLst/>
            </a:prstGeom>
            <a:solidFill>
              <a:srgbClr val="80BD41">
                <a:alpha val="100000"/>
              </a:srgbClr>
            </a:solidFill>
          </p:spPr>
          <p:txBody>
            <a:bodyPr/>
            <a:lstStyle/>
            <a:p/>
          </p:txBody>
        </p:sp>
        <p:sp>
          <p:nvSpPr>
            <p:cNvPr id="26" name="rc26"/>
            <p:cNvSpPr/>
            <p:nvPr/>
          </p:nvSpPr>
          <p:spPr>
            <a:xfrm>
              <a:off x="1562816" y="3233445"/>
              <a:ext cx="239888" cy="193420"/>
            </a:xfrm>
            <a:prstGeom prst="rect">
              <a:avLst/>
            </a:prstGeom>
            <a:solidFill>
              <a:srgbClr val="E2231A">
                <a:alpha val="100000"/>
              </a:srgbClr>
            </a:solidFill>
          </p:spPr>
          <p:txBody>
            <a:bodyPr/>
            <a:lstStyle/>
            <a:p/>
          </p:txBody>
        </p:sp>
        <p:sp>
          <p:nvSpPr>
            <p:cNvPr id="27" name="rc27"/>
            <p:cNvSpPr/>
            <p:nvPr/>
          </p:nvSpPr>
          <p:spPr>
            <a:xfrm>
              <a:off x="1829360" y="3430628"/>
              <a:ext cx="239888" cy="877392"/>
            </a:xfrm>
            <a:prstGeom prst="rect">
              <a:avLst/>
            </a:prstGeom>
            <a:solidFill>
              <a:srgbClr val="80BD41">
                <a:alpha val="100000"/>
              </a:srgbClr>
            </a:solidFill>
          </p:spPr>
          <p:txBody>
            <a:bodyPr/>
            <a:lstStyle/>
            <a:p/>
          </p:txBody>
        </p:sp>
        <p:sp>
          <p:nvSpPr>
            <p:cNvPr id="28" name="rc28"/>
            <p:cNvSpPr/>
            <p:nvPr/>
          </p:nvSpPr>
          <p:spPr>
            <a:xfrm>
              <a:off x="1829360" y="3237960"/>
              <a:ext cx="239888" cy="192668"/>
            </a:xfrm>
            <a:prstGeom prst="rect">
              <a:avLst/>
            </a:prstGeom>
            <a:solidFill>
              <a:srgbClr val="E2231A">
                <a:alpha val="100000"/>
              </a:srgbClr>
            </a:solidFill>
          </p:spPr>
          <p:txBody>
            <a:bodyPr/>
            <a:lstStyle/>
            <a:p/>
          </p:txBody>
        </p:sp>
        <p:sp>
          <p:nvSpPr>
            <p:cNvPr id="29" name="rc29"/>
            <p:cNvSpPr/>
            <p:nvPr/>
          </p:nvSpPr>
          <p:spPr>
            <a:xfrm>
              <a:off x="2095903" y="3433789"/>
              <a:ext cx="239888" cy="874231"/>
            </a:xfrm>
            <a:prstGeom prst="rect">
              <a:avLst/>
            </a:prstGeom>
            <a:solidFill>
              <a:srgbClr val="80BD41">
                <a:alpha val="100000"/>
              </a:srgbClr>
            </a:solidFill>
          </p:spPr>
          <p:txBody>
            <a:bodyPr/>
            <a:lstStyle/>
            <a:p/>
          </p:txBody>
        </p:sp>
        <p:sp>
          <p:nvSpPr>
            <p:cNvPr id="30" name="rc30"/>
            <p:cNvSpPr/>
            <p:nvPr/>
          </p:nvSpPr>
          <p:spPr>
            <a:xfrm>
              <a:off x="2095903" y="3241874"/>
              <a:ext cx="239888" cy="191915"/>
            </a:xfrm>
            <a:prstGeom prst="rect">
              <a:avLst/>
            </a:prstGeom>
            <a:solidFill>
              <a:srgbClr val="E2231A">
                <a:alpha val="100000"/>
              </a:srgbClr>
            </a:solidFill>
          </p:spPr>
          <p:txBody>
            <a:bodyPr/>
            <a:lstStyle/>
            <a:p/>
          </p:txBody>
        </p:sp>
        <p:sp>
          <p:nvSpPr>
            <p:cNvPr id="31" name="rc31"/>
            <p:cNvSpPr/>
            <p:nvPr/>
          </p:nvSpPr>
          <p:spPr>
            <a:xfrm>
              <a:off x="2362446" y="3420694"/>
              <a:ext cx="239888" cy="887327"/>
            </a:xfrm>
            <a:prstGeom prst="rect">
              <a:avLst/>
            </a:prstGeom>
            <a:solidFill>
              <a:srgbClr val="80BD41">
                <a:alpha val="100000"/>
              </a:srgbClr>
            </a:solidFill>
          </p:spPr>
          <p:txBody>
            <a:bodyPr/>
            <a:lstStyle/>
            <a:p/>
          </p:txBody>
        </p:sp>
        <p:sp>
          <p:nvSpPr>
            <p:cNvPr id="32" name="rc32"/>
            <p:cNvSpPr/>
            <p:nvPr/>
          </p:nvSpPr>
          <p:spPr>
            <a:xfrm>
              <a:off x="2362446" y="3225919"/>
              <a:ext cx="239888" cy="194775"/>
            </a:xfrm>
            <a:prstGeom prst="rect">
              <a:avLst/>
            </a:prstGeom>
            <a:solidFill>
              <a:srgbClr val="E2231A">
                <a:alpha val="100000"/>
              </a:srgbClr>
            </a:solidFill>
          </p:spPr>
          <p:txBody>
            <a:bodyPr/>
            <a:lstStyle/>
            <a:p/>
          </p:txBody>
        </p:sp>
        <p:sp>
          <p:nvSpPr>
            <p:cNvPr id="33" name="rc33"/>
            <p:cNvSpPr/>
            <p:nvPr/>
          </p:nvSpPr>
          <p:spPr>
            <a:xfrm>
              <a:off x="2628989" y="3365452"/>
              <a:ext cx="239888" cy="942568"/>
            </a:xfrm>
            <a:prstGeom prst="rect">
              <a:avLst/>
            </a:prstGeom>
            <a:solidFill>
              <a:srgbClr val="80BD41">
                <a:alpha val="100000"/>
              </a:srgbClr>
            </a:solidFill>
          </p:spPr>
          <p:txBody>
            <a:bodyPr/>
            <a:lstStyle/>
            <a:p/>
          </p:txBody>
        </p:sp>
        <p:sp>
          <p:nvSpPr>
            <p:cNvPr id="34" name="rc34"/>
            <p:cNvSpPr/>
            <p:nvPr/>
          </p:nvSpPr>
          <p:spPr>
            <a:xfrm>
              <a:off x="2628989" y="3224564"/>
              <a:ext cx="239888" cy="140888"/>
            </a:xfrm>
            <a:prstGeom prst="rect">
              <a:avLst/>
            </a:prstGeom>
            <a:solidFill>
              <a:srgbClr val="E2231A">
                <a:alpha val="100000"/>
              </a:srgbClr>
            </a:solidFill>
          </p:spPr>
          <p:txBody>
            <a:bodyPr/>
            <a:lstStyle/>
            <a:p/>
          </p:txBody>
        </p:sp>
        <p:sp>
          <p:nvSpPr>
            <p:cNvPr id="35" name="rc35"/>
            <p:cNvSpPr/>
            <p:nvPr/>
          </p:nvSpPr>
          <p:spPr>
            <a:xfrm>
              <a:off x="2895532" y="3360937"/>
              <a:ext cx="239888" cy="947084"/>
            </a:xfrm>
            <a:prstGeom prst="rect">
              <a:avLst/>
            </a:prstGeom>
            <a:solidFill>
              <a:srgbClr val="80BD41">
                <a:alpha val="100000"/>
              </a:srgbClr>
            </a:solidFill>
          </p:spPr>
          <p:txBody>
            <a:bodyPr/>
            <a:lstStyle/>
            <a:p/>
          </p:txBody>
        </p:sp>
        <p:sp>
          <p:nvSpPr>
            <p:cNvPr id="36" name="rc36"/>
            <p:cNvSpPr/>
            <p:nvPr/>
          </p:nvSpPr>
          <p:spPr>
            <a:xfrm>
              <a:off x="2895532" y="3219446"/>
              <a:ext cx="239888" cy="141490"/>
            </a:xfrm>
            <a:prstGeom prst="rect">
              <a:avLst/>
            </a:prstGeom>
            <a:solidFill>
              <a:srgbClr val="E2231A">
                <a:alpha val="100000"/>
              </a:srgbClr>
            </a:solidFill>
          </p:spPr>
          <p:txBody>
            <a:bodyPr/>
            <a:lstStyle/>
            <a:p/>
          </p:txBody>
        </p:sp>
        <p:sp>
          <p:nvSpPr>
            <p:cNvPr id="37" name="rc37"/>
            <p:cNvSpPr/>
            <p:nvPr/>
          </p:nvSpPr>
          <p:spPr>
            <a:xfrm>
              <a:off x="3162075" y="3350099"/>
              <a:ext cx="239888" cy="957921"/>
            </a:xfrm>
            <a:prstGeom prst="rect">
              <a:avLst/>
            </a:prstGeom>
            <a:solidFill>
              <a:srgbClr val="80BD41">
                <a:alpha val="100000"/>
              </a:srgbClr>
            </a:solidFill>
          </p:spPr>
          <p:txBody>
            <a:bodyPr/>
            <a:lstStyle/>
            <a:p/>
          </p:txBody>
        </p:sp>
        <p:sp>
          <p:nvSpPr>
            <p:cNvPr id="38" name="rc38"/>
            <p:cNvSpPr/>
            <p:nvPr/>
          </p:nvSpPr>
          <p:spPr>
            <a:xfrm>
              <a:off x="3162075" y="3206953"/>
              <a:ext cx="239888" cy="143146"/>
            </a:xfrm>
            <a:prstGeom prst="rect">
              <a:avLst/>
            </a:prstGeom>
            <a:solidFill>
              <a:srgbClr val="E2231A">
                <a:alpha val="100000"/>
              </a:srgbClr>
            </a:solidFill>
          </p:spPr>
          <p:txBody>
            <a:bodyPr/>
            <a:lstStyle/>
            <a:p/>
          </p:txBody>
        </p:sp>
        <p:sp>
          <p:nvSpPr>
            <p:cNvPr id="39" name="rc39"/>
            <p:cNvSpPr/>
            <p:nvPr/>
          </p:nvSpPr>
          <p:spPr>
            <a:xfrm>
              <a:off x="3428618" y="3268516"/>
              <a:ext cx="239888" cy="1039504"/>
            </a:xfrm>
            <a:prstGeom prst="rect">
              <a:avLst/>
            </a:prstGeom>
            <a:solidFill>
              <a:srgbClr val="80BD41">
                <a:alpha val="100000"/>
              </a:srgbClr>
            </a:solidFill>
          </p:spPr>
          <p:txBody>
            <a:bodyPr/>
            <a:lstStyle/>
            <a:p/>
          </p:txBody>
        </p:sp>
        <p:sp>
          <p:nvSpPr>
            <p:cNvPr id="40" name="rc40"/>
            <p:cNvSpPr/>
            <p:nvPr/>
          </p:nvSpPr>
          <p:spPr>
            <a:xfrm>
              <a:off x="3428618" y="3178203"/>
              <a:ext cx="239888" cy="90313"/>
            </a:xfrm>
            <a:prstGeom prst="rect">
              <a:avLst/>
            </a:prstGeom>
            <a:solidFill>
              <a:srgbClr val="E2231A">
                <a:alpha val="100000"/>
              </a:srgbClr>
            </a:solidFill>
          </p:spPr>
          <p:txBody>
            <a:bodyPr/>
            <a:lstStyle/>
            <a:p/>
          </p:txBody>
        </p:sp>
        <p:sp>
          <p:nvSpPr>
            <p:cNvPr id="41" name="rc41"/>
            <p:cNvSpPr/>
            <p:nvPr/>
          </p:nvSpPr>
          <p:spPr>
            <a:xfrm>
              <a:off x="3695161" y="3243981"/>
              <a:ext cx="239888" cy="1064039"/>
            </a:xfrm>
            <a:prstGeom prst="rect">
              <a:avLst/>
            </a:prstGeom>
            <a:solidFill>
              <a:srgbClr val="80BD41">
                <a:alpha val="100000"/>
              </a:srgbClr>
            </a:solidFill>
          </p:spPr>
          <p:txBody>
            <a:bodyPr/>
            <a:lstStyle/>
            <a:p/>
          </p:txBody>
        </p:sp>
        <p:sp>
          <p:nvSpPr>
            <p:cNvPr id="42" name="rc42"/>
            <p:cNvSpPr/>
            <p:nvPr/>
          </p:nvSpPr>
          <p:spPr>
            <a:xfrm>
              <a:off x="3695161" y="3151410"/>
              <a:ext cx="239888" cy="92571"/>
            </a:xfrm>
            <a:prstGeom prst="rect">
              <a:avLst/>
            </a:prstGeom>
            <a:solidFill>
              <a:srgbClr val="E2231A">
                <a:alpha val="100000"/>
              </a:srgbClr>
            </a:solidFill>
          </p:spPr>
          <p:txBody>
            <a:bodyPr/>
            <a:lstStyle/>
            <a:p/>
          </p:txBody>
        </p:sp>
        <p:sp>
          <p:nvSpPr>
            <p:cNvPr id="43" name="rc43"/>
            <p:cNvSpPr/>
            <p:nvPr/>
          </p:nvSpPr>
          <p:spPr>
            <a:xfrm>
              <a:off x="3961705" y="3215382"/>
              <a:ext cx="239888" cy="1092639"/>
            </a:xfrm>
            <a:prstGeom prst="rect">
              <a:avLst/>
            </a:prstGeom>
            <a:solidFill>
              <a:srgbClr val="80BD41">
                <a:alpha val="100000"/>
              </a:srgbClr>
            </a:solidFill>
          </p:spPr>
          <p:txBody>
            <a:bodyPr/>
            <a:lstStyle/>
            <a:p/>
          </p:txBody>
        </p:sp>
        <p:sp>
          <p:nvSpPr>
            <p:cNvPr id="44" name="rc44"/>
            <p:cNvSpPr/>
            <p:nvPr/>
          </p:nvSpPr>
          <p:spPr>
            <a:xfrm>
              <a:off x="3961705" y="3120403"/>
              <a:ext cx="239888" cy="94979"/>
            </a:xfrm>
            <a:prstGeom prst="rect">
              <a:avLst/>
            </a:prstGeom>
            <a:solidFill>
              <a:srgbClr val="E2231A">
                <a:alpha val="100000"/>
              </a:srgbClr>
            </a:solidFill>
          </p:spPr>
          <p:txBody>
            <a:bodyPr/>
            <a:lstStyle/>
            <a:p/>
          </p:txBody>
        </p:sp>
        <p:sp>
          <p:nvSpPr>
            <p:cNvPr id="45" name="rc45"/>
            <p:cNvSpPr/>
            <p:nvPr/>
          </p:nvSpPr>
          <p:spPr>
            <a:xfrm>
              <a:off x="4228248" y="3195814"/>
              <a:ext cx="239888" cy="1112207"/>
            </a:xfrm>
            <a:prstGeom prst="rect">
              <a:avLst/>
            </a:prstGeom>
            <a:solidFill>
              <a:srgbClr val="80BD41">
                <a:alpha val="100000"/>
              </a:srgbClr>
            </a:solidFill>
          </p:spPr>
          <p:txBody>
            <a:bodyPr/>
            <a:lstStyle/>
            <a:p/>
          </p:txBody>
        </p:sp>
        <p:sp>
          <p:nvSpPr>
            <p:cNvPr id="46" name="rc46"/>
            <p:cNvSpPr/>
            <p:nvPr/>
          </p:nvSpPr>
          <p:spPr>
            <a:xfrm>
              <a:off x="4228248" y="3112124"/>
              <a:ext cx="239888" cy="83690"/>
            </a:xfrm>
            <a:prstGeom prst="rect">
              <a:avLst/>
            </a:prstGeom>
            <a:solidFill>
              <a:srgbClr val="E2231A">
                <a:alpha val="100000"/>
              </a:srgbClr>
            </a:solidFill>
          </p:spPr>
          <p:txBody>
            <a:bodyPr/>
            <a:lstStyle/>
            <a:p/>
          </p:txBody>
        </p:sp>
        <p:sp>
          <p:nvSpPr>
            <p:cNvPr id="47" name="rc47"/>
            <p:cNvSpPr/>
            <p:nvPr/>
          </p:nvSpPr>
          <p:spPr>
            <a:xfrm>
              <a:off x="4494791" y="3177450"/>
              <a:ext cx="239888" cy="1130570"/>
            </a:xfrm>
            <a:prstGeom prst="rect">
              <a:avLst/>
            </a:prstGeom>
            <a:solidFill>
              <a:srgbClr val="80BD41">
                <a:alpha val="100000"/>
              </a:srgbClr>
            </a:solidFill>
          </p:spPr>
          <p:txBody>
            <a:bodyPr/>
            <a:lstStyle/>
            <a:p/>
          </p:txBody>
        </p:sp>
        <p:sp>
          <p:nvSpPr>
            <p:cNvPr id="48" name="rc48"/>
            <p:cNvSpPr/>
            <p:nvPr/>
          </p:nvSpPr>
          <p:spPr>
            <a:xfrm>
              <a:off x="4494791" y="3092406"/>
              <a:ext cx="239888" cy="85044"/>
            </a:xfrm>
            <a:prstGeom prst="rect">
              <a:avLst/>
            </a:prstGeom>
            <a:solidFill>
              <a:srgbClr val="E2231A">
                <a:alpha val="100000"/>
              </a:srgbClr>
            </a:solidFill>
          </p:spPr>
          <p:txBody>
            <a:bodyPr/>
            <a:lstStyle/>
            <a:p/>
          </p:txBody>
        </p:sp>
        <p:sp>
          <p:nvSpPr>
            <p:cNvPr id="49" name="rc49"/>
            <p:cNvSpPr/>
            <p:nvPr/>
          </p:nvSpPr>
          <p:spPr>
            <a:xfrm>
              <a:off x="4761334" y="3168419"/>
              <a:ext cx="239888" cy="1139602"/>
            </a:xfrm>
            <a:prstGeom prst="rect">
              <a:avLst/>
            </a:prstGeom>
            <a:solidFill>
              <a:srgbClr val="80BD41">
                <a:alpha val="100000"/>
              </a:srgbClr>
            </a:solidFill>
          </p:spPr>
          <p:txBody>
            <a:bodyPr/>
            <a:lstStyle/>
            <a:p/>
          </p:txBody>
        </p:sp>
        <p:sp>
          <p:nvSpPr>
            <p:cNvPr id="50" name="rc50"/>
            <p:cNvSpPr/>
            <p:nvPr/>
          </p:nvSpPr>
          <p:spPr>
            <a:xfrm>
              <a:off x="4761334" y="3082622"/>
              <a:ext cx="239888" cy="85797"/>
            </a:xfrm>
            <a:prstGeom prst="rect">
              <a:avLst/>
            </a:prstGeom>
            <a:solidFill>
              <a:srgbClr val="E2231A">
                <a:alpha val="100000"/>
              </a:srgbClr>
            </a:solidFill>
          </p:spPr>
          <p:txBody>
            <a:bodyPr/>
            <a:lstStyle/>
            <a:p/>
          </p:txBody>
        </p:sp>
        <p:sp>
          <p:nvSpPr>
            <p:cNvPr id="51" name="rc51"/>
            <p:cNvSpPr/>
            <p:nvPr/>
          </p:nvSpPr>
          <p:spPr>
            <a:xfrm>
              <a:off x="5027877" y="3122962"/>
              <a:ext cx="239888" cy="1185059"/>
            </a:xfrm>
            <a:prstGeom prst="rect">
              <a:avLst/>
            </a:prstGeom>
            <a:solidFill>
              <a:srgbClr val="80BD41">
                <a:alpha val="100000"/>
              </a:srgbClr>
            </a:solidFill>
          </p:spPr>
          <p:txBody>
            <a:bodyPr/>
            <a:lstStyle/>
            <a:p/>
          </p:txBody>
        </p:sp>
        <p:sp>
          <p:nvSpPr>
            <p:cNvPr id="52" name="rc52"/>
            <p:cNvSpPr/>
            <p:nvPr/>
          </p:nvSpPr>
          <p:spPr>
            <a:xfrm>
              <a:off x="5027877" y="3047249"/>
              <a:ext cx="239888" cy="75712"/>
            </a:xfrm>
            <a:prstGeom prst="rect">
              <a:avLst/>
            </a:prstGeom>
            <a:solidFill>
              <a:srgbClr val="E2231A">
                <a:alpha val="100000"/>
              </a:srgbClr>
            </a:solidFill>
          </p:spPr>
          <p:txBody>
            <a:bodyPr/>
            <a:lstStyle/>
            <a:p/>
          </p:txBody>
        </p:sp>
        <p:sp>
          <p:nvSpPr>
            <p:cNvPr id="53" name="rc53"/>
            <p:cNvSpPr/>
            <p:nvPr/>
          </p:nvSpPr>
          <p:spPr>
            <a:xfrm>
              <a:off x="5294420" y="3102792"/>
              <a:ext cx="239888" cy="1205229"/>
            </a:xfrm>
            <a:prstGeom prst="rect">
              <a:avLst/>
            </a:prstGeom>
            <a:solidFill>
              <a:srgbClr val="80BD41">
                <a:alpha val="100000"/>
              </a:srgbClr>
            </a:solidFill>
          </p:spPr>
          <p:txBody>
            <a:bodyPr/>
            <a:lstStyle/>
            <a:p/>
          </p:txBody>
        </p:sp>
        <p:sp>
          <p:nvSpPr>
            <p:cNvPr id="54" name="rc54"/>
            <p:cNvSpPr/>
            <p:nvPr/>
          </p:nvSpPr>
          <p:spPr>
            <a:xfrm>
              <a:off x="5294420" y="3025875"/>
              <a:ext cx="239888" cy="76916"/>
            </a:xfrm>
            <a:prstGeom prst="rect">
              <a:avLst/>
            </a:prstGeom>
            <a:solidFill>
              <a:srgbClr val="E2231A">
                <a:alpha val="100000"/>
              </a:srgbClr>
            </a:solidFill>
          </p:spPr>
          <p:txBody>
            <a:bodyPr/>
            <a:lstStyle/>
            <a:p/>
          </p:txBody>
        </p:sp>
        <p:sp>
          <p:nvSpPr>
            <p:cNvPr id="55" name="rc55"/>
            <p:cNvSpPr/>
            <p:nvPr/>
          </p:nvSpPr>
          <p:spPr>
            <a:xfrm>
              <a:off x="5560963" y="3084277"/>
              <a:ext cx="239888" cy="1223743"/>
            </a:xfrm>
            <a:prstGeom prst="rect">
              <a:avLst/>
            </a:prstGeom>
            <a:solidFill>
              <a:srgbClr val="80BD41">
                <a:alpha val="100000"/>
              </a:srgbClr>
            </a:solidFill>
          </p:spPr>
          <p:txBody>
            <a:bodyPr/>
            <a:lstStyle/>
            <a:p/>
          </p:txBody>
        </p:sp>
        <p:sp>
          <p:nvSpPr>
            <p:cNvPr id="56" name="rc56"/>
            <p:cNvSpPr/>
            <p:nvPr/>
          </p:nvSpPr>
          <p:spPr>
            <a:xfrm>
              <a:off x="5560963" y="3006156"/>
              <a:ext cx="239888" cy="78120"/>
            </a:xfrm>
            <a:prstGeom prst="rect">
              <a:avLst/>
            </a:prstGeom>
            <a:solidFill>
              <a:srgbClr val="E2231A">
                <a:alpha val="100000"/>
              </a:srgbClr>
            </a:solidFill>
          </p:spPr>
          <p:txBody>
            <a:bodyPr/>
            <a:lstStyle/>
            <a:p/>
          </p:txBody>
        </p:sp>
        <p:sp>
          <p:nvSpPr>
            <p:cNvPr id="57" name="rc57"/>
            <p:cNvSpPr/>
            <p:nvPr/>
          </p:nvSpPr>
          <p:spPr>
            <a:xfrm>
              <a:off x="5827506" y="3074493"/>
              <a:ext cx="239888" cy="1233527"/>
            </a:xfrm>
            <a:prstGeom prst="rect">
              <a:avLst/>
            </a:prstGeom>
            <a:solidFill>
              <a:srgbClr val="80BD41">
                <a:alpha val="100000"/>
              </a:srgbClr>
            </a:solidFill>
          </p:spPr>
          <p:txBody>
            <a:bodyPr/>
            <a:lstStyle/>
            <a:p/>
          </p:txBody>
        </p:sp>
        <p:sp>
          <p:nvSpPr>
            <p:cNvPr id="58" name="rc58"/>
            <p:cNvSpPr/>
            <p:nvPr/>
          </p:nvSpPr>
          <p:spPr>
            <a:xfrm>
              <a:off x="5827506" y="3009618"/>
              <a:ext cx="239888" cy="64874"/>
            </a:xfrm>
            <a:prstGeom prst="rect">
              <a:avLst/>
            </a:prstGeom>
            <a:solidFill>
              <a:srgbClr val="E2231A">
                <a:alpha val="100000"/>
              </a:srgbClr>
            </a:solidFill>
          </p:spPr>
          <p:txBody>
            <a:bodyPr/>
            <a:lstStyle/>
            <a:p/>
          </p:txBody>
        </p:sp>
        <p:sp>
          <p:nvSpPr>
            <p:cNvPr id="59" name="rc59"/>
            <p:cNvSpPr/>
            <p:nvPr/>
          </p:nvSpPr>
          <p:spPr>
            <a:xfrm>
              <a:off x="6094049" y="3069075"/>
              <a:ext cx="239888" cy="1238946"/>
            </a:xfrm>
            <a:prstGeom prst="rect">
              <a:avLst/>
            </a:prstGeom>
            <a:solidFill>
              <a:srgbClr val="80BD41">
                <a:alpha val="100000"/>
              </a:srgbClr>
            </a:solidFill>
          </p:spPr>
          <p:txBody>
            <a:bodyPr/>
            <a:lstStyle/>
            <a:p/>
          </p:txBody>
        </p:sp>
        <p:sp>
          <p:nvSpPr>
            <p:cNvPr id="60" name="rc60"/>
            <p:cNvSpPr/>
            <p:nvPr/>
          </p:nvSpPr>
          <p:spPr>
            <a:xfrm>
              <a:off x="6094049" y="3003899"/>
              <a:ext cx="239888" cy="65176"/>
            </a:xfrm>
            <a:prstGeom prst="rect">
              <a:avLst/>
            </a:prstGeom>
            <a:solidFill>
              <a:srgbClr val="E2231A">
                <a:alpha val="100000"/>
              </a:srgbClr>
            </a:solidFill>
          </p:spPr>
          <p:txBody>
            <a:bodyPr/>
            <a:lstStyle/>
            <a:p/>
          </p:txBody>
        </p:sp>
        <p:sp>
          <p:nvSpPr>
            <p:cNvPr id="61" name="rc61"/>
            <p:cNvSpPr/>
            <p:nvPr/>
          </p:nvSpPr>
          <p:spPr>
            <a:xfrm>
              <a:off x="6360593" y="3090449"/>
              <a:ext cx="239888" cy="1217572"/>
            </a:xfrm>
            <a:prstGeom prst="rect">
              <a:avLst/>
            </a:prstGeom>
            <a:solidFill>
              <a:srgbClr val="80BD41">
                <a:alpha val="100000"/>
              </a:srgbClr>
            </a:solidFill>
          </p:spPr>
          <p:txBody>
            <a:bodyPr/>
            <a:lstStyle/>
            <a:p/>
          </p:txBody>
        </p:sp>
        <p:sp>
          <p:nvSpPr>
            <p:cNvPr id="62" name="rc62"/>
            <p:cNvSpPr/>
            <p:nvPr/>
          </p:nvSpPr>
          <p:spPr>
            <a:xfrm>
              <a:off x="6360593" y="3026326"/>
              <a:ext cx="239888" cy="64122"/>
            </a:xfrm>
            <a:prstGeom prst="rect">
              <a:avLst/>
            </a:prstGeom>
            <a:solidFill>
              <a:srgbClr val="E2231A">
                <a:alpha val="100000"/>
              </a:srgbClr>
            </a:solidFill>
          </p:spPr>
          <p:txBody>
            <a:bodyPr/>
            <a:lstStyle/>
            <a:p/>
          </p:txBody>
        </p:sp>
        <p:sp>
          <p:nvSpPr>
            <p:cNvPr id="63" name="rc63"/>
            <p:cNvSpPr/>
            <p:nvPr/>
          </p:nvSpPr>
          <p:spPr>
            <a:xfrm>
              <a:off x="6627136" y="3067720"/>
              <a:ext cx="239888" cy="1240301"/>
            </a:xfrm>
            <a:prstGeom prst="rect">
              <a:avLst/>
            </a:prstGeom>
            <a:solidFill>
              <a:srgbClr val="80BD41">
                <a:alpha val="100000"/>
              </a:srgbClr>
            </a:solidFill>
          </p:spPr>
          <p:txBody>
            <a:bodyPr/>
            <a:lstStyle/>
            <a:p/>
          </p:txBody>
        </p:sp>
        <p:sp>
          <p:nvSpPr>
            <p:cNvPr id="64" name="rc64"/>
            <p:cNvSpPr/>
            <p:nvPr/>
          </p:nvSpPr>
          <p:spPr>
            <a:xfrm>
              <a:off x="6627136" y="3029337"/>
              <a:ext cx="239888" cy="38383"/>
            </a:xfrm>
            <a:prstGeom prst="rect">
              <a:avLst/>
            </a:prstGeom>
            <a:solidFill>
              <a:srgbClr val="E2231A">
                <a:alpha val="100000"/>
              </a:srgbClr>
            </a:solidFill>
          </p:spPr>
          <p:txBody>
            <a:bodyPr/>
            <a:lstStyle/>
            <a:p/>
          </p:txBody>
        </p:sp>
        <p:sp>
          <p:nvSpPr>
            <p:cNvPr id="65" name="rc65"/>
            <p:cNvSpPr/>
            <p:nvPr/>
          </p:nvSpPr>
          <p:spPr>
            <a:xfrm>
              <a:off x="6893679" y="3033852"/>
              <a:ext cx="239888" cy="1274168"/>
            </a:xfrm>
            <a:prstGeom prst="rect">
              <a:avLst/>
            </a:prstGeom>
            <a:solidFill>
              <a:srgbClr val="80BD41">
                <a:alpha val="100000"/>
              </a:srgbClr>
            </a:solidFill>
          </p:spPr>
          <p:txBody>
            <a:bodyPr/>
            <a:lstStyle/>
            <a:p/>
          </p:txBody>
        </p:sp>
        <p:sp>
          <p:nvSpPr>
            <p:cNvPr id="66" name="rc66"/>
            <p:cNvSpPr/>
            <p:nvPr/>
          </p:nvSpPr>
          <p:spPr>
            <a:xfrm>
              <a:off x="6893679" y="2966720"/>
              <a:ext cx="239888" cy="67132"/>
            </a:xfrm>
            <a:prstGeom prst="rect">
              <a:avLst/>
            </a:prstGeom>
            <a:solidFill>
              <a:srgbClr val="E2231A">
                <a:alpha val="100000"/>
              </a:srgbClr>
            </a:solidFill>
          </p:spPr>
          <p:txBody>
            <a:bodyPr/>
            <a:lstStyle/>
            <a:p/>
          </p:txBody>
        </p:sp>
        <p:sp>
          <p:nvSpPr>
            <p:cNvPr id="67" name="rc67"/>
            <p:cNvSpPr/>
            <p:nvPr/>
          </p:nvSpPr>
          <p:spPr>
            <a:xfrm>
              <a:off x="7160222" y="3128531"/>
              <a:ext cx="239888" cy="1179490"/>
            </a:xfrm>
            <a:prstGeom prst="rect">
              <a:avLst/>
            </a:prstGeom>
            <a:solidFill>
              <a:srgbClr val="80BD41">
                <a:alpha val="100000"/>
              </a:srgbClr>
            </a:solidFill>
          </p:spPr>
          <p:txBody>
            <a:bodyPr/>
            <a:lstStyle/>
            <a:p/>
          </p:txBody>
        </p:sp>
        <p:sp>
          <p:nvSpPr>
            <p:cNvPr id="68" name="rc68"/>
            <p:cNvSpPr/>
            <p:nvPr/>
          </p:nvSpPr>
          <p:spPr>
            <a:xfrm>
              <a:off x="7160222" y="3079310"/>
              <a:ext cx="239888" cy="49220"/>
            </a:xfrm>
            <a:prstGeom prst="rect">
              <a:avLst/>
            </a:prstGeom>
            <a:solidFill>
              <a:srgbClr val="E2231A">
                <a:alpha val="100000"/>
              </a:srgbClr>
            </a:solidFill>
          </p:spPr>
          <p:txBody>
            <a:bodyPr/>
            <a:lstStyle/>
            <a:p/>
          </p:txBody>
        </p:sp>
        <p:sp>
          <p:nvSpPr>
            <p:cNvPr id="69" name="rc69"/>
            <p:cNvSpPr/>
            <p:nvPr/>
          </p:nvSpPr>
          <p:spPr>
            <a:xfrm>
              <a:off x="7426765" y="3114382"/>
              <a:ext cx="239888" cy="1193639"/>
            </a:xfrm>
            <a:prstGeom prst="rect">
              <a:avLst/>
            </a:prstGeom>
            <a:solidFill>
              <a:srgbClr val="80BD41">
                <a:alpha val="100000"/>
              </a:srgbClr>
            </a:solidFill>
          </p:spPr>
          <p:txBody>
            <a:bodyPr/>
            <a:lstStyle/>
            <a:p/>
          </p:txBody>
        </p:sp>
        <p:sp>
          <p:nvSpPr>
            <p:cNvPr id="70" name="rc70"/>
            <p:cNvSpPr/>
            <p:nvPr/>
          </p:nvSpPr>
          <p:spPr>
            <a:xfrm>
              <a:off x="7426765" y="3051614"/>
              <a:ext cx="239888" cy="62767"/>
            </a:xfrm>
            <a:prstGeom prst="rect">
              <a:avLst/>
            </a:prstGeom>
            <a:solidFill>
              <a:srgbClr val="E2231A">
                <a:alpha val="100000"/>
              </a:srgbClr>
            </a:solidFill>
          </p:spPr>
          <p:txBody>
            <a:bodyPr/>
            <a:lstStyle/>
            <a:p/>
          </p:txBody>
        </p:sp>
        <p:sp>
          <p:nvSpPr>
            <p:cNvPr id="71" name="rc71"/>
            <p:cNvSpPr/>
            <p:nvPr/>
          </p:nvSpPr>
          <p:spPr>
            <a:xfrm>
              <a:off x="7693308" y="3113930"/>
              <a:ext cx="239888" cy="1194090"/>
            </a:xfrm>
            <a:prstGeom prst="rect">
              <a:avLst/>
            </a:prstGeom>
            <a:solidFill>
              <a:srgbClr val="80BD41">
                <a:alpha val="100000"/>
              </a:srgbClr>
            </a:solidFill>
          </p:spPr>
          <p:txBody>
            <a:bodyPr/>
            <a:lstStyle/>
            <a:p/>
          </p:txBody>
        </p:sp>
        <p:sp>
          <p:nvSpPr>
            <p:cNvPr id="72" name="rc72"/>
            <p:cNvSpPr/>
            <p:nvPr/>
          </p:nvSpPr>
          <p:spPr>
            <a:xfrm>
              <a:off x="7693308" y="3064107"/>
              <a:ext cx="239888" cy="49822"/>
            </a:xfrm>
            <a:prstGeom prst="rect">
              <a:avLst/>
            </a:prstGeom>
            <a:solidFill>
              <a:srgbClr val="E2231A">
                <a:alpha val="100000"/>
              </a:srgbClr>
            </a:solidFill>
          </p:spPr>
          <p:txBody>
            <a:bodyPr/>
            <a:lstStyle/>
            <a:p/>
          </p:txBody>
        </p:sp>
        <p:sp>
          <p:nvSpPr>
            <p:cNvPr id="73" name="rc73"/>
            <p:cNvSpPr/>
            <p:nvPr/>
          </p:nvSpPr>
          <p:spPr>
            <a:xfrm>
              <a:off x="7959851" y="3141175"/>
              <a:ext cx="239888" cy="1166846"/>
            </a:xfrm>
            <a:prstGeom prst="rect">
              <a:avLst/>
            </a:prstGeom>
            <a:solidFill>
              <a:srgbClr val="80BD41">
                <a:alpha val="100000"/>
              </a:srgbClr>
            </a:solidFill>
          </p:spPr>
          <p:txBody>
            <a:bodyPr/>
            <a:lstStyle/>
            <a:p/>
          </p:txBody>
        </p:sp>
        <p:sp>
          <p:nvSpPr>
            <p:cNvPr id="74" name="rc74"/>
            <p:cNvSpPr/>
            <p:nvPr/>
          </p:nvSpPr>
          <p:spPr>
            <a:xfrm>
              <a:off x="7959851" y="3079762"/>
              <a:ext cx="239888" cy="61412"/>
            </a:xfrm>
            <a:prstGeom prst="rect">
              <a:avLst/>
            </a:prstGeom>
            <a:solidFill>
              <a:srgbClr val="E2231A">
                <a:alpha val="100000"/>
              </a:srgbClr>
            </a:solidFill>
          </p:spPr>
          <p:txBody>
            <a:bodyPr/>
            <a:lstStyle/>
            <a:p/>
          </p:txBody>
        </p:sp>
        <p:sp>
          <p:nvSpPr>
            <p:cNvPr id="75" name="pl75"/>
            <p:cNvSpPr/>
            <p:nvPr/>
          </p:nvSpPr>
          <p:spPr>
            <a:xfrm>
              <a:off x="1416218" y="2139730"/>
              <a:ext cx="6663577" cy="335302"/>
            </a:xfrm>
            <a:custGeom>
              <a:avLst/>
              <a:pathLst>
                <a:path w="6663577" h="335302">
                  <a:moveTo>
                    <a:pt x="0" y="335302"/>
                  </a:moveTo>
                  <a:lnTo>
                    <a:pt x="266543" y="335302"/>
                  </a:lnTo>
                  <a:lnTo>
                    <a:pt x="533086" y="335302"/>
                  </a:lnTo>
                  <a:lnTo>
                    <a:pt x="799629" y="335302"/>
                  </a:lnTo>
                  <a:lnTo>
                    <a:pt x="1066172" y="335302"/>
                  </a:lnTo>
                  <a:lnTo>
                    <a:pt x="1332715" y="223535"/>
                  </a:lnTo>
                  <a:lnTo>
                    <a:pt x="1599258" y="223535"/>
                  </a:lnTo>
                  <a:lnTo>
                    <a:pt x="1865801" y="223535"/>
                  </a:lnTo>
                  <a:lnTo>
                    <a:pt x="2132344" y="111767"/>
                  </a:lnTo>
                  <a:lnTo>
                    <a:pt x="2398888" y="111767"/>
                  </a:lnTo>
                  <a:lnTo>
                    <a:pt x="2665431" y="111767"/>
                  </a:lnTo>
                  <a:lnTo>
                    <a:pt x="2931974" y="89414"/>
                  </a:lnTo>
                  <a:lnTo>
                    <a:pt x="3198517" y="89414"/>
                  </a:lnTo>
                  <a:lnTo>
                    <a:pt x="3465060" y="89414"/>
                  </a:lnTo>
                  <a:lnTo>
                    <a:pt x="3731603" y="67060"/>
                  </a:lnTo>
                  <a:lnTo>
                    <a:pt x="3998146" y="67060"/>
                  </a:lnTo>
                  <a:lnTo>
                    <a:pt x="4264689" y="67060"/>
                  </a:lnTo>
                  <a:lnTo>
                    <a:pt x="4531233" y="44707"/>
                  </a:lnTo>
                  <a:lnTo>
                    <a:pt x="4797776" y="44707"/>
                  </a:lnTo>
                  <a:lnTo>
                    <a:pt x="5064319" y="44707"/>
                  </a:lnTo>
                  <a:lnTo>
                    <a:pt x="5330862" y="0"/>
                  </a:lnTo>
                  <a:lnTo>
                    <a:pt x="5597405" y="44707"/>
                  </a:lnTo>
                  <a:lnTo>
                    <a:pt x="5863948" y="22353"/>
                  </a:lnTo>
                  <a:lnTo>
                    <a:pt x="6130491" y="44707"/>
                  </a:lnTo>
                  <a:lnTo>
                    <a:pt x="6397034" y="22353"/>
                  </a:lnTo>
                  <a:lnTo>
                    <a:pt x="6663577" y="4470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4790" y="3013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2696682" y="30897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3990221" y="2984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90" name="tx90"/>
            <p:cNvSpPr/>
            <p:nvPr/>
          </p:nvSpPr>
          <p:spPr>
            <a:xfrm>
              <a:off x="5322937" y="2889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1" name="tx91"/>
            <p:cNvSpPr/>
            <p:nvPr/>
          </p:nvSpPr>
          <p:spPr>
            <a:xfrm>
              <a:off x="6389109" y="2890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92" name="tx92"/>
            <p:cNvSpPr/>
            <p:nvPr/>
          </p:nvSpPr>
          <p:spPr>
            <a:xfrm>
              <a:off x="6655652" y="28935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93" name="tx93"/>
            <p:cNvSpPr/>
            <p:nvPr/>
          </p:nvSpPr>
          <p:spPr>
            <a:xfrm>
              <a:off x="6922195" y="2830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4" name="tx94"/>
            <p:cNvSpPr/>
            <p:nvPr/>
          </p:nvSpPr>
          <p:spPr>
            <a:xfrm>
              <a:off x="7188738" y="2943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5" name="tx95"/>
            <p:cNvSpPr/>
            <p:nvPr/>
          </p:nvSpPr>
          <p:spPr>
            <a:xfrm>
              <a:off x="7455282" y="2915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6" name="tx96"/>
            <p:cNvSpPr/>
            <p:nvPr/>
          </p:nvSpPr>
          <p:spPr>
            <a:xfrm>
              <a:off x="7721825" y="2928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7" name="tx97"/>
            <p:cNvSpPr/>
            <p:nvPr/>
          </p:nvSpPr>
          <p:spPr>
            <a:xfrm>
              <a:off x="7988368" y="2943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8" name="pl98"/>
            <p:cNvSpPr/>
            <p:nvPr/>
          </p:nvSpPr>
          <p:spPr>
            <a:xfrm>
              <a:off x="141621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797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0" name="tx110"/>
            <p:cNvSpPr/>
            <p:nvPr/>
          </p:nvSpPr>
          <p:spPr>
            <a:xfrm>
              <a:off x="1324790" y="32172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1" name="tx111"/>
            <p:cNvSpPr/>
            <p:nvPr/>
          </p:nvSpPr>
          <p:spPr>
            <a:xfrm>
              <a:off x="2657505" y="3801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12" name="tx112"/>
            <p:cNvSpPr/>
            <p:nvPr/>
          </p:nvSpPr>
          <p:spPr>
            <a:xfrm>
              <a:off x="2683631" y="3259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3" name="tx113"/>
            <p:cNvSpPr/>
            <p:nvPr/>
          </p:nvSpPr>
          <p:spPr>
            <a:xfrm>
              <a:off x="3990221" y="3726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72.6</a:t>
              </a:r>
            </a:p>
          </p:txBody>
        </p:sp>
        <p:sp>
          <p:nvSpPr>
            <p:cNvPr id="114" name="tx114"/>
            <p:cNvSpPr/>
            <p:nvPr/>
          </p:nvSpPr>
          <p:spPr>
            <a:xfrm>
              <a:off x="4016347" y="31327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5" name="tx115"/>
            <p:cNvSpPr/>
            <p:nvPr/>
          </p:nvSpPr>
          <p:spPr>
            <a:xfrm>
              <a:off x="5322937" y="3670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80.1</a:t>
              </a:r>
            </a:p>
          </p:txBody>
        </p:sp>
        <p:sp>
          <p:nvSpPr>
            <p:cNvPr id="116" name="tx116"/>
            <p:cNvSpPr/>
            <p:nvPr/>
          </p:nvSpPr>
          <p:spPr>
            <a:xfrm>
              <a:off x="5349062" y="3029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7" name="tx117"/>
            <p:cNvSpPr/>
            <p:nvPr/>
          </p:nvSpPr>
          <p:spPr>
            <a:xfrm>
              <a:off x="6389109" y="3664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a:t>
              </a:r>
            </a:p>
          </p:txBody>
        </p:sp>
        <p:sp>
          <p:nvSpPr>
            <p:cNvPr id="118" name="tx118"/>
            <p:cNvSpPr/>
            <p:nvPr/>
          </p:nvSpPr>
          <p:spPr>
            <a:xfrm>
              <a:off x="6415235" y="30232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9" name="tx119"/>
            <p:cNvSpPr/>
            <p:nvPr/>
          </p:nvSpPr>
          <p:spPr>
            <a:xfrm>
              <a:off x="6655652" y="3652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0" name="tx120"/>
            <p:cNvSpPr/>
            <p:nvPr/>
          </p:nvSpPr>
          <p:spPr>
            <a:xfrm>
              <a:off x="6681778" y="3013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922195" y="3635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2" name="tx122"/>
            <p:cNvSpPr/>
            <p:nvPr/>
          </p:nvSpPr>
          <p:spPr>
            <a:xfrm>
              <a:off x="6948321" y="296551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3" name="tx123"/>
            <p:cNvSpPr/>
            <p:nvPr/>
          </p:nvSpPr>
          <p:spPr>
            <a:xfrm>
              <a:off x="7188738" y="3683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24" name="tx124"/>
            <p:cNvSpPr/>
            <p:nvPr/>
          </p:nvSpPr>
          <p:spPr>
            <a:xfrm>
              <a:off x="7214864" y="30688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5" name="tx125"/>
            <p:cNvSpPr/>
            <p:nvPr/>
          </p:nvSpPr>
          <p:spPr>
            <a:xfrm>
              <a:off x="7455282" y="3676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6" name="tx126"/>
            <p:cNvSpPr/>
            <p:nvPr/>
          </p:nvSpPr>
          <p:spPr>
            <a:xfrm>
              <a:off x="7481407" y="30490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7" name="tx127"/>
            <p:cNvSpPr/>
            <p:nvPr/>
          </p:nvSpPr>
          <p:spPr>
            <a:xfrm>
              <a:off x="7721825" y="36758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8" name="tx128"/>
            <p:cNvSpPr/>
            <p:nvPr/>
          </p:nvSpPr>
          <p:spPr>
            <a:xfrm>
              <a:off x="7747950" y="30539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9" name="tx129"/>
            <p:cNvSpPr/>
            <p:nvPr/>
          </p:nvSpPr>
          <p:spPr>
            <a:xfrm>
              <a:off x="7988368" y="36906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77.5</a:t>
              </a:r>
            </a:p>
          </p:txBody>
        </p:sp>
        <p:sp>
          <p:nvSpPr>
            <p:cNvPr id="130" name="tx130"/>
            <p:cNvSpPr/>
            <p:nvPr/>
          </p:nvSpPr>
          <p:spPr>
            <a:xfrm>
              <a:off x="8014493" y="30765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3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50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980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161" name="pl161"/>
            <p:cNvSpPr/>
            <p:nvPr/>
          </p:nvSpPr>
          <p:spPr>
            <a:xfrm>
              <a:off x="22614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17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21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24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66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69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872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245800" cy="129091"/>
            </a:xfrm>
            <a:prstGeom prst="rect">
              <a:avLst/>
            </a:prstGeom>
            <a:solidFill>
              <a:srgbClr val="80BD41">
                <a:alpha val="100000"/>
              </a:srgbClr>
            </a:solidFill>
          </p:spPr>
          <p:txBody>
            <a:bodyPr/>
            <a:lstStyle/>
            <a:p/>
          </p:txBody>
        </p:sp>
        <p:sp>
          <p:nvSpPr>
            <p:cNvPr id="173" name="rc173"/>
            <p:cNvSpPr/>
            <p:nvPr/>
          </p:nvSpPr>
          <p:spPr>
            <a:xfrm>
              <a:off x="7542074" y="5954972"/>
              <a:ext cx="328929" cy="129091"/>
            </a:xfrm>
            <a:prstGeom prst="rect">
              <a:avLst/>
            </a:prstGeom>
            <a:solidFill>
              <a:srgbClr val="E2231A">
                <a:alpha val="100000"/>
              </a:srgbClr>
            </a:solidFill>
          </p:spPr>
          <p:txBody>
            <a:bodyPr/>
            <a:lstStyle/>
            <a:p/>
          </p:txBody>
        </p:sp>
        <p:sp>
          <p:nvSpPr>
            <p:cNvPr id="174" name="rc174"/>
            <p:cNvSpPr/>
            <p:nvPr/>
          </p:nvSpPr>
          <p:spPr>
            <a:xfrm>
              <a:off x="1296273" y="5793607"/>
              <a:ext cx="6125347" cy="129091"/>
            </a:xfrm>
            <a:prstGeom prst="rect">
              <a:avLst/>
            </a:prstGeom>
            <a:solidFill>
              <a:srgbClr val="80BD41">
                <a:alpha val="100000"/>
              </a:srgbClr>
            </a:solidFill>
          </p:spPr>
          <p:txBody>
            <a:bodyPr/>
            <a:lstStyle/>
            <a:p/>
          </p:txBody>
        </p:sp>
        <p:sp>
          <p:nvSpPr>
            <p:cNvPr id="175" name="rc175"/>
            <p:cNvSpPr/>
            <p:nvPr/>
          </p:nvSpPr>
          <p:spPr>
            <a:xfrm>
              <a:off x="7421621" y="5793607"/>
              <a:ext cx="255576" cy="129091"/>
            </a:xfrm>
            <a:prstGeom prst="rect">
              <a:avLst/>
            </a:prstGeom>
            <a:solidFill>
              <a:srgbClr val="E2231A">
                <a:alpha val="100000"/>
              </a:srgbClr>
            </a:solidFill>
          </p:spPr>
          <p:txBody>
            <a:bodyPr/>
            <a:lstStyle/>
            <a:p/>
          </p:txBody>
        </p:sp>
        <p:sp>
          <p:nvSpPr>
            <p:cNvPr id="176" name="rc176"/>
            <p:cNvSpPr/>
            <p:nvPr/>
          </p:nvSpPr>
          <p:spPr>
            <a:xfrm>
              <a:off x="1296273" y="5632243"/>
              <a:ext cx="5985591" cy="129091"/>
            </a:xfrm>
            <a:prstGeom prst="rect">
              <a:avLst/>
            </a:prstGeom>
            <a:solidFill>
              <a:srgbClr val="80BD41">
                <a:alpha val="100000"/>
              </a:srgbClr>
            </a:solidFill>
          </p:spPr>
          <p:txBody>
            <a:bodyPr/>
            <a:lstStyle/>
            <a:p/>
          </p:txBody>
        </p:sp>
        <p:sp>
          <p:nvSpPr>
            <p:cNvPr id="177" name="rc177"/>
            <p:cNvSpPr/>
            <p:nvPr/>
          </p:nvSpPr>
          <p:spPr>
            <a:xfrm>
              <a:off x="7281865" y="5632243"/>
              <a:ext cx="315031"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9" name="tx179"/>
            <p:cNvSpPr/>
            <p:nvPr/>
          </p:nvSpPr>
          <p:spPr>
            <a:xfrm>
              <a:off x="788371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80" name="tx180"/>
            <p:cNvSpPr/>
            <p:nvPr/>
          </p:nvSpPr>
          <p:spPr>
            <a:xfrm>
              <a:off x="779940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81.6</a:t>
              </a:r>
            </a:p>
          </p:txBody>
        </p:sp>
        <p:sp>
          <p:nvSpPr>
            <p:cNvPr id="181" name="tx181"/>
            <p:cNvSpPr/>
            <p:nvPr/>
          </p:nvSpPr>
          <p:spPr>
            <a:xfrm>
              <a:off x="431368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80.9</a:t>
              </a:r>
            </a:p>
          </p:txBody>
        </p:sp>
        <p:sp>
          <p:nvSpPr>
            <p:cNvPr id="182" name="tx182"/>
            <p:cNvSpPr/>
            <p:nvPr/>
          </p:nvSpPr>
          <p:spPr>
            <a:xfrm>
              <a:off x="763119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3" name="tx183"/>
            <p:cNvSpPr/>
            <p:nvPr/>
          </p:nvSpPr>
          <p:spPr>
            <a:xfrm>
              <a:off x="425345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84" name="tx184"/>
            <p:cNvSpPr/>
            <p:nvPr/>
          </p:nvSpPr>
          <p:spPr>
            <a:xfrm>
              <a:off x="7474060"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5" name="tx185"/>
            <p:cNvSpPr/>
            <p:nvPr/>
          </p:nvSpPr>
          <p:spPr>
            <a:xfrm>
              <a:off x="418357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77.5</a:t>
              </a:r>
            </a:p>
          </p:txBody>
        </p:sp>
        <p:sp>
          <p:nvSpPr>
            <p:cNvPr id="186" name="tx186"/>
            <p:cNvSpPr/>
            <p:nvPr/>
          </p:nvSpPr>
          <p:spPr>
            <a:xfrm>
              <a:off x="7364031"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891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07925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09592"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the same as in 2019 (95%).
The number of children vaccinated with MCV1 decreased 4%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5248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3277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91305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09334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623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4262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32291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5032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68348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06647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3954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26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57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5877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3185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493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7800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8510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2415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972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7031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4338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1646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53589" y="4712328"/>
              <a:ext cx="425768" cy="250012"/>
            </a:xfrm>
            <a:prstGeom prst="rect">
              <a:avLst/>
            </a:prstGeom>
            <a:solidFill>
              <a:srgbClr val="1CABE2">
                <a:alpha val="100000"/>
              </a:srgbClr>
            </a:solidFill>
          </p:spPr>
          <p:txBody>
            <a:bodyPr/>
            <a:lstStyle/>
            <a:p/>
          </p:txBody>
        </p:sp>
        <p:sp>
          <p:nvSpPr>
            <p:cNvPr id="28" name="rc28"/>
            <p:cNvSpPr/>
            <p:nvPr/>
          </p:nvSpPr>
          <p:spPr>
            <a:xfrm>
              <a:off x="1326665" y="4245091"/>
              <a:ext cx="425768" cy="717249"/>
            </a:xfrm>
            <a:prstGeom prst="rect">
              <a:avLst/>
            </a:prstGeom>
            <a:solidFill>
              <a:srgbClr val="1CABE2">
                <a:alpha val="100000"/>
              </a:srgbClr>
            </a:solidFill>
          </p:spPr>
          <p:txBody>
            <a:bodyPr/>
            <a:lstStyle/>
            <a:p/>
          </p:txBody>
        </p:sp>
        <p:sp>
          <p:nvSpPr>
            <p:cNvPr id="29" name="rc29"/>
            <p:cNvSpPr/>
            <p:nvPr/>
          </p:nvSpPr>
          <p:spPr>
            <a:xfrm>
              <a:off x="1799741" y="4868073"/>
              <a:ext cx="425768" cy="94267"/>
            </a:xfrm>
            <a:prstGeom prst="rect">
              <a:avLst/>
            </a:prstGeom>
            <a:solidFill>
              <a:srgbClr val="1CABE2">
                <a:alpha val="100000"/>
              </a:srgbClr>
            </a:solidFill>
          </p:spPr>
          <p:txBody>
            <a:bodyPr/>
            <a:lstStyle/>
            <a:p/>
          </p:txBody>
        </p:sp>
        <p:sp>
          <p:nvSpPr>
            <p:cNvPr id="30" name="rc30"/>
            <p:cNvSpPr/>
            <p:nvPr/>
          </p:nvSpPr>
          <p:spPr>
            <a:xfrm>
              <a:off x="2272817" y="4818890"/>
              <a:ext cx="425768" cy="143449"/>
            </a:xfrm>
            <a:prstGeom prst="rect">
              <a:avLst/>
            </a:prstGeom>
            <a:solidFill>
              <a:srgbClr val="1CABE2">
                <a:alpha val="100000"/>
              </a:srgbClr>
            </a:solidFill>
          </p:spPr>
          <p:txBody>
            <a:bodyPr/>
            <a:lstStyle/>
            <a:p/>
          </p:txBody>
        </p:sp>
        <p:sp>
          <p:nvSpPr>
            <p:cNvPr id="31" name="rc31"/>
            <p:cNvSpPr/>
            <p:nvPr/>
          </p:nvSpPr>
          <p:spPr>
            <a:xfrm>
              <a:off x="2745893" y="4691835"/>
              <a:ext cx="425768" cy="270505"/>
            </a:xfrm>
            <a:prstGeom prst="rect">
              <a:avLst/>
            </a:prstGeom>
            <a:solidFill>
              <a:srgbClr val="1CABE2">
                <a:alpha val="100000"/>
              </a:srgbClr>
            </a:solidFill>
          </p:spPr>
          <p:txBody>
            <a:bodyPr/>
            <a:lstStyle/>
            <a:p/>
          </p:txBody>
        </p:sp>
        <p:sp>
          <p:nvSpPr>
            <p:cNvPr id="32" name="rc32"/>
            <p:cNvSpPr/>
            <p:nvPr/>
          </p:nvSpPr>
          <p:spPr>
            <a:xfrm>
              <a:off x="3218969" y="4531991"/>
              <a:ext cx="425768" cy="430349"/>
            </a:xfrm>
            <a:prstGeom prst="rect">
              <a:avLst/>
            </a:prstGeom>
            <a:solidFill>
              <a:srgbClr val="1CABE2">
                <a:alpha val="100000"/>
              </a:srgbClr>
            </a:solidFill>
          </p:spPr>
          <p:txBody>
            <a:bodyPr/>
            <a:lstStyle/>
            <a:p/>
          </p:txBody>
        </p:sp>
        <p:sp>
          <p:nvSpPr>
            <p:cNvPr id="33" name="rc33"/>
            <p:cNvSpPr/>
            <p:nvPr/>
          </p:nvSpPr>
          <p:spPr>
            <a:xfrm>
              <a:off x="3692046" y="4753313"/>
              <a:ext cx="425768" cy="209026"/>
            </a:xfrm>
            <a:prstGeom prst="rect">
              <a:avLst/>
            </a:prstGeom>
            <a:solidFill>
              <a:srgbClr val="1CABE2">
                <a:alpha val="100000"/>
              </a:srgbClr>
            </a:solidFill>
          </p:spPr>
          <p:txBody>
            <a:bodyPr/>
            <a:lstStyle/>
            <a:p/>
          </p:txBody>
        </p:sp>
        <p:sp>
          <p:nvSpPr>
            <p:cNvPr id="34" name="rc34"/>
            <p:cNvSpPr/>
            <p:nvPr/>
          </p:nvSpPr>
          <p:spPr>
            <a:xfrm>
              <a:off x="4165122" y="4023768"/>
              <a:ext cx="425768" cy="938571"/>
            </a:xfrm>
            <a:prstGeom prst="rect">
              <a:avLst/>
            </a:prstGeom>
            <a:solidFill>
              <a:srgbClr val="1CABE2">
                <a:alpha val="100000"/>
              </a:srgbClr>
            </a:solidFill>
          </p:spPr>
          <p:txBody>
            <a:bodyPr/>
            <a:lstStyle/>
            <a:p/>
          </p:txBody>
        </p:sp>
        <p:sp>
          <p:nvSpPr>
            <p:cNvPr id="35" name="rc35"/>
            <p:cNvSpPr/>
            <p:nvPr/>
          </p:nvSpPr>
          <p:spPr>
            <a:xfrm>
              <a:off x="4638198" y="4822989"/>
              <a:ext cx="425768" cy="139351"/>
            </a:xfrm>
            <a:prstGeom prst="rect">
              <a:avLst/>
            </a:prstGeom>
            <a:solidFill>
              <a:srgbClr val="1CABE2">
                <a:alpha val="100000"/>
              </a:srgbClr>
            </a:solidFill>
          </p:spPr>
          <p:txBody>
            <a:bodyPr/>
            <a:lstStyle/>
            <a:p/>
          </p:txBody>
        </p:sp>
        <p:sp>
          <p:nvSpPr>
            <p:cNvPr id="36" name="rc36"/>
            <p:cNvSpPr/>
            <p:nvPr/>
          </p:nvSpPr>
          <p:spPr>
            <a:xfrm>
              <a:off x="5111274" y="4962340"/>
              <a:ext cx="425768" cy="0"/>
            </a:xfrm>
            <a:prstGeom prst="rect">
              <a:avLst/>
            </a:prstGeom>
            <a:solidFill>
              <a:srgbClr val="1CABE2">
                <a:alpha val="100000"/>
              </a:srgbClr>
            </a:solidFill>
          </p:spPr>
          <p:txBody>
            <a:bodyPr/>
            <a:lstStyle/>
            <a:p/>
          </p:txBody>
        </p:sp>
        <p:sp>
          <p:nvSpPr>
            <p:cNvPr id="37" name="rc37"/>
            <p:cNvSpPr/>
            <p:nvPr/>
          </p:nvSpPr>
          <p:spPr>
            <a:xfrm>
              <a:off x="5584350" y="4958242"/>
              <a:ext cx="425768" cy="4098"/>
            </a:xfrm>
            <a:prstGeom prst="rect">
              <a:avLst/>
            </a:prstGeom>
            <a:solidFill>
              <a:srgbClr val="1CABE2">
                <a:alpha val="100000"/>
              </a:srgbClr>
            </a:solidFill>
          </p:spPr>
          <p:txBody>
            <a:bodyPr/>
            <a:lstStyle/>
            <a:p/>
          </p:txBody>
        </p:sp>
        <p:sp>
          <p:nvSpPr>
            <p:cNvPr id="38" name="rc38"/>
            <p:cNvSpPr/>
            <p:nvPr/>
          </p:nvSpPr>
          <p:spPr>
            <a:xfrm>
              <a:off x="6057427" y="4806595"/>
              <a:ext cx="425768" cy="155745"/>
            </a:xfrm>
            <a:prstGeom prst="rect">
              <a:avLst/>
            </a:prstGeom>
            <a:solidFill>
              <a:srgbClr val="1CABE2">
                <a:alpha val="100000"/>
              </a:srgbClr>
            </a:solidFill>
          </p:spPr>
          <p:txBody>
            <a:bodyPr/>
            <a:lstStyle/>
            <a:p/>
          </p:txBody>
        </p:sp>
        <p:sp>
          <p:nvSpPr>
            <p:cNvPr id="39" name="rc39"/>
            <p:cNvSpPr/>
            <p:nvPr/>
          </p:nvSpPr>
          <p:spPr>
            <a:xfrm>
              <a:off x="6530503" y="4560681"/>
              <a:ext cx="425768" cy="401659"/>
            </a:xfrm>
            <a:prstGeom prst="rect">
              <a:avLst/>
            </a:prstGeom>
            <a:solidFill>
              <a:srgbClr val="1CABE2">
                <a:alpha val="100000"/>
              </a:srgbClr>
            </a:solidFill>
          </p:spPr>
          <p:txBody>
            <a:bodyPr/>
            <a:lstStyle/>
            <a:p/>
          </p:txBody>
        </p:sp>
        <p:sp>
          <p:nvSpPr>
            <p:cNvPr id="40" name="rc40"/>
            <p:cNvSpPr/>
            <p:nvPr/>
          </p:nvSpPr>
          <p:spPr>
            <a:xfrm>
              <a:off x="7003579" y="4761510"/>
              <a:ext cx="425768" cy="200829"/>
            </a:xfrm>
            <a:prstGeom prst="rect">
              <a:avLst/>
            </a:prstGeom>
            <a:solidFill>
              <a:srgbClr val="1CABE2">
                <a:alpha val="100000"/>
              </a:srgbClr>
            </a:solidFill>
          </p:spPr>
          <p:txBody>
            <a:bodyPr/>
            <a:lstStyle/>
            <a:p/>
          </p:txBody>
        </p:sp>
        <p:sp>
          <p:nvSpPr>
            <p:cNvPr id="41" name="pl41"/>
            <p:cNvSpPr/>
            <p:nvPr/>
          </p:nvSpPr>
          <p:spPr>
            <a:xfrm>
              <a:off x="1066473" y="1927625"/>
              <a:ext cx="6149990" cy="125142"/>
            </a:xfrm>
            <a:custGeom>
              <a:avLst/>
              <a:pathLst>
                <a:path w="6149990" h="125142">
                  <a:moveTo>
                    <a:pt x="0" y="125142"/>
                  </a:moveTo>
                  <a:lnTo>
                    <a:pt x="473076" y="125142"/>
                  </a:lnTo>
                  <a:lnTo>
                    <a:pt x="946152" y="93857"/>
                  </a:lnTo>
                  <a:lnTo>
                    <a:pt x="1419228" y="93857"/>
                  </a:lnTo>
                  <a:lnTo>
                    <a:pt x="1892304" y="93857"/>
                  </a:lnTo>
                  <a:lnTo>
                    <a:pt x="2365380" y="62571"/>
                  </a:lnTo>
                  <a:lnTo>
                    <a:pt x="2838457" y="62571"/>
                  </a:lnTo>
                  <a:lnTo>
                    <a:pt x="3311533" y="62571"/>
                  </a:lnTo>
                  <a:lnTo>
                    <a:pt x="3784609" y="0"/>
                  </a:lnTo>
                  <a:lnTo>
                    <a:pt x="4257685" y="62571"/>
                  </a:lnTo>
                  <a:lnTo>
                    <a:pt x="4730761" y="31285"/>
                  </a:lnTo>
                  <a:lnTo>
                    <a:pt x="5203838" y="62571"/>
                  </a:lnTo>
                  <a:lnTo>
                    <a:pt x="5676914" y="31285"/>
                  </a:lnTo>
                  <a:lnTo>
                    <a:pt x="6149990" y="62571"/>
                  </a:lnTo>
                </a:path>
              </a:pathLst>
            </a:custGeom>
            <a:ln w="27101" cap="flat">
              <a:solidFill>
                <a:srgbClr val="00833D">
                  <a:alpha val="100000"/>
                </a:srgbClr>
              </a:solidFill>
              <a:prstDash val="solid"/>
              <a:round/>
            </a:ln>
          </p:spPr>
          <p:txBody>
            <a:bodyPr/>
            <a:lstStyle/>
            <a:p/>
          </p:txBody>
        </p:sp>
        <p:sp>
          <p:nvSpPr>
            <p:cNvPr id="42" name="pl42"/>
            <p:cNvSpPr/>
            <p:nvPr/>
          </p:nvSpPr>
          <p:spPr>
            <a:xfrm>
              <a:off x="1066473" y="2021482"/>
              <a:ext cx="6149990" cy="250285"/>
            </a:xfrm>
            <a:custGeom>
              <a:avLst/>
              <a:pathLst>
                <a:path w="6149990" h="250285">
                  <a:moveTo>
                    <a:pt x="0" y="250285"/>
                  </a:moveTo>
                  <a:lnTo>
                    <a:pt x="473076" y="250285"/>
                  </a:lnTo>
                  <a:lnTo>
                    <a:pt x="946152" y="219000"/>
                  </a:lnTo>
                  <a:lnTo>
                    <a:pt x="1419228" y="219000"/>
                  </a:lnTo>
                  <a:lnTo>
                    <a:pt x="1892304" y="219000"/>
                  </a:lnTo>
                  <a:lnTo>
                    <a:pt x="2365380" y="125142"/>
                  </a:lnTo>
                  <a:lnTo>
                    <a:pt x="2838457" y="125142"/>
                  </a:lnTo>
                  <a:lnTo>
                    <a:pt x="3311533" y="125142"/>
                  </a:lnTo>
                  <a:lnTo>
                    <a:pt x="3784609" y="31285"/>
                  </a:lnTo>
                  <a:lnTo>
                    <a:pt x="4257685" y="0"/>
                  </a:lnTo>
                  <a:lnTo>
                    <a:pt x="4730761" y="0"/>
                  </a:lnTo>
                  <a:lnTo>
                    <a:pt x="5203838" y="93857"/>
                  </a:lnTo>
                  <a:lnTo>
                    <a:pt x="5676914" y="31285"/>
                  </a:lnTo>
                  <a:lnTo>
                    <a:pt x="6149990" y="62571"/>
                  </a:lnTo>
                </a:path>
              </a:pathLst>
            </a:custGeom>
            <a:ln w="27101" cap="flat">
              <a:solidFill>
                <a:srgbClr val="002759">
                  <a:alpha val="100000"/>
                </a:srgbClr>
              </a:solidFill>
              <a:prstDash val="solid"/>
              <a:round/>
            </a:ln>
          </p:spPr>
          <p:txBody>
            <a:bodyPr/>
            <a:lstStyle/>
            <a:p/>
          </p:txBody>
        </p:sp>
        <p:sp>
          <p:nvSpPr>
            <p:cNvPr id="43" name="pt43"/>
            <p:cNvSpPr/>
            <p:nvPr/>
          </p:nvSpPr>
          <p:spPr>
            <a:xfrm>
              <a:off x="1034872"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034872" y="2240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507948" y="2240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981024"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454100"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927176"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00253"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873329"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346405"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19481"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292557"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765633"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38710"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11786"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184862"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00154" y="45824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72" name="tx72"/>
            <p:cNvSpPr/>
            <p:nvPr/>
          </p:nvSpPr>
          <p:spPr>
            <a:xfrm>
              <a:off x="1440071" y="41152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a:t>
              </a:r>
            </a:p>
          </p:txBody>
        </p:sp>
        <p:sp>
          <p:nvSpPr>
            <p:cNvPr id="73" name="tx73"/>
            <p:cNvSpPr/>
            <p:nvPr/>
          </p:nvSpPr>
          <p:spPr>
            <a:xfrm>
              <a:off x="1946307" y="473817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4" name="tx74"/>
            <p:cNvSpPr/>
            <p:nvPr/>
          </p:nvSpPr>
          <p:spPr>
            <a:xfrm>
              <a:off x="2419383" y="468899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5" name="tx75"/>
            <p:cNvSpPr/>
            <p:nvPr/>
          </p:nvSpPr>
          <p:spPr>
            <a:xfrm>
              <a:off x="2892459" y="456199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76" name="tx76"/>
            <p:cNvSpPr/>
            <p:nvPr/>
          </p:nvSpPr>
          <p:spPr>
            <a:xfrm>
              <a:off x="3332376" y="44021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a:t>
              </a:r>
            </a:p>
          </p:txBody>
        </p:sp>
        <p:sp>
          <p:nvSpPr>
            <p:cNvPr id="77" name="tx77"/>
            <p:cNvSpPr/>
            <p:nvPr/>
          </p:nvSpPr>
          <p:spPr>
            <a:xfrm>
              <a:off x="3838611" y="46234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8" name="tx78"/>
            <p:cNvSpPr/>
            <p:nvPr/>
          </p:nvSpPr>
          <p:spPr>
            <a:xfrm>
              <a:off x="4278528" y="38939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229</a:t>
              </a:r>
            </a:p>
          </p:txBody>
        </p:sp>
        <p:sp>
          <p:nvSpPr>
            <p:cNvPr id="79" name="tx79"/>
            <p:cNvSpPr/>
            <p:nvPr/>
          </p:nvSpPr>
          <p:spPr>
            <a:xfrm>
              <a:off x="4784764" y="469308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80" name="tx80"/>
            <p:cNvSpPr/>
            <p:nvPr/>
          </p:nvSpPr>
          <p:spPr>
            <a:xfrm>
              <a:off x="529099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764075" y="482985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2" name="tx82"/>
            <p:cNvSpPr/>
            <p:nvPr/>
          </p:nvSpPr>
          <p:spPr>
            <a:xfrm>
              <a:off x="6203992" y="467669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83" name="tx83"/>
            <p:cNvSpPr/>
            <p:nvPr/>
          </p:nvSpPr>
          <p:spPr>
            <a:xfrm>
              <a:off x="6677068" y="443083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84" name="tx84"/>
            <p:cNvSpPr/>
            <p:nvPr/>
          </p:nvSpPr>
          <p:spPr>
            <a:xfrm>
              <a:off x="7150145" y="46316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85" name="pl85"/>
            <p:cNvSpPr/>
            <p:nvPr/>
          </p:nvSpPr>
          <p:spPr>
            <a:xfrm>
              <a:off x="7235023" y="1911563"/>
              <a:ext cx="627280" cy="76373"/>
            </a:xfrm>
            <a:custGeom>
              <a:avLst/>
              <a:pathLst>
                <a:path w="627280" h="76373">
                  <a:moveTo>
                    <a:pt x="627280" y="0"/>
                  </a:moveTo>
                  <a:lnTo>
                    <a:pt x="0" y="76373"/>
                  </a:lnTo>
                </a:path>
              </a:pathLst>
            </a:custGeom>
          </p:spPr>
          <p:txBody>
            <a:bodyPr/>
            <a:lstStyle/>
            <a:p/>
          </p:txBody>
        </p:sp>
        <p:sp>
          <p:nvSpPr>
            <p:cNvPr id="86" name="pl86"/>
            <p:cNvSpPr/>
            <p:nvPr/>
          </p:nvSpPr>
          <p:spPr>
            <a:xfrm>
              <a:off x="7234866" y="2086561"/>
              <a:ext cx="627437" cy="85483"/>
            </a:xfrm>
            <a:custGeom>
              <a:avLst/>
              <a:pathLst>
                <a:path w="627437" h="85483">
                  <a:moveTo>
                    <a:pt x="627437" y="85483"/>
                  </a:moveTo>
                  <a:lnTo>
                    <a:pt x="0" y="0"/>
                  </a:lnTo>
                </a:path>
              </a:pathLst>
            </a:custGeom>
          </p:spPr>
          <p:txBody>
            <a:bodyPr/>
            <a:lstStyle/>
            <a:p/>
          </p:txBody>
        </p:sp>
        <p:sp>
          <p:nvSpPr>
            <p:cNvPr id="87" name="pg87"/>
            <p:cNvSpPr/>
            <p:nvPr/>
          </p:nvSpPr>
          <p:spPr>
            <a:xfrm>
              <a:off x="7793724" y="18201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612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9" name="pg89"/>
            <p:cNvSpPr/>
            <p:nvPr/>
          </p:nvSpPr>
          <p:spPr>
            <a:xfrm>
              <a:off x="7793724" y="20877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1288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1" name="rc91"/>
            <p:cNvSpPr/>
            <p:nvPr/>
          </p:nvSpPr>
          <p:spPr>
            <a:xfrm>
              <a:off x="782627" y="1578789"/>
              <a:ext cx="7853064" cy="354467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649366"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09525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4" name="tx94"/>
            <p:cNvSpPr/>
            <p:nvPr/>
          </p:nvSpPr>
          <p:spPr>
            <a:xfrm>
              <a:off x="508103" y="327553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5" name="tx95"/>
            <p:cNvSpPr/>
            <p:nvPr/>
          </p:nvSpPr>
          <p:spPr>
            <a:xfrm>
              <a:off x="508103" y="245582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6" name="tx96"/>
            <p:cNvSpPr/>
            <p:nvPr/>
          </p:nvSpPr>
          <p:spPr>
            <a:xfrm>
              <a:off x="508103" y="163611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97" name="tx9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92424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397294"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8704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34347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1655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264329"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76270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3578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0885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8193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550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02755" y="530503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0116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7423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576321" y="5900002"/>
              <a:ext cx="201456" cy="201456"/>
            </a:xfrm>
            <a:prstGeom prst="rect">
              <a:avLst/>
            </a:prstGeom>
            <a:solidFill>
              <a:srgbClr val="1CABE2">
                <a:alpha val="100000"/>
              </a:srgbClr>
            </a:solidFill>
          </p:spPr>
          <p:txBody>
            <a:bodyPr/>
            <a:lstStyle/>
            <a:p/>
          </p:txBody>
        </p:sp>
        <p:sp>
          <p:nvSpPr>
            <p:cNvPr id="131" name="tx131"/>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858617" y="1334104"/>
              <a:ext cx="57010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Switzerland,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49 confirmed measles cases in Switzerland. In the same year, MCV1 coverage was 95% and MCV2 coverage was 92%.
The number of cases in 2025 was 50% lower than in 2024 (n=98).
The highest number of measles cases was reported in 2019 (n=229). In this year, MCV1 coverage was 95%.
Switzerland reported measles vaccine stockouts in 2017, 2023, and 2023.</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saw a decrease in measles cases compared with 2024, while MCV1 coverage was 95% and MCV2 coverage was 92%.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830443"/>
              <a:ext cx="3520101" cy="329492"/>
            </a:xfrm>
            <a:custGeom>
              <a:avLst/>
              <a:pathLst>
                <a:path w="3520101" h="329492">
                  <a:moveTo>
                    <a:pt x="0" y="0"/>
                  </a:moveTo>
                  <a:lnTo>
                    <a:pt x="140804" y="0"/>
                  </a:lnTo>
                  <a:lnTo>
                    <a:pt x="281608" y="0"/>
                  </a:lnTo>
                  <a:lnTo>
                    <a:pt x="422412" y="0"/>
                  </a:lnTo>
                  <a:lnTo>
                    <a:pt x="563216" y="0"/>
                  </a:lnTo>
                  <a:lnTo>
                    <a:pt x="704020" y="164746"/>
                  </a:lnTo>
                  <a:lnTo>
                    <a:pt x="844824" y="164746"/>
                  </a:lnTo>
                  <a:lnTo>
                    <a:pt x="985628" y="164746"/>
                  </a:lnTo>
                  <a:lnTo>
                    <a:pt x="1126432" y="329492"/>
                  </a:lnTo>
                  <a:lnTo>
                    <a:pt x="1267236" y="329492"/>
                  </a:lnTo>
                  <a:lnTo>
                    <a:pt x="1408040" y="329492"/>
                  </a:lnTo>
                  <a:lnTo>
                    <a:pt x="1548844" y="0"/>
                  </a:lnTo>
                  <a:lnTo>
                    <a:pt x="1689648" y="329492"/>
                  </a:lnTo>
                  <a:lnTo>
                    <a:pt x="1830452" y="329492"/>
                  </a:lnTo>
                  <a:lnTo>
                    <a:pt x="1971256" y="164746"/>
                  </a:lnTo>
                  <a:lnTo>
                    <a:pt x="2112061" y="164746"/>
                  </a:lnTo>
                  <a:lnTo>
                    <a:pt x="2252865" y="0"/>
                  </a:lnTo>
                  <a:lnTo>
                    <a:pt x="2393669" y="0"/>
                  </a:lnTo>
                  <a:lnTo>
                    <a:pt x="2534473" y="0"/>
                  </a:lnTo>
                  <a:lnTo>
                    <a:pt x="2675277" y="0"/>
                  </a:lnTo>
                  <a:lnTo>
                    <a:pt x="2816081" y="164746"/>
                  </a:lnTo>
                  <a:lnTo>
                    <a:pt x="2956885" y="164746"/>
                  </a:lnTo>
                  <a:lnTo>
                    <a:pt x="3097689" y="164746"/>
                  </a:lnTo>
                  <a:lnTo>
                    <a:pt x="3238493" y="0"/>
                  </a:lnTo>
                  <a:lnTo>
                    <a:pt x="3379297" y="164746"/>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830443"/>
              <a:ext cx="3520101" cy="329492"/>
            </a:xfrm>
            <a:custGeom>
              <a:avLst/>
              <a:pathLst>
                <a:path w="3520101" h="329492">
                  <a:moveTo>
                    <a:pt x="0" y="0"/>
                  </a:moveTo>
                  <a:lnTo>
                    <a:pt x="140804" y="0"/>
                  </a:lnTo>
                  <a:lnTo>
                    <a:pt x="281608" y="0"/>
                  </a:lnTo>
                  <a:lnTo>
                    <a:pt x="422412" y="0"/>
                  </a:lnTo>
                  <a:lnTo>
                    <a:pt x="563216" y="0"/>
                  </a:lnTo>
                  <a:lnTo>
                    <a:pt x="704020" y="164746"/>
                  </a:lnTo>
                  <a:lnTo>
                    <a:pt x="844824" y="164746"/>
                  </a:lnTo>
                  <a:lnTo>
                    <a:pt x="985628" y="164746"/>
                  </a:lnTo>
                  <a:lnTo>
                    <a:pt x="1126432" y="329492"/>
                  </a:lnTo>
                  <a:lnTo>
                    <a:pt x="1267236" y="329492"/>
                  </a:lnTo>
                  <a:lnTo>
                    <a:pt x="1408040" y="329492"/>
                  </a:lnTo>
                  <a:lnTo>
                    <a:pt x="1548844" y="0"/>
                  </a:lnTo>
                  <a:lnTo>
                    <a:pt x="1689648" y="329492"/>
                  </a:lnTo>
                  <a:lnTo>
                    <a:pt x="1830452" y="329492"/>
                  </a:lnTo>
                  <a:lnTo>
                    <a:pt x="1971256" y="164746"/>
                  </a:lnTo>
                  <a:lnTo>
                    <a:pt x="2112061" y="164746"/>
                  </a:lnTo>
                  <a:lnTo>
                    <a:pt x="2252865" y="0"/>
                  </a:lnTo>
                  <a:lnTo>
                    <a:pt x="2393669" y="0"/>
                  </a:lnTo>
                  <a:lnTo>
                    <a:pt x="2534473" y="0"/>
                  </a:lnTo>
                  <a:lnTo>
                    <a:pt x="2675277" y="0"/>
                  </a:lnTo>
                  <a:lnTo>
                    <a:pt x="2816081" y="164746"/>
                  </a:lnTo>
                  <a:lnTo>
                    <a:pt x="2956885" y="164746"/>
                  </a:lnTo>
                  <a:lnTo>
                    <a:pt x="3097689" y="164746"/>
                  </a:lnTo>
                  <a:lnTo>
                    <a:pt x="3238493" y="0"/>
                  </a:lnTo>
                  <a:lnTo>
                    <a:pt x="3379297" y="164746"/>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830443"/>
              <a:ext cx="3520101" cy="329492"/>
            </a:xfrm>
            <a:custGeom>
              <a:avLst/>
              <a:pathLst>
                <a:path w="3520101" h="329492">
                  <a:moveTo>
                    <a:pt x="0" y="0"/>
                  </a:moveTo>
                  <a:lnTo>
                    <a:pt x="140804" y="0"/>
                  </a:lnTo>
                  <a:lnTo>
                    <a:pt x="281608" y="0"/>
                  </a:lnTo>
                  <a:lnTo>
                    <a:pt x="422412" y="0"/>
                  </a:lnTo>
                  <a:lnTo>
                    <a:pt x="563216" y="0"/>
                  </a:lnTo>
                  <a:lnTo>
                    <a:pt x="704020" y="164746"/>
                  </a:lnTo>
                  <a:lnTo>
                    <a:pt x="844824" y="164746"/>
                  </a:lnTo>
                  <a:lnTo>
                    <a:pt x="985628" y="164746"/>
                  </a:lnTo>
                  <a:lnTo>
                    <a:pt x="1126432" y="329492"/>
                  </a:lnTo>
                  <a:lnTo>
                    <a:pt x="1267236" y="329492"/>
                  </a:lnTo>
                  <a:lnTo>
                    <a:pt x="1408040" y="329492"/>
                  </a:lnTo>
                  <a:lnTo>
                    <a:pt x="1548844" y="0"/>
                  </a:lnTo>
                  <a:lnTo>
                    <a:pt x="1689648" y="329492"/>
                  </a:lnTo>
                  <a:lnTo>
                    <a:pt x="1830452" y="329492"/>
                  </a:lnTo>
                  <a:lnTo>
                    <a:pt x="1971256" y="164746"/>
                  </a:lnTo>
                  <a:lnTo>
                    <a:pt x="2112061" y="164746"/>
                  </a:lnTo>
                  <a:lnTo>
                    <a:pt x="2252865" y="0"/>
                  </a:lnTo>
                  <a:lnTo>
                    <a:pt x="2393669" y="0"/>
                  </a:lnTo>
                  <a:lnTo>
                    <a:pt x="2534473" y="0"/>
                  </a:lnTo>
                  <a:lnTo>
                    <a:pt x="2675277" y="0"/>
                  </a:lnTo>
                  <a:lnTo>
                    <a:pt x="2816081" y="164746"/>
                  </a:lnTo>
                  <a:lnTo>
                    <a:pt x="2956885" y="164746"/>
                  </a:lnTo>
                  <a:lnTo>
                    <a:pt x="3097689" y="164746"/>
                  </a:lnTo>
                  <a:lnTo>
                    <a:pt x="3238493" y="0"/>
                  </a:lnTo>
                  <a:lnTo>
                    <a:pt x="3379297" y="164746"/>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508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508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315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940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17915" y="6119132"/>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6" name="tx66"/>
            <p:cNvSpPr/>
            <p:nvPr/>
          </p:nvSpPr>
          <p:spPr>
            <a:xfrm>
              <a:off x="24986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6110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853488"/>
              <a:ext cx="3520101" cy="2141702"/>
            </a:xfrm>
            <a:custGeom>
              <a:avLst/>
              <a:pathLst>
                <a:path w="3520101" h="2141702">
                  <a:moveTo>
                    <a:pt x="0" y="0"/>
                  </a:moveTo>
                  <a:lnTo>
                    <a:pt x="140804" y="0"/>
                  </a:lnTo>
                  <a:lnTo>
                    <a:pt x="281608" y="0"/>
                  </a:lnTo>
                  <a:lnTo>
                    <a:pt x="422412" y="0"/>
                  </a:lnTo>
                  <a:lnTo>
                    <a:pt x="563216" y="0"/>
                  </a:lnTo>
                  <a:lnTo>
                    <a:pt x="704020" y="988477"/>
                  </a:lnTo>
                  <a:lnTo>
                    <a:pt x="844824" y="988477"/>
                  </a:lnTo>
                  <a:lnTo>
                    <a:pt x="985628" y="988477"/>
                  </a:lnTo>
                  <a:lnTo>
                    <a:pt x="1126432" y="1812209"/>
                  </a:lnTo>
                  <a:lnTo>
                    <a:pt x="1267236" y="1812209"/>
                  </a:lnTo>
                  <a:lnTo>
                    <a:pt x="1408040" y="1812209"/>
                  </a:lnTo>
                  <a:lnTo>
                    <a:pt x="1548844" y="1482716"/>
                  </a:lnTo>
                  <a:lnTo>
                    <a:pt x="1689648" y="1812209"/>
                  </a:lnTo>
                  <a:lnTo>
                    <a:pt x="1830452" y="1812209"/>
                  </a:lnTo>
                  <a:lnTo>
                    <a:pt x="1971256" y="1812209"/>
                  </a:lnTo>
                  <a:lnTo>
                    <a:pt x="2112061" y="1812209"/>
                  </a:lnTo>
                  <a:lnTo>
                    <a:pt x="2252865" y="1647463"/>
                  </a:lnTo>
                  <a:lnTo>
                    <a:pt x="2393669" y="1812209"/>
                  </a:lnTo>
                  <a:lnTo>
                    <a:pt x="2534473" y="1812209"/>
                  </a:lnTo>
                  <a:lnTo>
                    <a:pt x="2675277" y="1812209"/>
                  </a:lnTo>
                  <a:lnTo>
                    <a:pt x="2816081" y="2141702"/>
                  </a:lnTo>
                  <a:lnTo>
                    <a:pt x="2956885" y="1976955"/>
                  </a:lnTo>
                  <a:lnTo>
                    <a:pt x="3097689" y="2141702"/>
                  </a:lnTo>
                  <a:lnTo>
                    <a:pt x="3238493" y="1976955"/>
                  </a:lnTo>
                  <a:lnTo>
                    <a:pt x="3379297" y="2141702"/>
                  </a:lnTo>
                  <a:lnTo>
                    <a:pt x="3520101" y="1976955"/>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2853488"/>
              <a:ext cx="3520101" cy="2141702"/>
            </a:xfrm>
            <a:custGeom>
              <a:avLst/>
              <a:pathLst>
                <a:path w="3520101" h="2141702">
                  <a:moveTo>
                    <a:pt x="0" y="0"/>
                  </a:moveTo>
                  <a:lnTo>
                    <a:pt x="140804" y="0"/>
                  </a:lnTo>
                  <a:lnTo>
                    <a:pt x="281608" y="0"/>
                  </a:lnTo>
                  <a:lnTo>
                    <a:pt x="422412" y="0"/>
                  </a:lnTo>
                  <a:lnTo>
                    <a:pt x="563216" y="0"/>
                  </a:lnTo>
                  <a:lnTo>
                    <a:pt x="704020" y="988477"/>
                  </a:lnTo>
                  <a:lnTo>
                    <a:pt x="844824" y="988477"/>
                  </a:lnTo>
                  <a:lnTo>
                    <a:pt x="985628" y="988477"/>
                  </a:lnTo>
                  <a:lnTo>
                    <a:pt x="1126432" y="1812209"/>
                  </a:lnTo>
                  <a:lnTo>
                    <a:pt x="1267236" y="1812209"/>
                  </a:lnTo>
                  <a:lnTo>
                    <a:pt x="1408040" y="1812209"/>
                  </a:lnTo>
                  <a:lnTo>
                    <a:pt x="1548844" y="1482716"/>
                  </a:lnTo>
                  <a:lnTo>
                    <a:pt x="1689648" y="1812209"/>
                  </a:lnTo>
                  <a:lnTo>
                    <a:pt x="1830452" y="1812209"/>
                  </a:lnTo>
                  <a:lnTo>
                    <a:pt x="1971256" y="1812209"/>
                  </a:lnTo>
                  <a:lnTo>
                    <a:pt x="2112061" y="1812209"/>
                  </a:lnTo>
                  <a:lnTo>
                    <a:pt x="2252865" y="1647463"/>
                  </a:lnTo>
                  <a:lnTo>
                    <a:pt x="2393669" y="1812209"/>
                  </a:lnTo>
                  <a:lnTo>
                    <a:pt x="2534473" y="1812209"/>
                  </a:lnTo>
                  <a:lnTo>
                    <a:pt x="2675277" y="1812209"/>
                  </a:lnTo>
                  <a:lnTo>
                    <a:pt x="2816081" y="2141702"/>
                  </a:lnTo>
                  <a:lnTo>
                    <a:pt x="2956885" y="1976955"/>
                  </a:lnTo>
                  <a:lnTo>
                    <a:pt x="3097689" y="2141702"/>
                  </a:lnTo>
                  <a:lnTo>
                    <a:pt x="3238493" y="1976955"/>
                  </a:lnTo>
                  <a:lnTo>
                    <a:pt x="3379297" y="2141702"/>
                  </a:lnTo>
                  <a:lnTo>
                    <a:pt x="3520101" y="1976955"/>
                  </a:lnTo>
                </a:path>
              </a:pathLst>
            </a:custGeom>
            <a:ln w="43362" cap="flat">
              <a:solidFill>
                <a:srgbClr val="000000">
                  <a:alpha val="100000"/>
                </a:srgbClr>
              </a:solidFill>
              <a:prstDash val="solid"/>
              <a:round/>
            </a:ln>
          </p:spPr>
          <p:txBody>
            <a:bodyPr/>
            <a:lstStyle/>
            <a:p/>
          </p:txBody>
        </p:sp>
        <p:sp>
          <p:nvSpPr>
            <p:cNvPr id="88" name="pl88"/>
            <p:cNvSpPr/>
            <p:nvPr/>
          </p:nvSpPr>
          <p:spPr>
            <a:xfrm>
              <a:off x="5308715" y="2853488"/>
              <a:ext cx="3520101" cy="2141702"/>
            </a:xfrm>
            <a:custGeom>
              <a:avLst/>
              <a:pathLst>
                <a:path w="3520101" h="2141702">
                  <a:moveTo>
                    <a:pt x="0" y="0"/>
                  </a:moveTo>
                  <a:lnTo>
                    <a:pt x="140804" y="0"/>
                  </a:lnTo>
                  <a:lnTo>
                    <a:pt x="281608" y="0"/>
                  </a:lnTo>
                  <a:lnTo>
                    <a:pt x="422412" y="0"/>
                  </a:lnTo>
                  <a:lnTo>
                    <a:pt x="563216" y="0"/>
                  </a:lnTo>
                  <a:lnTo>
                    <a:pt x="704020" y="988477"/>
                  </a:lnTo>
                  <a:lnTo>
                    <a:pt x="844824" y="988477"/>
                  </a:lnTo>
                  <a:lnTo>
                    <a:pt x="985628" y="988477"/>
                  </a:lnTo>
                  <a:lnTo>
                    <a:pt x="1126432" y="1812209"/>
                  </a:lnTo>
                  <a:lnTo>
                    <a:pt x="1267236" y="1812209"/>
                  </a:lnTo>
                  <a:lnTo>
                    <a:pt x="1408040" y="1812209"/>
                  </a:lnTo>
                  <a:lnTo>
                    <a:pt x="1548844" y="1482716"/>
                  </a:lnTo>
                  <a:lnTo>
                    <a:pt x="1689648" y="1812209"/>
                  </a:lnTo>
                  <a:lnTo>
                    <a:pt x="1830452" y="1812209"/>
                  </a:lnTo>
                  <a:lnTo>
                    <a:pt x="1971256" y="1812209"/>
                  </a:lnTo>
                  <a:lnTo>
                    <a:pt x="2112061" y="1812209"/>
                  </a:lnTo>
                  <a:lnTo>
                    <a:pt x="2252865" y="1647463"/>
                  </a:lnTo>
                  <a:lnTo>
                    <a:pt x="2393669" y="1812209"/>
                  </a:lnTo>
                  <a:lnTo>
                    <a:pt x="2534473" y="1812209"/>
                  </a:lnTo>
                  <a:lnTo>
                    <a:pt x="2675277" y="1812209"/>
                  </a:lnTo>
                  <a:lnTo>
                    <a:pt x="2816081" y="2141702"/>
                  </a:lnTo>
                  <a:lnTo>
                    <a:pt x="2956885" y="1976955"/>
                  </a:lnTo>
                  <a:lnTo>
                    <a:pt x="3097689" y="2141702"/>
                  </a:lnTo>
                  <a:lnTo>
                    <a:pt x="3238493" y="1976955"/>
                  </a:lnTo>
                  <a:lnTo>
                    <a:pt x="3379297" y="2141702"/>
                  </a:lnTo>
                  <a:lnTo>
                    <a:pt x="3520101" y="197695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35924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2926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3227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5954246"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1606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1606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9680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5925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83166" y="6119132"/>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30" name="tx130"/>
            <p:cNvSpPr/>
            <p:nvPr/>
          </p:nvSpPr>
          <p:spPr>
            <a:xfrm>
              <a:off x="68639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2635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Switzerland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Switzerland,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41708"/>
            </a:xfrm>
            <a:custGeom>
              <a:avLst/>
              <a:pathLst>
                <a:path w="2135265" h="41708">
                  <a:moveTo>
                    <a:pt x="0" y="41708"/>
                  </a:moveTo>
                  <a:lnTo>
                    <a:pt x="85410" y="41708"/>
                  </a:lnTo>
                  <a:lnTo>
                    <a:pt x="170821" y="41708"/>
                  </a:lnTo>
                  <a:lnTo>
                    <a:pt x="256231" y="41708"/>
                  </a:lnTo>
                  <a:lnTo>
                    <a:pt x="341642" y="41708"/>
                  </a:lnTo>
                  <a:lnTo>
                    <a:pt x="427053" y="41708"/>
                  </a:lnTo>
                  <a:lnTo>
                    <a:pt x="512463" y="41708"/>
                  </a:lnTo>
                  <a:lnTo>
                    <a:pt x="597874" y="41708"/>
                  </a:lnTo>
                  <a:lnTo>
                    <a:pt x="683284" y="41708"/>
                  </a:lnTo>
                  <a:lnTo>
                    <a:pt x="768695" y="41708"/>
                  </a:lnTo>
                  <a:lnTo>
                    <a:pt x="854106" y="41708"/>
                  </a:lnTo>
                  <a:lnTo>
                    <a:pt x="939516" y="0"/>
                  </a:lnTo>
                  <a:lnTo>
                    <a:pt x="1024927" y="27805"/>
                  </a:lnTo>
                  <a:lnTo>
                    <a:pt x="1110337" y="27805"/>
                  </a:lnTo>
                  <a:lnTo>
                    <a:pt x="1195748" y="13902"/>
                  </a:lnTo>
                  <a:lnTo>
                    <a:pt x="1281159" y="13902"/>
                  </a:lnTo>
                  <a:lnTo>
                    <a:pt x="1366569" y="0"/>
                  </a:lnTo>
                  <a:lnTo>
                    <a:pt x="1451980" y="0"/>
                  </a:lnTo>
                  <a:lnTo>
                    <a:pt x="1537390" y="0"/>
                  </a:lnTo>
                  <a:lnTo>
                    <a:pt x="1622801" y="0"/>
                  </a:lnTo>
                  <a:lnTo>
                    <a:pt x="1708212" y="0"/>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31642"/>
              <a:ext cx="2135265" cy="208540"/>
            </a:xfrm>
            <a:custGeom>
              <a:avLst/>
              <a:pathLst>
                <a:path w="2135265" h="208540">
                  <a:moveTo>
                    <a:pt x="0" y="208540"/>
                  </a:moveTo>
                  <a:lnTo>
                    <a:pt x="85410" y="208540"/>
                  </a:lnTo>
                  <a:lnTo>
                    <a:pt x="170821" y="208540"/>
                  </a:lnTo>
                  <a:lnTo>
                    <a:pt x="256231" y="208540"/>
                  </a:lnTo>
                  <a:lnTo>
                    <a:pt x="341642" y="208540"/>
                  </a:lnTo>
                  <a:lnTo>
                    <a:pt x="427053" y="139026"/>
                  </a:lnTo>
                  <a:lnTo>
                    <a:pt x="512463" y="139026"/>
                  </a:lnTo>
                  <a:lnTo>
                    <a:pt x="597874" y="139026"/>
                  </a:lnTo>
                  <a:lnTo>
                    <a:pt x="683284" y="69513"/>
                  </a:lnTo>
                  <a:lnTo>
                    <a:pt x="768695" y="69513"/>
                  </a:lnTo>
                  <a:lnTo>
                    <a:pt x="854106" y="69513"/>
                  </a:lnTo>
                  <a:lnTo>
                    <a:pt x="939516" y="55610"/>
                  </a:lnTo>
                  <a:lnTo>
                    <a:pt x="1024927" y="55610"/>
                  </a:lnTo>
                  <a:lnTo>
                    <a:pt x="1110337" y="55610"/>
                  </a:lnTo>
                  <a:lnTo>
                    <a:pt x="1195748" y="41708"/>
                  </a:lnTo>
                  <a:lnTo>
                    <a:pt x="1281159" y="41708"/>
                  </a:lnTo>
                  <a:lnTo>
                    <a:pt x="1366569" y="41708"/>
                  </a:lnTo>
                  <a:lnTo>
                    <a:pt x="1451980" y="27805"/>
                  </a:lnTo>
                  <a:lnTo>
                    <a:pt x="1537390" y="27805"/>
                  </a:lnTo>
                  <a:lnTo>
                    <a:pt x="1622801" y="27805"/>
                  </a:lnTo>
                  <a:lnTo>
                    <a:pt x="1708212" y="0"/>
                  </a:lnTo>
                  <a:lnTo>
                    <a:pt x="1793622" y="27805"/>
                  </a:lnTo>
                  <a:lnTo>
                    <a:pt x="1879033" y="13902"/>
                  </a:lnTo>
                  <a:lnTo>
                    <a:pt x="1964443" y="27805"/>
                  </a:lnTo>
                  <a:lnTo>
                    <a:pt x="2049854" y="13902"/>
                  </a:lnTo>
                  <a:lnTo>
                    <a:pt x="2135265" y="27805"/>
                  </a:lnTo>
                </a:path>
              </a:pathLst>
            </a:custGeom>
            <a:ln w="27101" cap="flat">
              <a:solidFill>
                <a:srgbClr val="1CABE2">
                  <a:alpha val="100000"/>
                </a:srgbClr>
              </a:solidFill>
              <a:prstDash val="solid"/>
              <a:round/>
            </a:ln>
          </p:spPr>
          <p:txBody>
            <a:bodyPr/>
            <a:lstStyle/>
            <a:p/>
          </p:txBody>
        </p:sp>
        <p:sp>
          <p:nvSpPr>
            <p:cNvPr id="74" name="pt74"/>
            <p:cNvSpPr/>
            <p:nvPr/>
          </p:nvSpPr>
          <p:spPr>
            <a:xfrm>
              <a:off x="103805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257544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147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2" name="tx102"/>
            <p:cNvSpPr/>
            <p:nvPr/>
          </p:nvSpPr>
          <p:spPr>
            <a:xfrm>
              <a:off x="262464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64967"/>
              <a:ext cx="2135265" cy="55610"/>
            </a:xfrm>
            <a:custGeom>
              <a:avLst/>
              <a:pathLst>
                <a:path w="2135265" h="55610">
                  <a:moveTo>
                    <a:pt x="0" y="55610"/>
                  </a:moveTo>
                  <a:lnTo>
                    <a:pt x="85410" y="55610"/>
                  </a:lnTo>
                  <a:lnTo>
                    <a:pt x="170821" y="55610"/>
                  </a:lnTo>
                  <a:lnTo>
                    <a:pt x="256231" y="55610"/>
                  </a:lnTo>
                  <a:lnTo>
                    <a:pt x="341642" y="55610"/>
                  </a:lnTo>
                  <a:lnTo>
                    <a:pt x="427053" y="41708"/>
                  </a:lnTo>
                  <a:lnTo>
                    <a:pt x="512463" y="41708"/>
                  </a:lnTo>
                  <a:lnTo>
                    <a:pt x="597874" y="41708"/>
                  </a:lnTo>
                  <a:lnTo>
                    <a:pt x="683284" y="27805"/>
                  </a:lnTo>
                  <a:lnTo>
                    <a:pt x="768695" y="27805"/>
                  </a:lnTo>
                  <a:lnTo>
                    <a:pt x="854106" y="27805"/>
                  </a:lnTo>
                  <a:lnTo>
                    <a:pt x="939516" y="13902"/>
                  </a:lnTo>
                  <a:lnTo>
                    <a:pt x="1024927" y="13902"/>
                  </a:lnTo>
                  <a:lnTo>
                    <a:pt x="1110337" y="13902"/>
                  </a:lnTo>
                  <a:lnTo>
                    <a:pt x="1195748" y="13902"/>
                  </a:lnTo>
                  <a:lnTo>
                    <a:pt x="1281159" y="13902"/>
                  </a:lnTo>
                  <a:lnTo>
                    <a:pt x="1366569" y="13902"/>
                  </a:lnTo>
                  <a:lnTo>
                    <a:pt x="1451980" y="13902"/>
                  </a:lnTo>
                  <a:lnTo>
                    <a:pt x="1537390" y="13902"/>
                  </a:lnTo>
                  <a:lnTo>
                    <a:pt x="1622801" y="13902"/>
                  </a:lnTo>
                  <a:lnTo>
                    <a:pt x="1708212" y="0"/>
                  </a:lnTo>
                  <a:lnTo>
                    <a:pt x="1793622" y="13902"/>
                  </a:lnTo>
                  <a:lnTo>
                    <a:pt x="1879033" y="13902"/>
                  </a:lnTo>
                  <a:lnTo>
                    <a:pt x="1964443" y="27805"/>
                  </a:lnTo>
                  <a:lnTo>
                    <a:pt x="2049854" y="13902"/>
                  </a:lnTo>
                  <a:lnTo>
                    <a:pt x="2135265" y="27805"/>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5284221"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88209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1" name="tx151"/>
            <p:cNvSpPr/>
            <p:nvPr/>
          </p:nvSpPr>
          <p:spPr>
            <a:xfrm>
              <a:off x="6018113"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2" name="tx152"/>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3" name="tx153"/>
            <p:cNvSpPr/>
            <p:nvPr/>
          </p:nvSpPr>
          <p:spPr>
            <a:xfrm>
              <a:off x="584588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277345" y="4073350"/>
              <a:ext cx="1708212" cy="319761"/>
            </a:xfrm>
            <a:custGeom>
              <a:avLst/>
              <a:pathLst>
                <a:path w="1708212" h="319761">
                  <a:moveTo>
                    <a:pt x="0" y="319761"/>
                  </a:moveTo>
                  <a:lnTo>
                    <a:pt x="85410" y="319761"/>
                  </a:lnTo>
                  <a:lnTo>
                    <a:pt x="170821" y="319761"/>
                  </a:lnTo>
                  <a:lnTo>
                    <a:pt x="256231" y="152929"/>
                  </a:lnTo>
                  <a:lnTo>
                    <a:pt x="341642" y="152929"/>
                  </a:lnTo>
                  <a:lnTo>
                    <a:pt x="427053" y="152929"/>
                  </a:lnTo>
                  <a:lnTo>
                    <a:pt x="512463" y="111221"/>
                  </a:lnTo>
                  <a:lnTo>
                    <a:pt x="597874" y="111221"/>
                  </a:lnTo>
                  <a:lnTo>
                    <a:pt x="683284" y="111221"/>
                  </a:lnTo>
                  <a:lnTo>
                    <a:pt x="768695" y="97318"/>
                  </a:lnTo>
                  <a:lnTo>
                    <a:pt x="854106" y="97318"/>
                  </a:lnTo>
                  <a:lnTo>
                    <a:pt x="939516" y="97318"/>
                  </a:lnTo>
                  <a:lnTo>
                    <a:pt x="1024927" y="55610"/>
                  </a:lnTo>
                  <a:lnTo>
                    <a:pt x="1110337" y="55610"/>
                  </a:lnTo>
                  <a:lnTo>
                    <a:pt x="1195748" y="55610"/>
                  </a:lnTo>
                  <a:lnTo>
                    <a:pt x="1281159" y="13902"/>
                  </a:lnTo>
                  <a:lnTo>
                    <a:pt x="1366569" y="0"/>
                  </a:lnTo>
                  <a:lnTo>
                    <a:pt x="1451980" y="0"/>
                  </a:lnTo>
                  <a:lnTo>
                    <a:pt x="1537390" y="41708"/>
                  </a:lnTo>
                  <a:lnTo>
                    <a:pt x="1622801" y="13902"/>
                  </a:lnTo>
                  <a:lnTo>
                    <a:pt x="1708212" y="27805"/>
                  </a:lnTo>
                </a:path>
              </a:pathLst>
            </a:custGeom>
            <a:ln w="27101" cap="flat">
              <a:solidFill>
                <a:srgbClr val="1CABE2">
                  <a:alpha val="100000"/>
                </a:srgbClr>
              </a:solidFill>
              <a:prstDash val="solid"/>
              <a:round/>
            </a:ln>
          </p:spPr>
          <p:txBody>
            <a:bodyPr/>
            <a:lstStyle/>
            <a:p/>
          </p:txBody>
        </p:sp>
        <p:sp>
          <p:nvSpPr>
            <p:cNvPr id="174" name="pt174"/>
            <p:cNvSpPr/>
            <p:nvPr/>
          </p:nvSpPr>
          <p:spPr>
            <a:xfrm>
              <a:off x="425929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34470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43011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51552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60093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686347"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77175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85716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027989"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11340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19881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284221"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7" name="pt187"/>
            <p:cNvSpPr/>
            <p:nvPr/>
          </p:nvSpPr>
          <p:spPr>
            <a:xfrm>
              <a:off x="536963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54045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6258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96685"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588209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96750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tx195"/>
            <p:cNvSpPr/>
            <p:nvPr/>
          </p:nvSpPr>
          <p:spPr>
            <a:xfrm>
              <a:off x="4125415" y="430203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tx196"/>
            <p:cNvSpPr/>
            <p:nvPr/>
          </p:nvSpPr>
          <p:spPr>
            <a:xfrm>
              <a:off x="601811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7" name="tx197"/>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8" name="tx198"/>
            <p:cNvSpPr/>
            <p:nvPr/>
          </p:nvSpPr>
          <p:spPr>
            <a:xfrm>
              <a:off x="584588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9" name="pl19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2051064"/>
              <a:ext cx="854106" cy="13902"/>
            </a:xfrm>
            <a:custGeom>
              <a:avLst/>
              <a:pathLst>
                <a:path w="854106" h="13902">
                  <a:moveTo>
                    <a:pt x="0" y="13902"/>
                  </a:moveTo>
                  <a:lnTo>
                    <a:pt x="85410" y="0"/>
                  </a:lnTo>
                  <a:lnTo>
                    <a:pt x="170821" y="13902"/>
                  </a:lnTo>
                  <a:lnTo>
                    <a:pt x="256231" y="13902"/>
                  </a:lnTo>
                  <a:lnTo>
                    <a:pt x="341642" y="13902"/>
                  </a:lnTo>
                  <a:lnTo>
                    <a:pt x="427053" y="0"/>
                  </a:lnTo>
                  <a:lnTo>
                    <a:pt x="512463" y="13902"/>
                  </a:lnTo>
                  <a:lnTo>
                    <a:pt x="597874" y="13902"/>
                  </a:lnTo>
                  <a:lnTo>
                    <a:pt x="683284" y="13902"/>
                  </a:lnTo>
                  <a:lnTo>
                    <a:pt x="768695" y="13902"/>
                  </a:lnTo>
                  <a:lnTo>
                    <a:pt x="854106" y="13902"/>
                  </a:lnTo>
                </a:path>
              </a:pathLst>
            </a:custGeom>
            <a:ln w="27101" cap="flat">
              <a:solidFill>
                <a:srgbClr val="1CABE2">
                  <a:alpha val="100000"/>
                </a:srgbClr>
              </a:solidFill>
              <a:prstDash val="solid"/>
              <a:round/>
            </a:ln>
          </p:spPr>
          <p:txBody>
            <a:bodyPr/>
            <a:lstStyle/>
            <a:p/>
          </p:txBody>
        </p:sp>
        <p:sp>
          <p:nvSpPr>
            <p:cNvPr id="219" name="pt219"/>
            <p:cNvSpPr/>
            <p:nvPr/>
          </p:nvSpPr>
          <p:spPr>
            <a:xfrm>
              <a:off x="79075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078408"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2" name="pt222"/>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90872"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tx230"/>
            <p:cNvSpPr/>
            <p:nvPr/>
          </p:nvSpPr>
          <p:spPr>
            <a:xfrm>
              <a:off x="7773708"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1" name="tx231"/>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2" name="tx232"/>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3" name="tx233"/>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4" name="pl234"/>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694333" y="5227271"/>
              <a:ext cx="85410" cy="13902"/>
            </a:xfrm>
            <a:custGeom>
              <a:avLst/>
              <a:pathLst>
                <a:path w="85410" h="13902">
                  <a:moveTo>
                    <a:pt x="0" y="0"/>
                  </a:moveTo>
                  <a:lnTo>
                    <a:pt x="85410" y="13902"/>
                  </a:lnTo>
                </a:path>
              </a:pathLst>
            </a:custGeom>
            <a:ln w="27101" cap="flat">
              <a:solidFill>
                <a:srgbClr val="1CABE2">
                  <a:alpha val="100000"/>
                </a:srgbClr>
              </a:solidFill>
              <a:prstDash val="solid"/>
              <a:round/>
            </a:ln>
          </p:spPr>
          <p:txBody>
            <a:bodyPr/>
            <a:lstStyle/>
            <a:p/>
          </p:txBody>
        </p:sp>
        <p:sp>
          <p:nvSpPr>
            <p:cNvPr id="254" name="pt254"/>
            <p:cNvSpPr/>
            <p:nvPr/>
          </p:nvSpPr>
          <p:spPr>
            <a:xfrm>
              <a:off x="8676283" y="52092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8761693" y="52231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tx256"/>
            <p:cNvSpPr/>
            <p:nvPr/>
          </p:nvSpPr>
          <p:spPr>
            <a:xfrm>
              <a:off x="8542403" y="51361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57" name="tx257"/>
            <p:cNvSpPr/>
            <p:nvPr/>
          </p:nvSpPr>
          <p:spPr>
            <a:xfrm>
              <a:off x="8812300" y="51489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258" name="tx258"/>
            <p:cNvSpPr/>
            <p:nvPr/>
          </p:nvSpPr>
          <p:spPr>
            <a:xfrm>
              <a:off x="8640073" y="50873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59" name="tx259"/>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0" name="tx26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1" name="tx261"/>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2" name="tx262"/>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3" name="tx263"/>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4" name="tx264"/>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5" name="tx2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1" name="tx2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2" name="tx2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8" name="tx2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9" name="tx27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7" name="tx28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8" name="tx28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9" name="tx28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0" name="tx29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1" name="tx29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2" name="tx29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pt2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tx3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2" name="tx3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3" name="tx303"/>
            <p:cNvSpPr/>
            <p:nvPr/>
          </p:nvSpPr>
          <p:spPr>
            <a:xfrm>
              <a:off x="2243419" y="1330710"/>
              <a:ext cx="5349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Switzerland, 2000-2025</a:t>
              </a:r>
            </a:p>
          </p:txBody>
        </p:sp>
        <p:sp>
          <p:nvSpPr>
            <p:cNvPr id="304" name="tx3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(10%), followed by MCV2 (92%).
Compared to 2019, coverage of 2 vaccines decreased (DTP1 and DTP3), 2 vaccines remained constant (IPV1 and MCV1), and one vaccine increased (MCV2).
Compared to 2024, coverage of 2 vaccines remained constant (DTP1 and IPV1) and 4 vaccines decreased (DTP3, MCV1, MCV2 and ROTAC).</a:t>
            </a:r>
          </a:p>
        </p:txBody>
      </p:sp>
      <p:sp>
        <p:nvSpPr>
          <p:cNvPr id="3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had its lowest coverage in ROTAC (10%), while most other routine vaccines clustered around 92-97%; 2 antigens decreased since 2019, and 4 antigens decreased since 2024.</a:t>
            </a:r>
          </a:p>
        </p:txBody>
      </p:sp>
      <p:grpSp xmlns:pic="http://schemas.openxmlformats.org/drawingml/2006/picture">
        <p:nvGrpSpPr>
          <p:cNvPr id="308" name=""/>
          <p:cNvGrpSpPr/>
          <p:nvPr/>
        </p:nvGrpSpPr>
        <p:grpSpPr>
          <a:xfrm>
            <a:off x="292608" y="1097280"/>
            <a:ext cx="8595360" cy="28575"/>
            <a:chOff x="292608" y="1097280"/>
            <a:chExt cx="8595360" cy="28575"/>
          </a:xfrm>
        </p:grpSpPr>
        <p:sp>
          <p:nvSpPr>
            <p:cNvPr id="3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189798"/>
            </a:xfrm>
            <a:custGeom>
              <a:avLst/>
              <a:pathLst>
                <a:path w="6518190" h="189798">
                  <a:moveTo>
                    <a:pt x="0" y="189798"/>
                  </a:moveTo>
                  <a:lnTo>
                    <a:pt x="260727" y="189798"/>
                  </a:lnTo>
                  <a:lnTo>
                    <a:pt x="521455" y="189798"/>
                  </a:lnTo>
                  <a:lnTo>
                    <a:pt x="782182" y="189798"/>
                  </a:lnTo>
                  <a:lnTo>
                    <a:pt x="1042910" y="189798"/>
                  </a:lnTo>
                  <a:lnTo>
                    <a:pt x="1303638" y="142348"/>
                  </a:lnTo>
                  <a:lnTo>
                    <a:pt x="1564365" y="142348"/>
                  </a:lnTo>
                  <a:lnTo>
                    <a:pt x="1825093" y="142348"/>
                  </a:lnTo>
                  <a:lnTo>
                    <a:pt x="2085820" y="94899"/>
                  </a:lnTo>
                  <a:lnTo>
                    <a:pt x="2346548" y="94899"/>
                  </a:lnTo>
                  <a:lnTo>
                    <a:pt x="2607276" y="9489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0"/>
                  </a:lnTo>
                  <a:lnTo>
                    <a:pt x="5475279" y="47449"/>
                  </a:lnTo>
                  <a:lnTo>
                    <a:pt x="5736007" y="47449"/>
                  </a:lnTo>
                  <a:lnTo>
                    <a:pt x="5996734" y="94899"/>
                  </a:lnTo>
                  <a:lnTo>
                    <a:pt x="6257462" y="4744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5567624" y="1547644"/>
              <a:ext cx="2085820" cy="806643"/>
            </a:xfrm>
            <a:custGeom>
              <a:avLst/>
              <a:pathLst>
                <a:path w="2085820" h="806643">
                  <a:moveTo>
                    <a:pt x="0" y="806643"/>
                  </a:moveTo>
                  <a:lnTo>
                    <a:pt x="260727" y="806643"/>
                  </a:lnTo>
                  <a:lnTo>
                    <a:pt x="521455" y="806643"/>
                  </a:lnTo>
                  <a:lnTo>
                    <a:pt x="782182" y="664294"/>
                  </a:lnTo>
                  <a:lnTo>
                    <a:pt x="1042910" y="616844"/>
                  </a:lnTo>
                  <a:lnTo>
                    <a:pt x="1303638" y="474496"/>
                  </a:lnTo>
                  <a:lnTo>
                    <a:pt x="1564365" y="284697"/>
                  </a:lnTo>
                  <a:lnTo>
                    <a:pt x="1825093" y="0"/>
                  </a:lnTo>
                  <a:lnTo>
                    <a:pt x="2085820"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237248"/>
            </a:xfrm>
            <a:custGeom>
              <a:avLst/>
              <a:pathLst>
                <a:path w="6518190" h="237248">
                  <a:moveTo>
                    <a:pt x="0" y="237248"/>
                  </a:moveTo>
                  <a:lnTo>
                    <a:pt x="260727" y="237248"/>
                  </a:lnTo>
                  <a:lnTo>
                    <a:pt x="521455" y="237248"/>
                  </a:lnTo>
                  <a:lnTo>
                    <a:pt x="782182" y="237248"/>
                  </a:lnTo>
                  <a:lnTo>
                    <a:pt x="1042910" y="237248"/>
                  </a:lnTo>
                  <a:lnTo>
                    <a:pt x="1303638" y="142348"/>
                  </a:lnTo>
                  <a:lnTo>
                    <a:pt x="1564365" y="142348"/>
                  </a:lnTo>
                  <a:lnTo>
                    <a:pt x="1825093" y="142348"/>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0"/>
                  </a:lnTo>
                  <a:lnTo>
                    <a:pt x="5475279" y="47449"/>
                  </a:lnTo>
                  <a:lnTo>
                    <a:pt x="5736007" y="47449"/>
                  </a:lnTo>
                  <a:lnTo>
                    <a:pt x="5996734" y="94899"/>
                  </a:lnTo>
                  <a:lnTo>
                    <a:pt x="6257462" y="47449"/>
                  </a:lnTo>
                  <a:lnTo>
                    <a:pt x="6518190" y="47449"/>
                  </a:lnTo>
                </a:path>
              </a:pathLst>
            </a:custGeom>
            <a:ln w="27101" cap="flat">
              <a:solidFill>
                <a:srgbClr val="EE00EE">
                  <a:alpha val="100000"/>
                </a:srgbClr>
              </a:solidFill>
              <a:prstDash val="solid"/>
              <a:round/>
            </a:ln>
          </p:spPr>
          <p:txBody>
            <a:bodyPr/>
            <a:lstStyle/>
            <a:p/>
          </p:txBody>
        </p:sp>
        <p:sp>
          <p:nvSpPr>
            <p:cNvPr id="41" name="pl41"/>
            <p:cNvSpPr/>
            <p:nvPr/>
          </p:nvSpPr>
          <p:spPr>
            <a:xfrm>
              <a:off x="3742531" y="2259388"/>
              <a:ext cx="3910914" cy="2419930"/>
            </a:xfrm>
            <a:custGeom>
              <a:avLst/>
              <a:pathLst>
                <a:path w="3910914" h="2419930">
                  <a:moveTo>
                    <a:pt x="0" y="2419930"/>
                  </a:moveTo>
                  <a:lnTo>
                    <a:pt x="260727" y="948992"/>
                  </a:lnTo>
                  <a:lnTo>
                    <a:pt x="521455" y="948992"/>
                  </a:lnTo>
                  <a:lnTo>
                    <a:pt x="782182" y="948992"/>
                  </a:lnTo>
                  <a:lnTo>
                    <a:pt x="1042910" y="711744"/>
                  </a:lnTo>
                  <a:lnTo>
                    <a:pt x="1303638" y="711744"/>
                  </a:lnTo>
                  <a:lnTo>
                    <a:pt x="1564365" y="711744"/>
                  </a:lnTo>
                  <a:lnTo>
                    <a:pt x="1825093" y="569395"/>
                  </a:lnTo>
                  <a:lnTo>
                    <a:pt x="2085820" y="569395"/>
                  </a:lnTo>
                  <a:lnTo>
                    <a:pt x="2346548" y="569395"/>
                  </a:lnTo>
                  <a:lnTo>
                    <a:pt x="2607276" y="379596"/>
                  </a:lnTo>
                  <a:lnTo>
                    <a:pt x="2868003" y="0"/>
                  </a:lnTo>
                  <a:lnTo>
                    <a:pt x="3128731" y="0"/>
                  </a:lnTo>
                  <a:lnTo>
                    <a:pt x="3389458" y="47449"/>
                  </a:lnTo>
                  <a:lnTo>
                    <a:pt x="3650186" y="47449"/>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7449"/>
            </a:xfrm>
            <a:custGeom>
              <a:avLst/>
              <a:pathLst>
                <a:path w="2607276" h="47449">
                  <a:moveTo>
                    <a:pt x="0" y="47449"/>
                  </a:moveTo>
                  <a:lnTo>
                    <a:pt x="260727" y="0"/>
                  </a:lnTo>
                  <a:lnTo>
                    <a:pt x="521455" y="47449"/>
                  </a:lnTo>
                  <a:lnTo>
                    <a:pt x="782182" y="47449"/>
                  </a:lnTo>
                  <a:lnTo>
                    <a:pt x="1042910" y="47449"/>
                  </a:lnTo>
                  <a:lnTo>
                    <a:pt x="1303638" y="0"/>
                  </a:lnTo>
                  <a:lnTo>
                    <a:pt x="1564365" y="47449"/>
                  </a:lnTo>
                  <a:lnTo>
                    <a:pt x="1825093" y="47449"/>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47449"/>
            </a:xfrm>
            <a:custGeom>
              <a:avLst/>
              <a:pathLst>
                <a:path w="1042910" h="47449">
                  <a:moveTo>
                    <a:pt x="0" y="0"/>
                  </a:moveTo>
                  <a:lnTo>
                    <a:pt x="260727" y="0"/>
                  </a:lnTo>
                  <a:lnTo>
                    <a:pt x="521455" y="47449"/>
                  </a:lnTo>
                  <a:lnTo>
                    <a:pt x="782182" y="0"/>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711744"/>
            </a:xfrm>
            <a:custGeom>
              <a:avLst/>
              <a:pathLst>
                <a:path w="6518190" h="711744">
                  <a:moveTo>
                    <a:pt x="0" y="711744"/>
                  </a:moveTo>
                  <a:lnTo>
                    <a:pt x="260727" y="711744"/>
                  </a:lnTo>
                  <a:lnTo>
                    <a:pt x="521455" y="711744"/>
                  </a:lnTo>
                  <a:lnTo>
                    <a:pt x="782182" y="711744"/>
                  </a:lnTo>
                  <a:lnTo>
                    <a:pt x="1042910" y="711744"/>
                  </a:lnTo>
                  <a:lnTo>
                    <a:pt x="1303638" y="474496"/>
                  </a:lnTo>
                  <a:lnTo>
                    <a:pt x="1564365" y="474496"/>
                  </a:lnTo>
                  <a:lnTo>
                    <a:pt x="1825093" y="474496"/>
                  </a:lnTo>
                  <a:lnTo>
                    <a:pt x="2085820" y="237248"/>
                  </a:lnTo>
                  <a:lnTo>
                    <a:pt x="2346548" y="237248"/>
                  </a:lnTo>
                  <a:lnTo>
                    <a:pt x="2607276" y="237248"/>
                  </a:lnTo>
                  <a:lnTo>
                    <a:pt x="2868003" y="189798"/>
                  </a:lnTo>
                  <a:lnTo>
                    <a:pt x="3128731" y="189798"/>
                  </a:lnTo>
                  <a:lnTo>
                    <a:pt x="3389458" y="189798"/>
                  </a:lnTo>
                  <a:lnTo>
                    <a:pt x="3650186" y="142348"/>
                  </a:lnTo>
                  <a:lnTo>
                    <a:pt x="3910914" y="142348"/>
                  </a:lnTo>
                  <a:lnTo>
                    <a:pt x="4171641" y="142348"/>
                  </a:lnTo>
                  <a:lnTo>
                    <a:pt x="4432369" y="94899"/>
                  </a:lnTo>
                  <a:lnTo>
                    <a:pt x="4693096" y="94899"/>
                  </a:lnTo>
                  <a:lnTo>
                    <a:pt x="4953824" y="94899"/>
                  </a:lnTo>
                  <a:lnTo>
                    <a:pt x="5214552" y="0"/>
                  </a:lnTo>
                  <a:lnTo>
                    <a:pt x="5475279" y="94899"/>
                  </a:lnTo>
                  <a:lnTo>
                    <a:pt x="5736007" y="47449"/>
                  </a:lnTo>
                  <a:lnTo>
                    <a:pt x="5996734" y="94899"/>
                  </a:lnTo>
                  <a:lnTo>
                    <a:pt x="6257462" y="4744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438893" y="1168047"/>
              <a:ext cx="5214552" cy="1091341"/>
            </a:xfrm>
            <a:custGeom>
              <a:avLst/>
              <a:pathLst>
                <a:path w="5214552" h="1091341">
                  <a:moveTo>
                    <a:pt x="0" y="1091341"/>
                  </a:moveTo>
                  <a:lnTo>
                    <a:pt x="260727" y="1091341"/>
                  </a:lnTo>
                  <a:lnTo>
                    <a:pt x="521455" y="1091341"/>
                  </a:lnTo>
                  <a:lnTo>
                    <a:pt x="782182" y="521945"/>
                  </a:lnTo>
                  <a:lnTo>
                    <a:pt x="1042910" y="521945"/>
                  </a:lnTo>
                  <a:lnTo>
                    <a:pt x="1303638" y="521945"/>
                  </a:lnTo>
                  <a:lnTo>
                    <a:pt x="1564365" y="379596"/>
                  </a:lnTo>
                  <a:lnTo>
                    <a:pt x="1825093" y="379596"/>
                  </a:lnTo>
                  <a:lnTo>
                    <a:pt x="2085820" y="379596"/>
                  </a:lnTo>
                  <a:lnTo>
                    <a:pt x="2346548" y="332147"/>
                  </a:lnTo>
                  <a:lnTo>
                    <a:pt x="2607276" y="332147"/>
                  </a:lnTo>
                  <a:lnTo>
                    <a:pt x="2868003" y="332147"/>
                  </a:lnTo>
                  <a:lnTo>
                    <a:pt x="3128731" y="189798"/>
                  </a:lnTo>
                  <a:lnTo>
                    <a:pt x="3389458" y="189798"/>
                  </a:lnTo>
                  <a:lnTo>
                    <a:pt x="3650186" y="189798"/>
                  </a:lnTo>
                  <a:lnTo>
                    <a:pt x="3910914" y="47449"/>
                  </a:lnTo>
                  <a:lnTo>
                    <a:pt x="4171641" y="0"/>
                  </a:lnTo>
                  <a:lnTo>
                    <a:pt x="4432369" y="0"/>
                  </a:lnTo>
                  <a:lnTo>
                    <a:pt x="4693096" y="142348"/>
                  </a:lnTo>
                  <a:lnTo>
                    <a:pt x="4953824" y="47449"/>
                  </a:lnTo>
                  <a:lnTo>
                    <a:pt x="5214552" y="94899"/>
                  </a:lnTo>
                </a:path>
              </a:pathLst>
            </a:custGeom>
            <a:ln w="27101" cap="flat">
              <a:solidFill>
                <a:srgbClr val="008B00">
                  <a:alpha val="100000"/>
                </a:srgbClr>
              </a:solidFill>
              <a:prstDash val="solid"/>
              <a:round/>
            </a:ln>
          </p:spPr>
          <p:txBody>
            <a:bodyPr/>
            <a:lstStyle/>
            <a:p/>
          </p:txBody>
        </p:sp>
        <p:sp>
          <p:nvSpPr>
            <p:cNvPr id="46" name="pl46"/>
            <p:cNvSpPr/>
            <p:nvPr/>
          </p:nvSpPr>
          <p:spPr>
            <a:xfrm>
              <a:off x="3221076" y="1262946"/>
              <a:ext cx="4432369" cy="3748519"/>
            </a:xfrm>
            <a:custGeom>
              <a:avLst/>
              <a:pathLst>
                <a:path w="4432369" h="3748519">
                  <a:moveTo>
                    <a:pt x="0" y="3748519"/>
                  </a:moveTo>
                  <a:lnTo>
                    <a:pt x="260727" y="3179123"/>
                  </a:lnTo>
                  <a:lnTo>
                    <a:pt x="521455" y="2609728"/>
                  </a:lnTo>
                  <a:lnTo>
                    <a:pt x="782182" y="1992883"/>
                  </a:lnTo>
                  <a:lnTo>
                    <a:pt x="1042910" y="1423488"/>
                  </a:lnTo>
                  <a:lnTo>
                    <a:pt x="1303638" y="806643"/>
                  </a:lnTo>
                  <a:lnTo>
                    <a:pt x="1564365" y="569395"/>
                  </a:lnTo>
                  <a:lnTo>
                    <a:pt x="1825093" y="569395"/>
                  </a:lnTo>
                  <a:lnTo>
                    <a:pt x="2085820" y="569395"/>
                  </a:lnTo>
                  <a:lnTo>
                    <a:pt x="2346548" y="379596"/>
                  </a:lnTo>
                  <a:lnTo>
                    <a:pt x="2607276" y="379596"/>
                  </a:lnTo>
                  <a:lnTo>
                    <a:pt x="2868003" y="379596"/>
                  </a:lnTo>
                  <a:lnTo>
                    <a:pt x="3128731" y="284697"/>
                  </a:lnTo>
                  <a:lnTo>
                    <a:pt x="3389458" y="189798"/>
                  </a:lnTo>
                  <a:lnTo>
                    <a:pt x="3650186" y="142348"/>
                  </a:lnTo>
                  <a:lnTo>
                    <a:pt x="3910914" y="142348"/>
                  </a:lnTo>
                  <a:lnTo>
                    <a:pt x="4171641" y="47449"/>
                  </a:lnTo>
                  <a:lnTo>
                    <a:pt x="4432369" y="0"/>
                  </a:lnTo>
                </a:path>
              </a:pathLst>
            </a:custGeom>
            <a:ln w="27101" cap="flat">
              <a:solidFill>
                <a:srgbClr val="9A32CD">
                  <a:alpha val="100000"/>
                </a:srgbClr>
              </a:solidFill>
              <a:prstDash val="solid"/>
              <a:round/>
            </a:ln>
          </p:spPr>
          <p:txBody>
            <a:bodyPr/>
            <a:lstStyle/>
            <a:p/>
          </p:txBody>
        </p:sp>
        <p:sp>
          <p:nvSpPr>
            <p:cNvPr id="47" name="pl47"/>
            <p:cNvSpPr/>
            <p:nvPr/>
          </p:nvSpPr>
          <p:spPr>
            <a:xfrm>
              <a:off x="7392717" y="5106365"/>
              <a:ext cx="260727" cy="47449"/>
            </a:xfrm>
            <a:custGeom>
              <a:avLst/>
              <a:pathLst>
                <a:path w="260727" h="47449">
                  <a:moveTo>
                    <a:pt x="0" y="0"/>
                  </a:moveTo>
                  <a:lnTo>
                    <a:pt x="260727" y="4744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25698"/>
              <a:ext cx="6518190" cy="711744"/>
            </a:xfrm>
            <a:custGeom>
              <a:avLst/>
              <a:pathLst>
                <a:path w="6518190" h="711744">
                  <a:moveTo>
                    <a:pt x="0" y="711744"/>
                  </a:moveTo>
                  <a:lnTo>
                    <a:pt x="260727" y="711744"/>
                  </a:lnTo>
                  <a:lnTo>
                    <a:pt x="521455" y="711744"/>
                  </a:lnTo>
                  <a:lnTo>
                    <a:pt x="782182" y="711744"/>
                  </a:lnTo>
                  <a:lnTo>
                    <a:pt x="1042910" y="711744"/>
                  </a:lnTo>
                  <a:lnTo>
                    <a:pt x="1303638" y="474496"/>
                  </a:lnTo>
                  <a:lnTo>
                    <a:pt x="1564365" y="474496"/>
                  </a:lnTo>
                  <a:lnTo>
                    <a:pt x="1825093" y="474496"/>
                  </a:lnTo>
                  <a:lnTo>
                    <a:pt x="2085820" y="237248"/>
                  </a:lnTo>
                  <a:lnTo>
                    <a:pt x="2346548" y="237248"/>
                  </a:lnTo>
                  <a:lnTo>
                    <a:pt x="2607276" y="237248"/>
                  </a:lnTo>
                  <a:lnTo>
                    <a:pt x="2868003" y="189798"/>
                  </a:lnTo>
                  <a:lnTo>
                    <a:pt x="3128731" y="189798"/>
                  </a:lnTo>
                  <a:lnTo>
                    <a:pt x="3389458" y="189798"/>
                  </a:lnTo>
                  <a:lnTo>
                    <a:pt x="3650186" y="142348"/>
                  </a:lnTo>
                  <a:lnTo>
                    <a:pt x="3910914" y="142348"/>
                  </a:lnTo>
                  <a:lnTo>
                    <a:pt x="4171641" y="142348"/>
                  </a:lnTo>
                  <a:lnTo>
                    <a:pt x="4432369" y="94899"/>
                  </a:lnTo>
                  <a:lnTo>
                    <a:pt x="4693096" y="94899"/>
                  </a:lnTo>
                  <a:lnTo>
                    <a:pt x="4953824" y="94899"/>
                  </a:lnTo>
                  <a:lnTo>
                    <a:pt x="5214552" y="0"/>
                  </a:lnTo>
                  <a:lnTo>
                    <a:pt x="5475279" y="94899"/>
                  </a:lnTo>
                  <a:lnTo>
                    <a:pt x="5736007" y="47449"/>
                  </a:lnTo>
                  <a:lnTo>
                    <a:pt x="5996734" y="94899"/>
                  </a:lnTo>
                  <a:lnTo>
                    <a:pt x="6257462" y="47449"/>
                  </a:lnTo>
                  <a:lnTo>
                    <a:pt x="6518190" y="94899"/>
                  </a:lnTo>
                </a:path>
              </a:pathLst>
            </a:custGeom>
            <a:ln w="27101" cap="flat">
              <a:solidFill>
                <a:srgbClr val="FB9A99">
                  <a:alpha val="100000"/>
                </a:srgbClr>
              </a:solidFill>
              <a:prstDash val="solid"/>
              <a:round/>
            </a:ln>
          </p:spPr>
          <p:txBody>
            <a:bodyPr/>
            <a:lstStyle/>
            <a:p/>
          </p:txBody>
        </p:sp>
        <p:sp>
          <p:nvSpPr>
            <p:cNvPr id="49" name="pl49"/>
            <p:cNvSpPr/>
            <p:nvPr/>
          </p:nvSpPr>
          <p:spPr>
            <a:xfrm>
              <a:off x="7669642" y="781484"/>
              <a:ext cx="755384" cy="239087"/>
            </a:xfrm>
            <a:custGeom>
              <a:avLst/>
              <a:pathLst>
                <a:path w="755384" h="239087">
                  <a:moveTo>
                    <a:pt x="755384" y="0"/>
                  </a:moveTo>
                  <a:lnTo>
                    <a:pt x="0" y="239087"/>
                  </a:lnTo>
                </a:path>
              </a:pathLst>
            </a:custGeom>
          </p:spPr>
          <p:txBody>
            <a:bodyPr/>
            <a:lstStyle/>
            <a:p/>
          </p:txBody>
        </p:sp>
        <p:sp>
          <p:nvSpPr>
            <p:cNvPr id="50" name="pl50"/>
            <p:cNvSpPr/>
            <p:nvPr/>
          </p:nvSpPr>
          <p:spPr>
            <a:xfrm>
              <a:off x="7666686" y="1128379"/>
              <a:ext cx="716259" cy="420953"/>
            </a:xfrm>
            <a:custGeom>
              <a:avLst/>
              <a:pathLst>
                <a:path w="716259" h="420953">
                  <a:moveTo>
                    <a:pt x="716259" y="420953"/>
                  </a:moveTo>
                  <a:lnTo>
                    <a:pt x="0" y="0"/>
                  </a:lnTo>
                </a:path>
              </a:pathLst>
            </a:custGeom>
          </p:spPr>
          <p:txBody>
            <a:bodyPr/>
            <a:lstStyle/>
            <a:p/>
          </p:txBody>
        </p:sp>
        <p:sp>
          <p:nvSpPr>
            <p:cNvPr id="51" name="pl51"/>
            <p:cNvSpPr/>
            <p:nvPr/>
          </p:nvSpPr>
          <p:spPr>
            <a:xfrm>
              <a:off x="7670566" y="1124360"/>
              <a:ext cx="766529" cy="168482"/>
            </a:xfrm>
            <a:custGeom>
              <a:avLst/>
              <a:pathLst>
                <a:path w="766529" h="168482">
                  <a:moveTo>
                    <a:pt x="766529" y="168482"/>
                  </a:moveTo>
                  <a:lnTo>
                    <a:pt x="0" y="0"/>
                  </a:lnTo>
                </a:path>
              </a:pathLst>
            </a:custGeom>
          </p:spPr>
          <p:txBody>
            <a:bodyPr/>
            <a:lstStyle/>
            <a:p/>
          </p:txBody>
        </p:sp>
        <p:sp>
          <p:nvSpPr>
            <p:cNvPr id="52" name="pl52"/>
            <p:cNvSpPr/>
            <p:nvPr/>
          </p:nvSpPr>
          <p:spPr>
            <a:xfrm>
              <a:off x="7671294" y="1034821"/>
              <a:ext cx="735735" cy="83744"/>
            </a:xfrm>
            <a:custGeom>
              <a:avLst/>
              <a:pathLst>
                <a:path w="735735" h="83744">
                  <a:moveTo>
                    <a:pt x="735735" y="0"/>
                  </a:moveTo>
                  <a:lnTo>
                    <a:pt x="0" y="83744"/>
                  </a:lnTo>
                </a:path>
              </a:pathLst>
            </a:custGeom>
          </p:spPr>
          <p:txBody>
            <a:bodyPr/>
            <a:lstStyle/>
            <a:p/>
          </p:txBody>
        </p:sp>
        <p:sp>
          <p:nvSpPr>
            <p:cNvPr id="53" name="pl53"/>
            <p:cNvSpPr/>
            <p:nvPr/>
          </p:nvSpPr>
          <p:spPr>
            <a:xfrm>
              <a:off x="7661083" y="1130923"/>
              <a:ext cx="697778" cy="943367"/>
            </a:xfrm>
            <a:custGeom>
              <a:avLst/>
              <a:pathLst>
                <a:path w="697778" h="943367">
                  <a:moveTo>
                    <a:pt x="697778" y="943367"/>
                  </a:moveTo>
                  <a:lnTo>
                    <a:pt x="0" y="0"/>
                  </a:lnTo>
                </a:path>
              </a:pathLst>
            </a:custGeom>
          </p:spPr>
          <p:txBody>
            <a:bodyPr/>
            <a:lstStyle/>
            <a:p/>
          </p:txBody>
        </p:sp>
        <p:sp>
          <p:nvSpPr>
            <p:cNvPr id="54" name="pl54"/>
            <p:cNvSpPr/>
            <p:nvPr/>
          </p:nvSpPr>
          <p:spPr>
            <a:xfrm>
              <a:off x="7662577" y="1130434"/>
              <a:ext cx="629854" cy="678450"/>
            </a:xfrm>
            <a:custGeom>
              <a:avLst/>
              <a:pathLst>
                <a:path w="629854" h="678450">
                  <a:moveTo>
                    <a:pt x="629854" y="678450"/>
                  </a:moveTo>
                  <a:lnTo>
                    <a:pt x="0" y="0"/>
                  </a:lnTo>
                </a:path>
              </a:pathLst>
            </a:custGeom>
          </p:spPr>
          <p:txBody>
            <a:bodyPr/>
            <a:lstStyle/>
            <a:p/>
          </p:txBody>
        </p:sp>
        <p:sp>
          <p:nvSpPr>
            <p:cNvPr id="55" name="pl55"/>
            <p:cNvSpPr/>
            <p:nvPr/>
          </p:nvSpPr>
          <p:spPr>
            <a:xfrm>
              <a:off x="7659125" y="1273758"/>
              <a:ext cx="699736" cy="1331896"/>
            </a:xfrm>
            <a:custGeom>
              <a:avLst/>
              <a:pathLst>
                <a:path w="699736" h="1331896">
                  <a:moveTo>
                    <a:pt x="699736" y="1331896"/>
                  </a:moveTo>
                  <a:lnTo>
                    <a:pt x="0" y="0"/>
                  </a:lnTo>
                </a:path>
              </a:pathLst>
            </a:custGeom>
          </p:spPr>
          <p:txBody>
            <a:bodyPr/>
            <a:lstStyle/>
            <a:p/>
          </p:txBody>
        </p:sp>
        <p:sp>
          <p:nvSpPr>
            <p:cNvPr id="56" name="pl56"/>
            <p:cNvSpPr/>
            <p:nvPr/>
          </p:nvSpPr>
          <p:spPr>
            <a:xfrm>
              <a:off x="7660555" y="1273419"/>
              <a:ext cx="722390" cy="1064111"/>
            </a:xfrm>
            <a:custGeom>
              <a:avLst/>
              <a:pathLst>
                <a:path w="722390" h="1064111">
                  <a:moveTo>
                    <a:pt x="722390" y="1064111"/>
                  </a:moveTo>
                  <a:lnTo>
                    <a:pt x="0" y="0"/>
                  </a:lnTo>
                </a:path>
              </a:pathLst>
            </a:custGeom>
          </p:spPr>
          <p:txBody>
            <a:bodyPr/>
            <a:lstStyle/>
            <a:p/>
          </p:txBody>
        </p:sp>
        <p:sp>
          <p:nvSpPr>
            <p:cNvPr id="57" name="pl57"/>
            <p:cNvSpPr/>
            <p:nvPr/>
          </p:nvSpPr>
          <p:spPr>
            <a:xfrm>
              <a:off x="7659170" y="1605896"/>
              <a:ext cx="669414" cy="1263194"/>
            </a:xfrm>
            <a:custGeom>
              <a:avLst/>
              <a:pathLst>
                <a:path w="669414" h="1263194">
                  <a:moveTo>
                    <a:pt x="669414" y="1263194"/>
                  </a:moveTo>
                  <a:lnTo>
                    <a:pt x="0" y="0"/>
                  </a:lnTo>
                </a:path>
              </a:pathLst>
            </a:custGeom>
          </p:spPr>
          <p:txBody>
            <a:bodyPr/>
            <a:lstStyle/>
            <a:p/>
          </p:txBody>
        </p:sp>
        <p:sp>
          <p:nvSpPr>
            <p:cNvPr id="58" name="pl58"/>
            <p:cNvSpPr/>
            <p:nvPr/>
          </p:nvSpPr>
          <p:spPr>
            <a:xfrm>
              <a:off x="7661874" y="2269468"/>
              <a:ext cx="721071" cy="862339"/>
            </a:xfrm>
            <a:custGeom>
              <a:avLst/>
              <a:pathLst>
                <a:path w="721071" h="862339">
                  <a:moveTo>
                    <a:pt x="721071" y="862339"/>
                  </a:moveTo>
                  <a:lnTo>
                    <a:pt x="0" y="0"/>
                  </a:lnTo>
                </a:path>
              </a:pathLst>
            </a:custGeom>
          </p:spPr>
          <p:txBody>
            <a:bodyPr/>
            <a:lstStyle/>
            <a:p/>
          </p:txBody>
        </p:sp>
        <p:sp>
          <p:nvSpPr>
            <p:cNvPr id="59" name="pl59"/>
            <p:cNvSpPr/>
            <p:nvPr/>
          </p:nvSpPr>
          <p:spPr>
            <a:xfrm>
              <a:off x="7671585" y="5153814"/>
              <a:ext cx="681188" cy="1"/>
            </a:xfrm>
            <a:custGeom>
              <a:avLst/>
              <a:pathLst>
                <a:path w="681188" h="1">
                  <a:moveTo>
                    <a:pt x="681188" y="1"/>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314365" y="14721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5137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4" name="pg64"/>
            <p:cNvSpPr/>
            <p:nvPr/>
          </p:nvSpPr>
          <p:spPr>
            <a:xfrm>
              <a:off x="8368515" y="121189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5343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6" name="pg66"/>
            <p:cNvSpPr/>
            <p:nvPr/>
          </p:nvSpPr>
          <p:spPr>
            <a:xfrm>
              <a:off x="8338449" y="94890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99044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8" name="pg68"/>
            <p:cNvSpPr/>
            <p:nvPr/>
          </p:nvSpPr>
          <p:spPr>
            <a:xfrm>
              <a:off x="8290281" y="19958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0373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70" name="pg70"/>
            <p:cNvSpPr/>
            <p:nvPr/>
          </p:nvSpPr>
          <p:spPr>
            <a:xfrm>
              <a:off x="8223851" y="173194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177348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72" name="pg72"/>
            <p:cNvSpPr/>
            <p:nvPr/>
          </p:nvSpPr>
          <p:spPr>
            <a:xfrm>
              <a:off x="8290281" y="25259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5674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74" name="pg74"/>
            <p:cNvSpPr/>
            <p:nvPr/>
          </p:nvSpPr>
          <p:spPr>
            <a:xfrm>
              <a:off x="8314365" y="22585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3001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92%</a:t>
              </a:r>
            </a:p>
          </p:txBody>
        </p:sp>
        <p:sp>
          <p:nvSpPr>
            <p:cNvPr id="76" name="pg76"/>
            <p:cNvSpPr/>
            <p:nvPr/>
          </p:nvSpPr>
          <p:spPr>
            <a:xfrm>
              <a:off x="8260004" y="278958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7" name="tx77"/>
            <p:cNvSpPr/>
            <p:nvPr/>
          </p:nvSpPr>
          <p:spPr>
            <a:xfrm>
              <a:off x="8282864" y="281244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8" name="pg78"/>
            <p:cNvSpPr/>
            <p:nvPr/>
          </p:nvSpPr>
          <p:spPr>
            <a:xfrm>
              <a:off x="8314365" y="30536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951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80" name="pg80"/>
            <p:cNvSpPr/>
            <p:nvPr/>
          </p:nvSpPr>
          <p:spPr>
            <a:xfrm>
              <a:off x="8284194" y="50692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511083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10%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27437" y="401416"/>
              <a:ext cx="31767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Switzerland,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(10%), followed by HPVc (71%).
Coverage of 1 vaccine decreased (DTP3), 3 vaccines increased (HEPB3, HPVC and MCV2), and 4 vaccines were the same (HIB3, IPV1, MCV1 and RUBELLA) compared to respective coverage in 2019.
Coverage of 7 vaccines decreased (DTP3, HEPB3, IPVC, MCV1, MCV2, ROTAC and RUBELLA), 2 vaccines were the same (HIB3 and IPV1),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96679" y="961781"/>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352246" y="1464387"/>
              <a:ext cx="144432" cy="0"/>
            </a:xfrm>
            <a:custGeom>
              <a:avLst/>
              <a:pathLst>
                <a:path w="144432" h="0">
                  <a:moveTo>
                    <a:pt x="0" y="0"/>
                  </a:moveTo>
                  <a:lnTo>
                    <a:pt x="0"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6474620" y="1966994"/>
              <a:ext cx="1227678" cy="0"/>
            </a:xfrm>
            <a:custGeom>
              <a:avLst/>
              <a:pathLst>
                <a:path w="1227678" h="0">
                  <a:moveTo>
                    <a:pt x="0" y="0"/>
                  </a:moveTo>
                  <a:lnTo>
                    <a:pt x="216649" y="0"/>
                  </a:lnTo>
                  <a:lnTo>
                    <a:pt x="288865" y="0"/>
                  </a:lnTo>
                  <a:lnTo>
                    <a:pt x="505514"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2469600"/>
              <a:ext cx="144432" cy="0"/>
            </a:xfrm>
            <a:custGeom>
              <a:avLst/>
              <a:pathLst>
                <a:path w="144432" h="0">
                  <a:moveTo>
                    <a:pt x="0" y="0"/>
                  </a:moveTo>
                  <a:lnTo>
                    <a:pt x="72216"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972206"/>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3474813"/>
              <a:ext cx="144432" cy="0"/>
            </a:xfrm>
            <a:custGeom>
              <a:avLst/>
              <a:pathLst>
                <a:path w="144432" h="0">
                  <a:moveTo>
                    <a:pt x="0" y="0"/>
                  </a:moveTo>
                  <a:lnTo>
                    <a:pt x="0" y="0"/>
                  </a:ln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3977419"/>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4480025"/>
              <a:ext cx="577731" cy="0"/>
            </a:xfrm>
            <a:custGeom>
              <a:avLst/>
              <a:pathLst>
                <a:path w="577731" h="0">
                  <a:moveTo>
                    <a:pt x="0" y="0"/>
                  </a:moveTo>
                  <a:lnTo>
                    <a:pt x="144432" y="0"/>
                  </a:lnTo>
                  <a:lnTo>
                    <a:pt x="288865" y="0"/>
                  </a:lnTo>
                  <a:lnTo>
                    <a:pt x="361082" y="0"/>
                  </a:lnTo>
                  <a:lnTo>
                    <a:pt x="361082"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982632"/>
              <a:ext cx="144432" cy="0"/>
            </a:xfrm>
            <a:custGeom>
              <a:avLst/>
              <a:pathLst>
                <a:path w="144432" h="0">
                  <a:moveTo>
                    <a:pt x="0" y="0"/>
                  </a:moveTo>
                  <a:lnTo>
                    <a:pt x="0" y="0"/>
                  </a:ln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7012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68676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6450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3912"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89479"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41185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639531"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56731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28947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8947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89479"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95098"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00613"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494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Switzerland,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(98%) and 2024 (97%). DTP1 coverage remained the same in 2025 (97%) compared to 2024, and was lower than in 2019. In 2019-2025, DTP1 coverage was at it's lowest level in 2021, 2022, 2023, 2024, and 2025 (97%).
In 2024, 1 vaccine had lower coverage than in 2019.
In 2025, 2 vaccines had lower coverage than in 2019.
In 2025, 5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872571"/>
              <a:ext cx="3307869" cy="1421684"/>
            </a:xfrm>
            <a:custGeom>
              <a:avLst/>
              <a:pathLst>
                <a:path w="3307869" h="1421684">
                  <a:moveTo>
                    <a:pt x="0" y="1421684"/>
                  </a:moveTo>
                  <a:lnTo>
                    <a:pt x="220524" y="601481"/>
                  </a:lnTo>
                  <a:lnTo>
                    <a:pt x="441049" y="601481"/>
                  </a:lnTo>
                  <a:lnTo>
                    <a:pt x="661573" y="601481"/>
                  </a:lnTo>
                  <a:lnTo>
                    <a:pt x="882098" y="519461"/>
                  </a:lnTo>
                  <a:lnTo>
                    <a:pt x="1102623" y="519461"/>
                  </a:lnTo>
                  <a:lnTo>
                    <a:pt x="1323147" y="519461"/>
                  </a:lnTo>
                  <a:lnTo>
                    <a:pt x="1543672" y="382761"/>
                  </a:lnTo>
                  <a:lnTo>
                    <a:pt x="1764197" y="382761"/>
                  </a:lnTo>
                  <a:lnTo>
                    <a:pt x="1984721" y="382761"/>
                  </a:lnTo>
                  <a:lnTo>
                    <a:pt x="2205246" y="300740"/>
                  </a:lnTo>
                  <a:lnTo>
                    <a:pt x="2425771" y="109360"/>
                  </a:lnTo>
                  <a:lnTo>
                    <a:pt x="2646295" y="109360"/>
                  </a:lnTo>
                  <a:lnTo>
                    <a:pt x="2866820" y="27340"/>
                  </a:lnTo>
                  <a:lnTo>
                    <a:pt x="3087344" y="0"/>
                  </a:lnTo>
                  <a:lnTo>
                    <a:pt x="3307869" y="2734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063952"/>
              <a:ext cx="3307869" cy="1394344"/>
            </a:xfrm>
            <a:custGeom>
              <a:avLst/>
              <a:pathLst>
                <a:path w="3307869" h="1394344">
                  <a:moveTo>
                    <a:pt x="0" y="1394344"/>
                  </a:moveTo>
                  <a:lnTo>
                    <a:pt x="220524" y="546801"/>
                  </a:lnTo>
                  <a:lnTo>
                    <a:pt x="441049" y="546801"/>
                  </a:lnTo>
                  <a:lnTo>
                    <a:pt x="661573" y="546801"/>
                  </a:lnTo>
                  <a:lnTo>
                    <a:pt x="882098" y="410101"/>
                  </a:lnTo>
                  <a:lnTo>
                    <a:pt x="1102623" y="410101"/>
                  </a:lnTo>
                  <a:lnTo>
                    <a:pt x="1323147" y="410101"/>
                  </a:lnTo>
                  <a:lnTo>
                    <a:pt x="1543672" y="328081"/>
                  </a:lnTo>
                  <a:lnTo>
                    <a:pt x="1764197" y="328081"/>
                  </a:lnTo>
                  <a:lnTo>
                    <a:pt x="1984721" y="328081"/>
                  </a:lnTo>
                  <a:lnTo>
                    <a:pt x="2205246" y="218720"/>
                  </a:lnTo>
                  <a:lnTo>
                    <a:pt x="2425771" y="0"/>
                  </a:lnTo>
                  <a:lnTo>
                    <a:pt x="2646295" y="0"/>
                  </a:lnTo>
                  <a:lnTo>
                    <a:pt x="2866820" y="27340"/>
                  </a:lnTo>
                  <a:lnTo>
                    <a:pt x="3087344" y="27340"/>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8" name="tx68"/>
            <p:cNvSpPr/>
            <p:nvPr/>
          </p:nvSpPr>
          <p:spPr>
            <a:xfrm>
              <a:off x="1385695"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9" name="tx69"/>
            <p:cNvSpPr/>
            <p:nvPr/>
          </p:nvSpPr>
          <p:spPr>
            <a:xfrm>
              <a:off x="160622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0" name="tx70"/>
            <p:cNvSpPr/>
            <p:nvPr/>
          </p:nvSpPr>
          <p:spPr>
            <a:xfrm>
              <a:off x="1826744"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1" name="tx71"/>
            <p:cNvSpPr/>
            <p:nvPr/>
          </p:nvSpPr>
          <p:spPr>
            <a:xfrm>
              <a:off x="2047269"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2" name="tx72"/>
            <p:cNvSpPr/>
            <p:nvPr/>
          </p:nvSpPr>
          <p:spPr>
            <a:xfrm>
              <a:off x="2267794"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3" name="tx73"/>
            <p:cNvSpPr/>
            <p:nvPr/>
          </p:nvSpPr>
          <p:spPr>
            <a:xfrm>
              <a:off x="2488318"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4" name="tx74"/>
            <p:cNvSpPr/>
            <p:nvPr/>
          </p:nvSpPr>
          <p:spPr>
            <a:xfrm>
              <a:off x="2708843"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5" name="tx75"/>
            <p:cNvSpPr/>
            <p:nvPr/>
          </p:nvSpPr>
          <p:spPr>
            <a:xfrm>
              <a:off x="2929368"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6" name="tx76"/>
            <p:cNvSpPr/>
            <p:nvPr/>
          </p:nvSpPr>
          <p:spPr>
            <a:xfrm>
              <a:off x="3149892"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7" name="tx77"/>
            <p:cNvSpPr/>
            <p:nvPr/>
          </p:nvSpPr>
          <p:spPr>
            <a:xfrm>
              <a:off x="3370417"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78" name="tx78"/>
            <p:cNvSpPr/>
            <p:nvPr/>
          </p:nvSpPr>
          <p:spPr>
            <a:xfrm>
              <a:off x="359094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9" name="tx79"/>
            <p:cNvSpPr/>
            <p:nvPr/>
          </p:nvSpPr>
          <p:spPr>
            <a:xfrm>
              <a:off x="3811466"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0" name="tx80"/>
            <p:cNvSpPr/>
            <p:nvPr/>
          </p:nvSpPr>
          <p:spPr>
            <a:xfrm>
              <a:off x="4031991"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1" name="tx81"/>
            <p:cNvSpPr/>
            <p:nvPr/>
          </p:nvSpPr>
          <p:spPr>
            <a:xfrm>
              <a:off x="425251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2" name="tx82"/>
            <p:cNvSpPr/>
            <p:nvPr/>
          </p:nvSpPr>
          <p:spPr>
            <a:xfrm>
              <a:off x="4473040"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3" name="tx83"/>
            <p:cNvSpPr/>
            <p:nvPr/>
          </p:nvSpPr>
          <p:spPr>
            <a:xfrm>
              <a:off x="1165170"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84" name="tx84"/>
            <p:cNvSpPr/>
            <p:nvPr/>
          </p:nvSpPr>
          <p:spPr>
            <a:xfrm>
              <a:off x="138569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5" name="tx85"/>
            <p:cNvSpPr/>
            <p:nvPr/>
          </p:nvSpPr>
          <p:spPr>
            <a:xfrm>
              <a:off x="1606220"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6" name="tx86"/>
            <p:cNvSpPr/>
            <p:nvPr/>
          </p:nvSpPr>
          <p:spPr>
            <a:xfrm>
              <a:off x="1826744"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7" name="tx87"/>
            <p:cNvSpPr/>
            <p:nvPr/>
          </p:nvSpPr>
          <p:spPr>
            <a:xfrm>
              <a:off x="2047269"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8" name="tx88"/>
            <p:cNvSpPr/>
            <p:nvPr/>
          </p:nvSpPr>
          <p:spPr>
            <a:xfrm>
              <a:off x="2267794"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9" name="tx89"/>
            <p:cNvSpPr/>
            <p:nvPr/>
          </p:nvSpPr>
          <p:spPr>
            <a:xfrm>
              <a:off x="248831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90" name="tx90"/>
            <p:cNvSpPr/>
            <p:nvPr/>
          </p:nvSpPr>
          <p:spPr>
            <a:xfrm>
              <a:off x="270884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1" name="tx91"/>
            <p:cNvSpPr/>
            <p:nvPr/>
          </p:nvSpPr>
          <p:spPr>
            <a:xfrm>
              <a:off x="2929368"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2" name="tx92"/>
            <p:cNvSpPr/>
            <p:nvPr/>
          </p:nvSpPr>
          <p:spPr>
            <a:xfrm>
              <a:off x="314989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3" name="tx93"/>
            <p:cNvSpPr/>
            <p:nvPr/>
          </p:nvSpPr>
          <p:spPr>
            <a:xfrm>
              <a:off x="337041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4" name="tx94"/>
            <p:cNvSpPr/>
            <p:nvPr/>
          </p:nvSpPr>
          <p:spPr>
            <a:xfrm>
              <a:off x="359094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5" name="tx95"/>
            <p:cNvSpPr/>
            <p:nvPr/>
          </p:nvSpPr>
          <p:spPr>
            <a:xfrm>
              <a:off x="3811466"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6" name="tx96"/>
            <p:cNvSpPr/>
            <p:nvPr/>
          </p:nvSpPr>
          <p:spPr>
            <a:xfrm>
              <a:off x="403199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7" name="tx97"/>
            <p:cNvSpPr/>
            <p:nvPr/>
          </p:nvSpPr>
          <p:spPr>
            <a:xfrm>
              <a:off x="425251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8" name="tx98"/>
            <p:cNvSpPr/>
            <p:nvPr/>
          </p:nvSpPr>
          <p:spPr>
            <a:xfrm>
              <a:off x="4473040"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02243" y="3255332"/>
              <a:ext cx="1764197" cy="1202963"/>
            </a:xfrm>
            <a:custGeom>
              <a:avLst/>
              <a:pathLst>
                <a:path w="1764197" h="1202963">
                  <a:moveTo>
                    <a:pt x="0" y="1202963"/>
                  </a:moveTo>
                  <a:lnTo>
                    <a:pt x="220524" y="1202963"/>
                  </a:lnTo>
                  <a:lnTo>
                    <a:pt x="441049" y="1202963"/>
                  </a:lnTo>
                  <a:lnTo>
                    <a:pt x="661573" y="328081"/>
                  </a:lnTo>
                  <a:lnTo>
                    <a:pt x="882098" y="328081"/>
                  </a:lnTo>
                  <a:lnTo>
                    <a:pt x="1102623" y="328081"/>
                  </a:lnTo>
                  <a:lnTo>
                    <a:pt x="1323147" y="82020"/>
                  </a:lnTo>
                  <a:lnTo>
                    <a:pt x="1543672" y="0"/>
                  </a:lnTo>
                  <a:lnTo>
                    <a:pt x="1764197" y="0"/>
                  </a:lnTo>
                </a:path>
              </a:pathLst>
            </a:custGeom>
            <a:ln w="29811" cap="flat">
              <a:solidFill>
                <a:srgbClr val="FF0000">
                  <a:alpha val="100000"/>
                </a:srgbClr>
              </a:solidFill>
              <a:prstDash val="solid"/>
              <a:round/>
            </a:ln>
          </p:spPr>
          <p:txBody>
            <a:bodyPr/>
            <a:lstStyle/>
            <a:p/>
          </p:txBody>
        </p:sp>
        <p:sp>
          <p:nvSpPr>
            <p:cNvPr id="131" name="pl131"/>
            <p:cNvSpPr/>
            <p:nvPr/>
          </p:nvSpPr>
          <p:spPr>
            <a:xfrm>
              <a:off x="6902243" y="3392033"/>
              <a:ext cx="1764197" cy="1148283"/>
            </a:xfrm>
            <a:custGeom>
              <a:avLst/>
              <a:pathLst>
                <a:path w="1764197" h="1148283">
                  <a:moveTo>
                    <a:pt x="0" y="1148283"/>
                  </a:moveTo>
                  <a:lnTo>
                    <a:pt x="220524" y="1148283"/>
                  </a:lnTo>
                  <a:lnTo>
                    <a:pt x="441049" y="1148283"/>
                  </a:lnTo>
                  <a:lnTo>
                    <a:pt x="661573" y="273400"/>
                  </a:lnTo>
                  <a:lnTo>
                    <a:pt x="882098" y="273400"/>
                  </a:lnTo>
                  <a:lnTo>
                    <a:pt x="1102623" y="273400"/>
                  </a:lnTo>
                  <a:lnTo>
                    <a:pt x="1323147" y="136700"/>
                  </a:lnTo>
                  <a:lnTo>
                    <a:pt x="1543672" y="0"/>
                  </a:lnTo>
                  <a:lnTo>
                    <a:pt x="1764197" y="27340"/>
                  </a:lnTo>
                </a:path>
              </a:pathLst>
            </a:custGeom>
            <a:ln w="29811" cap="flat">
              <a:solidFill>
                <a:srgbClr val="0058AB">
                  <a:alpha val="100000"/>
                </a:srgbClr>
              </a:solidFill>
              <a:prstDash val="solid"/>
              <a:round/>
            </a:ln>
          </p:spPr>
          <p:txBody>
            <a:bodyPr/>
            <a:lstStyle/>
            <a:p/>
          </p:txBody>
        </p:sp>
        <p:sp>
          <p:nvSpPr>
            <p:cNvPr id="132" name="pt132"/>
            <p:cNvSpPr/>
            <p:nvPr/>
          </p:nvSpPr>
          <p:spPr>
            <a:xfrm>
              <a:off x="6877417"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097941"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318466"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538991"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759515"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7980040"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200565"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42108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8641614"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6877417"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097941"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318466"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538991"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7759515"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7980040"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200565"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8421089"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864161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tx150"/>
            <p:cNvSpPr/>
            <p:nvPr/>
          </p:nvSpPr>
          <p:spPr>
            <a:xfrm>
              <a:off x="6902243"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51" name="tx151"/>
            <p:cNvSpPr/>
            <p:nvPr/>
          </p:nvSpPr>
          <p:spPr>
            <a:xfrm>
              <a:off x="7122767"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52" name="tx152"/>
            <p:cNvSpPr/>
            <p:nvPr/>
          </p:nvSpPr>
          <p:spPr>
            <a:xfrm>
              <a:off x="7343292"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53" name="tx153"/>
            <p:cNvSpPr/>
            <p:nvPr/>
          </p:nvSpPr>
          <p:spPr>
            <a:xfrm>
              <a:off x="7563817"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54" name="tx154"/>
            <p:cNvSpPr/>
            <p:nvPr/>
          </p:nvSpPr>
          <p:spPr>
            <a:xfrm>
              <a:off x="7784341"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55" name="tx155"/>
            <p:cNvSpPr/>
            <p:nvPr/>
          </p:nvSpPr>
          <p:spPr>
            <a:xfrm>
              <a:off x="8004866"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56" name="tx156"/>
            <p:cNvSpPr/>
            <p:nvPr/>
          </p:nvSpPr>
          <p:spPr>
            <a:xfrm>
              <a:off x="8225391"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57" name="tx157"/>
            <p:cNvSpPr/>
            <p:nvPr/>
          </p:nvSpPr>
          <p:spPr>
            <a:xfrm>
              <a:off x="8445915"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158" name="tx158"/>
            <p:cNvSpPr/>
            <p:nvPr/>
          </p:nvSpPr>
          <p:spPr>
            <a:xfrm>
              <a:off x="866644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159" name="tx159"/>
            <p:cNvSpPr/>
            <p:nvPr/>
          </p:nvSpPr>
          <p:spPr>
            <a:xfrm>
              <a:off x="6902243"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60" name="tx160"/>
            <p:cNvSpPr/>
            <p:nvPr/>
          </p:nvSpPr>
          <p:spPr>
            <a:xfrm>
              <a:off x="7122767"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61" name="tx161"/>
            <p:cNvSpPr/>
            <p:nvPr/>
          </p:nvSpPr>
          <p:spPr>
            <a:xfrm>
              <a:off x="7343292"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62" name="tx162"/>
            <p:cNvSpPr/>
            <p:nvPr/>
          </p:nvSpPr>
          <p:spPr>
            <a:xfrm>
              <a:off x="7563817"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63" name="tx163"/>
            <p:cNvSpPr/>
            <p:nvPr/>
          </p:nvSpPr>
          <p:spPr>
            <a:xfrm>
              <a:off x="7784341"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64" name="tx164"/>
            <p:cNvSpPr/>
            <p:nvPr/>
          </p:nvSpPr>
          <p:spPr>
            <a:xfrm>
              <a:off x="8004866"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65" name="tx165"/>
            <p:cNvSpPr/>
            <p:nvPr/>
          </p:nvSpPr>
          <p:spPr>
            <a:xfrm>
              <a:off x="8225391"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66" name="tx166"/>
            <p:cNvSpPr/>
            <p:nvPr/>
          </p:nvSpPr>
          <p:spPr>
            <a:xfrm>
              <a:off x="844591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67" name="tx167"/>
            <p:cNvSpPr/>
            <p:nvPr/>
          </p:nvSpPr>
          <p:spPr>
            <a:xfrm>
              <a:off x="8666440"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68" name="pl16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9" name="rc16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70" name="tx17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71" name="tx17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72" name="tx17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3" name="tx17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4" name="tx17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5" name="tx17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6" name="tx17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7" name="tx17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8" name="tx17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9" name="tx17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0" name="tx18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1" name="tx18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2" name="tx18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3" name="tx18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4" name="tx18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5" name="tx18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6" name="tx18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7" name="tx18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8" name="tx18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9" name="tx18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0" name="tx19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1" name="tx19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2" name="tx19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93" name="tx19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4" name="tx19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5" name="tx19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6" name="tx19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7" name="tx19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8" name="tx19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9" name="tx19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0" name="tx20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1" name="tx20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2" name="tx20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03" name="tx20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4" name="tx20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0" name="tx21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1" name="pl21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2" name="pl21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3" name="tx21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4" name="tx21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5" name="tx215"/>
            <p:cNvSpPr/>
            <p:nvPr/>
          </p:nvSpPr>
          <p:spPr>
            <a:xfrm>
              <a:off x="757200" y="1330710"/>
              <a:ext cx="56743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Switzerland, 2010-2025</a:t>
              </a:r>
            </a:p>
          </p:txBody>
        </p:sp>
        <p:sp>
          <p:nvSpPr>
            <p:cNvPr id="216" name="tx21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7" name="tx21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Switzerland was 2010.
In 2025, first dose (HPV1) programme coverage among girls was 77%. In 2025, last dose (HPVc) programme coverage among girls was 71%.</a:t>
            </a:r>
          </a:p>
        </p:txBody>
      </p:sp>
      <p:sp>
        <p:nvSpPr>
          <p:cNvPr id="2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71% and coverage among boys declined to 58%.</a:t>
            </a:r>
          </a:p>
        </p:txBody>
      </p:sp>
      <p:grpSp xmlns:pic="http://schemas.openxmlformats.org/drawingml/2006/picture">
        <p:nvGrpSpPr>
          <p:cNvPr id="220" name=""/>
          <p:cNvGrpSpPr/>
          <p:nvPr/>
        </p:nvGrpSpPr>
        <p:grpSpPr>
          <a:xfrm>
            <a:off x="292608" y="1005840"/>
            <a:ext cx="8595360" cy="28575"/>
            <a:chOff x="292608" y="1005840"/>
            <a:chExt cx="8595360" cy="28575"/>
          </a:xfrm>
        </p:grpSpPr>
        <p:sp>
          <p:nvSpPr>
            <p:cNvPr id="2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120375"/>
            </a:xfrm>
            <a:custGeom>
              <a:avLst/>
              <a:pathLst>
                <a:path w="6481656" h="120375">
                  <a:moveTo>
                    <a:pt x="0" y="120375"/>
                  </a:moveTo>
                  <a:lnTo>
                    <a:pt x="259266" y="120375"/>
                  </a:lnTo>
                  <a:lnTo>
                    <a:pt x="518532" y="120375"/>
                  </a:lnTo>
                  <a:lnTo>
                    <a:pt x="777798" y="120375"/>
                  </a:lnTo>
                  <a:lnTo>
                    <a:pt x="1037065" y="120375"/>
                  </a:lnTo>
                  <a:lnTo>
                    <a:pt x="1296331" y="90281"/>
                  </a:lnTo>
                  <a:lnTo>
                    <a:pt x="1555597" y="90281"/>
                  </a:lnTo>
                  <a:lnTo>
                    <a:pt x="1814863" y="90281"/>
                  </a:lnTo>
                  <a:lnTo>
                    <a:pt x="2074130" y="60187"/>
                  </a:lnTo>
                  <a:lnTo>
                    <a:pt x="2333396" y="60187"/>
                  </a:lnTo>
                  <a:lnTo>
                    <a:pt x="2592662" y="60187"/>
                  </a:lnTo>
                  <a:lnTo>
                    <a:pt x="2851928" y="30093"/>
                  </a:lnTo>
                  <a:lnTo>
                    <a:pt x="3111195" y="30093"/>
                  </a:lnTo>
                  <a:lnTo>
                    <a:pt x="3370461" y="30093"/>
                  </a:lnTo>
                  <a:lnTo>
                    <a:pt x="3629727" y="30093"/>
                  </a:lnTo>
                  <a:lnTo>
                    <a:pt x="3888994" y="30093"/>
                  </a:lnTo>
                  <a:lnTo>
                    <a:pt x="4148260" y="30093"/>
                  </a:lnTo>
                  <a:lnTo>
                    <a:pt x="4407526" y="30093"/>
                  </a:lnTo>
                  <a:lnTo>
                    <a:pt x="4666792" y="30093"/>
                  </a:lnTo>
                  <a:lnTo>
                    <a:pt x="4926059" y="30093"/>
                  </a:lnTo>
                  <a:lnTo>
                    <a:pt x="5185325" y="0"/>
                  </a:lnTo>
                  <a:lnTo>
                    <a:pt x="5444591" y="30093"/>
                  </a:lnTo>
                  <a:lnTo>
                    <a:pt x="5703857" y="30093"/>
                  </a:lnTo>
                  <a:lnTo>
                    <a:pt x="5963124" y="60187"/>
                  </a:lnTo>
                  <a:lnTo>
                    <a:pt x="6222390" y="30093"/>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2735350" y="2286040"/>
              <a:ext cx="5185325" cy="692158"/>
            </a:xfrm>
            <a:custGeom>
              <a:avLst/>
              <a:pathLst>
                <a:path w="5185325" h="692158">
                  <a:moveTo>
                    <a:pt x="0" y="692158"/>
                  </a:moveTo>
                  <a:lnTo>
                    <a:pt x="259266" y="692158"/>
                  </a:lnTo>
                  <a:lnTo>
                    <a:pt x="518532" y="692158"/>
                  </a:lnTo>
                  <a:lnTo>
                    <a:pt x="777798" y="331032"/>
                  </a:lnTo>
                  <a:lnTo>
                    <a:pt x="1037065" y="331032"/>
                  </a:lnTo>
                  <a:lnTo>
                    <a:pt x="1296331" y="331032"/>
                  </a:lnTo>
                  <a:lnTo>
                    <a:pt x="1555597" y="240750"/>
                  </a:lnTo>
                  <a:lnTo>
                    <a:pt x="1814863" y="240750"/>
                  </a:lnTo>
                  <a:lnTo>
                    <a:pt x="2074130" y="240750"/>
                  </a:lnTo>
                  <a:lnTo>
                    <a:pt x="2333396" y="210657"/>
                  </a:lnTo>
                  <a:lnTo>
                    <a:pt x="2592662" y="210657"/>
                  </a:lnTo>
                  <a:lnTo>
                    <a:pt x="2851928" y="210657"/>
                  </a:lnTo>
                  <a:lnTo>
                    <a:pt x="3111195" y="120375"/>
                  </a:lnTo>
                  <a:lnTo>
                    <a:pt x="3370461" y="120375"/>
                  </a:lnTo>
                  <a:lnTo>
                    <a:pt x="3629727" y="120375"/>
                  </a:lnTo>
                  <a:lnTo>
                    <a:pt x="3888994" y="30093"/>
                  </a:lnTo>
                  <a:lnTo>
                    <a:pt x="4148260" y="0"/>
                  </a:lnTo>
                  <a:lnTo>
                    <a:pt x="4407526" y="0"/>
                  </a:lnTo>
                  <a:lnTo>
                    <a:pt x="4666792" y="90281"/>
                  </a:lnTo>
                  <a:lnTo>
                    <a:pt x="4926059" y="30093"/>
                  </a:lnTo>
                  <a:lnTo>
                    <a:pt x="5185325" y="60187"/>
                  </a:lnTo>
                </a:path>
              </a:pathLst>
            </a:custGeom>
            <a:ln w="27101" cap="flat">
              <a:solidFill>
                <a:srgbClr val="7CAE00">
                  <a:alpha val="100000"/>
                </a:srgbClr>
              </a:solidFill>
              <a:prstDash val="solid"/>
              <a:round/>
            </a:ln>
          </p:spPr>
          <p:txBody>
            <a:bodyPr/>
            <a:lstStyle/>
            <a:p/>
          </p:txBody>
        </p:sp>
        <p:sp>
          <p:nvSpPr>
            <p:cNvPr id="29" name="pl29"/>
            <p:cNvSpPr/>
            <p:nvPr/>
          </p:nvSpPr>
          <p:spPr>
            <a:xfrm>
              <a:off x="3513149" y="2346228"/>
              <a:ext cx="4407526" cy="2377415"/>
            </a:xfrm>
            <a:custGeom>
              <a:avLst/>
              <a:pathLst>
                <a:path w="4407526" h="2377415">
                  <a:moveTo>
                    <a:pt x="0" y="2377415"/>
                  </a:moveTo>
                  <a:lnTo>
                    <a:pt x="259266" y="2016289"/>
                  </a:lnTo>
                  <a:lnTo>
                    <a:pt x="518532" y="1655162"/>
                  </a:lnTo>
                  <a:lnTo>
                    <a:pt x="777798" y="1263942"/>
                  </a:lnTo>
                  <a:lnTo>
                    <a:pt x="1037065" y="902816"/>
                  </a:lnTo>
                  <a:lnTo>
                    <a:pt x="1296331" y="511595"/>
                  </a:lnTo>
                  <a:lnTo>
                    <a:pt x="1555597" y="361126"/>
                  </a:lnTo>
                  <a:lnTo>
                    <a:pt x="1814863" y="361126"/>
                  </a:lnTo>
                  <a:lnTo>
                    <a:pt x="2074130" y="361126"/>
                  </a:lnTo>
                  <a:lnTo>
                    <a:pt x="2333396" y="240750"/>
                  </a:lnTo>
                  <a:lnTo>
                    <a:pt x="2592662" y="240750"/>
                  </a:lnTo>
                  <a:lnTo>
                    <a:pt x="2851928" y="240750"/>
                  </a:lnTo>
                  <a:lnTo>
                    <a:pt x="3111195" y="180563"/>
                  </a:lnTo>
                  <a:lnTo>
                    <a:pt x="3370461" y="120375"/>
                  </a:lnTo>
                  <a:lnTo>
                    <a:pt x="3629727" y="90281"/>
                  </a:lnTo>
                  <a:lnTo>
                    <a:pt x="3888994" y="90281"/>
                  </a:lnTo>
                  <a:lnTo>
                    <a:pt x="4148260" y="30093"/>
                  </a:lnTo>
                  <a:lnTo>
                    <a:pt x="4407526" y="0"/>
                  </a:lnTo>
                </a:path>
              </a:pathLst>
            </a:custGeom>
            <a:ln w="27101" cap="flat">
              <a:solidFill>
                <a:srgbClr val="00BFC4">
                  <a:alpha val="100000"/>
                </a:srgbClr>
              </a:solidFill>
              <a:prstDash val="solid"/>
              <a:round/>
            </a:ln>
          </p:spPr>
          <p:txBody>
            <a:bodyPr/>
            <a:lstStyle/>
            <a:p/>
          </p:txBody>
        </p:sp>
        <p:sp>
          <p:nvSpPr>
            <p:cNvPr id="30" name="pl30"/>
            <p:cNvSpPr/>
            <p:nvPr/>
          </p:nvSpPr>
          <p:spPr>
            <a:xfrm>
              <a:off x="4031682" y="2978199"/>
              <a:ext cx="3888994" cy="1534787"/>
            </a:xfrm>
            <a:custGeom>
              <a:avLst/>
              <a:pathLst>
                <a:path w="3888994" h="1534787">
                  <a:moveTo>
                    <a:pt x="0" y="1534787"/>
                  </a:moveTo>
                  <a:lnTo>
                    <a:pt x="259266" y="601877"/>
                  </a:lnTo>
                  <a:lnTo>
                    <a:pt x="518532" y="601877"/>
                  </a:lnTo>
                  <a:lnTo>
                    <a:pt x="777798" y="601877"/>
                  </a:lnTo>
                  <a:lnTo>
                    <a:pt x="1037065" y="451408"/>
                  </a:lnTo>
                  <a:lnTo>
                    <a:pt x="1296331" y="451408"/>
                  </a:lnTo>
                  <a:lnTo>
                    <a:pt x="1555597" y="451408"/>
                  </a:lnTo>
                  <a:lnTo>
                    <a:pt x="1814863" y="361126"/>
                  </a:lnTo>
                  <a:lnTo>
                    <a:pt x="2074130" y="361126"/>
                  </a:lnTo>
                  <a:lnTo>
                    <a:pt x="2333396" y="361126"/>
                  </a:lnTo>
                  <a:lnTo>
                    <a:pt x="2592662" y="240750"/>
                  </a:lnTo>
                  <a:lnTo>
                    <a:pt x="2851928" y="0"/>
                  </a:lnTo>
                  <a:lnTo>
                    <a:pt x="3111195" y="0"/>
                  </a:lnTo>
                  <a:lnTo>
                    <a:pt x="3370461" y="30093"/>
                  </a:lnTo>
                  <a:lnTo>
                    <a:pt x="3629727" y="30093"/>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398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29398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468526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4746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2626" y="2123821"/>
              <a:ext cx="247315" cy="126035"/>
            </a:xfrm>
            <a:custGeom>
              <a:avLst/>
              <a:pathLst>
                <a:path w="247315" h="126035">
                  <a:moveTo>
                    <a:pt x="247315" y="0"/>
                  </a:moveTo>
                  <a:lnTo>
                    <a:pt x="0" y="126035"/>
                  </a:lnTo>
                </a:path>
              </a:pathLst>
            </a:custGeom>
          </p:spPr>
          <p:txBody>
            <a:bodyPr/>
            <a:lstStyle/>
            <a:p/>
          </p:txBody>
        </p:sp>
        <p:sp>
          <p:nvSpPr>
            <p:cNvPr id="41" name="pl41"/>
            <p:cNvSpPr/>
            <p:nvPr/>
          </p:nvSpPr>
          <p:spPr>
            <a:xfrm>
              <a:off x="7927654" y="2353451"/>
              <a:ext cx="252287" cy="261101"/>
            </a:xfrm>
            <a:custGeom>
              <a:avLst/>
              <a:pathLst>
                <a:path w="252287" h="261101">
                  <a:moveTo>
                    <a:pt x="252287" y="261101"/>
                  </a:moveTo>
                  <a:lnTo>
                    <a:pt x="0" y="0"/>
                  </a:lnTo>
                </a:path>
              </a:pathLst>
            </a:custGeom>
          </p:spPr>
          <p:txBody>
            <a:bodyPr/>
            <a:lstStyle/>
            <a:p/>
          </p:txBody>
        </p:sp>
        <p:sp>
          <p:nvSpPr>
            <p:cNvPr id="42" name="pl42"/>
            <p:cNvSpPr/>
            <p:nvPr/>
          </p:nvSpPr>
          <p:spPr>
            <a:xfrm>
              <a:off x="7939684" y="2347672"/>
              <a:ext cx="240257" cy="18246"/>
            </a:xfrm>
            <a:custGeom>
              <a:avLst/>
              <a:pathLst>
                <a:path w="240257" h="18246">
                  <a:moveTo>
                    <a:pt x="240257" y="18246"/>
                  </a:moveTo>
                  <a:lnTo>
                    <a:pt x="0" y="0"/>
                  </a:lnTo>
                </a:path>
              </a:pathLst>
            </a:custGeom>
          </p:spPr>
          <p:txBody>
            <a:bodyPr/>
            <a:lstStyle/>
            <a:p/>
          </p:txBody>
        </p:sp>
        <p:sp>
          <p:nvSpPr>
            <p:cNvPr id="43" name="pl43"/>
            <p:cNvSpPr/>
            <p:nvPr/>
          </p:nvSpPr>
          <p:spPr>
            <a:xfrm>
              <a:off x="7940023" y="2978200"/>
              <a:ext cx="239918" cy="5"/>
            </a:xfrm>
            <a:custGeom>
              <a:avLst/>
              <a:pathLst>
                <a:path w="239918" h="5">
                  <a:moveTo>
                    <a:pt x="239918" y="5"/>
                  </a:moveTo>
                  <a:lnTo>
                    <a:pt x="0" y="0"/>
                  </a:lnTo>
                </a:path>
              </a:pathLst>
            </a:custGeom>
          </p:spPr>
          <p:txBody>
            <a:bodyPr/>
            <a:lstStyle/>
            <a:p/>
          </p:txBody>
        </p:sp>
        <p:sp>
          <p:nvSpPr>
            <p:cNvPr id="44" name="pg44"/>
            <p:cNvSpPr/>
            <p:nvPr/>
          </p:nvSpPr>
          <p:spPr>
            <a:xfrm>
              <a:off x="8111362" y="200133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1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5480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889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8" name="pg48"/>
            <p:cNvSpPr/>
            <p:nvPr/>
          </p:nvSpPr>
          <p:spPr>
            <a:xfrm>
              <a:off x="8111362" y="227529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31613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92%</a:t>
              </a:r>
            </a:p>
          </p:txBody>
        </p:sp>
        <p:sp>
          <p:nvSpPr>
            <p:cNvPr id="50" name="pg50"/>
            <p:cNvSpPr/>
            <p:nvPr/>
          </p:nvSpPr>
          <p:spPr>
            <a:xfrm>
              <a:off x="8111362" y="28872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280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52" name="pg52"/>
            <p:cNvSpPr/>
            <p:nvPr/>
          </p:nvSpPr>
          <p:spPr>
            <a:xfrm>
              <a:off x="1142577" y="22968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297" y="234062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2439749" y="29592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485469" y="30045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6" name="pg56"/>
            <p:cNvSpPr/>
            <p:nvPr/>
          </p:nvSpPr>
          <p:spPr>
            <a:xfrm>
              <a:off x="3216886" y="47047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2606" y="474852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13</a:t>
              </a:r>
            </a:p>
          </p:txBody>
        </p:sp>
        <p:sp>
          <p:nvSpPr>
            <p:cNvPr id="58" name="pg58"/>
            <p:cNvSpPr/>
            <p:nvPr/>
          </p:nvSpPr>
          <p:spPr>
            <a:xfrm>
              <a:off x="3734136" y="44940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79856" y="4537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58430" y="1704354"/>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Switzerland has all 4 of the  SDG vaccines.
In 2025, Switzerland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Switzerland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declined 1 percentage point from 96% in 2024 to 95% in 2025.
• There were there were approximately the same number of zero-dose children in 2025. This leaves 2,000 children without vaccination, vulnerable to vaccine-preventable diseases and a further 2,000 with incomplete protection.
• Switzerland accounted for 0.6% of zero-dose children in Non-programme and &lt;0.1% of zero-dose children globally.
• MCV1 coverage declined 1 percentage point from 96% in 2024 to 95% in 2025. There were 4,000 children who missed out on the first measles vaccination.
• MCV2 coverage declined 1 percentage point from 93% in 2024 to 92% in 2025.
• Last dose coverage of HPV vaccination (HPVc) among girls increased from 70% to 71%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Switzerland,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Switzerland.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P7TF5XRZ5TZD-1674051314-8069</_dlc_DocId>
    <_dlc_DocIdUrl xmlns="5ce71423-0d49-4a04-8822-86064e799dcd">
      <Url>https://unicef.sharepoint.com/teams/DAPM-DataComm/_layouts/15/DocIdRedir.aspx?ID=P7TF5XRZ5TZD-1674051314-8069</Url>
      <Description>P7TF5XRZ5TZD-1674051314-8069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FCD9F48-C66C-4C56-BD58-F3F5A75795A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c5e542a5-566e-4f68-bfd9-b5fc6a5ccdef</vt:lpwstr>
  </property>
</Properties>
</file>