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eb73b1324121e1e79dffdfe2c97ca29f4c488100.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3171d8f91c48ab2b050125a62a586bfbf26c629.png"/>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588703eff9d3bcb57c3b6c219a6690c4656f5531.png"/>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319221"/>
            </a:xfrm>
            <a:custGeom>
              <a:avLst/>
              <a:pathLst>
                <a:path w="6481656" h="319221">
                  <a:moveTo>
                    <a:pt x="0" y="159610"/>
                  </a:moveTo>
                  <a:lnTo>
                    <a:pt x="259266" y="159610"/>
                  </a:lnTo>
                  <a:lnTo>
                    <a:pt x="518532" y="159610"/>
                  </a:lnTo>
                  <a:lnTo>
                    <a:pt x="777798" y="159610"/>
                  </a:lnTo>
                  <a:lnTo>
                    <a:pt x="1037065" y="119708"/>
                  </a:lnTo>
                  <a:lnTo>
                    <a:pt x="1296331" y="119708"/>
                  </a:lnTo>
                  <a:lnTo>
                    <a:pt x="1555597" y="119708"/>
                  </a:lnTo>
                  <a:lnTo>
                    <a:pt x="1814863" y="119708"/>
                  </a:lnTo>
                  <a:lnTo>
                    <a:pt x="2074130" y="119708"/>
                  </a:lnTo>
                  <a:lnTo>
                    <a:pt x="2333396" y="119708"/>
                  </a:lnTo>
                  <a:lnTo>
                    <a:pt x="2592662" y="119708"/>
                  </a:lnTo>
                  <a:lnTo>
                    <a:pt x="2851928" y="119708"/>
                  </a:lnTo>
                  <a:lnTo>
                    <a:pt x="3111195" y="0"/>
                  </a:lnTo>
                  <a:lnTo>
                    <a:pt x="3370461" y="159610"/>
                  </a:lnTo>
                  <a:lnTo>
                    <a:pt x="3629727" y="319221"/>
                  </a:lnTo>
                  <a:lnTo>
                    <a:pt x="3888994" y="159610"/>
                  </a:lnTo>
                  <a:lnTo>
                    <a:pt x="4148260" y="319221"/>
                  </a:lnTo>
                  <a:lnTo>
                    <a:pt x="4407526" y="199513"/>
                  </a:lnTo>
                  <a:lnTo>
                    <a:pt x="4666792" y="199513"/>
                  </a:lnTo>
                  <a:lnTo>
                    <a:pt x="4926059" y="319221"/>
                  </a:lnTo>
                  <a:lnTo>
                    <a:pt x="5185325" y="279319"/>
                  </a:lnTo>
                  <a:lnTo>
                    <a:pt x="5444591" y="279319"/>
                  </a:lnTo>
                  <a:lnTo>
                    <a:pt x="5703857" y="279319"/>
                  </a:lnTo>
                  <a:lnTo>
                    <a:pt x="5963124" y="279319"/>
                  </a:lnTo>
                  <a:lnTo>
                    <a:pt x="6222390" y="279319"/>
                  </a:lnTo>
                  <a:lnTo>
                    <a:pt x="6481656" y="279319"/>
                  </a:lnTo>
                </a:path>
              </a:pathLst>
            </a:custGeom>
            <a:ln w="27101" cap="flat">
              <a:solidFill>
                <a:srgbClr val="F8766D">
                  <a:alpha val="100000"/>
                </a:srgbClr>
              </a:solidFill>
              <a:prstDash val="solid"/>
              <a:round/>
            </a:ln>
          </p:spPr>
          <p:txBody>
            <a:bodyPr/>
            <a:lstStyle/>
            <a:p/>
          </p:txBody>
        </p:sp>
        <p:sp>
          <p:nvSpPr>
            <p:cNvPr id="29" name="pl29"/>
            <p:cNvSpPr/>
            <p:nvPr/>
          </p:nvSpPr>
          <p:spPr>
            <a:xfrm>
              <a:off x="1439019" y="1478223"/>
              <a:ext cx="6481656" cy="319221"/>
            </a:xfrm>
            <a:custGeom>
              <a:avLst/>
              <a:pathLst>
                <a:path w="6481656" h="319221">
                  <a:moveTo>
                    <a:pt x="0" y="239416"/>
                  </a:moveTo>
                  <a:lnTo>
                    <a:pt x="259266" y="239416"/>
                  </a:lnTo>
                  <a:lnTo>
                    <a:pt x="518532" y="279319"/>
                  </a:lnTo>
                  <a:lnTo>
                    <a:pt x="777798" y="159610"/>
                  </a:lnTo>
                  <a:lnTo>
                    <a:pt x="1037065" y="159610"/>
                  </a:lnTo>
                  <a:lnTo>
                    <a:pt x="1296331" y="79805"/>
                  </a:lnTo>
                  <a:lnTo>
                    <a:pt x="1555597" y="0"/>
                  </a:lnTo>
                  <a:lnTo>
                    <a:pt x="1814863" y="39902"/>
                  </a:lnTo>
                  <a:lnTo>
                    <a:pt x="2074130" y="119708"/>
                  </a:lnTo>
                  <a:lnTo>
                    <a:pt x="2333396" y="159610"/>
                  </a:lnTo>
                  <a:lnTo>
                    <a:pt x="2592662" y="239416"/>
                  </a:lnTo>
                  <a:lnTo>
                    <a:pt x="2851928" y="319221"/>
                  </a:lnTo>
                  <a:lnTo>
                    <a:pt x="3111195" y="159610"/>
                  </a:lnTo>
                  <a:lnTo>
                    <a:pt x="3370461" y="159610"/>
                  </a:lnTo>
                  <a:lnTo>
                    <a:pt x="3629727" y="159610"/>
                  </a:lnTo>
                  <a:lnTo>
                    <a:pt x="3888994" y="159610"/>
                  </a:lnTo>
                  <a:lnTo>
                    <a:pt x="4148260" y="159610"/>
                  </a:lnTo>
                  <a:lnTo>
                    <a:pt x="4407526" y="159610"/>
                  </a:lnTo>
                  <a:lnTo>
                    <a:pt x="4666792" y="159610"/>
                  </a:lnTo>
                  <a:lnTo>
                    <a:pt x="4926059" y="159610"/>
                  </a:lnTo>
                  <a:lnTo>
                    <a:pt x="5185325" y="119708"/>
                  </a:lnTo>
                  <a:lnTo>
                    <a:pt x="5444591" y="119708"/>
                  </a:lnTo>
                  <a:lnTo>
                    <a:pt x="5703857" y="119708"/>
                  </a:lnTo>
                  <a:lnTo>
                    <a:pt x="5963124" y="119708"/>
                  </a:lnTo>
                  <a:lnTo>
                    <a:pt x="6222390" y="119708"/>
                  </a:lnTo>
                  <a:lnTo>
                    <a:pt x="6481656" y="119708"/>
                  </a:lnTo>
                </a:path>
              </a:pathLst>
            </a:custGeom>
            <a:ln w="27101" cap="flat">
              <a:solidFill>
                <a:srgbClr val="7CAE00">
                  <a:alpha val="100000"/>
                </a:srgbClr>
              </a:solidFill>
              <a:prstDash val="solid"/>
              <a:round/>
            </a:ln>
          </p:spPr>
          <p:txBody>
            <a:bodyPr/>
            <a:lstStyle/>
            <a:p/>
          </p:txBody>
        </p:sp>
        <p:sp>
          <p:nvSpPr>
            <p:cNvPr id="30" name="pl30"/>
            <p:cNvSpPr/>
            <p:nvPr/>
          </p:nvSpPr>
          <p:spPr>
            <a:xfrm>
              <a:off x="1439019" y="1438321"/>
              <a:ext cx="6481656" cy="319221"/>
            </a:xfrm>
            <a:custGeom>
              <a:avLst/>
              <a:pathLst>
                <a:path w="6481656" h="319221">
                  <a:moveTo>
                    <a:pt x="0" y="0"/>
                  </a:moveTo>
                  <a:lnTo>
                    <a:pt x="259266" y="39902"/>
                  </a:lnTo>
                  <a:lnTo>
                    <a:pt x="518532" y="39902"/>
                  </a:lnTo>
                  <a:lnTo>
                    <a:pt x="777798" y="39902"/>
                  </a:lnTo>
                  <a:lnTo>
                    <a:pt x="1037065" y="79805"/>
                  </a:lnTo>
                  <a:lnTo>
                    <a:pt x="1296331" y="79805"/>
                  </a:lnTo>
                  <a:lnTo>
                    <a:pt x="1555597" y="119708"/>
                  </a:lnTo>
                  <a:lnTo>
                    <a:pt x="1814863" y="79805"/>
                  </a:lnTo>
                  <a:lnTo>
                    <a:pt x="2074130" y="119708"/>
                  </a:lnTo>
                  <a:lnTo>
                    <a:pt x="2333396" y="199513"/>
                  </a:lnTo>
                  <a:lnTo>
                    <a:pt x="2592662" y="239416"/>
                  </a:lnTo>
                  <a:lnTo>
                    <a:pt x="2851928" y="319221"/>
                  </a:lnTo>
                  <a:lnTo>
                    <a:pt x="3111195" y="279319"/>
                  </a:lnTo>
                  <a:lnTo>
                    <a:pt x="3370461" y="239416"/>
                  </a:lnTo>
                  <a:lnTo>
                    <a:pt x="3629727" y="239416"/>
                  </a:lnTo>
                  <a:lnTo>
                    <a:pt x="3888994" y="279319"/>
                  </a:lnTo>
                  <a:lnTo>
                    <a:pt x="4148260" y="279319"/>
                  </a:lnTo>
                  <a:lnTo>
                    <a:pt x="4407526" y="239416"/>
                  </a:lnTo>
                  <a:lnTo>
                    <a:pt x="4666792" y="239416"/>
                  </a:lnTo>
                  <a:lnTo>
                    <a:pt x="4926059" y="239416"/>
                  </a:lnTo>
                  <a:lnTo>
                    <a:pt x="5185325" y="239416"/>
                  </a:lnTo>
                  <a:lnTo>
                    <a:pt x="5444591" y="239416"/>
                  </a:lnTo>
                  <a:lnTo>
                    <a:pt x="5703857" y="159610"/>
                  </a:lnTo>
                  <a:lnTo>
                    <a:pt x="5963124" y="159610"/>
                  </a:lnTo>
                  <a:lnTo>
                    <a:pt x="6222390" y="159610"/>
                  </a:lnTo>
                  <a:lnTo>
                    <a:pt x="6481656" y="159610"/>
                  </a:lnTo>
                </a:path>
              </a:pathLst>
            </a:custGeom>
            <a:ln w="27101" cap="flat">
              <a:solidFill>
                <a:srgbClr val="00BFC4">
                  <a:alpha val="100000"/>
                </a:srgbClr>
              </a:solidFill>
              <a:prstDash val="solid"/>
              <a:round/>
            </a:ln>
          </p:spPr>
          <p:txBody>
            <a:bodyPr/>
            <a:lstStyle/>
            <a:p/>
          </p:txBody>
        </p:sp>
        <p:sp>
          <p:nvSpPr>
            <p:cNvPr id="31" name="pl31"/>
            <p:cNvSpPr/>
            <p:nvPr/>
          </p:nvSpPr>
          <p:spPr>
            <a:xfrm>
              <a:off x="4550214" y="1797445"/>
              <a:ext cx="3370461" cy="319221"/>
            </a:xfrm>
            <a:custGeom>
              <a:avLst/>
              <a:pathLst>
                <a:path w="3370461" h="319221">
                  <a:moveTo>
                    <a:pt x="0" y="159610"/>
                  </a:moveTo>
                  <a:lnTo>
                    <a:pt x="259266" y="39902"/>
                  </a:lnTo>
                  <a:lnTo>
                    <a:pt x="518532" y="39902"/>
                  </a:lnTo>
                  <a:lnTo>
                    <a:pt x="777798" y="39902"/>
                  </a:lnTo>
                  <a:lnTo>
                    <a:pt x="1037065" y="39902"/>
                  </a:lnTo>
                  <a:lnTo>
                    <a:pt x="1296331" y="0"/>
                  </a:lnTo>
                  <a:lnTo>
                    <a:pt x="1555597" y="0"/>
                  </a:lnTo>
                  <a:lnTo>
                    <a:pt x="1814863" y="0"/>
                  </a:lnTo>
                  <a:lnTo>
                    <a:pt x="2074130" y="159610"/>
                  </a:lnTo>
                  <a:lnTo>
                    <a:pt x="2333396" y="159610"/>
                  </a:lnTo>
                  <a:lnTo>
                    <a:pt x="2592662" y="319221"/>
                  </a:lnTo>
                  <a:lnTo>
                    <a:pt x="2851928" y="319221"/>
                  </a:lnTo>
                  <a:lnTo>
                    <a:pt x="3111195" y="319221"/>
                  </a:lnTo>
                  <a:lnTo>
                    <a:pt x="3370461" y="319221"/>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55955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55955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55955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207829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43984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67926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39994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4511838" y="191867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0043" y="1607236"/>
              <a:ext cx="249898" cy="248230"/>
            </a:xfrm>
            <a:custGeom>
              <a:avLst/>
              <a:pathLst>
                <a:path w="249898" h="248230">
                  <a:moveTo>
                    <a:pt x="249898" y="248230"/>
                  </a:moveTo>
                  <a:lnTo>
                    <a:pt x="0" y="0"/>
                  </a:lnTo>
                </a:path>
              </a:pathLst>
            </a:custGeom>
          </p:spPr>
          <p:txBody>
            <a:bodyPr/>
            <a:lstStyle/>
            <a:p/>
          </p:txBody>
        </p:sp>
        <p:sp>
          <p:nvSpPr>
            <p:cNvPr id="42" name="pl42"/>
            <p:cNvSpPr/>
            <p:nvPr/>
          </p:nvSpPr>
          <p:spPr>
            <a:xfrm>
              <a:off x="7939150" y="1598337"/>
              <a:ext cx="240791" cy="5283"/>
            </a:xfrm>
            <a:custGeom>
              <a:avLst/>
              <a:pathLst>
                <a:path w="240791" h="5283">
                  <a:moveTo>
                    <a:pt x="240791" y="5283"/>
                  </a:moveTo>
                  <a:lnTo>
                    <a:pt x="0" y="0"/>
                  </a:lnTo>
                </a:path>
              </a:pathLst>
            </a:custGeom>
          </p:spPr>
          <p:txBody>
            <a:bodyPr/>
            <a:lstStyle/>
            <a:p/>
          </p:txBody>
        </p:sp>
        <p:sp>
          <p:nvSpPr>
            <p:cNvPr id="43" name="pl43"/>
            <p:cNvSpPr/>
            <p:nvPr/>
          </p:nvSpPr>
          <p:spPr>
            <a:xfrm>
              <a:off x="7930452" y="1355015"/>
              <a:ext cx="249489" cy="233756"/>
            </a:xfrm>
            <a:custGeom>
              <a:avLst/>
              <a:pathLst>
                <a:path w="249489" h="233756">
                  <a:moveTo>
                    <a:pt x="249489" y="0"/>
                  </a:moveTo>
                  <a:lnTo>
                    <a:pt x="0" y="233756"/>
                  </a:lnTo>
                </a:path>
              </a:pathLst>
            </a:custGeom>
          </p:spPr>
          <p:txBody>
            <a:bodyPr/>
            <a:lstStyle/>
            <a:p/>
          </p:txBody>
        </p:sp>
        <p:sp>
          <p:nvSpPr>
            <p:cNvPr id="44" name="pl44"/>
            <p:cNvSpPr/>
            <p:nvPr/>
          </p:nvSpPr>
          <p:spPr>
            <a:xfrm>
              <a:off x="7938608" y="2119292"/>
              <a:ext cx="241333" cy="35334"/>
            </a:xfrm>
            <a:custGeom>
              <a:avLst/>
              <a:pathLst>
                <a:path w="241333" h="35334">
                  <a:moveTo>
                    <a:pt x="241333" y="35334"/>
                  </a:moveTo>
                  <a:lnTo>
                    <a:pt x="0" y="0"/>
                  </a:lnTo>
                </a:path>
              </a:pathLst>
            </a:custGeom>
          </p:spPr>
          <p:txBody>
            <a:bodyPr/>
            <a:lstStyle/>
            <a:p/>
          </p:txBody>
        </p:sp>
        <p:sp>
          <p:nvSpPr>
            <p:cNvPr id="45" name="pg45"/>
            <p:cNvSpPr/>
            <p:nvPr/>
          </p:nvSpPr>
          <p:spPr>
            <a:xfrm>
              <a:off x="8111362" y="1786269"/>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827110"/>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92%</a:t>
              </a:r>
            </a:p>
          </p:txBody>
        </p:sp>
        <p:sp>
          <p:nvSpPr>
            <p:cNvPr id="47" name="pg47"/>
            <p:cNvSpPr/>
            <p:nvPr/>
          </p:nvSpPr>
          <p:spPr>
            <a:xfrm>
              <a:off x="8111362" y="1512639"/>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553480"/>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92%</a:t>
              </a:r>
            </a:p>
          </p:txBody>
        </p:sp>
        <p:sp>
          <p:nvSpPr>
            <p:cNvPr id="49" name="pg49"/>
            <p:cNvSpPr/>
            <p:nvPr/>
          </p:nvSpPr>
          <p:spPr>
            <a:xfrm>
              <a:off x="8111362" y="1241807"/>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1282649"/>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92%</a:t>
              </a:r>
            </a:p>
          </p:txBody>
        </p:sp>
        <p:sp>
          <p:nvSpPr>
            <p:cNvPr id="51" name="pg51"/>
            <p:cNvSpPr/>
            <p:nvPr/>
          </p:nvSpPr>
          <p:spPr>
            <a:xfrm>
              <a:off x="8111362" y="2064895"/>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2105736"/>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79%</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56630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Canada,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92%.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was below, but close to the 95% target and MCV2 coverage was below the 95% target.
Between 2024 and 2025, 0 vaccines increased coverage, 0 declined and 4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4890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4076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326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52448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4528887"/>
              <a:ext cx="1379037" cy="105907"/>
            </a:xfrm>
            <a:prstGeom prst="rect">
              <a:avLst/>
            </a:prstGeom>
            <a:solidFill>
              <a:srgbClr val="D9D9D9">
                <a:alpha val="60000"/>
              </a:srgbClr>
            </a:solidFill>
          </p:spPr>
          <p:txBody>
            <a:bodyPr/>
            <a:lstStyle/>
            <a:p/>
          </p:txBody>
        </p:sp>
        <p:sp>
          <p:nvSpPr>
            <p:cNvPr id="10" name="pl10"/>
            <p:cNvSpPr/>
            <p:nvPr/>
          </p:nvSpPr>
          <p:spPr>
            <a:xfrm>
              <a:off x="161203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843653"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96%</a:t>
              </a:r>
            </a:p>
          </p:txBody>
        </p:sp>
        <p:sp>
          <p:nvSpPr>
            <p:cNvPr id="12" name="pt12"/>
            <p:cNvSpPr/>
            <p:nvPr/>
          </p:nvSpPr>
          <p:spPr>
            <a:xfrm>
              <a:off x="1422752"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 name="pt13"/>
            <p:cNvSpPr/>
            <p:nvPr/>
          </p:nvSpPr>
          <p:spPr>
            <a:xfrm>
              <a:off x="1466531"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 name="pt14"/>
            <p:cNvSpPr/>
            <p:nvPr/>
          </p:nvSpPr>
          <p:spPr>
            <a:xfrm>
              <a:off x="1481124" y="506802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 name="pt15"/>
            <p:cNvSpPr/>
            <p:nvPr/>
          </p:nvSpPr>
          <p:spPr>
            <a:xfrm>
              <a:off x="1481124" y="496211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 name="pt16"/>
            <p:cNvSpPr/>
            <p:nvPr/>
          </p:nvSpPr>
          <p:spPr>
            <a:xfrm>
              <a:off x="1481124" y="485620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 name="pt17"/>
            <p:cNvSpPr/>
            <p:nvPr/>
          </p:nvSpPr>
          <p:spPr>
            <a:xfrm>
              <a:off x="1495717" y="47502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 name="pt18"/>
            <p:cNvSpPr/>
            <p:nvPr/>
          </p:nvSpPr>
          <p:spPr>
            <a:xfrm>
              <a:off x="1510310"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 name="pt19"/>
            <p:cNvSpPr/>
            <p:nvPr/>
          </p:nvSpPr>
          <p:spPr>
            <a:xfrm>
              <a:off x="1510310"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 name="pt20"/>
            <p:cNvSpPr/>
            <p:nvPr/>
          </p:nvSpPr>
          <p:spPr>
            <a:xfrm>
              <a:off x="1510310"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 name="pt21"/>
            <p:cNvSpPr/>
            <p:nvPr/>
          </p:nvSpPr>
          <p:spPr>
            <a:xfrm>
              <a:off x="1510310"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 name="pt22"/>
            <p:cNvSpPr/>
            <p:nvPr/>
          </p:nvSpPr>
          <p:spPr>
            <a:xfrm>
              <a:off x="1510310"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 name="pt23"/>
            <p:cNvSpPr/>
            <p:nvPr/>
          </p:nvSpPr>
          <p:spPr>
            <a:xfrm>
              <a:off x="1554089" y="411485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1554089" y="400894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568682" y="390303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583275" y="37971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583275" y="36912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583275"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583275"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583275"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583275"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583275"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597868"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597868"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597868"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597868"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597868"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597868"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pt39"/>
            <p:cNvSpPr/>
            <p:nvPr/>
          </p:nvSpPr>
          <p:spPr>
            <a:xfrm>
              <a:off x="1597868"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 name="pt40"/>
            <p:cNvSpPr/>
            <p:nvPr/>
          </p:nvSpPr>
          <p:spPr>
            <a:xfrm>
              <a:off x="1597868"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 name="pt41"/>
            <p:cNvSpPr/>
            <p:nvPr/>
          </p:nvSpPr>
          <p:spPr>
            <a:xfrm>
              <a:off x="1612461"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 name="pt42"/>
            <p:cNvSpPr/>
            <p:nvPr/>
          </p:nvSpPr>
          <p:spPr>
            <a:xfrm>
              <a:off x="1612461"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1612461"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pt44"/>
            <p:cNvSpPr/>
            <p:nvPr/>
          </p:nvSpPr>
          <p:spPr>
            <a:xfrm>
              <a:off x="1612461"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 name="pt45"/>
            <p:cNvSpPr/>
            <p:nvPr/>
          </p:nvSpPr>
          <p:spPr>
            <a:xfrm>
              <a:off x="1612461"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 name="pt46"/>
            <p:cNvSpPr/>
            <p:nvPr/>
          </p:nvSpPr>
          <p:spPr>
            <a:xfrm>
              <a:off x="1612461"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7" name="pt47"/>
            <p:cNvSpPr/>
            <p:nvPr/>
          </p:nvSpPr>
          <p:spPr>
            <a:xfrm>
              <a:off x="1612461"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 name="pt48"/>
            <p:cNvSpPr/>
            <p:nvPr/>
          </p:nvSpPr>
          <p:spPr>
            <a:xfrm>
              <a:off x="1612461"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 name="pt49"/>
            <p:cNvSpPr/>
            <p:nvPr/>
          </p:nvSpPr>
          <p:spPr>
            <a:xfrm>
              <a:off x="1612461"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 name="pt50"/>
            <p:cNvSpPr/>
            <p:nvPr/>
          </p:nvSpPr>
          <p:spPr>
            <a:xfrm>
              <a:off x="1612461"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1" name="pt51"/>
            <p:cNvSpPr/>
            <p:nvPr/>
          </p:nvSpPr>
          <p:spPr>
            <a:xfrm>
              <a:off x="1612461"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2" name="pt52"/>
            <p:cNvSpPr/>
            <p:nvPr/>
          </p:nvSpPr>
          <p:spPr>
            <a:xfrm>
              <a:off x="1612461"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3" name="tx53"/>
            <p:cNvSpPr/>
            <p:nvPr/>
          </p:nvSpPr>
          <p:spPr>
            <a:xfrm>
              <a:off x="1238537"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54" name="tx54"/>
            <p:cNvSpPr/>
            <p:nvPr/>
          </p:nvSpPr>
          <p:spPr>
            <a:xfrm>
              <a:off x="1260268" y="5186891"/>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5" name="tx55"/>
            <p:cNvSpPr/>
            <p:nvPr/>
          </p:nvSpPr>
          <p:spPr>
            <a:xfrm>
              <a:off x="1327807" y="5082925"/>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6" name="tx56"/>
            <p:cNvSpPr/>
            <p:nvPr/>
          </p:nvSpPr>
          <p:spPr>
            <a:xfrm>
              <a:off x="1292483" y="4977017"/>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57" name="tx57"/>
            <p:cNvSpPr/>
            <p:nvPr/>
          </p:nvSpPr>
          <p:spPr>
            <a:xfrm>
              <a:off x="1288058" y="486916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8" name="tx58"/>
            <p:cNvSpPr/>
            <p:nvPr/>
          </p:nvSpPr>
          <p:spPr>
            <a:xfrm>
              <a:off x="1315927"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59" name="tx59"/>
            <p:cNvSpPr/>
            <p:nvPr/>
          </p:nvSpPr>
          <p:spPr>
            <a:xfrm>
              <a:off x="1317244" y="46573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60" name="tx60"/>
            <p:cNvSpPr/>
            <p:nvPr/>
          </p:nvSpPr>
          <p:spPr>
            <a:xfrm>
              <a:off x="1312858" y="455144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61" name="tx61"/>
            <p:cNvSpPr/>
            <p:nvPr/>
          </p:nvSpPr>
          <p:spPr>
            <a:xfrm>
              <a:off x="1330520" y="4446510"/>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62" name="tx62"/>
            <p:cNvSpPr/>
            <p:nvPr/>
          </p:nvSpPr>
          <p:spPr>
            <a:xfrm>
              <a:off x="1330520" y="4341573"/>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63" name="tx63"/>
            <p:cNvSpPr/>
            <p:nvPr/>
          </p:nvSpPr>
          <p:spPr>
            <a:xfrm>
              <a:off x="1308433" y="423372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64" name="tx64"/>
            <p:cNvSpPr/>
            <p:nvPr/>
          </p:nvSpPr>
          <p:spPr>
            <a:xfrm>
              <a:off x="1365487" y="412878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65" name="tx65"/>
            <p:cNvSpPr/>
            <p:nvPr/>
          </p:nvSpPr>
          <p:spPr>
            <a:xfrm>
              <a:off x="1400811" y="4023850"/>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66" name="tx66"/>
            <p:cNvSpPr/>
            <p:nvPr/>
          </p:nvSpPr>
          <p:spPr>
            <a:xfrm>
              <a:off x="1380003" y="3916002"/>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67" name="tx67"/>
            <p:cNvSpPr/>
            <p:nvPr/>
          </p:nvSpPr>
          <p:spPr>
            <a:xfrm>
              <a:off x="1394673" y="3810095"/>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68" name="tx68"/>
            <p:cNvSpPr/>
            <p:nvPr/>
          </p:nvSpPr>
          <p:spPr>
            <a:xfrm>
              <a:off x="1385823" y="370612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69" name="tx69"/>
            <p:cNvSpPr/>
            <p:nvPr/>
          </p:nvSpPr>
          <p:spPr>
            <a:xfrm>
              <a:off x="1385823" y="359925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70" name="tx70"/>
            <p:cNvSpPr/>
            <p:nvPr/>
          </p:nvSpPr>
          <p:spPr>
            <a:xfrm>
              <a:off x="1377012" y="349237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71" name="tx71"/>
            <p:cNvSpPr/>
            <p:nvPr/>
          </p:nvSpPr>
          <p:spPr>
            <a:xfrm>
              <a:off x="1385823" y="338646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72" name="tx72"/>
            <p:cNvSpPr/>
            <p:nvPr/>
          </p:nvSpPr>
          <p:spPr>
            <a:xfrm>
              <a:off x="1372586" y="328055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73" name="tx73"/>
            <p:cNvSpPr/>
            <p:nvPr/>
          </p:nvSpPr>
          <p:spPr>
            <a:xfrm>
              <a:off x="1385823" y="317465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74" name="tx74"/>
            <p:cNvSpPr/>
            <p:nvPr/>
          </p:nvSpPr>
          <p:spPr>
            <a:xfrm>
              <a:off x="1400416" y="307068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75" name="tx75"/>
            <p:cNvSpPr/>
            <p:nvPr/>
          </p:nvSpPr>
          <p:spPr>
            <a:xfrm>
              <a:off x="1418000" y="296477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76" name="tx76"/>
            <p:cNvSpPr/>
            <p:nvPr/>
          </p:nvSpPr>
          <p:spPr>
            <a:xfrm>
              <a:off x="1440203" y="2858868"/>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77" name="tx77"/>
            <p:cNvSpPr/>
            <p:nvPr/>
          </p:nvSpPr>
          <p:spPr>
            <a:xfrm>
              <a:off x="1448937" y="275102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78" name="tx78"/>
            <p:cNvSpPr/>
            <p:nvPr/>
          </p:nvSpPr>
          <p:spPr>
            <a:xfrm>
              <a:off x="1395991"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79" name="tx79"/>
            <p:cNvSpPr/>
            <p:nvPr/>
          </p:nvSpPr>
          <p:spPr>
            <a:xfrm>
              <a:off x="1400377"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80" name="tx80"/>
            <p:cNvSpPr/>
            <p:nvPr/>
          </p:nvSpPr>
          <p:spPr>
            <a:xfrm>
              <a:off x="1409189"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81" name="tx81"/>
            <p:cNvSpPr/>
            <p:nvPr/>
          </p:nvSpPr>
          <p:spPr>
            <a:xfrm>
              <a:off x="1404802" y="232739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82" name="tx82"/>
            <p:cNvSpPr/>
            <p:nvPr/>
          </p:nvSpPr>
          <p:spPr>
            <a:xfrm>
              <a:off x="1419395" y="222148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83" name="tx83"/>
            <p:cNvSpPr/>
            <p:nvPr/>
          </p:nvSpPr>
          <p:spPr>
            <a:xfrm>
              <a:off x="1423859" y="211751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84" name="tx84"/>
            <p:cNvSpPr/>
            <p:nvPr/>
          </p:nvSpPr>
          <p:spPr>
            <a:xfrm>
              <a:off x="1410623" y="201063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85" name="tx85"/>
            <p:cNvSpPr/>
            <p:nvPr/>
          </p:nvSpPr>
          <p:spPr>
            <a:xfrm>
              <a:off x="1450332" y="1903761"/>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86" name="tx86"/>
            <p:cNvSpPr/>
            <p:nvPr/>
          </p:nvSpPr>
          <p:spPr>
            <a:xfrm>
              <a:off x="1432593" y="179979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87" name="tx87"/>
            <p:cNvSpPr/>
            <p:nvPr/>
          </p:nvSpPr>
          <p:spPr>
            <a:xfrm>
              <a:off x="1428207" y="1692916"/>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88" name="tx88"/>
            <p:cNvSpPr/>
            <p:nvPr/>
          </p:nvSpPr>
          <p:spPr>
            <a:xfrm>
              <a:off x="1423859"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89" name="tx89"/>
            <p:cNvSpPr/>
            <p:nvPr/>
          </p:nvSpPr>
          <p:spPr>
            <a:xfrm>
              <a:off x="1397386" y="148009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90" name="tx90"/>
            <p:cNvSpPr/>
            <p:nvPr/>
          </p:nvSpPr>
          <p:spPr>
            <a:xfrm>
              <a:off x="1406198" y="137418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91" name="tx91"/>
            <p:cNvSpPr/>
            <p:nvPr/>
          </p:nvSpPr>
          <p:spPr>
            <a:xfrm>
              <a:off x="1423782" y="126827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92" name="tx92"/>
            <p:cNvSpPr/>
            <p:nvPr/>
          </p:nvSpPr>
          <p:spPr>
            <a:xfrm>
              <a:off x="1423859" y="116434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93" name="tx93"/>
            <p:cNvSpPr/>
            <p:nvPr/>
          </p:nvSpPr>
          <p:spPr>
            <a:xfrm>
              <a:off x="1419395"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94" name="rc94"/>
            <p:cNvSpPr/>
            <p:nvPr/>
          </p:nvSpPr>
          <p:spPr>
            <a:xfrm>
              <a:off x="343909" y="875080"/>
              <a:ext cx="1379037" cy="4659927"/>
            </a:xfrm>
            <a:prstGeom prst="rect">
              <a:avLst/>
            </a:prstGeom>
            <a:ln w="13550" cap="rnd">
              <a:solidFill>
                <a:srgbClr val="999999">
                  <a:alpha val="100000"/>
                </a:srgbClr>
              </a:solidFill>
              <a:prstDash val="solid"/>
              <a:round/>
            </a:ln>
          </p:spPr>
          <p:txBody>
            <a:bodyPr/>
            <a:lstStyle/>
            <a:p/>
          </p:txBody>
        </p:sp>
        <p:sp>
          <p:nvSpPr>
            <p:cNvPr id="95" name="pl95"/>
            <p:cNvSpPr/>
            <p:nvPr/>
          </p:nvSpPr>
          <p:spPr>
            <a:xfrm>
              <a:off x="18056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209752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238938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26812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297310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0" name="rc100"/>
            <p:cNvSpPr/>
            <p:nvPr/>
          </p:nvSpPr>
          <p:spPr>
            <a:xfrm>
              <a:off x="1792535" y="3999349"/>
              <a:ext cx="1379037" cy="105907"/>
            </a:xfrm>
            <a:prstGeom prst="rect">
              <a:avLst/>
            </a:prstGeom>
            <a:solidFill>
              <a:srgbClr val="D9D9D9">
                <a:alpha val="60000"/>
              </a:srgbClr>
            </a:solidFill>
          </p:spPr>
          <p:txBody>
            <a:bodyPr/>
            <a:lstStyle/>
            <a:p/>
          </p:txBody>
        </p:sp>
        <p:sp>
          <p:nvSpPr>
            <p:cNvPr id="101" name="pl101"/>
            <p:cNvSpPr/>
            <p:nvPr/>
          </p:nvSpPr>
          <p:spPr>
            <a:xfrm>
              <a:off x="303148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02" name="tx102"/>
            <p:cNvSpPr/>
            <p:nvPr/>
          </p:nvSpPr>
          <p:spPr>
            <a:xfrm>
              <a:off x="2263094"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94%</a:t>
              </a:r>
            </a:p>
          </p:txBody>
        </p:sp>
        <p:sp>
          <p:nvSpPr>
            <p:cNvPr id="103" name="pt103"/>
            <p:cNvSpPr/>
            <p:nvPr/>
          </p:nvSpPr>
          <p:spPr>
            <a:xfrm>
              <a:off x="2856786"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4" name="pt104"/>
            <p:cNvSpPr/>
            <p:nvPr/>
          </p:nvSpPr>
          <p:spPr>
            <a:xfrm>
              <a:off x="2900565"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5" name="pt105"/>
            <p:cNvSpPr/>
            <p:nvPr/>
          </p:nvSpPr>
          <p:spPr>
            <a:xfrm>
              <a:off x="2900565"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6" name="pt106"/>
            <p:cNvSpPr/>
            <p:nvPr/>
          </p:nvSpPr>
          <p:spPr>
            <a:xfrm>
              <a:off x="2900565"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7" name="pt107"/>
            <p:cNvSpPr/>
            <p:nvPr/>
          </p:nvSpPr>
          <p:spPr>
            <a:xfrm>
              <a:off x="2915158"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8" name="pt108"/>
            <p:cNvSpPr/>
            <p:nvPr/>
          </p:nvSpPr>
          <p:spPr>
            <a:xfrm>
              <a:off x="2915158"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9" name="pt109"/>
            <p:cNvSpPr/>
            <p:nvPr/>
          </p:nvSpPr>
          <p:spPr>
            <a:xfrm>
              <a:off x="2929751"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0" name="pt110"/>
            <p:cNvSpPr/>
            <p:nvPr/>
          </p:nvSpPr>
          <p:spPr>
            <a:xfrm>
              <a:off x="2929751"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1" name="pt111"/>
            <p:cNvSpPr/>
            <p:nvPr/>
          </p:nvSpPr>
          <p:spPr>
            <a:xfrm>
              <a:off x="2929751"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2" name="pt112"/>
            <p:cNvSpPr/>
            <p:nvPr/>
          </p:nvSpPr>
          <p:spPr>
            <a:xfrm>
              <a:off x="2929751"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3" name="pt113"/>
            <p:cNvSpPr/>
            <p:nvPr/>
          </p:nvSpPr>
          <p:spPr>
            <a:xfrm>
              <a:off x="2944344"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4" name="pt114"/>
            <p:cNvSpPr/>
            <p:nvPr/>
          </p:nvSpPr>
          <p:spPr>
            <a:xfrm>
              <a:off x="2958937"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5" name="pt115"/>
            <p:cNvSpPr/>
            <p:nvPr/>
          </p:nvSpPr>
          <p:spPr>
            <a:xfrm>
              <a:off x="2958937"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6" name="pt116"/>
            <p:cNvSpPr/>
            <p:nvPr/>
          </p:nvSpPr>
          <p:spPr>
            <a:xfrm>
              <a:off x="2958937"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7" name="pt117"/>
            <p:cNvSpPr/>
            <p:nvPr/>
          </p:nvSpPr>
          <p:spPr>
            <a:xfrm>
              <a:off x="2958937"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8" name="pt118"/>
            <p:cNvSpPr/>
            <p:nvPr/>
          </p:nvSpPr>
          <p:spPr>
            <a:xfrm>
              <a:off x="2973530"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9" name="pt119"/>
            <p:cNvSpPr/>
            <p:nvPr/>
          </p:nvSpPr>
          <p:spPr>
            <a:xfrm>
              <a:off x="2988123"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0" name="pt120"/>
            <p:cNvSpPr/>
            <p:nvPr/>
          </p:nvSpPr>
          <p:spPr>
            <a:xfrm>
              <a:off x="2988123"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1" name="pt121"/>
            <p:cNvSpPr/>
            <p:nvPr/>
          </p:nvSpPr>
          <p:spPr>
            <a:xfrm>
              <a:off x="3002716"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pt122"/>
            <p:cNvSpPr/>
            <p:nvPr/>
          </p:nvSpPr>
          <p:spPr>
            <a:xfrm>
              <a:off x="3002716"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3" name="pt123"/>
            <p:cNvSpPr/>
            <p:nvPr/>
          </p:nvSpPr>
          <p:spPr>
            <a:xfrm>
              <a:off x="3002716"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4" name="pt124"/>
            <p:cNvSpPr/>
            <p:nvPr/>
          </p:nvSpPr>
          <p:spPr>
            <a:xfrm>
              <a:off x="3017309"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5" name="pt125"/>
            <p:cNvSpPr/>
            <p:nvPr/>
          </p:nvSpPr>
          <p:spPr>
            <a:xfrm>
              <a:off x="3017309"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6" name="pt126"/>
            <p:cNvSpPr/>
            <p:nvPr/>
          </p:nvSpPr>
          <p:spPr>
            <a:xfrm>
              <a:off x="3017309"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7" name="pt127"/>
            <p:cNvSpPr/>
            <p:nvPr/>
          </p:nvSpPr>
          <p:spPr>
            <a:xfrm>
              <a:off x="3017309"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8" name="pt128"/>
            <p:cNvSpPr/>
            <p:nvPr/>
          </p:nvSpPr>
          <p:spPr>
            <a:xfrm>
              <a:off x="3017309"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9" name="pt129"/>
            <p:cNvSpPr/>
            <p:nvPr/>
          </p:nvSpPr>
          <p:spPr>
            <a:xfrm>
              <a:off x="3031902"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0" name="pt130"/>
            <p:cNvSpPr/>
            <p:nvPr/>
          </p:nvSpPr>
          <p:spPr>
            <a:xfrm>
              <a:off x="3031902"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1" name="pt131"/>
            <p:cNvSpPr/>
            <p:nvPr/>
          </p:nvSpPr>
          <p:spPr>
            <a:xfrm>
              <a:off x="3031902"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2" name="pt132"/>
            <p:cNvSpPr/>
            <p:nvPr/>
          </p:nvSpPr>
          <p:spPr>
            <a:xfrm>
              <a:off x="3031902"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3" name="pt133"/>
            <p:cNvSpPr/>
            <p:nvPr/>
          </p:nvSpPr>
          <p:spPr>
            <a:xfrm>
              <a:off x="3046495"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4" name="pt134"/>
            <p:cNvSpPr/>
            <p:nvPr/>
          </p:nvSpPr>
          <p:spPr>
            <a:xfrm>
              <a:off x="3046495"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5" name="pt135"/>
            <p:cNvSpPr/>
            <p:nvPr/>
          </p:nvSpPr>
          <p:spPr>
            <a:xfrm>
              <a:off x="3046495"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6" name="pt136"/>
            <p:cNvSpPr/>
            <p:nvPr/>
          </p:nvSpPr>
          <p:spPr>
            <a:xfrm>
              <a:off x="3046495"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7" name="pt137"/>
            <p:cNvSpPr/>
            <p:nvPr/>
          </p:nvSpPr>
          <p:spPr>
            <a:xfrm>
              <a:off x="3046495"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8" name="pt138"/>
            <p:cNvSpPr/>
            <p:nvPr/>
          </p:nvSpPr>
          <p:spPr>
            <a:xfrm>
              <a:off x="3061088"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9" name="pt139"/>
            <p:cNvSpPr/>
            <p:nvPr/>
          </p:nvSpPr>
          <p:spPr>
            <a:xfrm>
              <a:off x="3061088"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0" name="pt140"/>
            <p:cNvSpPr/>
            <p:nvPr/>
          </p:nvSpPr>
          <p:spPr>
            <a:xfrm>
              <a:off x="3061088"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1" name="pt141"/>
            <p:cNvSpPr/>
            <p:nvPr/>
          </p:nvSpPr>
          <p:spPr>
            <a:xfrm>
              <a:off x="3061088"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2" name="pt142"/>
            <p:cNvSpPr/>
            <p:nvPr/>
          </p:nvSpPr>
          <p:spPr>
            <a:xfrm>
              <a:off x="3061088"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3" name="pt143"/>
            <p:cNvSpPr/>
            <p:nvPr/>
          </p:nvSpPr>
          <p:spPr>
            <a:xfrm>
              <a:off x="3061088"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4" name="tx144"/>
            <p:cNvSpPr/>
            <p:nvPr/>
          </p:nvSpPr>
          <p:spPr>
            <a:xfrm>
              <a:off x="2672570"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145" name="tx145"/>
            <p:cNvSpPr/>
            <p:nvPr/>
          </p:nvSpPr>
          <p:spPr>
            <a:xfrm>
              <a:off x="2711963" y="518786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146" name="tx146"/>
            <p:cNvSpPr/>
            <p:nvPr/>
          </p:nvSpPr>
          <p:spPr>
            <a:xfrm>
              <a:off x="2720774" y="5082925"/>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147" name="tx147"/>
            <p:cNvSpPr/>
            <p:nvPr/>
          </p:nvSpPr>
          <p:spPr>
            <a:xfrm>
              <a:off x="2694301" y="4975077"/>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148" name="tx148"/>
            <p:cNvSpPr/>
            <p:nvPr/>
          </p:nvSpPr>
          <p:spPr>
            <a:xfrm>
              <a:off x="2717705" y="487014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149" name="tx149"/>
            <p:cNvSpPr/>
            <p:nvPr/>
          </p:nvSpPr>
          <p:spPr>
            <a:xfrm>
              <a:off x="2735367"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150" name="tx150"/>
            <p:cNvSpPr/>
            <p:nvPr/>
          </p:nvSpPr>
          <p:spPr>
            <a:xfrm>
              <a:off x="2780820" y="4657354"/>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151" name="tx151"/>
            <p:cNvSpPr/>
            <p:nvPr/>
          </p:nvSpPr>
          <p:spPr>
            <a:xfrm>
              <a:off x="2776433" y="4553388"/>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152" name="tx152"/>
            <p:cNvSpPr/>
            <p:nvPr/>
          </p:nvSpPr>
          <p:spPr>
            <a:xfrm>
              <a:off x="2741110" y="4447480"/>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153" name="tx153"/>
            <p:cNvSpPr/>
            <p:nvPr/>
          </p:nvSpPr>
          <p:spPr>
            <a:xfrm>
              <a:off x="2736685" y="433963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154" name="tx154"/>
            <p:cNvSpPr/>
            <p:nvPr/>
          </p:nvSpPr>
          <p:spPr>
            <a:xfrm>
              <a:off x="2764553" y="423469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155" name="tx155"/>
            <p:cNvSpPr/>
            <p:nvPr/>
          </p:nvSpPr>
          <p:spPr>
            <a:xfrm>
              <a:off x="2765871" y="412781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156" name="tx156"/>
            <p:cNvSpPr/>
            <p:nvPr/>
          </p:nvSpPr>
          <p:spPr>
            <a:xfrm>
              <a:off x="2761484" y="402191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157" name="tx157"/>
            <p:cNvSpPr/>
            <p:nvPr/>
          </p:nvSpPr>
          <p:spPr>
            <a:xfrm>
              <a:off x="2801272" y="3917943"/>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158" name="tx158"/>
            <p:cNvSpPr/>
            <p:nvPr/>
          </p:nvSpPr>
          <p:spPr>
            <a:xfrm>
              <a:off x="2757059" y="381009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159" name="tx159"/>
            <p:cNvSpPr/>
            <p:nvPr/>
          </p:nvSpPr>
          <p:spPr>
            <a:xfrm>
              <a:off x="2784850" y="370418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160" name="tx160"/>
            <p:cNvSpPr/>
            <p:nvPr/>
          </p:nvSpPr>
          <p:spPr>
            <a:xfrm>
              <a:off x="2799443" y="359824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161" name="tx161"/>
            <p:cNvSpPr/>
            <p:nvPr/>
          </p:nvSpPr>
          <p:spPr>
            <a:xfrm>
              <a:off x="2795057" y="349237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162" name="tx162"/>
            <p:cNvSpPr/>
            <p:nvPr/>
          </p:nvSpPr>
          <p:spPr>
            <a:xfrm>
              <a:off x="2849437" y="3388406"/>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163" name="tx163"/>
            <p:cNvSpPr/>
            <p:nvPr/>
          </p:nvSpPr>
          <p:spPr>
            <a:xfrm>
              <a:off x="2792027" y="328055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164" name="tx164"/>
            <p:cNvSpPr/>
            <p:nvPr/>
          </p:nvSpPr>
          <p:spPr>
            <a:xfrm>
              <a:off x="2805263" y="317465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165" name="tx165"/>
            <p:cNvSpPr/>
            <p:nvPr/>
          </p:nvSpPr>
          <p:spPr>
            <a:xfrm>
              <a:off x="2819856" y="307068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166" name="tx166"/>
            <p:cNvSpPr/>
            <p:nvPr/>
          </p:nvSpPr>
          <p:spPr>
            <a:xfrm>
              <a:off x="2828707" y="296477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167" name="tx167"/>
            <p:cNvSpPr/>
            <p:nvPr/>
          </p:nvSpPr>
          <p:spPr>
            <a:xfrm>
              <a:off x="2811045" y="285692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168" name="tx168"/>
            <p:cNvSpPr/>
            <p:nvPr/>
          </p:nvSpPr>
          <p:spPr>
            <a:xfrm>
              <a:off x="2811045" y="275098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169" name="tx169"/>
            <p:cNvSpPr/>
            <p:nvPr/>
          </p:nvSpPr>
          <p:spPr>
            <a:xfrm>
              <a:off x="2828629" y="264511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170" name="tx170"/>
            <p:cNvSpPr/>
            <p:nvPr/>
          </p:nvSpPr>
          <p:spPr>
            <a:xfrm>
              <a:off x="2843300" y="2539205"/>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171" name="tx171"/>
            <p:cNvSpPr/>
            <p:nvPr/>
          </p:nvSpPr>
          <p:spPr>
            <a:xfrm>
              <a:off x="2830024" y="243325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172" name="tx172"/>
            <p:cNvSpPr/>
            <p:nvPr/>
          </p:nvSpPr>
          <p:spPr>
            <a:xfrm>
              <a:off x="2834449" y="232739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173" name="tx173"/>
            <p:cNvSpPr/>
            <p:nvPr/>
          </p:nvSpPr>
          <p:spPr>
            <a:xfrm>
              <a:off x="2834411" y="2221483"/>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174" name="tx174"/>
            <p:cNvSpPr/>
            <p:nvPr/>
          </p:nvSpPr>
          <p:spPr>
            <a:xfrm>
              <a:off x="2849042" y="211751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175" name="tx175"/>
            <p:cNvSpPr/>
            <p:nvPr/>
          </p:nvSpPr>
          <p:spPr>
            <a:xfrm>
              <a:off x="2866626" y="2011609"/>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176" name="tx176"/>
            <p:cNvSpPr/>
            <p:nvPr/>
          </p:nvSpPr>
          <p:spPr>
            <a:xfrm>
              <a:off x="2853429" y="190376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177" name="tx177"/>
            <p:cNvSpPr/>
            <p:nvPr/>
          </p:nvSpPr>
          <p:spPr>
            <a:xfrm>
              <a:off x="2884366" y="1797853"/>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178" name="tx178"/>
            <p:cNvSpPr/>
            <p:nvPr/>
          </p:nvSpPr>
          <p:spPr>
            <a:xfrm>
              <a:off x="2853429" y="16919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179" name="tx179"/>
            <p:cNvSpPr/>
            <p:nvPr/>
          </p:nvSpPr>
          <p:spPr>
            <a:xfrm>
              <a:off x="2859249" y="1587009"/>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180" name="tx180"/>
            <p:cNvSpPr/>
            <p:nvPr/>
          </p:nvSpPr>
          <p:spPr>
            <a:xfrm>
              <a:off x="2881219" y="1482072"/>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181" name="tx181"/>
            <p:cNvSpPr/>
            <p:nvPr/>
          </p:nvSpPr>
          <p:spPr>
            <a:xfrm>
              <a:off x="2876833" y="1375194"/>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182" name="tx182"/>
            <p:cNvSpPr/>
            <p:nvPr/>
          </p:nvSpPr>
          <p:spPr>
            <a:xfrm>
              <a:off x="2872486" y="1270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183" name="tx183"/>
            <p:cNvSpPr/>
            <p:nvPr/>
          </p:nvSpPr>
          <p:spPr>
            <a:xfrm>
              <a:off x="2846012" y="11623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184" name="tx184"/>
            <p:cNvSpPr/>
            <p:nvPr/>
          </p:nvSpPr>
          <p:spPr>
            <a:xfrm>
              <a:off x="2872486" y="105844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185" name="rc185"/>
            <p:cNvSpPr/>
            <p:nvPr/>
          </p:nvSpPr>
          <p:spPr>
            <a:xfrm>
              <a:off x="1792535" y="875080"/>
              <a:ext cx="1379037" cy="4659927"/>
            </a:xfrm>
            <a:prstGeom prst="rect">
              <a:avLst/>
            </a:prstGeom>
            <a:ln w="13550" cap="rnd">
              <a:solidFill>
                <a:srgbClr val="999999">
                  <a:alpha val="100000"/>
                </a:srgbClr>
              </a:solidFill>
              <a:prstDash val="solid"/>
              <a:round/>
            </a:ln>
          </p:spPr>
          <p:txBody>
            <a:bodyPr/>
            <a:lstStyle/>
            <a:p/>
          </p:txBody>
        </p:sp>
        <p:sp>
          <p:nvSpPr>
            <p:cNvPr id="186" name="pl186"/>
            <p:cNvSpPr/>
            <p:nvPr/>
          </p:nvSpPr>
          <p:spPr>
            <a:xfrm>
              <a:off x="325429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354615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383801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41298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442173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1" name="rc191"/>
            <p:cNvSpPr/>
            <p:nvPr/>
          </p:nvSpPr>
          <p:spPr>
            <a:xfrm>
              <a:off x="3241161" y="4846609"/>
              <a:ext cx="1379037" cy="105907"/>
            </a:xfrm>
            <a:prstGeom prst="rect">
              <a:avLst/>
            </a:prstGeom>
            <a:solidFill>
              <a:srgbClr val="D9D9D9">
                <a:alpha val="60000"/>
              </a:srgbClr>
            </a:solidFill>
          </p:spPr>
          <p:txBody>
            <a:bodyPr/>
            <a:lstStyle/>
            <a:p/>
          </p:txBody>
        </p:sp>
        <p:sp>
          <p:nvSpPr>
            <p:cNvPr id="192" name="pl192"/>
            <p:cNvSpPr/>
            <p:nvPr/>
          </p:nvSpPr>
          <p:spPr>
            <a:xfrm>
              <a:off x="4523885"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93" name="tx193"/>
            <p:cNvSpPr/>
            <p:nvPr/>
          </p:nvSpPr>
          <p:spPr>
            <a:xfrm>
              <a:off x="3755499"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97%</a:t>
              </a:r>
            </a:p>
          </p:txBody>
        </p:sp>
        <p:sp>
          <p:nvSpPr>
            <p:cNvPr id="194" name="pt194"/>
            <p:cNvSpPr/>
            <p:nvPr/>
          </p:nvSpPr>
          <p:spPr>
            <a:xfrm>
              <a:off x="4320005"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5" name="pt195"/>
            <p:cNvSpPr/>
            <p:nvPr/>
          </p:nvSpPr>
          <p:spPr>
            <a:xfrm>
              <a:off x="4363784"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6" name="pt196"/>
            <p:cNvSpPr/>
            <p:nvPr/>
          </p:nvSpPr>
          <p:spPr>
            <a:xfrm>
              <a:off x="4378377" y="506802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7" name="pt197"/>
            <p:cNvSpPr/>
            <p:nvPr/>
          </p:nvSpPr>
          <p:spPr>
            <a:xfrm>
              <a:off x="4378377" y="496211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8" name="pt198"/>
            <p:cNvSpPr/>
            <p:nvPr/>
          </p:nvSpPr>
          <p:spPr>
            <a:xfrm>
              <a:off x="4407563" y="485620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9" name="pt199"/>
            <p:cNvSpPr/>
            <p:nvPr/>
          </p:nvSpPr>
          <p:spPr>
            <a:xfrm>
              <a:off x="4407563" y="47502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0" name="pt200"/>
            <p:cNvSpPr/>
            <p:nvPr/>
          </p:nvSpPr>
          <p:spPr>
            <a:xfrm>
              <a:off x="4407563"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1" name="pt201"/>
            <p:cNvSpPr/>
            <p:nvPr/>
          </p:nvSpPr>
          <p:spPr>
            <a:xfrm>
              <a:off x="4407563"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2" name="pt202"/>
            <p:cNvSpPr/>
            <p:nvPr/>
          </p:nvSpPr>
          <p:spPr>
            <a:xfrm>
              <a:off x="4422156"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3" name="pt203"/>
            <p:cNvSpPr/>
            <p:nvPr/>
          </p:nvSpPr>
          <p:spPr>
            <a:xfrm>
              <a:off x="4422156"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4" name="pt204"/>
            <p:cNvSpPr/>
            <p:nvPr/>
          </p:nvSpPr>
          <p:spPr>
            <a:xfrm>
              <a:off x="4451342" y="42207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5" name="pt205"/>
            <p:cNvSpPr/>
            <p:nvPr/>
          </p:nvSpPr>
          <p:spPr>
            <a:xfrm>
              <a:off x="4451342" y="411485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6" name="pt206"/>
            <p:cNvSpPr/>
            <p:nvPr/>
          </p:nvSpPr>
          <p:spPr>
            <a:xfrm>
              <a:off x="4465935" y="400894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7" name="pt207"/>
            <p:cNvSpPr/>
            <p:nvPr/>
          </p:nvSpPr>
          <p:spPr>
            <a:xfrm>
              <a:off x="4480528" y="390303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8" name="pt208"/>
            <p:cNvSpPr/>
            <p:nvPr/>
          </p:nvSpPr>
          <p:spPr>
            <a:xfrm>
              <a:off x="4480528" y="37971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9" name="pt209"/>
            <p:cNvSpPr/>
            <p:nvPr/>
          </p:nvSpPr>
          <p:spPr>
            <a:xfrm>
              <a:off x="4480528" y="36912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0" name="pt210"/>
            <p:cNvSpPr/>
            <p:nvPr/>
          </p:nvSpPr>
          <p:spPr>
            <a:xfrm>
              <a:off x="4480528"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1" name="pt211"/>
            <p:cNvSpPr/>
            <p:nvPr/>
          </p:nvSpPr>
          <p:spPr>
            <a:xfrm>
              <a:off x="4480528"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2" name="pt212"/>
            <p:cNvSpPr/>
            <p:nvPr/>
          </p:nvSpPr>
          <p:spPr>
            <a:xfrm>
              <a:off x="4480528"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3" name="pt213"/>
            <p:cNvSpPr/>
            <p:nvPr/>
          </p:nvSpPr>
          <p:spPr>
            <a:xfrm>
              <a:off x="4480528"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4" name="pt214"/>
            <p:cNvSpPr/>
            <p:nvPr/>
          </p:nvSpPr>
          <p:spPr>
            <a:xfrm>
              <a:off x="4495121"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5" name="pt215"/>
            <p:cNvSpPr/>
            <p:nvPr/>
          </p:nvSpPr>
          <p:spPr>
            <a:xfrm>
              <a:off x="4495121"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6" name="pt216"/>
            <p:cNvSpPr/>
            <p:nvPr/>
          </p:nvSpPr>
          <p:spPr>
            <a:xfrm>
              <a:off x="4495121"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7" name="pt217"/>
            <p:cNvSpPr/>
            <p:nvPr/>
          </p:nvSpPr>
          <p:spPr>
            <a:xfrm>
              <a:off x="4495121"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8" name="pt218"/>
            <p:cNvSpPr/>
            <p:nvPr/>
          </p:nvSpPr>
          <p:spPr>
            <a:xfrm>
              <a:off x="4495121"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9" name="pt219"/>
            <p:cNvSpPr/>
            <p:nvPr/>
          </p:nvSpPr>
          <p:spPr>
            <a:xfrm>
              <a:off x="4495121"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0" name="pt220"/>
            <p:cNvSpPr/>
            <p:nvPr/>
          </p:nvSpPr>
          <p:spPr>
            <a:xfrm>
              <a:off x="4495121"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1" name="pt221"/>
            <p:cNvSpPr/>
            <p:nvPr/>
          </p:nvSpPr>
          <p:spPr>
            <a:xfrm>
              <a:off x="4495121"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2" name="pt222"/>
            <p:cNvSpPr/>
            <p:nvPr/>
          </p:nvSpPr>
          <p:spPr>
            <a:xfrm>
              <a:off x="4509714"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3" name="pt223"/>
            <p:cNvSpPr/>
            <p:nvPr/>
          </p:nvSpPr>
          <p:spPr>
            <a:xfrm>
              <a:off x="4509714"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4" name="pt224"/>
            <p:cNvSpPr/>
            <p:nvPr/>
          </p:nvSpPr>
          <p:spPr>
            <a:xfrm>
              <a:off x="4509714"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5" name="pt225"/>
            <p:cNvSpPr/>
            <p:nvPr/>
          </p:nvSpPr>
          <p:spPr>
            <a:xfrm>
              <a:off x="4509714"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6" name="pt226"/>
            <p:cNvSpPr/>
            <p:nvPr/>
          </p:nvSpPr>
          <p:spPr>
            <a:xfrm>
              <a:off x="4509714"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7" name="pt227"/>
            <p:cNvSpPr/>
            <p:nvPr/>
          </p:nvSpPr>
          <p:spPr>
            <a:xfrm>
              <a:off x="4509714"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8" name="pt228"/>
            <p:cNvSpPr/>
            <p:nvPr/>
          </p:nvSpPr>
          <p:spPr>
            <a:xfrm>
              <a:off x="4509714"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9" name="pt229"/>
            <p:cNvSpPr/>
            <p:nvPr/>
          </p:nvSpPr>
          <p:spPr>
            <a:xfrm>
              <a:off x="4509714"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0" name="pt230"/>
            <p:cNvSpPr/>
            <p:nvPr/>
          </p:nvSpPr>
          <p:spPr>
            <a:xfrm>
              <a:off x="4509714"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1" name="pt231"/>
            <p:cNvSpPr/>
            <p:nvPr/>
          </p:nvSpPr>
          <p:spPr>
            <a:xfrm>
              <a:off x="4509714"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2" name="pt232"/>
            <p:cNvSpPr/>
            <p:nvPr/>
          </p:nvSpPr>
          <p:spPr>
            <a:xfrm>
              <a:off x="4509714"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3" name="pt233"/>
            <p:cNvSpPr/>
            <p:nvPr/>
          </p:nvSpPr>
          <p:spPr>
            <a:xfrm>
              <a:off x="4509714"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4" name="pt234"/>
            <p:cNvSpPr/>
            <p:nvPr/>
          </p:nvSpPr>
          <p:spPr>
            <a:xfrm>
              <a:off x="4509714"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5" name="tx235"/>
            <p:cNvSpPr/>
            <p:nvPr/>
          </p:nvSpPr>
          <p:spPr>
            <a:xfrm>
              <a:off x="4135789"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236" name="tx236"/>
            <p:cNvSpPr/>
            <p:nvPr/>
          </p:nvSpPr>
          <p:spPr>
            <a:xfrm>
              <a:off x="4157520" y="5186891"/>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237" name="tx237"/>
            <p:cNvSpPr/>
            <p:nvPr/>
          </p:nvSpPr>
          <p:spPr>
            <a:xfrm>
              <a:off x="4189736" y="508292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238" name="tx238"/>
            <p:cNvSpPr/>
            <p:nvPr/>
          </p:nvSpPr>
          <p:spPr>
            <a:xfrm>
              <a:off x="4185311" y="497507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239" name="tx239"/>
            <p:cNvSpPr/>
            <p:nvPr/>
          </p:nvSpPr>
          <p:spPr>
            <a:xfrm>
              <a:off x="4210111" y="486916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240" name="tx240"/>
            <p:cNvSpPr/>
            <p:nvPr/>
          </p:nvSpPr>
          <p:spPr>
            <a:xfrm>
              <a:off x="4227772"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241" name="tx241"/>
            <p:cNvSpPr/>
            <p:nvPr/>
          </p:nvSpPr>
          <p:spPr>
            <a:xfrm>
              <a:off x="4227772" y="4659295"/>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242" name="tx242"/>
            <p:cNvSpPr/>
            <p:nvPr/>
          </p:nvSpPr>
          <p:spPr>
            <a:xfrm>
              <a:off x="4205686" y="455144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243" name="tx243"/>
            <p:cNvSpPr/>
            <p:nvPr/>
          </p:nvSpPr>
          <p:spPr>
            <a:xfrm>
              <a:off x="4229090" y="444553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244" name="tx244"/>
            <p:cNvSpPr/>
            <p:nvPr/>
          </p:nvSpPr>
          <p:spPr>
            <a:xfrm>
              <a:off x="4268839" y="4341573"/>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245" name="tx245"/>
            <p:cNvSpPr/>
            <p:nvPr/>
          </p:nvSpPr>
          <p:spPr>
            <a:xfrm>
              <a:off x="4262740" y="4234695"/>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246" name="tx246"/>
            <p:cNvSpPr/>
            <p:nvPr/>
          </p:nvSpPr>
          <p:spPr>
            <a:xfrm>
              <a:off x="4298063" y="4129758"/>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247" name="tx247"/>
            <p:cNvSpPr/>
            <p:nvPr/>
          </p:nvSpPr>
          <p:spPr>
            <a:xfrm>
              <a:off x="4277255" y="402191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248" name="tx248"/>
            <p:cNvSpPr/>
            <p:nvPr/>
          </p:nvSpPr>
          <p:spPr>
            <a:xfrm>
              <a:off x="4291926" y="3916002"/>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249" name="tx249"/>
            <p:cNvSpPr/>
            <p:nvPr/>
          </p:nvSpPr>
          <p:spPr>
            <a:xfrm>
              <a:off x="4283076" y="381203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250" name="tx250"/>
            <p:cNvSpPr/>
            <p:nvPr/>
          </p:nvSpPr>
          <p:spPr>
            <a:xfrm>
              <a:off x="4283076" y="370515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251" name="tx251"/>
            <p:cNvSpPr/>
            <p:nvPr/>
          </p:nvSpPr>
          <p:spPr>
            <a:xfrm>
              <a:off x="4283076" y="359828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252" name="tx252"/>
            <p:cNvSpPr/>
            <p:nvPr/>
          </p:nvSpPr>
          <p:spPr>
            <a:xfrm>
              <a:off x="4269839" y="3492372"/>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253" name="tx253"/>
            <p:cNvSpPr/>
            <p:nvPr/>
          </p:nvSpPr>
          <p:spPr>
            <a:xfrm>
              <a:off x="4283076" y="338646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254" name="tx254"/>
            <p:cNvSpPr/>
            <p:nvPr/>
          </p:nvSpPr>
          <p:spPr>
            <a:xfrm>
              <a:off x="4287462" y="328055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255" name="tx255"/>
            <p:cNvSpPr/>
            <p:nvPr/>
          </p:nvSpPr>
          <p:spPr>
            <a:xfrm>
              <a:off x="4297669"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256" name="tx256"/>
            <p:cNvSpPr/>
            <p:nvPr/>
          </p:nvSpPr>
          <p:spPr>
            <a:xfrm>
              <a:off x="4337456" y="3070683"/>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257" name="tx257"/>
            <p:cNvSpPr/>
            <p:nvPr/>
          </p:nvSpPr>
          <p:spPr>
            <a:xfrm>
              <a:off x="4346190" y="2962835"/>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258" name="tx258"/>
            <p:cNvSpPr/>
            <p:nvPr/>
          </p:nvSpPr>
          <p:spPr>
            <a:xfrm>
              <a:off x="4315330" y="2857898"/>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259" name="tx259"/>
            <p:cNvSpPr/>
            <p:nvPr/>
          </p:nvSpPr>
          <p:spPr>
            <a:xfrm>
              <a:off x="4288857" y="2751020"/>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260" name="tx260"/>
            <p:cNvSpPr/>
            <p:nvPr/>
          </p:nvSpPr>
          <p:spPr>
            <a:xfrm>
              <a:off x="4293244"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261" name="tx261"/>
            <p:cNvSpPr/>
            <p:nvPr/>
          </p:nvSpPr>
          <p:spPr>
            <a:xfrm>
              <a:off x="4297630"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262" name="tx262"/>
            <p:cNvSpPr/>
            <p:nvPr/>
          </p:nvSpPr>
          <p:spPr>
            <a:xfrm>
              <a:off x="4306441"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263" name="tx263"/>
            <p:cNvSpPr/>
            <p:nvPr/>
          </p:nvSpPr>
          <p:spPr>
            <a:xfrm>
              <a:off x="4329846" y="232933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264" name="tx264"/>
            <p:cNvSpPr/>
            <p:nvPr/>
          </p:nvSpPr>
          <p:spPr>
            <a:xfrm>
              <a:off x="4316648" y="222148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265" name="tx265"/>
            <p:cNvSpPr/>
            <p:nvPr/>
          </p:nvSpPr>
          <p:spPr>
            <a:xfrm>
              <a:off x="4321112" y="211751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266" name="tx266"/>
            <p:cNvSpPr/>
            <p:nvPr/>
          </p:nvSpPr>
          <p:spPr>
            <a:xfrm>
              <a:off x="4307875" y="201063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267" name="tx267"/>
            <p:cNvSpPr/>
            <p:nvPr/>
          </p:nvSpPr>
          <p:spPr>
            <a:xfrm>
              <a:off x="4347585" y="1903761"/>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268" name="tx268"/>
            <p:cNvSpPr/>
            <p:nvPr/>
          </p:nvSpPr>
          <p:spPr>
            <a:xfrm>
              <a:off x="4329846" y="179979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269" name="tx269"/>
            <p:cNvSpPr/>
            <p:nvPr/>
          </p:nvSpPr>
          <p:spPr>
            <a:xfrm>
              <a:off x="4325459" y="1692916"/>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270" name="tx270"/>
            <p:cNvSpPr/>
            <p:nvPr/>
          </p:nvSpPr>
          <p:spPr>
            <a:xfrm>
              <a:off x="4321112"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271" name="tx271"/>
            <p:cNvSpPr/>
            <p:nvPr/>
          </p:nvSpPr>
          <p:spPr>
            <a:xfrm>
              <a:off x="4294639" y="148009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272" name="tx272"/>
            <p:cNvSpPr/>
            <p:nvPr/>
          </p:nvSpPr>
          <p:spPr>
            <a:xfrm>
              <a:off x="4303450" y="137418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273" name="tx273"/>
            <p:cNvSpPr/>
            <p:nvPr/>
          </p:nvSpPr>
          <p:spPr>
            <a:xfrm>
              <a:off x="4321034" y="126827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274" name="tx274"/>
            <p:cNvSpPr/>
            <p:nvPr/>
          </p:nvSpPr>
          <p:spPr>
            <a:xfrm>
              <a:off x="4321112" y="116434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275" name="tx275"/>
            <p:cNvSpPr/>
            <p:nvPr/>
          </p:nvSpPr>
          <p:spPr>
            <a:xfrm>
              <a:off x="4316648"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276" name="rc276"/>
            <p:cNvSpPr/>
            <p:nvPr/>
          </p:nvSpPr>
          <p:spPr>
            <a:xfrm>
              <a:off x="3241161" y="875080"/>
              <a:ext cx="1379037" cy="4659927"/>
            </a:xfrm>
            <a:prstGeom prst="rect">
              <a:avLst/>
            </a:prstGeom>
            <a:ln w="13550" cap="rnd">
              <a:solidFill>
                <a:srgbClr val="999999">
                  <a:alpha val="100000"/>
                </a:srgbClr>
              </a:solidFill>
              <a:prstDash val="solid"/>
              <a:round/>
            </a:ln>
          </p:spPr>
          <p:txBody>
            <a:bodyPr/>
            <a:lstStyle/>
            <a:p/>
          </p:txBody>
        </p:sp>
        <p:sp>
          <p:nvSpPr>
            <p:cNvPr id="277" name="pl277"/>
            <p:cNvSpPr/>
            <p:nvPr/>
          </p:nvSpPr>
          <p:spPr>
            <a:xfrm>
              <a:off x="47029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78" name="pl278"/>
            <p:cNvSpPr/>
            <p:nvPr/>
          </p:nvSpPr>
          <p:spPr>
            <a:xfrm>
              <a:off x="499478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79" name="pl279"/>
            <p:cNvSpPr/>
            <p:nvPr/>
          </p:nvSpPr>
          <p:spPr>
            <a:xfrm>
              <a:off x="528664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80" name="pl280"/>
            <p:cNvSpPr/>
            <p:nvPr/>
          </p:nvSpPr>
          <p:spPr>
            <a:xfrm>
              <a:off x="557850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81" name="pl281"/>
            <p:cNvSpPr/>
            <p:nvPr/>
          </p:nvSpPr>
          <p:spPr>
            <a:xfrm>
              <a:off x="58703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82" name="rc282"/>
            <p:cNvSpPr/>
            <p:nvPr/>
          </p:nvSpPr>
          <p:spPr>
            <a:xfrm>
              <a:off x="4689788" y="4105257"/>
              <a:ext cx="1379037" cy="105907"/>
            </a:xfrm>
            <a:prstGeom prst="rect">
              <a:avLst/>
            </a:prstGeom>
            <a:solidFill>
              <a:srgbClr val="D9D9D9">
                <a:alpha val="60000"/>
              </a:srgbClr>
            </a:solidFill>
          </p:spPr>
          <p:txBody>
            <a:bodyPr/>
            <a:lstStyle/>
            <a:p/>
          </p:txBody>
        </p:sp>
        <p:sp>
          <p:nvSpPr>
            <p:cNvPr id="283" name="pl283"/>
            <p:cNvSpPr/>
            <p:nvPr/>
          </p:nvSpPr>
          <p:spPr>
            <a:xfrm>
              <a:off x="5928732"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84" name="tx284"/>
            <p:cNvSpPr/>
            <p:nvPr/>
          </p:nvSpPr>
          <p:spPr>
            <a:xfrm>
              <a:off x="5160346"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94%</a:t>
              </a:r>
            </a:p>
          </p:txBody>
        </p:sp>
        <p:sp>
          <p:nvSpPr>
            <p:cNvPr id="285" name="pt285"/>
            <p:cNvSpPr/>
            <p:nvPr/>
          </p:nvSpPr>
          <p:spPr>
            <a:xfrm>
              <a:off x="5754038"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6" name="pt286"/>
            <p:cNvSpPr/>
            <p:nvPr/>
          </p:nvSpPr>
          <p:spPr>
            <a:xfrm>
              <a:off x="5768631"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7" name="pt287"/>
            <p:cNvSpPr/>
            <p:nvPr/>
          </p:nvSpPr>
          <p:spPr>
            <a:xfrm>
              <a:off x="5797817"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8" name="pt288"/>
            <p:cNvSpPr/>
            <p:nvPr/>
          </p:nvSpPr>
          <p:spPr>
            <a:xfrm>
              <a:off x="5797817"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9" name="pt289"/>
            <p:cNvSpPr/>
            <p:nvPr/>
          </p:nvSpPr>
          <p:spPr>
            <a:xfrm>
              <a:off x="5797817"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0" name="pt290"/>
            <p:cNvSpPr/>
            <p:nvPr/>
          </p:nvSpPr>
          <p:spPr>
            <a:xfrm>
              <a:off x="5797817"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1" name="pt291"/>
            <p:cNvSpPr/>
            <p:nvPr/>
          </p:nvSpPr>
          <p:spPr>
            <a:xfrm>
              <a:off x="5812410"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2" name="pt292"/>
            <p:cNvSpPr/>
            <p:nvPr/>
          </p:nvSpPr>
          <p:spPr>
            <a:xfrm>
              <a:off x="5827003"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3" name="pt293"/>
            <p:cNvSpPr/>
            <p:nvPr/>
          </p:nvSpPr>
          <p:spPr>
            <a:xfrm>
              <a:off x="5827003"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4" name="pt294"/>
            <p:cNvSpPr/>
            <p:nvPr/>
          </p:nvSpPr>
          <p:spPr>
            <a:xfrm>
              <a:off x="5827003"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5" name="pt295"/>
            <p:cNvSpPr/>
            <p:nvPr/>
          </p:nvSpPr>
          <p:spPr>
            <a:xfrm>
              <a:off x="5827003"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6" name="pt296"/>
            <p:cNvSpPr/>
            <p:nvPr/>
          </p:nvSpPr>
          <p:spPr>
            <a:xfrm>
              <a:off x="5856189"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7" name="pt297"/>
            <p:cNvSpPr/>
            <p:nvPr/>
          </p:nvSpPr>
          <p:spPr>
            <a:xfrm>
              <a:off x="5856189"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8" name="pt298"/>
            <p:cNvSpPr/>
            <p:nvPr/>
          </p:nvSpPr>
          <p:spPr>
            <a:xfrm>
              <a:off x="5856189"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9" name="pt299"/>
            <p:cNvSpPr/>
            <p:nvPr/>
          </p:nvSpPr>
          <p:spPr>
            <a:xfrm>
              <a:off x="5870782"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0" name="pt300"/>
            <p:cNvSpPr/>
            <p:nvPr/>
          </p:nvSpPr>
          <p:spPr>
            <a:xfrm>
              <a:off x="5870782"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1" name="pt301"/>
            <p:cNvSpPr/>
            <p:nvPr/>
          </p:nvSpPr>
          <p:spPr>
            <a:xfrm>
              <a:off x="5899968"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2" name="pt302"/>
            <p:cNvSpPr/>
            <p:nvPr/>
          </p:nvSpPr>
          <p:spPr>
            <a:xfrm>
              <a:off x="5899968"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3" name="pt303"/>
            <p:cNvSpPr/>
            <p:nvPr/>
          </p:nvSpPr>
          <p:spPr>
            <a:xfrm>
              <a:off x="5899968"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4" name="pt304"/>
            <p:cNvSpPr/>
            <p:nvPr/>
          </p:nvSpPr>
          <p:spPr>
            <a:xfrm>
              <a:off x="5899968"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5" name="pt305"/>
            <p:cNvSpPr/>
            <p:nvPr/>
          </p:nvSpPr>
          <p:spPr>
            <a:xfrm>
              <a:off x="5914561"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6" name="pt306"/>
            <p:cNvSpPr/>
            <p:nvPr/>
          </p:nvSpPr>
          <p:spPr>
            <a:xfrm>
              <a:off x="5914561"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7" name="pt307"/>
            <p:cNvSpPr/>
            <p:nvPr/>
          </p:nvSpPr>
          <p:spPr>
            <a:xfrm>
              <a:off x="5914561"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8" name="pt308"/>
            <p:cNvSpPr/>
            <p:nvPr/>
          </p:nvSpPr>
          <p:spPr>
            <a:xfrm>
              <a:off x="5914561"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9" name="pt309"/>
            <p:cNvSpPr/>
            <p:nvPr/>
          </p:nvSpPr>
          <p:spPr>
            <a:xfrm>
              <a:off x="5929154"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0" name="pt310"/>
            <p:cNvSpPr/>
            <p:nvPr/>
          </p:nvSpPr>
          <p:spPr>
            <a:xfrm>
              <a:off x="5929154"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1" name="pt311"/>
            <p:cNvSpPr/>
            <p:nvPr/>
          </p:nvSpPr>
          <p:spPr>
            <a:xfrm>
              <a:off x="5929154"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2" name="pt312"/>
            <p:cNvSpPr/>
            <p:nvPr/>
          </p:nvSpPr>
          <p:spPr>
            <a:xfrm>
              <a:off x="5929154"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3" name="pt313"/>
            <p:cNvSpPr/>
            <p:nvPr/>
          </p:nvSpPr>
          <p:spPr>
            <a:xfrm>
              <a:off x="5943747"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4" name="pt314"/>
            <p:cNvSpPr/>
            <p:nvPr/>
          </p:nvSpPr>
          <p:spPr>
            <a:xfrm>
              <a:off x="5943747"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5" name="pt315"/>
            <p:cNvSpPr/>
            <p:nvPr/>
          </p:nvSpPr>
          <p:spPr>
            <a:xfrm>
              <a:off x="5943747"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6" name="pt316"/>
            <p:cNvSpPr/>
            <p:nvPr/>
          </p:nvSpPr>
          <p:spPr>
            <a:xfrm>
              <a:off x="5943747"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7" name="pt317"/>
            <p:cNvSpPr/>
            <p:nvPr/>
          </p:nvSpPr>
          <p:spPr>
            <a:xfrm>
              <a:off x="5943747"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8" name="pt318"/>
            <p:cNvSpPr/>
            <p:nvPr/>
          </p:nvSpPr>
          <p:spPr>
            <a:xfrm>
              <a:off x="5943747"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9" name="pt319"/>
            <p:cNvSpPr/>
            <p:nvPr/>
          </p:nvSpPr>
          <p:spPr>
            <a:xfrm>
              <a:off x="5943747"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0" name="pt320"/>
            <p:cNvSpPr/>
            <p:nvPr/>
          </p:nvSpPr>
          <p:spPr>
            <a:xfrm>
              <a:off x="5958340"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1" name="pt321"/>
            <p:cNvSpPr/>
            <p:nvPr/>
          </p:nvSpPr>
          <p:spPr>
            <a:xfrm>
              <a:off x="5958340"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2" name="pt322"/>
            <p:cNvSpPr/>
            <p:nvPr/>
          </p:nvSpPr>
          <p:spPr>
            <a:xfrm>
              <a:off x="5958340"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3" name="pt323"/>
            <p:cNvSpPr/>
            <p:nvPr/>
          </p:nvSpPr>
          <p:spPr>
            <a:xfrm>
              <a:off x="5958340"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4" name="pt324"/>
            <p:cNvSpPr/>
            <p:nvPr/>
          </p:nvSpPr>
          <p:spPr>
            <a:xfrm>
              <a:off x="5958340"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5" name="pt325"/>
            <p:cNvSpPr/>
            <p:nvPr/>
          </p:nvSpPr>
          <p:spPr>
            <a:xfrm>
              <a:off x="5958340"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6" name="tx326"/>
            <p:cNvSpPr/>
            <p:nvPr/>
          </p:nvSpPr>
          <p:spPr>
            <a:xfrm>
              <a:off x="5569823"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327" name="tx327"/>
            <p:cNvSpPr/>
            <p:nvPr/>
          </p:nvSpPr>
          <p:spPr>
            <a:xfrm>
              <a:off x="5579952" y="518685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328" name="tx328"/>
            <p:cNvSpPr/>
            <p:nvPr/>
          </p:nvSpPr>
          <p:spPr>
            <a:xfrm>
              <a:off x="5609215" y="508195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329" name="tx329"/>
            <p:cNvSpPr/>
            <p:nvPr/>
          </p:nvSpPr>
          <p:spPr>
            <a:xfrm>
              <a:off x="5600365" y="4976047"/>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330" name="tx330"/>
            <p:cNvSpPr/>
            <p:nvPr/>
          </p:nvSpPr>
          <p:spPr>
            <a:xfrm>
              <a:off x="5618027" y="487111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331" name="tx331"/>
            <p:cNvSpPr/>
            <p:nvPr/>
          </p:nvSpPr>
          <p:spPr>
            <a:xfrm>
              <a:off x="5591554" y="476326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332" name="tx332"/>
            <p:cNvSpPr/>
            <p:nvPr/>
          </p:nvSpPr>
          <p:spPr>
            <a:xfrm>
              <a:off x="5632620" y="465832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333" name="tx333"/>
            <p:cNvSpPr/>
            <p:nvPr/>
          </p:nvSpPr>
          <p:spPr>
            <a:xfrm>
              <a:off x="5678072" y="4551447"/>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334" name="tx334"/>
            <p:cNvSpPr/>
            <p:nvPr/>
          </p:nvSpPr>
          <p:spPr>
            <a:xfrm>
              <a:off x="5673686" y="444748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335" name="tx335"/>
            <p:cNvSpPr/>
            <p:nvPr/>
          </p:nvSpPr>
          <p:spPr>
            <a:xfrm>
              <a:off x="5638363" y="4341573"/>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336" name="tx336"/>
            <p:cNvSpPr/>
            <p:nvPr/>
          </p:nvSpPr>
          <p:spPr>
            <a:xfrm>
              <a:off x="5633937" y="42337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337" name="tx337"/>
            <p:cNvSpPr/>
            <p:nvPr/>
          </p:nvSpPr>
          <p:spPr>
            <a:xfrm>
              <a:off x="5658737" y="412781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338" name="tx338"/>
            <p:cNvSpPr/>
            <p:nvPr/>
          </p:nvSpPr>
          <p:spPr>
            <a:xfrm>
              <a:off x="5698524" y="4023850"/>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339" name="tx339"/>
            <p:cNvSpPr/>
            <p:nvPr/>
          </p:nvSpPr>
          <p:spPr>
            <a:xfrm>
              <a:off x="5654312" y="391600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340" name="tx340"/>
            <p:cNvSpPr/>
            <p:nvPr/>
          </p:nvSpPr>
          <p:spPr>
            <a:xfrm>
              <a:off x="5677716" y="381009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341" name="tx341"/>
            <p:cNvSpPr/>
            <p:nvPr/>
          </p:nvSpPr>
          <p:spPr>
            <a:xfrm>
              <a:off x="5677716" y="37041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342" name="tx342"/>
            <p:cNvSpPr/>
            <p:nvPr/>
          </p:nvSpPr>
          <p:spPr>
            <a:xfrm>
              <a:off x="5746690" y="3600221"/>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343" name="tx343"/>
            <p:cNvSpPr/>
            <p:nvPr/>
          </p:nvSpPr>
          <p:spPr>
            <a:xfrm>
              <a:off x="5693705" y="349237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344" name="tx344"/>
            <p:cNvSpPr/>
            <p:nvPr/>
          </p:nvSpPr>
          <p:spPr>
            <a:xfrm>
              <a:off x="5689280" y="338646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345" name="tx345"/>
            <p:cNvSpPr/>
            <p:nvPr/>
          </p:nvSpPr>
          <p:spPr>
            <a:xfrm>
              <a:off x="5702516" y="328055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346" name="tx346"/>
            <p:cNvSpPr/>
            <p:nvPr/>
          </p:nvSpPr>
          <p:spPr>
            <a:xfrm>
              <a:off x="5717109"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347" name="tx347"/>
            <p:cNvSpPr/>
            <p:nvPr/>
          </p:nvSpPr>
          <p:spPr>
            <a:xfrm>
              <a:off x="5725959" y="3070683"/>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348" name="tx348"/>
            <p:cNvSpPr/>
            <p:nvPr/>
          </p:nvSpPr>
          <p:spPr>
            <a:xfrm>
              <a:off x="5708298" y="2962796"/>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349" name="tx349"/>
            <p:cNvSpPr/>
            <p:nvPr/>
          </p:nvSpPr>
          <p:spPr>
            <a:xfrm>
              <a:off x="5725882" y="285692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350" name="tx350"/>
            <p:cNvSpPr/>
            <p:nvPr/>
          </p:nvSpPr>
          <p:spPr>
            <a:xfrm>
              <a:off x="5740552" y="2751020"/>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351" name="tx351"/>
            <p:cNvSpPr/>
            <p:nvPr/>
          </p:nvSpPr>
          <p:spPr>
            <a:xfrm>
              <a:off x="5727277"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352" name="tx352"/>
            <p:cNvSpPr/>
            <p:nvPr/>
          </p:nvSpPr>
          <p:spPr>
            <a:xfrm>
              <a:off x="5731702" y="253920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353" name="tx353"/>
            <p:cNvSpPr/>
            <p:nvPr/>
          </p:nvSpPr>
          <p:spPr>
            <a:xfrm>
              <a:off x="5731663" y="243329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354" name="tx354"/>
            <p:cNvSpPr/>
            <p:nvPr/>
          </p:nvSpPr>
          <p:spPr>
            <a:xfrm>
              <a:off x="5746295" y="232933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355" name="tx355"/>
            <p:cNvSpPr/>
            <p:nvPr/>
          </p:nvSpPr>
          <p:spPr>
            <a:xfrm>
              <a:off x="5763879" y="222342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356" name="tx356"/>
            <p:cNvSpPr/>
            <p:nvPr/>
          </p:nvSpPr>
          <p:spPr>
            <a:xfrm>
              <a:off x="5750681" y="211557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357" name="tx357"/>
            <p:cNvSpPr/>
            <p:nvPr/>
          </p:nvSpPr>
          <p:spPr>
            <a:xfrm>
              <a:off x="5781618" y="200966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358" name="tx358"/>
            <p:cNvSpPr/>
            <p:nvPr/>
          </p:nvSpPr>
          <p:spPr>
            <a:xfrm>
              <a:off x="5763957" y="1904731"/>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359" name="tx359"/>
            <p:cNvSpPr/>
            <p:nvPr/>
          </p:nvSpPr>
          <p:spPr>
            <a:xfrm>
              <a:off x="5750681" y="179785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360" name="tx360"/>
            <p:cNvSpPr/>
            <p:nvPr/>
          </p:nvSpPr>
          <p:spPr>
            <a:xfrm>
              <a:off x="5755068" y="1691946"/>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361" name="tx361"/>
            <p:cNvSpPr/>
            <p:nvPr/>
          </p:nvSpPr>
          <p:spPr>
            <a:xfrm>
              <a:off x="5756502" y="1587009"/>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362" name="tx362"/>
            <p:cNvSpPr/>
            <p:nvPr/>
          </p:nvSpPr>
          <p:spPr>
            <a:xfrm>
              <a:off x="5778472" y="1482072"/>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363" name="tx363"/>
            <p:cNvSpPr/>
            <p:nvPr/>
          </p:nvSpPr>
          <p:spPr>
            <a:xfrm>
              <a:off x="5774086" y="1375194"/>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364" name="tx364"/>
            <p:cNvSpPr/>
            <p:nvPr/>
          </p:nvSpPr>
          <p:spPr>
            <a:xfrm>
              <a:off x="5769738" y="1270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365" name="tx365"/>
            <p:cNvSpPr/>
            <p:nvPr/>
          </p:nvSpPr>
          <p:spPr>
            <a:xfrm>
              <a:off x="5743265" y="11623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366" name="tx366"/>
            <p:cNvSpPr/>
            <p:nvPr/>
          </p:nvSpPr>
          <p:spPr>
            <a:xfrm>
              <a:off x="5769738" y="105844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367" name="rc367"/>
            <p:cNvSpPr/>
            <p:nvPr/>
          </p:nvSpPr>
          <p:spPr>
            <a:xfrm>
              <a:off x="4689788" y="875080"/>
              <a:ext cx="1379037" cy="4659927"/>
            </a:xfrm>
            <a:prstGeom prst="rect">
              <a:avLst/>
            </a:prstGeom>
            <a:ln w="13550" cap="rnd">
              <a:solidFill>
                <a:srgbClr val="999999">
                  <a:alpha val="100000"/>
                </a:srgbClr>
              </a:solidFill>
              <a:prstDash val="solid"/>
              <a:round/>
            </a:ln>
          </p:spPr>
          <p:txBody>
            <a:bodyPr/>
            <a:lstStyle/>
            <a:p/>
          </p:txBody>
        </p:sp>
        <p:sp>
          <p:nvSpPr>
            <p:cNvPr id="368" name="pl368"/>
            <p:cNvSpPr/>
            <p:nvPr/>
          </p:nvSpPr>
          <p:spPr>
            <a:xfrm>
              <a:off x="61515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9" name="pl369"/>
            <p:cNvSpPr/>
            <p:nvPr/>
          </p:nvSpPr>
          <p:spPr>
            <a:xfrm>
              <a:off x="644340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0" name="pl370"/>
            <p:cNvSpPr/>
            <p:nvPr/>
          </p:nvSpPr>
          <p:spPr>
            <a:xfrm>
              <a:off x="673526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1" name="pl371"/>
            <p:cNvSpPr/>
            <p:nvPr/>
          </p:nvSpPr>
          <p:spPr>
            <a:xfrm>
              <a:off x="70271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2" name="pl372"/>
            <p:cNvSpPr/>
            <p:nvPr/>
          </p:nvSpPr>
          <p:spPr>
            <a:xfrm>
              <a:off x="731898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3" name="rc373"/>
            <p:cNvSpPr/>
            <p:nvPr/>
          </p:nvSpPr>
          <p:spPr>
            <a:xfrm>
              <a:off x="6138414" y="3999349"/>
              <a:ext cx="1379037" cy="105907"/>
            </a:xfrm>
            <a:prstGeom prst="rect">
              <a:avLst/>
            </a:prstGeom>
            <a:solidFill>
              <a:srgbClr val="D9D9D9">
                <a:alpha val="60000"/>
              </a:srgbClr>
            </a:solidFill>
          </p:spPr>
          <p:txBody>
            <a:bodyPr/>
            <a:lstStyle/>
            <a:p/>
          </p:txBody>
        </p:sp>
        <p:sp>
          <p:nvSpPr>
            <p:cNvPr id="374" name="pl374"/>
            <p:cNvSpPr/>
            <p:nvPr/>
          </p:nvSpPr>
          <p:spPr>
            <a:xfrm>
              <a:off x="7362766"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75" name="tx375"/>
            <p:cNvSpPr/>
            <p:nvPr/>
          </p:nvSpPr>
          <p:spPr>
            <a:xfrm>
              <a:off x="6594380"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93%</a:t>
              </a:r>
            </a:p>
          </p:txBody>
        </p:sp>
        <p:sp>
          <p:nvSpPr>
            <p:cNvPr id="376" name="pt376"/>
            <p:cNvSpPr/>
            <p:nvPr/>
          </p:nvSpPr>
          <p:spPr>
            <a:xfrm>
              <a:off x="7173479"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7" name="pt377"/>
            <p:cNvSpPr/>
            <p:nvPr/>
          </p:nvSpPr>
          <p:spPr>
            <a:xfrm>
              <a:off x="7188072"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8" name="pt378"/>
            <p:cNvSpPr/>
            <p:nvPr/>
          </p:nvSpPr>
          <p:spPr>
            <a:xfrm>
              <a:off x="7202665"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9" name="pt379"/>
            <p:cNvSpPr/>
            <p:nvPr/>
          </p:nvSpPr>
          <p:spPr>
            <a:xfrm>
              <a:off x="7217258"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0" name="pt380"/>
            <p:cNvSpPr/>
            <p:nvPr/>
          </p:nvSpPr>
          <p:spPr>
            <a:xfrm>
              <a:off x="7231851"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1" name="pt381"/>
            <p:cNvSpPr/>
            <p:nvPr/>
          </p:nvSpPr>
          <p:spPr>
            <a:xfrm>
              <a:off x="7246444"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2" name="pt382"/>
            <p:cNvSpPr/>
            <p:nvPr/>
          </p:nvSpPr>
          <p:spPr>
            <a:xfrm>
              <a:off x="7246444"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3" name="pt383"/>
            <p:cNvSpPr/>
            <p:nvPr/>
          </p:nvSpPr>
          <p:spPr>
            <a:xfrm>
              <a:off x="7261037" y="45384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4" name="pt384"/>
            <p:cNvSpPr/>
            <p:nvPr/>
          </p:nvSpPr>
          <p:spPr>
            <a:xfrm>
              <a:off x="7261037" y="44325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5" name="pt385"/>
            <p:cNvSpPr/>
            <p:nvPr/>
          </p:nvSpPr>
          <p:spPr>
            <a:xfrm>
              <a:off x="7290223"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6" name="pt386"/>
            <p:cNvSpPr/>
            <p:nvPr/>
          </p:nvSpPr>
          <p:spPr>
            <a:xfrm>
              <a:off x="7290223"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7" name="pt387"/>
            <p:cNvSpPr/>
            <p:nvPr/>
          </p:nvSpPr>
          <p:spPr>
            <a:xfrm>
              <a:off x="7290223"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8" name="pt388"/>
            <p:cNvSpPr/>
            <p:nvPr/>
          </p:nvSpPr>
          <p:spPr>
            <a:xfrm>
              <a:off x="7304816"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9" name="pt389"/>
            <p:cNvSpPr/>
            <p:nvPr/>
          </p:nvSpPr>
          <p:spPr>
            <a:xfrm>
              <a:off x="7304816"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0" name="pt390"/>
            <p:cNvSpPr/>
            <p:nvPr/>
          </p:nvSpPr>
          <p:spPr>
            <a:xfrm>
              <a:off x="7304816"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1" name="pt391"/>
            <p:cNvSpPr/>
            <p:nvPr/>
          </p:nvSpPr>
          <p:spPr>
            <a:xfrm>
              <a:off x="7304816"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2" name="pt392"/>
            <p:cNvSpPr/>
            <p:nvPr/>
          </p:nvSpPr>
          <p:spPr>
            <a:xfrm>
              <a:off x="7319409"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3" name="pt393"/>
            <p:cNvSpPr/>
            <p:nvPr/>
          </p:nvSpPr>
          <p:spPr>
            <a:xfrm>
              <a:off x="7334002"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4" name="pt394"/>
            <p:cNvSpPr/>
            <p:nvPr/>
          </p:nvSpPr>
          <p:spPr>
            <a:xfrm>
              <a:off x="7334002" y="337350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5" name="pt395"/>
            <p:cNvSpPr/>
            <p:nvPr/>
          </p:nvSpPr>
          <p:spPr>
            <a:xfrm>
              <a:off x="7334002" y="326759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6" name="pt396"/>
            <p:cNvSpPr/>
            <p:nvPr/>
          </p:nvSpPr>
          <p:spPr>
            <a:xfrm>
              <a:off x="7334002"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7" name="pt397"/>
            <p:cNvSpPr/>
            <p:nvPr/>
          </p:nvSpPr>
          <p:spPr>
            <a:xfrm>
              <a:off x="7348595"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8" name="pt398"/>
            <p:cNvSpPr/>
            <p:nvPr/>
          </p:nvSpPr>
          <p:spPr>
            <a:xfrm>
              <a:off x="7348595"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9" name="pt399"/>
            <p:cNvSpPr/>
            <p:nvPr/>
          </p:nvSpPr>
          <p:spPr>
            <a:xfrm>
              <a:off x="7348595"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0" name="pt400"/>
            <p:cNvSpPr/>
            <p:nvPr/>
          </p:nvSpPr>
          <p:spPr>
            <a:xfrm>
              <a:off x="7348595"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1" name="pt401"/>
            <p:cNvSpPr/>
            <p:nvPr/>
          </p:nvSpPr>
          <p:spPr>
            <a:xfrm>
              <a:off x="7363188"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2" name="pt402"/>
            <p:cNvSpPr/>
            <p:nvPr/>
          </p:nvSpPr>
          <p:spPr>
            <a:xfrm>
              <a:off x="7363188"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3" name="pt403"/>
            <p:cNvSpPr/>
            <p:nvPr/>
          </p:nvSpPr>
          <p:spPr>
            <a:xfrm>
              <a:off x="7363188"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4" name="pt404"/>
            <p:cNvSpPr/>
            <p:nvPr/>
          </p:nvSpPr>
          <p:spPr>
            <a:xfrm>
              <a:off x="7363188"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5" name="pt405"/>
            <p:cNvSpPr/>
            <p:nvPr/>
          </p:nvSpPr>
          <p:spPr>
            <a:xfrm>
              <a:off x="7363188"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6" name="pt406"/>
            <p:cNvSpPr/>
            <p:nvPr/>
          </p:nvSpPr>
          <p:spPr>
            <a:xfrm>
              <a:off x="7377781"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7" name="pt407"/>
            <p:cNvSpPr/>
            <p:nvPr/>
          </p:nvSpPr>
          <p:spPr>
            <a:xfrm>
              <a:off x="7377781"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8" name="pt408"/>
            <p:cNvSpPr/>
            <p:nvPr/>
          </p:nvSpPr>
          <p:spPr>
            <a:xfrm>
              <a:off x="7377781"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9" name="pt409"/>
            <p:cNvSpPr/>
            <p:nvPr/>
          </p:nvSpPr>
          <p:spPr>
            <a:xfrm>
              <a:off x="7377781"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0" name="pt410"/>
            <p:cNvSpPr/>
            <p:nvPr/>
          </p:nvSpPr>
          <p:spPr>
            <a:xfrm>
              <a:off x="7392374"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1" name="pt411"/>
            <p:cNvSpPr/>
            <p:nvPr/>
          </p:nvSpPr>
          <p:spPr>
            <a:xfrm>
              <a:off x="7392374"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2" name="pt412"/>
            <p:cNvSpPr/>
            <p:nvPr/>
          </p:nvSpPr>
          <p:spPr>
            <a:xfrm>
              <a:off x="7392374"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3" name="pt413"/>
            <p:cNvSpPr/>
            <p:nvPr/>
          </p:nvSpPr>
          <p:spPr>
            <a:xfrm>
              <a:off x="7406967"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4" name="pt414"/>
            <p:cNvSpPr/>
            <p:nvPr/>
          </p:nvSpPr>
          <p:spPr>
            <a:xfrm>
              <a:off x="7406967"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5" name="pt415"/>
            <p:cNvSpPr/>
            <p:nvPr/>
          </p:nvSpPr>
          <p:spPr>
            <a:xfrm>
              <a:off x="7406967"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6" name="pt416"/>
            <p:cNvSpPr/>
            <p:nvPr/>
          </p:nvSpPr>
          <p:spPr>
            <a:xfrm>
              <a:off x="7406967"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7" name="tx417"/>
            <p:cNvSpPr/>
            <p:nvPr/>
          </p:nvSpPr>
          <p:spPr>
            <a:xfrm>
              <a:off x="6989263"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418" name="tx418"/>
            <p:cNvSpPr/>
            <p:nvPr/>
          </p:nvSpPr>
          <p:spPr>
            <a:xfrm>
              <a:off x="6999470" y="5186891"/>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419" name="tx419"/>
            <p:cNvSpPr/>
            <p:nvPr/>
          </p:nvSpPr>
          <p:spPr>
            <a:xfrm>
              <a:off x="6996401" y="5080984"/>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420" name="tx420"/>
            <p:cNvSpPr/>
            <p:nvPr/>
          </p:nvSpPr>
          <p:spPr>
            <a:xfrm>
              <a:off x="7037467" y="4976047"/>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421" name="tx421"/>
            <p:cNvSpPr/>
            <p:nvPr/>
          </p:nvSpPr>
          <p:spPr>
            <a:xfrm>
              <a:off x="7078533" y="487111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422" name="tx422"/>
            <p:cNvSpPr/>
            <p:nvPr/>
          </p:nvSpPr>
          <p:spPr>
            <a:xfrm>
              <a:off x="7031369" y="4763223"/>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423" name="tx423"/>
            <p:cNvSpPr/>
            <p:nvPr/>
          </p:nvSpPr>
          <p:spPr>
            <a:xfrm>
              <a:off x="7057803" y="465929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424" name="tx424"/>
            <p:cNvSpPr/>
            <p:nvPr/>
          </p:nvSpPr>
          <p:spPr>
            <a:xfrm>
              <a:off x="7081246" y="4553388"/>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425" name="tx425"/>
            <p:cNvSpPr/>
            <p:nvPr/>
          </p:nvSpPr>
          <p:spPr>
            <a:xfrm>
              <a:off x="7059159" y="444553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426" name="tx426"/>
            <p:cNvSpPr/>
            <p:nvPr/>
          </p:nvSpPr>
          <p:spPr>
            <a:xfrm>
              <a:off x="7097157" y="433963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427" name="tx427"/>
            <p:cNvSpPr/>
            <p:nvPr/>
          </p:nvSpPr>
          <p:spPr>
            <a:xfrm>
              <a:off x="7097157" y="42337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428" name="tx428"/>
            <p:cNvSpPr/>
            <p:nvPr/>
          </p:nvSpPr>
          <p:spPr>
            <a:xfrm>
              <a:off x="7101543" y="412777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429" name="tx429"/>
            <p:cNvSpPr/>
            <p:nvPr/>
          </p:nvSpPr>
          <p:spPr>
            <a:xfrm>
              <a:off x="7107364" y="402191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430" name="tx430"/>
            <p:cNvSpPr/>
            <p:nvPr/>
          </p:nvSpPr>
          <p:spPr>
            <a:xfrm>
              <a:off x="7125025" y="3916973"/>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431" name="tx431"/>
            <p:cNvSpPr/>
            <p:nvPr/>
          </p:nvSpPr>
          <p:spPr>
            <a:xfrm>
              <a:off x="7116214" y="3812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432" name="tx432"/>
            <p:cNvSpPr/>
            <p:nvPr/>
          </p:nvSpPr>
          <p:spPr>
            <a:xfrm>
              <a:off x="7111750" y="37041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433" name="tx433"/>
            <p:cNvSpPr/>
            <p:nvPr/>
          </p:nvSpPr>
          <p:spPr>
            <a:xfrm>
              <a:off x="7108720" y="3598280"/>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434" name="tx434"/>
            <p:cNvSpPr/>
            <p:nvPr/>
          </p:nvSpPr>
          <p:spPr>
            <a:xfrm>
              <a:off x="7136549" y="349431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435" name="tx435"/>
            <p:cNvSpPr/>
            <p:nvPr/>
          </p:nvSpPr>
          <p:spPr>
            <a:xfrm>
              <a:off x="7185071" y="3386465"/>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436" name="tx436"/>
            <p:cNvSpPr/>
            <p:nvPr/>
          </p:nvSpPr>
          <p:spPr>
            <a:xfrm>
              <a:off x="7145322" y="328055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437" name="tx437"/>
            <p:cNvSpPr/>
            <p:nvPr/>
          </p:nvSpPr>
          <p:spPr>
            <a:xfrm>
              <a:off x="7140936" y="317465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438" name="tx438"/>
            <p:cNvSpPr/>
            <p:nvPr/>
          </p:nvSpPr>
          <p:spPr>
            <a:xfrm>
              <a:off x="7159993" y="3069713"/>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439" name="tx439"/>
            <p:cNvSpPr/>
            <p:nvPr/>
          </p:nvSpPr>
          <p:spPr>
            <a:xfrm>
              <a:off x="7190930" y="2964776"/>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440" name="tx440"/>
            <p:cNvSpPr/>
            <p:nvPr/>
          </p:nvSpPr>
          <p:spPr>
            <a:xfrm>
              <a:off x="7195316" y="2858868"/>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441" name="tx441"/>
            <p:cNvSpPr/>
            <p:nvPr/>
          </p:nvSpPr>
          <p:spPr>
            <a:xfrm>
              <a:off x="7151142" y="27510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442" name="tx442"/>
            <p:cNvSpPr/>
            <p:nvPr/>
          </p:nvSpPr>
          <p:spPr>
            <a:xfrm>
              <a:off x="7183320" y="264705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443" name="tx443"/>
            <p:cNvSpPr/>
            <p:nvPr/>
          </p:nvSpPr>
          <p:spPr>
            <a:xfrm>
              <a:off x="7174586" y="254114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444" name="tx444"/>
            <p:cNvSpPr/>
            <p:nvPr/>
          </p:nvSpPr>
          <p:spPr>
            <a:xfrm>
              <a:off x="7165735" y="243426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445" name="tx445"/>
            <p:cNvSpPr/>
            <p:nvPr/>
          </p:nvSpPr>
          <p:spPr>
            <a:xfrm>
              <a:off x="7156924" y="2327352"/>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446" name="tx446"/>
            <p:cNvSpPr/>
            <p:nvPr/>
          </p:nvSpPr>
          <p:spPr>
            <a:xfrm>
              <a:off x="7174508" y="222148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447" name="tx447"/>
            <p:cNvSpPr/>
            <p:nvPr/>
          </p:nvSpPr>
          <p:spPr>
            <a:xfrm>
              <a:off x="7171517" y="2115575"/>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448" name="tx448"/>
            <p:cNvSpPr/>
            <p:nvPr/>
          </p:nvSpPr>
          <p:spPr>
            <a:xfrm>
              <a:off x="7175903" y="200962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449" name="tx449"/>
            <p:cNvSpPr/>
            <p:nvPr/>
          </p:nvSpPr>
          <p:spPr>
            <a:xfrm>
              <a:off x="7180328" y="1903761"/>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450" name="tx450"/>
            <p:cNvSpPr/>
            <p:nvPr/>
          </p:nvSpPr>
          <p:spPr>
            <a:xfrm>
              <a:off x="7180290" y="1797853"/>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451" name="tx451"/>
            <p:cNvSpPr/>
            <p:nvPr/>
          </p:nvSpPr>
          <p:spPr>
            <a:xfrm>
              <a:off x="7230245" y="1691946"/>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452" name="tx452"/>
            <p:cNvSpPr/>
            <p:nvPr/>
          </p:nvSpPr>
          <p:spPr>
            <a:xfrm>
              <a:off x="7203772"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453" name="tx453"/>
            <p:cNvSpPr/>
            <p:nvPr/>
          </p:nvSpPr>
          <p:spPr>
            <a:xfrm>
              <a:off x="7199308" y="148013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454" name="tx454"/>
            <p:cNvSpPr/>
            <p:nvPr/>
          </p:nvSpPr>
          <p:spPr>
            <a:xfrm>
              <a:off x="7209514" y="137616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455" name="tx455"/>
            <p:cNvSpPr/>
            <p:nvPr/>
          </p:nvSpPr>
          <p:spPr>
            <a:xfrm>
              <a:off x="7205128" y="126928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456" name="tx456"/>
            <p:cNvSpPr/>
            <p:nvPr/>
          </p:nvSpPr>
          <p:spPr>
            <a:xfrm>
              <a:off x="7227098" y="1164349"/>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457" name="tx457"/>
            <p:cNvSpPr/>
            <p:nvPr/>
          </p:nvSpPr>
          <p:spPr>
            <a:xfrm>
              <a:off x="7222712" y="1057471"/>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458" name="rc458"/>
            <p:cNvSpPr/>
            <p:nvPr/>
          </p:nvSpPr>
          <p:spPr>
            <a:xfrm>
              <a:off x="6138414" y="875080"/>
              <a:ext cx="1379037" cy="4659927"/>
            </a:xfrm>
            <a:prstGeom prst="rect">
              <a:avLst/>
            </a:prstGeom>
            <a:ln w="13550" cap="rnd">
              <a:solidFill>
                <a:srgbClr val="999999">
                  <a:alpha val="100000"/>
                </a:srgbClr>
              </a:solidFill>
              <a:prstDash val="solid"/>
              <a:round/>
            </a:ln>
          </p:spPr>
          <p:txBody>
            <a:bodyPr/>
            <a:lstStyle/>
            <a:p/>
          </p:txBody>
        </p:sp>
        <p:sp>
          <p:nvSpPr>
            <p:cNvPr id="459" name="pl459"/>
            <p:cNvSpPr/>
            <p:nvPr/>
          </p:nvSpPr>
          <p:spPr>
            <a:xfrm>
              <a:off x="76001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0" name="pl460"/>
            <p:cNvSpPr/>
            <p:nvPr/>
          </p:nvSpPr>
          <p:spPr>
            <a:xfrm>
              <a:off x="789203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1" name="pl461"/>
            <p:cNvSpPr/>
            <p:nvPr/>
          </p:nvSpPr>
          <p:spPr>
            <a:xfrm>
              <a:off x="818389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2" name="pl462"/>
            <p:cNvSpPr/>
            <p:nvPr/>
          </p:nvSpPr>
          <p:spPr>
            <a:xfrm>
              <a:off x="847575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3" name="pl463"/>
            <p:cNvSpPr/>
            <p:nvPr/>
          </p:nvSpPr>
          <p:spPr>
            <a:xfrm>
              <a:off x="876761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4" name="rc464"/>
            <p:cNvSpPr/>
            <p:nvPr/>
          </p:nvSpPr>
          <p:spPr>
            <a:xfrm>
              <a:off x="7587040" y="5058424"/>
              <a:ext cx="1379037" cy="105907"/>
            </a:xfrm>
            <a:prstGeom prst="rect">
              <a:avLst/>
            </a:prstGeom>
            <a:solidFill>
              <a:srgbClr val="D9D9D9">
                <a:alpha val="60000"/>
              </a:srgbClr>
            </a:solidFill>
          </p:spPr>
          <p:txBody>
            <a:bodyPr/>
            <a:lstStyle/>
            <a:p/>
          </p:txBody>
        </p:sp>
        <p:sp>
          <p:nvSpPr>
            <p:cNvPr id="465" name="pl465"/>
            <p:cNvSpPr/>
            <p:nvPr/>
          </p:nvSpPr>
          <p:spPr>
            <a:xfrm>
              <a:off x="879679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466" name="tx466"/>
            <p:cNvSpPr/>
            <p:nvPr/>
          </p:nvSpPr>
          <p:spPr>
            <a:xfrm>
              <a:off x="8028413"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92%</a:t>
              </a:r>
            </a:p>
          </p:txBody>
        </p:sp>
        <p:sp>
          <p:nvSpPr>
            <p:cNvPr id="467" name="pt467"/>
            <p:cNvSpPr/>
            <p:nvPr/>
          </p:nvSpPr>
          <p:spPr>
            <a:xfrm>
              <a:off x="8476175" y="527983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68" name="pt468"/>
            <p:cNvSpPr/>
            <p:nvPr/>
          </p:nvSpPr>
          <p:spPr>
            <a:xfrm>
              <a:off x="8505361" y="517392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69" name="pt469"/>
            <p:cNvSpPr/>
            <p:nvPr/>
          </p:nvSpPr>
          <p:spPr>
            <a:xfrm>
              <a:off x="8563733" y="506802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0" name="pt470"/>
            <p:cNvSpPr/>
            <p:nvPr/>
          </p:nvSpPr>
          <p:spPr>
            <a:xfrm>
              <a:off x="8578326"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1" name="pt471"/>
            <p:cNvSpPr/>
            <p:nvPr/>
          </p:nvSpPr>
          <p:spPr>
            <a:xfrm>
              <a:off x="8592919"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2" name="pt472"/>
            <p:cNvSpPr/>
            <p:nvPr/>
          </p:nvSpPr>
          <p:spPr>
            <a:xfrm>
              <a:off x="8622105"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3" name="pt473"/>
            <p:cNvSpPr/>
            <p:nvPr/>
          </p:nvSpPr>
          <p:spPr>
            <a:xfrm>
              <a:off x="8622105"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4" name="pt474"/>
            <p:cNvSpPr/>
            <p:nvPr/>
          </p:nvSpPr>
          <p:spPr>
            <a:xfrm>
              <a:off x="8636698" y="45384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5" name="pt475"/>
            <p:cNvSpPr/>
            <p:nvPr/>
          </p:nvSpPr>
          <p:spPr>
            <a:xfrm>
              <a:off x="8636698" y="44325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6" name="pt476"/>
            <p:cNvSpPr/>
            <p:nvPr/>
          </p:nvSpPr>
          <p:spPr>
            <a:xfrm>
              <a:off x="8636698" y="432666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7" name="pt477"/>
            <p:cNvSpPr/>
            <p:nvPr/>
          </p:nvSpPr>
          <p:spPr>
            <a:xfrm>
              <a:off x="8651291" y="4220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8" name="pt478"/>
            <p:cNvSpPr/>
            <p:nvPr/>
          </p:nvSpPr>
          <p:spPr>
            <a:xfrm>
              <a:off x="8651291" y="411485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9" name="pt479"/>
            <p:cNvSpPr/>
            <p:nvPr/>
          </p:nvSpPr>
          <p:spPr>
            <a:xfrm>
              <a:off x="8680477" y="40089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0" name="pt480"/>
            <p:cNvSpPr/>
            <p:nvPr/>
          </p:nvSpPr>
          <p:spPr>
            <a:xfrm>
              <a:off x="8695070" y="39030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1" name="pt481"/>
            <p:cNvSpPr/>
            <p:nvPr/>
          </p:nvSpPr>
          <p:spPr>
            <a:xfrm>
              <a:off x="8695070" y="379713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2" name="pt482"/>
            <p:cNvSpPr/>
            <p:nvPr/>
          </p:nvSpPr>
          <p:spPr>
            <a:xfrm>
              <a:off x="8709663" y="369122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3" name="pt483"/>
            <p:cNvSpPr/>
            <p:nvPr/>
          </p:nvSpPr>
          <p:spPr>
            <a:xfrm>
              <a:off x="8724256"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4" name="pt484"/>
            <p:cNvSpPr/>
            <p:nvPr/>
          </p:nvSpPr>
          <p:spPr>
            <a:xfrm>
              <a:off x="8738849"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5" name="pt485"/>
            <p:cNvSpPr/>
            <p:nvPr/>
          </p:nvSpPr>
          <p:spPr>
            <a:xfrm>
              <a:off x="8753442" y="337350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6" name="pt486"/>
            <p:cNvSpPr/>
            <p:nvPr/>
          </p:nvSpPr>
          <p:spPr>
            <a:xfrm>
              <a:off x="8753442" y="326759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7" name="pt487"/>
            <p:cNvSpPr/>
            <p:nvPr/>
          </p:nvSpPr>
          <p:spPr>
            <a:xfrm>
              <a:off x="8753442"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8" name="pt488"/>
            <p:cNvSpPr/>
            <p:nvPr/>
          </p:nvSpPr>
          <p:spPr>
            <a:xfrm>
              <a:off x="8753442" y="30557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9" name="pt489"/>
            <p:cNvSpPr/>
            <p:nvPr/>
          </p:nvSpPr>
          <p:spPr>
            <a:xfrm>
              <a:off x="8753442" y="29498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0" name="pt490"/>
            <p:cNvSpPr/>
            <p:nvPr/>
          </p:nvSpPr>
          <p:spPr>
            <a:xfrm>
              <a:off x="8768035" y="28439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1" name="pt491"/>
            <p:cNvSpPr/>
            <p:nvPr/>
          </p:nvSpPr>
          <p:spPr>
            <a:xfrm>
              <a:off x="8768035" y="273805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2" name="pt492"/>
            <p:cNvSpPr/>
            <p:nvPr/>
          </p:nvSpPr>
          <p:spPr>
            <a:xfrm>
              <a:off x="8768035" y="263214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3" name="pt493"/>
            <p:cNvSpPr/>
            <p:nvPr/>
          </p:nvSpPr>
          <p:spPr>
            <a:xfrm>
              <a:off x="8768035" y="252624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4" name="pt494"/>
            <p:cNvSpPr/>
            <p:nvPr/>
          </p:nvSpPr>
          <p:spPr>
            <a:xfrm>
              <a:off x="8768035" y="24203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5" name="pt495"/>
            <p:cNvSpPr/>
            <p:nvPr/>
          </p:nvSpPr>
          <p:spPr>
            <a:xfrm>
              <a:off x="8782628" y="23144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6" name="pt496"/>
            <p:cNvSpPr/>
            <p:nvPr/>
          </p:nvSpPr>
          <p:spPr>
            <a:xfrm>
              <a:off x="8782628" y="220852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7" name="pt497"/>
            <p:cNvSpPr/>
            <p:nvPr/>
          </p:nvSpPr>
          <p:spPr>
            <a:xfrm>
              <a:off x="8782628" y="210261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8" name="pt498"/>
            <p:cNvSpPr/>
            <p:nvPr/>
          </p:nvSpPr>
          <p:spPr>
            <a:xfrm>
              <a:off x="8797221"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9" name="pt499"/>
            <p:cNvSpPr/>
            <p:nvPr/>
          </p:nvSpPr>
          <p:spPr>
            <a:xfrm>
              <a:off x="8797221"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0" name="pt500"/>
            <p:cNvSpPr/>
            <p:nvPr/>
          </p:nvSpPr>
          <p:spPr>
            <a:xfrm>
              <a:off x="8797221"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1" name="pt501"/>
            <p:cNvSpPr/>
            <p:nvPr/>
          </p:nvSpPr>
          <p:spPr>
            <a:xfrm>
              <a:off x="8797221"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2" name="pt502"/>
            <p:cNvSpPr/>
            <p:nvPr/>
          </p:nvSpPr>
          <p:spPr>
            <a:xfrm>
              <a:off x="8797221"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3" name="pt503"/>
            <p:cNvSpPr/>
            <p:nvPr/>
          </p:nvSpPr>
          <p:spPr>
            <a:xfrm>
              <a:off x="8797221"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4" name="pt504"/>
            <p:cNvSpPr/>
            <p:nvPr/>
          </p:nvSpPr>
          <p:spPr>
            <a:xfrm>
              <a:off x="8811814"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5" name="pt505"/>
            <p:cNvSpPr/>
            <p:nvPr/>
          </p:nvSpPr>
          <p:spPr>
            <a:xfrm>
              <a:off x="8826407"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6" name="pt506"/>
            <p:cNvSpPr/>
            <p:nvPr/>
          </p:nvSpPr>
          <p:spPr>
            <a:xfrm>
              <a:off x="8841000"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7" name="pt507"/>
            <p:cNvSpPr/>
            <p:nvPr/>
          </p:nvSpPr>
          <p:spPr>
            <a:xfrm>
              <a:off x="8855593"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8" name="tx508"/>
            <p:cNvSpPr/>
            <p:nvPr/>
          </p:nvSpPr>
          <p:spPr>
            <a:xfrm>
              <a:off x="8592497" y="5294740"/>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509" name="tx509"/>
            <p:cNvSpPr/>
            <p:nvPr/>
          </p:nvSpPr>
          <p:spPr>
            <a:xfrm>
              <a:off x="8621683" y="5186891"/>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510" name="tx510"/>
            <p:cNvSpPr/>
            <p:nvPr/>
          </p:nvSpPr>
          <p:spPr>
            <a:xfrm>
              <a:off x="8680055" y="508098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511" name="tx511"/>
            <p:cNvSpPr/>
            <p:nvPr/>
          </p:nvSpPr>
          <p:spPr>
            <a:xfrm>
              <a:off x="8363251" y="4975038"/>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512" name="tx512"/>
            <p:cNvSpPr/>
            <p:nvPr/>
          </p:nvSpPr>
          <p:spPr>
            <a:xfrm>
              <a:off x="8404278" y="4871110"/>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513" name="tx513"/>
            <p:cNvSpPr/>
            <p:nvPr/>
          </p:nvSpPr>
          <p:spPr>
            <a:xfrm>
              <a:off x="8468827" y="4765202"/>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514" name="tx514"/>
            <p:cNvSpPr/>
            <p:nvPr/>
          </p:nvSpPr>
          <p:spPr>
            <a:xfrm>
              <a:off x="8433426" y="4657315"/>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515" name="tx515"/>
            <p:cNvSpPr/>
            <p:nvPr/>
          </p:nvSpPr>
          <p:spPr>
            <a:xfrm>
              <a:off x="8448096" y="455241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516" name="tx516"/>
            <p:cNvSpPr/>
            <p:nvPr/>
          </p:nvSpPr>
          <p:spPr>
            <a:xfrm>
              <a:off x="8448096" y="444553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517" name="tx517"/>
            <p:cNvSpPr/>
            <p:nvPr/>
          </p:nvSpPr>
          <p:spPr>
            <a:xfrm>
              <a:off x="8434821" y="433963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518" name="tx518"/>
            <p:cNvSpPr/>
            <p:nvPr/>
          </p:nvSpPr>
          <p:spPr>
            <a:xfrm>
              <a:off x="8471501" y="423469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519" name="tx519"/>
            <p:cNvSpPr/>
            <p:nvPr/>
          </p:nvSpPr>
          <p:spPr>
            <a:xfrm>
              <a:off x="8445028" y="4127817"/>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20" name="tx520"/>
            <p:cNvSpPr/>
            <p:nvPr/>
          </p:nvSpPr>
          <p:spPr>
            <a:xfrm>
              <a:off x="8527160" y="402385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21" name="tx521"/>
            <p:cNvSpPr/>
            <p:nvPr/>
          </p:nvSpPr>
          <p:spPr>
            <a:xfrm>
              <a:off x="8515280" y="3917943"/>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522" name="tx522"/>
            <p:cNvSpPr/>
            <p:nvPr/>
          </p:nvSpPr>
          <p:spPr>
            <a:xfrm>
              <a:off x="8502004" y="381009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23" name="tx523"/>
            <p:cNvSpPr/>
            <p:nvPr/>
          </p:nvSpPr>
          <p:spPr>
            <a:xfrm>
              <a:off x="8521061" y="370612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524" name="tx524"/>
            <p:cNvSpPr/>
            <p:nvPr/>
          </p:nvSpPr>
          <p:spPr>
            <a:xfrm>
              <a:off x="8544388" y="360022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525" name="tx525"/>
            <p:cNvSpPr/>
            <p:nvPr/>
          </p:nvSpPr>
          <p:spPr>
            <a:xfrm>
              <a:off x="8545783" y="349237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526" name="tx526"/>
            <p:cNvSpPr/>
            <p:nvPr/>
          </p:nvSpPr>
          <p:spPr>
            <a:xfrm>
              <a:off x="8595777" y="3388406"/>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527" name="tx527"/>
            <p:cNvSpPr/>
            <p:nvPr/>
          </p:nvSpPr>
          <p:spPr>
            <a:xfrm>
              <a:off x="8555990" y="328152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528" name="tx528"/>
            <p:cNvSpPr/>
            <p:nvPr/>
          </p:nvSpPr>
          <p:spPr>
            <a:xfrm>
              <a:off x="8591313" y="3174650"/>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529" name="tx529"/>
            <p:cNvSpPr/>
            <p:nvPr/>
          </p:nvSpPr>
          <p:spPr>
            <a:xfrm>
              <a:off x="8564762" y="306874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530" name="tx530"/>
            <p:cNvSpPr/>
            <p:nvPr/>
          </p:nvSpPr>
          <p:spPr>
            <a:xfrm>
              <a:off x="8555990" y="296283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531" name="tx531"/>
            <p:cNvSpPr/>
            <p:nvPr/>
          </p:nvSpPr>
          <p:spPr>
            <a:xfrm>
              <a:off x="8579433" y="285886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532" name="tx532"/>
            <p:cNvSpPr/>
            <p:nvPr/>
          </p:nvSpPr>
          <p:spPr>
            <a:xfrm>
              <a:off x="8619104" y="275102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533" name="tx533"/>
            <p:cNvSpPr/>
            <p:nvPr/>
          </p:nvSpPr>
          <p:spPr>
            <a:xfrm>
              <a:off x="8561771" y="2645113"/>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534" name="tx534"/>
            <p:cNvSpPr/>
            <p:nvPr/>
          </p:nvSpPr>
          <p:spPr>
            <a:xfrm>
              <a:off x="8570544"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535" name="tx535"/>
            <p:cNvSpPr/>
            <p:nvPr/>
          </p:nvSpPr>
          <p:spPr>
            <a:xfrm>
              <a:off x="8579355"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536" name="tx536"/>
            <p:cNvSpPr/>
            <p:nvPr/>
          </p:nvSpPr>
          <p:spPr>
            <a:xfrm>
              <a:off x="8585176" y="232933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537" name="tx537"/>
            <p:cNvSpPr/>
            <p:nvPr/>
          </p:nvSpPr>
          <p:spPr>
            <a:xfrm>
              <a:off x="8598374" y="2222453"/>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538" name="tx538"/>
            <p:cNvSpPr/>
            <p:nvPr/>
          </p:nvSpPr>
          <p:spPr>
            <a:xfrm>
              <a:off x="8571939" y="211557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539" name="tx539"/>
            <p:cNvSpPr/>
            <p:nvPr/>
          </p:nvSpPr>
          <p:spPr>
            <a:xfrm>
              <a:off x="8617431" y="2010638"/>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540" name="tx540"/>
            <p:cNvSpPr/>
            <p:nvPr/>
          </p:nvSpPr>
          <p:spPr>
            <a:xfrm>
              <a:off x="8590957" y="1903722"/>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541" name="tx541"/>
            <p:cNvSpPr/>
            <p:nvPr/>
          </p:nvSpPr>
          <p:spPr>
            <a:xfrm>
              <a:off x="8608619" y="1799794"/>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542" name="tx542"/>
            <p:cNvSpPr/>
            <p:nvPr/>
          </p:nvSpPr>
          <p:spPr>
            <a:xfrm>
              <a:off x="8595344" y="1691907"/>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543" name="tx543"/>
            <p:cNvSpPr/>
            <p:nvPr/>
          </p:nvSpPr>
          <p:spPr>
            <a:xfrm>
              <a:off x="8599769" y="1586038"/>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544" name="tx544"/>
            <p:cNvSpPr/>
            <p:nvPr/>
          </p:nvSpPr>
          <p:spPr>
            <a:xfrm>
              <a:off x="8604155" y="148013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545" name="tx545"/>
            <p:cNvSpPr/>
            <p:nvPr/>
          </p:nvSpPr>
          <p:spPr>
            <a:xfrm>
              <a:off x="8614362" y="137616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546" name="tx546"/>
            <p:cNvSpPr/>
            <p:nvPr/>
          </p:nvSpPr>
          <p:spPr>
            <a:xfrm>
              <a:off x="8633341" y="126831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547" name="tx547"/>
            <p:cNvSpPr/>
            <p:nvPr/>
          </p:nvSpPr>
          <p:spPr>
            <a:xfrm>
              <a:off x="8647934" y="1162408"/>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548" name="tx548"/>
            <p:cNvSpPr/>
            <p:nvPr/>
          </p:nvSpPr>
          <p:spPr>
            <a:xfrm>
              <a:off x="8653754" y="1057471"/>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549" name="rc549"/>
            <p:cNvSpPr/>
            <p:nvPr/>
          </p:nvSpPr>
          <p:spPr>
            <a:xfrm>
              <a:off x="7587040" y="875080"/>
              <a:ext cx="1379037" cy="4659927"/>
            </a:xfrm>
            <a:prstGeom prst="rect">
              <a:avLst/>
            </a:prstGeom>
            <a:ln w="13550" cap="rnd">
              <a:solidFill>
                <a:srgbClr val="999999">
                  <a:alpha val="100000"/>
                </a:srgbClr>
              </a:solidFill>
              <a:prstDash val="solid"/>
              <a:round/>
            </a:ln>
          </p:spPr>
          <p:txBody>
            <a:bodyPr/>
            <a:lstStyle/>
            <a:p/>
          </p:txBody>
        </p:sp>
        <p:sp>
          <p:nvSpPr>
            <p:cNvPr id="550" name="pl550"/>
            <p:cNvSpPr/>
            <p:nvPr/>
          </p:nvSpPr>
          <p:spPr>
            <a:xfrm>
              <a:off x="904880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1" name="pl551"/>
            <p:cNvSpPr/>
            <p:nvPr/>
          </p:nvSpPr>
          <p:spPr>
            <a:xfrm>
              <a:off x="93406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2" name="pl552"/>
            <p:cNvSpPr/>
            <p:nvPr/>
          </p:nvSpPr>
          <p:spPr>
            <a:xfrm>
              <a:off x="963252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3" name="pl553"/>
            <p:cNvSpPr/>
            <p:nvPr/>
          </p:nvSpPr>
          <p:spPr>
            <a:xfrm>
              <a:off x="992438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4" name="pl554"/>
            <p:cNvSpPr/>
            <p:nvPr/>
          </p:nvSpPr>
          <p:spPr>
            <a:xfrm>
              <a:off x="1021623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5" name="rc555"/>
            <p:cNvSpPr/>
            <p:nvPr/>
          </p:nvSpPr>
          <p:spPr>
            <a:xfrm>
              <a:off x="9035667" y="4440630"/>
              <a:ext cx="1379037" cy="117674"/>
            </a:xfrm>
            <a:prstGeom prst="rect">
              <a:avLst/>
            </a:prstGeom>
            <a:solidFill>
              <a:srgbClr val="D9D9D9">
                <a:alpha val="60000"/>
              </a:srgbClr>
            </a:solidFill>
          </p:spPr>
          <p:txBody>
            <a:bodyPr/>
            <a:lstStyle/>
            <a:p/>
          </p:txBody>
        </p:sp>
        <p:sp>
          <p:nvSpPr>
            <p:cNvPr id="556" name="pl556"/>
            <p:cNvSpPr/>
            <p:nvPr/>
          </p:nvSpPr>
          <p:spPr>
            <a:xfrm>
              <a:off x="1017246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557" name="tx557"/>
            <p:cNvSpPr/>
            <p:nvPr/>
          </p:nvSpPr>
          <p:spPr>
            <a:xfrm>
              <a:off x="9404074"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87%</a:t>
              </a:r>
            </a:p>
          </p:txBody>
        </p:sp>
        <p:sp>
          <p:nvSpPr>
            <p:cNvPr id="558" name="pt558"/>
            <p:cNvSpPr/>
            <p:nvPr/>
          </p:nvSpPr>
          <p:spPr>
            <a:xfrm>
              <a:off x="9662128"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59" name="pt559"/>
            <p:cNvSpPr/>
            <p:nvPr/>
          </p:nvSpPr>
          <p:spPr>
            <a:xfrm>
              <a:off x="9939395" y="516216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60" name="pt560"/>
            <p:cNvSpPr/>
            <p:nvPr/>
          </p:nvSpPr>
          <p:spPr>
            <a:xfrm>
              <a:off x="10041546" y="50444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1" name="pt561"/>
            <p:cNvSpPr/>
            <p:nvPr/>
          </p:nvSpPr>
          <p:spPr>
            <a:xfrm>
              <a:off x="10041546" y="49268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2" name="pt562"/>
            <p:cNvSpPr/>
            <p:nvPr/>
          </p:nvSpPr>
          <p:spPr>
            <a:xfrm>
              <a:off x="10056139" y="48091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3" name="pt563"/>
            <p:cNvSpPr/>
            <p:nvPr/>
          </p:nvSpPr>
          <p:spPr>
            <a:xfrm>
              <a:off x="10070732" y="46914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4" name="pt564"/>
            <p:cNvSpPr/>
            <p:nvPr/>
          </p:nvSpPr>
          <p:spPr>
            <a:xfrm>
              <a:off x="10085325" y="45737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5" name="pt565"/>
            <p:cNvSpPr/>
            <p:nvPr/>
          </p:nvSpPr>
          <p:spPr>
            <a:xfrm>
              <a:off x="10099918" y="44561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6" name="pt566"/>
            <p:cNvSpPr/>
            <p:nvPr/>
          </p:nvSpPr>
          <p:spPr>
            <a:xfrm>
              <a:off x="10129104" y="43384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7" name="pt567"/>
            <p:cNvSpPr/>
            <p:nvPr/>
          </p:nvSpPr>
          <p:spPr>
            <a:xfrm>
              <a:off x="10129104" y="4220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8" name="pt568"/>
            <p:cNvSpPr/>
            <p:nvPr/>
          </p:nvSpPr>
          <p:spPr>
            <a:xfrm>
              <a:off x="10158290" y="41030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9" name="pt569"/>
            <p:cNvSpPr/>
            <p:nvPr/>
          </p:nvSpPr>
          <p:spPr>
            <a:xfrm>
              <a:off x="10158290" y="39854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0" name="pt570"/>
            <p:cNvSpPr/>
            <p:nvPr/>
          </p:nvSpPr>
          <p:spPr>
            <a:xfrm>
              <a:off x="10158290" y="38677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1" name="pt571"/>
            <p:cNvSpPr/>
            <p:nvPr/>
          </p:nvSpPr>
          <p:spPr>
            <a:xfrm>
              <a:off x="10158290" y="37500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2" name="pt572"/>
            <p:cNvSpPr/>
            <p:nvPr/>
          </p:nvSpPr>
          <p:spPr>
            <a:xfrm>
              <a:off x="10187476" y="363238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3" name="pt573"/>
            <p:cNvSpPr/>
            <p:nvPr/>
          </p:nvSpPr>
          <p:spPr>
            <a:xfrm>
              <a:off x="10187476" y="351471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4" name="pt574"/>
            <p:cNvSpPr/>
            <p:nvPr/>
          </p:nvSpPr>
          <p:spPr>
            <a:xfrm>
              <a:off x="10202068" y="33970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5" name="pt575"/>
            <p:cNvSpPr/>
            <p:nvPr/>
          </p:nvSpPr>
          <p:spPr>
            <a:xfrm>
              <a:off x="10202068" y="327936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6" name="pt576"/>
            <p:cNvSpPr/>
            <p:nvPr/>
          </p:nvSpPr>
          <p:spPr>
            <a:xfrm>
              <a:off x="10216661"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7" name="pt577"/>
            <p:cNvSpPr/>
            <p:nvPr/>
          </p:nvSpPr>
          <p:spPr>
            <a:xfrm>
              <a:off x="10231254" y="304401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8" name="pt578"/>
            <p:cNvSpPr/>
            <p:nvPr/>
          </p:nvSpPr>
          <p:spPr>
            <a:xfrm>
              <a:off x="10231254" y="29263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9" name="pt579"/>
            <p:cNvSpPr/>
            <p:nvPr/>
          </p:nvSpPr>
          <p:spPr>
            <a:xfrm>
              <a:off x="10231254" y="280866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80" name="pt580"/>
            <p:cNvSpPr/>
            <p:nvPr/>
          </p:nvSpPr>
          <p:spPr>
            <a:xfrm>
              <a:off x="10245847" y="26909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1" name="pt581"/>
            <p:cNvSpPr/>
            <p:nvPr/>
          </p:nvSpPr>
          <p:spPr>
            <a:xfrm>
              <a:off x="10245847" y="25733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2" name="pt582"/>
            <p:cNvSpPr/>
            <p:nvPr/>
          </p:nvSpPr>
          <p:spPr>
            <a:xfrm>
              <a:off x="10245847" y="24556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3" name="pt583"/>
            <p:cNvSpPr/>
            <p:nvPr/>
          </p:nvSpPr>
          <p:spPr>
            <a:xfrm>
              <a:off x="10260440" y="233796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4" name="pt584"/>
            <p:cNvSpPr/>
            <p:nvPr/>
          </p:nvSpPr>
          <p:spPr>
            <a:xfrm>
              <a:off x="10260440" y="22202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5" name="pt585"/>
            <p:cNvSpPr/>
            <p:nvPr/>
          </p:nvSpPr>
          <p:spPr>
            <a:xfrm>
              <a:off x="10260440"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6" name="pt586"/>
            <p:cNvSpPr/>
            <p:nvPr/>
          </p:nvSpPr>
          <p:spPr>
            <a:xfrm>
              <a:off x="10260440" y="19849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7" name="pt587"/>
            <p:cNvSpPr/>
            <p:nvPr/>
          </p:nvSpPr>
          <p:spPr>
            <a:xfrm>
              <a:off x="10275033" y="186726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8" name="pt588"/>
            <p:cNvSpPr/>
            <p:nvPr/>
          </p:nvSpPr>
          <p:spPr>
            <a:xfrm>
              <a:off x="10275033" y="17495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9" name="pt589"/>
            <p:cNvSpPr/>
            <p:nvPr/>
          </p:nvSpPr>
          <p:spPr>
            <a:xfrm>
              <a:off x="10275033" y="16319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0" name="pt590"/>
            <p:cNvSpPr/>
            <p:nvPr/>
          </p:nvSpPr>
          <p:spPr>
            <a:xfrm>
              <a:off x="10275033" y="15142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1" name="pt591"/>
            <p:cNvSpPr/>
            <p:nvPr/>
          </p:nvSpPr>
          <p:spPr>
            <a:xfrm>
              <a:off x="10289626" y="139656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2" name="pt592"/>
            <p:cNvSpPr/>
            <p:nvPr/>
          </p:nvSpPr>
          <p:spPr>
            <a:xfrm>
              <a:off x="10289626" y="127888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3" name="pt593"/>
            <p:cNvSpPr/>
            <p:nvPr/>
          </p:nvSpPr>
          <p:spPr>
            <a:xfrm>
              <a:off x="10304219" y="116121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4" name="pt594"/>
            <p:cNvSpPr/>
            <p:nvPr/>
          </p:nvSpPr>
          <p:spPr>
            <a:xfrm>
              <a:off x="10304219"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5" name="tx595"/>
            <p:cNvSpPr/>
            <p:nvPr/>
          </p:nvSpPr>
          <p:spPr>
            <a:xfrm>
              <a:off x="9778450" y="529279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96" name="tx596"/>
            <p:cNvSpPr/>
            <p:nvPr/>
          </p:nvSpPr>
          <p:spPr>
            <a:xfrm>
              <a:off x="10055717" y="5176094"/>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597" name="tx597"/>
            <p:cNvSpPr/>
            <p:nvPr/>
          </p:nvSpPr>
          <p:spPr>
            <a:xfrm>
              <a:off x="9888228" y="505939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98" name="tx598"/>
            <p:cNvSpPr/>
            <p:nvPr/>
          </p:nvSpPr>
          <p:spPr>
            <a:xfrm>
              <a:off x="9835282" y="4939774"/>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99" name="tx599"/>
            <p:cNvSpPr/>
            <p:nvPr/>
          </p:nvSpPr>
          <p:spPr>
            <a:xfrm>
              <a:off x="9902860" y="4824040"/>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600" name="tx600"/>
            <p:cNvSpPr/>
            <p:nvPr/>
          </p:nvSpPr>
          <p:spPr>
            <a:xfrm>
              <a:off x="9877666" y="47044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601" name="tx601"/>
            <p:cNvSpPr/>
            <p:nvPr/>
          </p:nvSpPr>
          <p:spPr>
            <a:xfrm>
              <a:off x="9892259" y="458674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602" name="tx602"/>
            <p:cNvSpPr/>
            <p:nvPr/>
          </p:nvSpPr>
          <p:spPr>
            <a:xfrm>
              <a:off x="9902465" y="446907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603" name="tx603"/>
            <p:cNvSpPr/>
            <p:nvPr/>
          </p:nvSpPr>
          <p:spPr>
            <a:xfrm>
              <a:off x="9949313" y="4352370"/>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604" name="tx604"/>
            <p:cNvSpPr/>
            <p:nvPr/>
          </p:nvSpPr>
          <p:spPr>
            <a:xfrm>
              <a:off x="9940463" y="423566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605" name="tx605"/>
            <p:cNvSpPr/>
            <p:nvPr/>
          </p:nvSpPr>
          <p:spPr>
            <a:xfrm>
              <a:off x="9978499" y="411799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606" name="tx606"/>
            <p:cNvSpPr/>
            <p:nvPr/>
          </p:nvSpPr>
          <p:spPr>
            <a:xfrm>
              <a:off x="9969610" y="399833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607" name="tx607"/>
            <p:cNvSpPr/>
            <p:nvPr/>
          </p:nvSpPr>
          <p:spPr>
            <a:xfrm>
              <a:off x="9969610" y="388070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608" name="tx608"/>
            <p:cNvSpPr/>
            <p:nvPr/>
          </p:nvSpPr>
          <p:spPr>
            <a:xfrm>
              <a:off x="9956412" y="376302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609" name="tx609"/>
            <p:cNvSpPr/>
            <p:nvPr/>
          </p:nvSpPr>
          <p:spPr>
            <a:xfrm>
              <a:off x="10029811" y="36472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610" name="tx610"/>
            <p:cNvSpPr/>
            <p:nvPr/>
          </p:nvSpPr>
          <p:spPr>
            <a:xfrm>
              <a:off x="9989984" y="352767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611" name="tx611"/>
            <p:cNvSpPr/>
            <p:nvPr/>
          </p:nvSpPr>
          <p:spPr>
            <a:xfrm>
              <a:off x="10053137" y="341000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612" name="tx612"/>
            <p:cNvSpPr/>
            <p:nvPr/>
          </p:nvSpPr>
          <p:spPr>
            <a:xfrm>
              <a:off x="10004616" y="329232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613" name="tx613"/>
            <p:cNvSpPr/>
            <p:nvPr/>
          </p:nvSpPr>
          <p:spPr>
            <a:xfrm>
              <a:off x="10019209"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614" name="tx614"/>
            <p:cNvSpPr/>
            <p:nvPr/>
          </p:nvSpPr>
          <p:spPr>
            <a:xfrm>
              <a:off x="10038189" y="305697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615" name="tx615"/>
            <p:cNvSpPr/>
            <p:nvPr/>
          </p:nvSpPr>
          <p:spPr>
            <a:xfrm>
              <a:off x="10051386" y="294124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616" name="tx616"/>
            <p:cNvSpPr/>
            <p:nvPr/>
          </p:nvSpPr>
          <p:spPr>
            <a:xfrm>
              <a:off x="10069126" y="2821625"/>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617" name="tx617"/>
            <p:cNvSpPr/>
            <p:nvPr/>
          </p:nvSpPr>
          <p:spPr>
            <a:xfrm>
              <a:off x="10039584" y="270391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618" name="tx618"/>
            <p:cNvSpPr/>
            <p:nvPr/>
          </p:nvSpPr>
          <p:spPr>
            <a:xfrm>
              <a:off x="10048395" y="258627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619" name="tx619"/>
            <p:cNvSpPr/>
            <p:nvPr/>
          </p:nvSpPr>
          <p:spPr>
            <a:xfrm>
              <a:off x="10035159" y="2468600"/>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620" name="tx620"/>
            <p:cNvSpPr/>
            <p:nvPr/>
          </p:nvSpPr>
          <p:spPr>
            <a:xfrm>
              <a:off x="10062988" y="235286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621" name="tx621"/>
            <p:cNvSpPr/>
            <p:nvPr/>
          </p:nvSpPr>
          <p:spPr>
            <a:xfrm>
              <a:off x="10071838" y="223519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622" name="tx622"/>
            <p:cNvSpPr/>
            <p:nvPr/>
          </p:nvSpPr>
          <p:spPr>
            <a:xfrm>
              <a:off x="10080650" y="2116546"/>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623" name="tx623"/>
            <p:cNvSpPr/>
            <p:nvPr/>
          </p:nvSpPr>
          <p:spPr>
            <a:xfrm>
              <a:off x="10071761" y="19979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624" name="tx624"/>
            <p:cNvSpPr/>
            <p:nvPr/>
          </p:nvSpPr>
          <p:spPr>
            <a:xfrm>
              <a:off x="10095165" y="188216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625" name="tx625"/>
            <p:cNvSpPr/>
            <p:nvPr/>
          </p:nvSpPr>
          <p:spPr>
            <a:xfrm>
              <a:off x="10090779" y="1763521"/>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626" name="tx626"/>
            <p:cNvSpPr/>
            <p:nvPr/>
          </p:nvSpPr>
          <p:spPr>
            <a:xfrm>
              <a:off x="10086431" y="164681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627" name="tx627"/>
            <p:cNvSpPr/>
            <p:nvPr/>
          </p:nvSpPr>
          <p:spPr>
            <a:xfrm>
              <a:off x="10073156" y="1527162"/>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628" name="tx628"/>
            <p:cNvSpPr/>
            <p:nvPr/>
          </p:nvSpPr>
          <p:spPr>
            <a:xfrm>
              <a:off x="10083363" y="1409526"/>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629" name="tx629"/>
            <p:cNvSpPr/>
            <p:nvPr/>
          </p:nvSpPr>
          <p:spPr>
            <a:xfrm>
              <a:off x="10101024" y="129379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630" name="tx630"/>
            <p:cNvSpPr/>
            <p:nvPr/>
          </p:nvSpPr>
          <p:spPr>
            <a:xfrm>
              <a:off x="10102381" y="117514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631" name="tx631"/>
            <p:cNvSpPr/>
            <p:nvPr/>
          </p:nvSpPr>
          <p:spPr>
            <a:xfrm>
              <a:off x="10111153"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632" name="rc632"/>
            <p:cNvSpPr/>
            <p:nvPr/>
          </p:nvSpPr>
          <p:spPr>
            <a:xfrm>
              <a:off x="9035667" y="875080"/>
              <a:ext cx="1379037" cy="4659927"/>
            </a:xfrm>
            <a:prstGeom prst="rect">
              <a:avLst/>
            </a:prstGeom>
            <a:ln w="13550" cap="rnd">
              <a:solidFill>
                <a:srgbClr val="999999">
                  <a:alpha val="100000"/>
                </a:srgbClr>
              </a:solidFill>
              <a:prstDash val="solid"/>
              <a:round/>
            </a:ln>
          </p:spPr>
          <p:txBody>
            <a:bodyPr/>
            <a:lstStyle/>
            <a:p/>
          </p:txBody>
        </p:sp>
        <p:sp>
          <p:nvSpPr>
            <p:cNvPr id="633" name="pl633"/>
            <p:cNvSpPr/>
            <p:nvPr/>
          </p:nvSpPr>
          <p:spPr>
            <a:xfrm>
              <a:off x="104974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4" name="pl634"/>
            <p:cNvSpPr/>
            <p:nvPr/>
          </p:nvSpPr>
          <p:spPr>
            <a:xfrm>
              <a:off x="1078928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5" name="pl635"/>
            <p:cNvSpPr/>
            <p:nvPr/>
          </p:nvSpPr>
          <p:spPr>
            <a:xfrm>
              <a:off x="1108114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6" name="pl636"/>
            <p:cNvSpPr/>
            <p:nvPr/>
          </p:nvSpPr>
          <p:spPr>
            <a:xfrm>
              <a:off x="1137300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7" name="pl637"/>
            <p:cNvSpPr/>
            <p:nvPr/>
          </p:nvSpPr>
          <p:spPr>
            <a:xfrm>
              <a:off x="1166486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8" name="rc638"/>
            <p:cNvSpPr/>
            <p:nvPr/>
          </p:nvSpPr>
          <p:spPr>
            <a:xfrm>
              <a:off x="10484293" y="2620727"/>
              <a:ext cx="1379037" cy="146079"/>
            </a:xfrm>
            <a:prstGeom prst="rect">
              <a:avLst/>
            </a:prstGeom>
            <a:solidFill>
              <a:srgbClr val="D9D9D9">
                <a:alpha val="60000"/>
              </a:srgbClr>
            </a:solidFill>
          </p:spPr>
          <p:txBody>
            <a:bodyPr/>
            <a:lstStyle/>
            <a:p/>
          </p:txBody>
        </p:sp>
        <p:sp>
          <p:nvSpPr>
            <p:cNvPr id="639" name="pl639"/>
            <p:cNvSpPr/>
            <p:nvPr/>
          </p:nvSpPr>
          <p:spPr>
            <a:xfrm>
              <a:off x="1132922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640" name="tx640"/>
            <p:cNvSpPr/>
            <p:nvPr/>
          </p:nvSpPr>
          <p:spPr>
            <a:xfrm>
              <a:off x="10560841"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67%</a:t>
              </a:r>
            </a:p>
          </p:txBody>
        </p:sp>
        <p:sp>
          <p:nvSpPr>
            <p:cNvPr id="641" name="pt641"/>
            <p:cNvSpPr/>
            <p:nvPr/>
          </p:nvSpPr>
          <p:spPr>
            <a:xfrm>
              <a:off x="10454070"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2" name="pt642"/>
            <p:cNvSpPr/>
            <p:nvPr/>
          </p:nvSpPr>
          <p:spPr>
            <a:xfrm>
              <a:off x="10570814" y="513375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3" name="pt643"/>
            <p:cNvSpPr/>
            <p:nvPr/>
          </p:nvSpPr>
          <p:spPr>
            <a:xfrm>
              <a:off x="10950231" y="498767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4" name="pt644"/>
            <p:cNvSpPr/>
            <p:nvPr/>
          </p:nvSpPr>
          <p:spPr>
            <a:xfrm>
              <a:off x="11198312" y="484159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45" name="pt645"/>
            <p:cNvSpPr/>
            <p:nvPr/>
          </p:nvSpPr>
          <p:spPr>
            <a:xfrm>
              <a:off x="11242091" y="469551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46" name="pt646"/>
            <p:cNvSpPr/>
            <p:nvPr/>
          </p:nvSpPr>
          <p:spPr>
            <a:xfrm>
              <a:off x="11300463" y="454943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47" name="pt647"/>
            <p:cNvSpPr/>
            <p:nvPr/>
          </p:nvSpPr>
          <p:spPr>
            <a:xfrm>
              <a:off x="11329649" y="440336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48" name="pt648"/>
            <p:cNvSpPr/>
            <p:nvPr/>
          </p:nvSpPr>
          <p:spPr>
            <a:xfrm>
              <a:off x="11358835" y="425728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49" name="pt649"/>
            <p:cNvSpPr/>
            <p:nvPr/>
          </p:nvSpPr>
          <p:spPr>
            <a:xfrm>
              <a:off x="11373428" y="4111202"/>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0" name="pt650"/>
            <p:cNvSpPr/>
            <p:nvPr/>
          </p:nvSpPr>
          <p:spPr>
            <a:xfrm>
              <a:off x="11417207" y="3965122"/>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1" name="pt651"/>
            <p:cNvSpPr/>
            <p:nvPr/>
          </p:nvSpPr>
          <p:spPr>
            <a:xfrm>
              <a:off x="11417207" y="381904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2" name="pt652"/>
            <p:cNvSpPr/>
            <p:nvPr/>
          </p:nvSpPr>
          <p:spPr>
            <a:xfrm>
              <a:off x="11431800" y="367296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3" name="pt653"/>
            <p:cNvSpPr/>
            <p:nvPr/>
          </p:nvSpPr>
          <p:spPr>
            <a:xfrm>
              <a:off x="11475579" y="352688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4" name="pt654"/>
            <p:cNvSpPr/>
            <p:nvPr/>
          </p:nvSpPr>
          <p:spPr>
            <a:xfrm>
              <a:off x="11475579" y="338080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5" name="pt655"/>
            <p:cNvSpPr/>
            <p:nvPr/>
          </p:nvSpPr>
          <p:spPr>
            <a:xfrm>
              <a:off x="11519358" y="323472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6" name="pt656"/>
            <p:cNvSpPr/>
            <p:nvPr/>
          </p:nvSpPr>
          <p:spPr>
            <a:xfrm>
              <a:off x="11563137" y="308864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7" name="pt657"/>
            <p:cNvSpPr/>
            <p:nvPr/>
          </p:nvSpPr>
          <p:spPr>
            <a:xfrm>
              <a:off x="11563137" y="294256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8" name="pt658"/>
            <p:cNvSpPr/>
            <p:nvPr/>
          </p:nvSpPr>
          <p:spPr>
            <a:xfrm>
              <a:off x="11563137" y="279648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9" name="pt659"/>
            <p:cNvSpPr/>
            <p:nvPr/>
          </p:nvSpPr>
          <p:spPr>
            <a:xfrm>
              <a:off x="11577730" y="26504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0" name="pt660"/>
            <p:cNvSpPr/>
            <p:nvPr/>
          </p:nvSpPr>
          <p:spPr>
            <a:xfrm>
              <a:off x="11577730" y="250433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1" name="pt661"/>
            <p:cNvSpPr/>
            <p:nvPr/>
          </p:nvSpPr>
          <p:spPr>
            <a:xfrm>
              <a:off x="11592323" y="235825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2" name="pt662"/>
            <p:cNvSpPr/>
            <p:nvPr/>
          </p:nvSpPr>
          <p:spPr>
            <a:xfrm>
              <a:off x="11606916" y="221217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3" name="pt663"/>
            <p:cNvSpPr/>
            <p:nvPr/>
          </p:nvSpPr>
          <p:spPr>
            <a:xfrm>
              <a:off x="11606916" y="206609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4" name="pt664"/>
            <p:cNvSpPr/>
            <p:nvPr/>
          </p:nvSpPr>
          <p:spPr>
            <a:xfrm>
              <a:off x="11606916" y="19200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5" name="pt665"/>
            <p:cNvSpPr/>
            <p:nvPr/>
          </p:nvSpPr>
          <p:spPr>
            <a:xfrm>
              <a:off x="11621509" y="177393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6" name="pt666"/>
            <p:cNvSpPr/>
            <p:nvPr/>
          </p:nvSpPr>
          <p:spPr>
            <a:xfrm>
              <a:off x="11621509" y="162785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7" name="pt667"/>
            <p:cNvSpPr/>
            <p:nvPr/>
          </p:nvSpPr>
          <p:spPr>
            <a:xfrm>
              <a:off x="11679881" y="148177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8" name="pt668"/>
            <p:cNvSpPr/>
            <p:nvPr/>
          </p:nvSpPr>
          <p:spPr>
            <a:xfrm>
              <a:off x="11679881" y="133569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9" name="pt669"/>
            <p:cNvSpPr/>
            <p:nvPr/>
          </p:nvSpPr>
          <p:spPr>
            <a:xfrm>
              <a:off x="11694474" y="118961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70" name="pt670"/>
            <p:cNvSpPr/>
            <p:nvPr/>
          </p:nvSpPr>
          <p:spPr>
            <a:xfrm>
              <a:off x="11752846"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71" name="tx671"/>
            <p:cNvSpPr/>
            <p:nvPr/>
          </p:nvSpPr>
          <p:spPr>
            <a:xfrm>
              <a:off x="10570392" y="529279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672" name="tx672"/>
            <p:cNvSpPr/>
            <p:nvPr/>
          </p:nvSpPr>
          <p:spPr>
            <a:xfrm>
              <a:off x="10687136" y="51467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673" name="tx673"/>
            <p:cNvSpPr/>
            <p:nvPr/>
          </p:nvSpPr>
          <p:spPr>
            <a:xfrm>
              <a:off x="11066553" y="500258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674" name="tx674"/>
            <p:cNvSpPr/>
            <p:nvPr/>
          </p:nvSpPr>
          <p:spPr>
            <a:xfrm>
              <a:off x="11314634" y="485553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675" name="tx675"/>
            <p:cNvSpPr/>
            <p:nvPr/>
          </p:nvSpPr>
          <p:spPr>
            <a:xfrm>
              <a:off x="11358413" y="4708482"/>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676" name="tx676"/>
            <p:cNvSpPr/>
            <p:nvPr/>
          </p:nvSpPr>
          <p:spPr>
            <a:xfrm>
              <a:off x="11416785" y="456240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677" name="tx677"/>
            <p:cNvSpPr/>
            <p:nvPr/>
          </p:nvSpPr>
          <p:spPr>
            <a:xfrm>
              <a:off x="11445971" y="4417294"/>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678" name="tx678"/>
            <p:cNvSpPr/>
            <p:nvPr/>
          </p:nvSpPr>
          <p:spPr>
            <a:xfrm>
              <a:off x="11475157" y="4272185"/>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679" name="tx679"/>
            <p:cNvSpPr/>
            <p:nvPr/>
          </p:nvSpPr>
          <p:spPr>
            <a:xfrm>
              <a:off x="11489750" y="4126106"/>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680" name="tx680"/>
            <p:cNvSpPr/>
            <p:nvPr/>
          </p:nvSpPr>
          <p:spPr>
            <a:xfrm>
              <a:off x="11533529" y="3979056"/>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681" name="tx681"/>
            <p:cNvSpPr/>
            <p:nvPr/>
          </p:nvSpPr>
          <p:spPr>
            <a:xfrm>
              <a:off x="11533529" y="383200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682" name="tx682"/>
            <p:cNvSpPr/>
            <p:nvPr/>
          </p:nvSpPr>
          <p:spPr>
            <a:xfrm>
              <a:off x="11548122" y="368592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683" name="tx683"/>
            <p:cNvSpPr/>
            <p:nvPr/>
          </p:nvSpPr>
          <p:spPr>
            <a:xfrm>
              <a:off x="11291363" y="3539848"/>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684" name="tx684"/>
            <p:cNvSpPr/>
            <p:nvPr/>
          </p:nvSpPr>
          <p:spPr>
            <a:xfrm>
              <a:off x="11313450" y="3393769"/>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685" name="tx685"/>
            <p:cNvSpPr/>
            <p:nvPr/>
          </p:nvSpPr>
          <p:spPr>
            <a:xfrm>
              <a:off x="11339567" y="324963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686" name="tx686"/>
            <p:cNvSpPr/>
            <p:nvPr/>
          </p:nvSpPr>
          <p:spPr>
            <a:xfrm>
              <a:off x="11383269" y="310355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687" name="tx687"/>
            <p:cNvSpPr/>
            <p:nvPr/>
          </p:nvSpPr>
          <p:spPr>
            <a:xfrm>
              <a:off x="11405472" y="29574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688" name="tx688"/>
            <p:cNvSpPr/>
            <p:nvPr/>
          </p:nvSpPr>
          <p:spPr>
            <a:xfrm>
              <a:off x="11409819" y="2811393"/>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689" name="tx689"/>
            <p:cNvSpPr/>
            <p:nvPr/>
          </p:nvSpPr>
          <p:spPr>
            <a:xfrm>
              <a:off x="11380278" y="266337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690" name="tx690"/>
            <p:cNvSpPr/>
            <p:nvPr/>
          </p:nvSpPr>
          <p:spPr>
            <a:xfrm>
              <a:off x="11389050" y="2517255"/>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691" name="tx691"/>
            <p:cNvSpPr/>
            <p:nvPr/>
          </p:nvSpPr>
          <p:spPr>
            <a:xfrm>
              <a:off x="11412455" y="2373155"/>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692" name="tx692"/>
            <p:cNvSpPr/>
            <p:nvPr/>
          </p:nvSpPr>
          <p:spPr>
            <a:xfrm>
              <a:off x="11422661" y="2226105"/>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693" name="tx693"/>
            <p:cNvSpPr/>
            <p:nvPr/>
          </p:nvSpPr>
          <p:spPr>
            <a:xfrm>
              <a:off x="11396227" y="2079056"/>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694" name="tx694"/>
            <p:cNvSpPr/>
            <p:nvPr/>
          </p:nvSpPr>
          <p:spPr>
            <a:xfrm>
              <a:off x="11405039" y="19329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695" name="tx695"/>
            <p:cNvSpPr/>
            <p:nvPr/>
          </p:nvSpPr>
          <p:spPr>
            <a:xfrm>
              <a:off x="11424057" y="178883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696" name="tx696"/>
            <p:cNvSpPr/>
            <p:nvPr/>
          </p:nvSpPr>
          <p:spPr>
            <a:xfrm>
              <a:off x="11415245" y="164081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697" name="tx697"/>
            <p:cNvSpPr/>
            <p:nvPr/>
          </p:nvSpPr>
          <p:spPr>
            <a:xfrm>
              <a:off x="11500090" y="1495709"/>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698" name="tx698"/>
            <p:cNvSpPr/>
            <p:nvPr/>
          </p:nvSpPr>
          <p:spPr>
            <a:xfrm>
              <a:off x="11478003" y="1348621"/>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699" name="tx699"/>
            <p:cNvSpPr/>
            <p:nvPr/>
          </p:nvSpPr>
          <p:spPr>
            <a:xfrm>
              <a:off x="11488210" y="120254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700" name="tx700"/>
            <p:cNvSpPr/>
            <p:nvPr/>
          </p:nvSpPr>
          <p:spPr>
            <a:xfrm>
              <a:off x="11559780"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701" name="rc701"/>
            <p:cNvSpPr/>
            <p:nvPr/>
          </p:nvSpPr>
          <p:spPr>
            <a:xfrm>
              <a:off x="10484293" y="875080"/>
              <a:ext cx="1379037" cy="4659927"/>
            </a:xfrm>
            <a:prstGeom prst="rect">
              <a:avLst/>
            </a:prstGeom>
            <a:ln w="13550" cap="rnd">
              <a:solidFill>
                <a:srgbClr val="999999">
                  <a:alpha val="100000"/>
                </a:srgbClr>
              </a:solidFill>
              <a:prstDash val="solid"/>
              <a:round/>
            </a:ln>
          </p:spPr>
          <p:txBody>
            <a:bodyPr/>
            <a:lstStyle/>
            <a:p/>
          </p:txBody>
        </p:sp>
        <p:sp>
          <p:nvSpPr>
            <p:cNvPr id="702" name="rc702"/>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3" name="tx703"/>
            <p:cNvSpPr/>
            <p:nvPr/>
          </p:nvSpPr>
          <p:spPr>
            <a:xfrm>
              <a:off x="72600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(92%)</a:t>
              </a:r>
            </a:p>
          </p:txBody>
        </p:sp>
        <p:sp>
          <p:nvSpPr>
            <p:cNvPr id="704" name="rc704"/>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5" name="tx705"/>
            <p:cNvSpPr/>
            <p:nvPr/>
          </p:nvSpPr>
          <p:spPr>
            <a:xfrm>
              <a:off x="217463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(92%)</a:t>
              </a:r>
            </a:p>
          </p:txBody>
        </p:sp>
        <p:sp>
          <p:nvSpPr>
            <p:cNvPr id="706" name="rc706"/>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7" name="tx707"/>
            <p:cNvSpPr/>
            <p:nvPr/>
          </p:nvSpPr>
          <p:spPr>
            <a:xfrm>
              <a:off x="3644950"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(92%)</a:t>
              </a:r>
            </a:p>
          </p:txBody>
        </p:sp>
        <p:sp>
          <p:nvSpPr>
            <p:cNvPr id="708" name="rc708"/>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9" name="tx709"/>
            <p:cNvSpPr/>
            <p:nvPr/>
          </p:nvSpPr>
          <p:spPr>
            <a:xfrm>
              <a:off x="5084299"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(92%)</a:t>
              </a:r>
            </a:p>
          </p:txBody>
        </p:sp>
        <p:sp>
          <p:nvSpPr>
            <p:cNvPr id="710" name="rc710"/>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1" name="tx711"/>
            <p:cNvSpPr/>
            <p:nvPr/>
          </p:nvSpPr>
          <p:spPr>
            <a:xfrm>
              <a:off x="650809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(92%)</a:t>
              </a:r>
            </a:p>
          </p:txBody>
        </p:sp>
        <p:sp>
          <p:nvSpPr>
            <p:cNvPr id="712" name="rc712"/>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3" name="tx713"/>
            <p:cNvSpPr/>
            <p:nvPr/>
          </p:nvSpPr>
          <p:spPr>
            <a:xfrm>
              <a:off x="795672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(79%)</a:t>
              </a:r>
            </a:p>
          </p:txBody>
        </p:sp>
        <p:sp>
          <p:nvSpPr>
            <p:cNvPr id="714" name="rc714"/>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5" name="tx715"/>
            <p:cNvSpPr/>
            <p:nvPr/>
          </p:nvSpPr>
          <p:spPr>
            <a:xfrm>
              <a:off x="940534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(85%)</a:t>
              </a:r>
            </a:p>
          </p:txBody>
        </p:sp>
        <p:sp>
          <p:nvSpPr>
            <p:cNvPr id="716" name="rc716"/>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7" name="tx717"/>
            <p:cNvSpPr/>
            <p:nvPr/>
          </p:nvSpPr>
          <p:spPr>
            <a:xfrm>
              <a:off x="10813648"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(87%)</a:t>
              </a:r>
            </a:p>
          </p:txBody>
        </p:sp>
        <p:sp>
          <p:nvSpPr>
            <p:cNvPr id="718" name="pl718"/>
            <p:cNvSpPr/>
            <p:nvPr/>
          </p:nvSpPr>
          <p:spPr>
            <a:xfrm>
              <a:off x="343909"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19" name="pl719"/>
            <p:cNvSpPr/>
            <p:nvPr/>
          </p:nvSpPr>
          <p:spPr>
            <a:xfrm>
              <a:off x="35704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0" name="pl720"/>
            <p:cNvSpPr/>
            <p:nvPr/>
          </p:nvSpPr>
          <p:spPr>
            <a:xfrm>
              <a:off x="64890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1" name="pl721"/>
            <p:cNvSpPr/>
            <p:nvPr/>
          </p:nvSpPr>
          <p:spPr>
            <a:xfrm>
              <a:off x="94076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2" name="pl722"/>
            <p:cNvSpPr/>
            <p:nvPr/>
          </p:nvSpPr>
          <p:spPr>
            <a:xfrm>
              <a:off x="12326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3" name="pl723"/>
            <p:cNvSpPr/>
            <p:nvPr/>
          </p:nvSpPr>
          <p:spPr>
            <a:xfrm>
              <a:off x="152448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4" name="tx724"/>
            <p:cNvSpPr/>
            <p:nvPr/>
          </p:nvSpPr>
          <p:spPr>
            <a:xfrm rot="-5400000">
              <a:off x="29404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25" name="tx725"/>
            <p:cNvSpPr/>
            <p:nvPr/>
          </p:nvSpPr>
          <p:spPr>
            <a:xfrm rot="-5400000">
              <a:off x="585873"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26" name="tx726"/>
            <p:cNvSpPr/>
            <p:nvPr/>
          </p:nvSpPr>
          <p:spPr>
            <a:xfrm rot="-5400000">
              <a:off x="87776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27" name="tx727"/>
            <p:cNvSpPr/>
            <p:nvPr/>
          </p:nvSpPr>
          <p:spPr>
            <a:xfrm rot="-5400000">
              <a:off x="11696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28" name="tx728"/>
            <p:cNvSpPr/>
            <p:nvPr/>
          </p:nvSpPr>
          <p:spPr>
            <a:xfrm rot="-5400000">
              <a:off x="146148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29" name="pl729"/>
            <p:cNvSpPr/>
            <p:nvPr/>
          </p:nvSpPr>
          <p:spPr>
            <a:xfrm>
              <a:off x="1792535"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30" name="pl730"/>
            <p:cNvSpPr/>
            <p:nvPr/>
          </p:nvSpPr>
          <p:spPr>
            <a:xfrm>
              <a:off x="18056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1" name="pl731"/>
            <p:cNvSpPr/>
            <p:nvPr/>
          </p:nvSpPr>
          <p:spPr>
            <a:xfrm>
              <a:off x="209752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2" name="pl732"/>
            <p:cNvSpPr/>
            <p:nvPr/>
          </p:nvSpPr>
          <p:spPr>
            <a:xfrm>
              <a:off x="238938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3" name="pl733"/>
            <p:cNvSpPr/>
            <p:nvPr/>
          </p:nvSpPr>
          <p:spPr>
            <a:xfrm>
              <a:off x="26812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4" name="pl734"/>
            <p:cNvSpPr/>
            <p:nvPr/>
          </p:nvSpPr>
          <p:spPr>
            <a:xfrm>
              <a:off x="297310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5" name="tx735"/>
            <p:cNvSpPr/>
            <p:nvPr/>
          </p:nvSpPr>
          <p:spPr>
            <a:xfrm rot="-5400000">
              <a:off x="174266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36" name="tx736"/>
            <p:cNvSpPr/>
            <p:nvPr/>
          </p:nvSpPr>
          <p:spPr>
            <a:xfrm rot="-5400000">
              <a:off x="2034500"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37" name="tx737"/>
            <p:cNvSpPr/>
            <p:nvPr/>
          </p:nvSpPr>
          <p:spPr>
            <a:xfrm rot="-5400000">
              <a:off x="232638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38" name="tx738"/>
            <p:cNvSpPr/>
            <p:nvPr/>
          </p:nvSpPr>
          <p:spPr>
            <a:xfrm rot="-5400000">
              <a:off x="261824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39" name="tx739"/>
            <p:cNvSpPr/>
            <p:nvPr/>
          </p:nvSpPr>
          <p:spPr>
            <a:xfrm rot="-5400000">
              <a:off x="291010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40" name="pl740"/>
            <p:cNvSpPr/>
            <p:nvPr/>
          </p:nvSpPr>
          <p:spPr>
            <a:xfrm>
              <a:off x="3241161"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41" name="pl741"/>
            <p:cNvSpPr/>
            <p:nvPr/>
          </p:nvSpPr>
          <p:spPr>
            <a:xfrm>
              <a:off x="325429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2" name="pl742"/>
            <p:cNvSpPr/>
            <p:nvPr/>
          </p:nvSpPr>
          <p:spPr>
            <a:xfrm>
              <a:off x="354615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3" name="pl743"/>
            <p:cNvSpPr/>
            <p:nvPr/>
          </p:nvSpPr>
          <p:spPr>
            <a:xfrm>
              <a:off x="383801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4" name="pl744"/>
            <p:cNvSpPr/>
            <p:nvPr/>
          </p:nvSpPr>
          <p:spPr>
            <a:xfrm>
              <a:off x="41298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5" name="pl745"/>
            <p:cNvSpPr/>
            <p:nvPr/>
          </p:nvSpPr>
          <p:spPr>
            <a:xfrm>
              <a:off x="442173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6" name="tx746"/>
            <p:cNvSpPr/>
            <p:nvPr/>
          </p:nvSpPr>
          <p:spPr>
            <a:xfrm rot="-5400000">
              <a:off x="319129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47" name="tx747"/>
            <p:cNvSpPr/>
            <p:nvPr/>
          </p:nvSpPr>
          <p:spPr>
            <a:xfrm rot="-5400000">
              <a:off x="3483126"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48" name="tx748"/>
            <p:cNvSpPr/>
            <p:nvPr/>
          </p:nvSpPr>
          <p:spPr>
            <a:xfrm rot="-5400000">
              <a:off x="377501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49" name="tx749"/>
            <p:cNvSpPr/>
            <p:nvPr/>
          </p:nvSpPr>
          <p:spPr>
            <a:xfrm rot="-5400000">
              <a:off x="406687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50" name="tx750"/>
            <p:cNvSpPr/>
            <p:nvPr/>
          </p:nvSpPr>
          <p:spPr>
            <a:xfrm rot="-5400000">
              <a:off x="435873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51" name="pl751"/>
            <p:cNvSpPr/>
            <p:nvPr/>
          </p:nvSpPr>
          <p:spPr>
            <a:xfrm>
              <a:off x="4689788"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52" name="pl752"/>
            <p:cNvSpPr/>
            <p:nvPr/>
          </p:nvSpPr>
          <p:spPr>
            <a:xfrm>
              <a:off x="47029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3" name="pl753"/>
            <p:cNvSpPr/>
            <p:nvPr/>
          </p:nvSpPr>
          <p:spPr>
            <a:xfrm>
              <a:off x="499478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4" name="pl754"/>
            <p:cNvSpPr/>
            <p:nvPr/>
          </p:nvSpPr>
          <p:spPr>
            <a:xfrm>
              <a:off x="528664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5" name="pl755"/>
            <p:cNvSpPr/>
            <p:nvPr/>
          </p:nvSpPr>
          <p:spPr>
            <a:xfrm>
              <a:off x="557850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6" name="pl756"/>
            <p:cNvSpPr/>
            <p:nvPr/>
          </p:nvSpPr>
          <p:spPr>
            <a:xfrm>
              <a:off x="58703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7" name="tx757"/>
            <p:cNvSpPr/>
            <p:nvPr/>
          </p:nvSpPr>
          <p:spPr>
            <a:xfrm rot="-5400000">
              <a:off x="46399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58" name="tx758"/>
            <p:cNvSpPr/>
            <p:nvPr/>
          </p:nvSpPr>
          <p:spPr>
            <a:xfrm rot="-5400000">
              <a:off x="4931752"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59" name="tx759"/>
            <p:cNvSpPr/>
            <p:nvPr/>
          </p:nvSpPr>
          <p:spPr>
            <a:xfrm rot="-5400000">
              <a:off x="522363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60" name="tx760"/>
            <p:cNvSpPr/>
            <p:nvPr/>
          </p:nvSpPr>
          <p:spPr>
            <a:xfrm rot="-5400000">
              <a:off x="551549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61" name="tx761"/>
            <p:cNvSpPr/>
            <p:nvPr/>
          </p:nvSpPr>
          <p:spPr>
            <a:xfrm rot="-5400000">
              <a:off x="580735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62" name="pl762"/>
            <p:cNvSpPr/>
            <p:nvPr/>
          </p:nvSpPr>
          <p:spPr>
            <a:xfrm>
              <a:off x="6138414"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63" name="pl763"/>
            <p:cNvSpPr/>
            <p:nvPr/>
          </p:nvSpPr>
          <p:spPr>
            <a:xfrm>
              <a:off x="61515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4" name="pl764"/>
            <p:cNvSpPr/>
            <p:nvPr/>
          </p:nvSpPr>
          <p:spPr>
            <a:xfrm>
              <a:off x="644340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5" name="pl765"/>
            <p:cNvSpPr/>
            <p:nvPr/>
          </p:nvSpPr>
          <p:spPr>
            <a:xfrm>
              <a:off x="673526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6" name="pl766"/>
            <p:cNvSpPr/>
            <p:nvPr/>
          </p:nvSpPr>
          <p:spPr>
            <a:xfrm>
              <a:off x="70271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7" name="pl767"/>
            <p:cNvSpPr/>
            <p:nvPr/>
          </p:nvSpPr>
          <p:spPr>
            <a:xfrm>
              <a:off x="731898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8" name="tx768"/>
            <p:cNvSpPr/>
            <p:nvPr/>
          </p:nvSpPr>
          <p:spPr>
            <a:xfrm rot="-5400000">
              <a:off x="608854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69" name="tx769"/>
            <p:cNvSpPr/>
            <p:nvPr/>
          </p:nvSpPr>
          <p:spPr>
            <a:xfrm rot="-5400000">
              <a:off x="6380379"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70" name="tx770"/>
            <p:cNvSpPr/>
            <p:nvPr/>
          </p:nvSpPr>
          <p:spPr>
            <a:xfrm rot="-5400000">
              <a:off x="667226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71" name="tx771"/>
            <p:cNvSpPr/>
            <p:nvPr/>
          </p:nvSpPr>
          <p:spPr>
            <a:xfrm rot="-5400000">
              <a:off x="696412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72" name="tx772"/>
            <p:cNvSpPr/>
            <p:nvPr/>
          </p:nvSpPr>
          <p:spPr>
            <a:xfrm rot="-5400000">
              <a:off x="725598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73" name="pl773"/>
            <p:cNvSpPr/>
            <p:nvPr/>
          </p:nvSpPr>
          <p:spPr>
            <a:xfrm>
              <a:off x="7587040"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74" name="pl774"/>
            <p:cNvSpPr/>
            <p:nvPr/>
          </p:nvSpPr>
          <p:spPr>
            <a:xfrm>
              <a:off x="76001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5" name="pl775"/>
            <p:cNvSpPr/>
            <p:nvPr/>
          </p:nvSpPr>
          <p:spPr>
            <a:xfrm>
              <a:off x="789203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6" name="pl776"/>
            <p:cNvSpPr/>
            <p:nvPr/>
          </p:nvSpPr>
          <p:spPr>
            <a:xfrm>
              <a:off x="818389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7" name="pl777"/>
            <p:cNvSpPr/>
            <p:nvPr/>
          </p:nvSpPr>
          <p:spPr>
            <a:xfrm>
              <a:off x="847575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8" name="pl778"/>
            <p:cNvSpPr/>
            <p:nvPr/>
          </p:nvSpPr>
          <p:spPr>
            <a:xfrm>
              <a:off x="876761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9" name="tx779"/>
            <p:cNvSpPr/>
            <p:nvPr/>
          </p:nvSpPr>
          <p:spPr>
            <a:xfrm rot="-5400000">
              <a:off x="753717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80" name="tx780"/>
            <p:cNvSpPr/>
            <p:nvPr/>
          </p:nvSpPr>
          <p:spPr>
            <a:xfrm rot="-5400000">
              <a:off x="7829005"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81" name="tx781"/>
            <p:cNvSpPr/>
            <p:nvPr/>
          </p:nvSpPr>
          <p:spPr>
            <a:xfrm rot="-5400000">
              <a:off x="812089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82" name="tx782"/>
            <p:cNvSpPr/>
            <p:nvPr/>
          </p:nvSpPr>
          <p:spPr>
            <a:xfrm rot="-5400000">
              <a:off x="841275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83" name="tx783"/>
            <p:cNvSpPr/>
            <p:nvPr/>
          </p:nvSpPr>
          <p:spPr>
            <a:xfrm rot="-5400000">
              <a:off x="870461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84" name="pl784"/>
            <p:cNvSpPr/>
            <p:nvPr/>
          </p:nvSpPr>
          <p:spPr>
            <a:xfrm>
              <a:off x="9035667"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85" name="pl785"/>
            <p:cNvSpPr/>
            <p:nvPr/>
          </p:nvSpPr>
          <p:spPr>
            <a:xfrm>
              <a:off x="904880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6" name="pl786"/>
            <p:cNvSpPr/>
            <p:nvPr/>
          </p:nvSpPr>
          <p:spPr>
            <a:xfrm>
              <a:off x="93406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7" name="pl787"/>
            <p:cNvSpPr/>
            <p:nvPr/>
          </p:nvSpPr>
          <p:spPr>
            <a:xfrm>
              <a:off x="963252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8" name="pl788"/>
            <p:cNvSpPr/>
            <p:nvPr/>
          </p:nvSpPr>
          <p:spPr>
            <a:xfrm>
              <a:off x="992438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9" name="pl789"/>
            <p:cNvSpPr/>
            <p:nvPr/>
          </p:nvSpPr>
          <p:spPr>
            <a:xfrm>
              <a:off x="1021623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0" name="tx790"/>
            <p:cNvSpPr/>
            <p:nvPr/>
          </p:nvSpPr>
          <p:spPr>
            <a:xfrm rot="-5400000">
              <a:off x="898579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91" name="tx791"/>
            <p:cNvSpPr/>
            <p:nvPr/>
          </p:nvSpPr>
          <p:spPr>
            <a:xfrm rot="-5400000">
              <a:off x="9277631"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92" name="tx792"/>
            <p:cNvSpPr/>
            <p:nvPr/>
          </p:nvSpPr>
          <p:spPr>
            <a:xfrm rot="-5400000">
              <a:off x="956951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93" name="tx793"/>
            <p:cNvSpPr/>
            <p:nvPr/>
          </p:nvSpPr>
          <p:spPr>
            <a:xfrm rot="-5400000">
              <a:off x="986137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94" name="tx794"/>
            <p:cNvSpPr/>
            <p:nvPr/>
          </p:nvSpPr>
          <p:spPr>
            <a:xfrm rot="-5400000">
              <a:off x="1015323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95" name="pl795"/>
            <p:cNvSpPr/>
            <p:nvPr/>
          </p:nvSpPr>
          <p:spPr>
            <a:xfrm>
              <a:off x="10484293"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96" name="pl796"/>
            <p:cNvSpPr/>
            <p:nvPr/>
          </p:nvSpPr>
          <p:spPr>
            <a:xfrm>
              <a:off x="104974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7" name="pl797"/>
            <p:cNvSpPr/>
            <p:nvPr/>
          </p:nvSpPr>
          <p:spPr>
            <a:xfrm>
              <a:off x="1078928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8" name="pl798"/>
            <p:cNvSpPr/>
            <p:nvPr/>
          </p:nvSpPr>
          <p:spPr>
            <a:xfrm>
              <a:off x="1108114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9" name="pl799"/>
            <p:cNvSpPr/>
            <p:nvPr/>
          </p:nvSpPr>
          <p:spPr>
            <a:xfrm>
              <a:off x="1137300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00" name="pl800"/>
            <p:cNvSpPr/>
            <p:nvPr/>
          </p:nvSpPr>
          <p:spPr>
            <a:xfrm>
              <a:off x="1166486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01" name="tx801"/>
            <p:cNvSpPr/>
            <p:nvPr/>
          </p:nvSpPr>
          <p:spPr>
            <a:xfrm rot="-5400000">
              <a:off x="1043442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02" name="tx802"/>
            <p:cNvSpPr/>
            <p:nvPr/>
          </p:nvSpPr>
          <p:spPr>
            <a:xfrm rot="-5400000">
              <a:off x="10726258"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03" name="tx803"/>
            <p:cNvSpPr/>
            <p:nvPr/>
          </p:nvSpPr>
          <p:spPr>
            <a:xfrm rot="-5400000">
              <a:off x="1101814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04" name="tx804"/>
            <p:cNvSpPr/>
            <p:nvPr/>
          </p:nvSpPr>
          <p:spPr>
            <a:xfrm rot="-5400000">
              <a:off x="1131000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05" name="tx805"/>
            <p:cNvSpPr/>
            <p:nvPr/>
          </p:nvSpPr>
          <p:spPr>
            <a:xfrm rot="-5400000">
              <a:off x="1160186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06" name="tx806"/>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807" name="tx807"/>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808" name="pt808"/>
            <p:cNvSpPr/>
            <p:nvPr/>
          </p:nvSpPr>
          <p:spPr>
            <a:xfrm>
              <a:off x="4800689" y="61804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809" name="pt809"/>
            <p:cNvSpPr/>
            <p:nvPr/>
          </p:nvSpPr>
          <p:spPr>
            <a:xfrm>
              <a:off x="5348901" y="61804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810" name="pt810"/>
            <p:cNvSpPr/>
            <p:nvPr/>
          </p:nvSpPr>
          <p:spPr>
            <a:xfrm>
              <a:off x="5993374" y="61804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11" name="pt811"/>
            <p:cNvSpPr/>
            <p:nvPr/>
          </p:nvSpPr>
          <p:spPr>
            <a:xfrm>
              <a:off x="6637847" y="618048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12" name="pt812"/>
            <p:cNvSpPr/>
            <p:nvPr/>
          </p:nvSpPr>
          <p:spPr>
            <a:xfrm>
              <a:off x="7282321" y="61804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13" name="pt813"/>
            <p:cNvSpPr/>
            <p:nvPr/>
          </p:nvSpPr>
          <p:spPr>
            <a:xfrm>
              <a:off x="7926794" y="61804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14" name="tx814"/>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815" name="tx815"/>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816" name="tx816"/>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817" name="tx817"/>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818" name="tx818"/>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819" name="tx819"/>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820" name="tx820"/>
            <p:cNvSpPr/>
            <p:nvPr/>
          </p:nvSpPr>
          <p:spPr>
            <a:xfrm>
              <a:off x="343909" y="399578"/>
              <a:ext cx="637375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Non-programme, 2025</a:t>
              </a:r>
            </a:p>
          </p:txBody>
        </p:sp>
        <p:sp>
          <p:nvSpPr>
            <p:cNvPr id="821" name="tx821"/>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822" name="tx822"/>
            <p:cNvSpPr/>
            <p:nvPr/>
          </p:nvSpPr>
          <p:spPr>
            <a:xfrm>
              <a:off x="5395930" y="6568512"/>
              <a:ext cx="646740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can shown in the headers. Regional average coverage shown by the dashed line.</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0089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069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4049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1029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8579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8555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22539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702232"/>
              <a:ext cx="239888" cy="413765"/>
            </a:xfrm>
            <a:prstGeom prst="rect">
              <a:avLst/>
            </a:prstGeom>
            <a:solidFill>
              <a:srgbClr val="1CABE2">
                <a:alpha val="85098"/>
              </a:srgbClr>
            </a:solidFill>
          </p:spPr>
          <p:txBody>
            <a:bodyPr/>
            <a:lstStyle/>
            <a:p/>
          </p:txBody>
        </p:sp>
        <p:sp>
          <p:nvSpPr>
            <p:cNvPr id="25" name="rc25"/>
            <p:cNvSpPr/>
            <p:nvPr/>
          </p:nvSpPr>
          <p:spPr>
            <a:xfrm>
              <a:off x="1562816" y="3697543"/>
              <a:ext cx="239888" cy="418454"/>
            </a:xfrm>
            <a:prstGeom prst="rect">
              <a:avLst/>
            </a:prstGeom>
            <a:solidFill>
              <a:srgbClr val="1CABE2">
                <a:alpha val="85098"/>
              </a:srgbClr>
            </a:solidFill>
          </p:spPr>
          <p:txBody>
            <a:bodyPr/>
            <a:lstStyle/>
            <a:p/>
          </p:txBody>
        </p:sp>
        <p:sp>
          <p:nvSpPr>
            <p:cNvPr id="26" name="rc26"/>
            <p:cNvSpPr/>
            <p:nvPr/>
          </p:nvSpPr>
          <p:spPr>
            <a:xfrm>
              <a:off x="1829360" y="3702207"/>
              <a:ext cx="239888" cy="413790"/>
            </a:xfrm>
            <a:prstGeom prst="rect">
              <a:avLst/>
            </a:prstGeom>
            <a:solidFill>
              <a:srgbClr val="1CABE2">
                <a:alpha val="85098"/>
              </a:srgbClr>
            </a:solidFill>
          </p:spPr>
          <p:txBody>
            <a:bodyPr/>
            <a:lstStyle/>
            <a:p/>
          </p:txBody>
        </p:sp>
        <p:sp>
          <p:nvSpPr>
            <p:cNvPr id="27" name="rc27"/>
            <p:cNvSpPr/>
            <p:nvPr/>
          </p:nvSpPr>
          <p:spPr>
            <a:xfrm>
              <a:off x="2095903" y="3695930"/>
              <a:ext cx="239888" cy="420067"/>
            </a:xfrm>
            <a:prstGeom prst="rect">
              <a:avLst/>
            </a:prstGeom>
            <a:solidFill>
              <a:srgbClr val="1CABE2">
                <a:alpha val="85098"/>
              </a:srgbClr>
            </a:solidFill>
          </p:spPr>
          <p:txBody>
            <a:bodyPr/>
            <a:lstStyle/>
            <a:p/>
          </p:txBody>
        </p:sp>
        <p:sp>
          <p:nvSpPr>
            <p:cNvPr id="28" name="rc28"/>
            <p:cNvSpPr/>
            <p:nvPr/>
          </p:nvSpPr>
          <p:spPr>
            <a:xfrm>
              <a:off x="2362446" y="3777554"/>
              <a:ext cx="239888" cy="338443"/>
            </a:xfrm>
            <a:prstGeom prst="rect">
              <a:avLst/>
            </a:prstGeom>
            <a:solidFill>
              <a:srgbClr val="1CABE2">
                <a:alpha val="85098"/>
              </a:srgbClr>
            </a:solidFill>
          </p:spPr>
          <p:txBody>
            <a:bodyPr/>
            <a:lstStyle/>
            <a:p/>
          </p:txBody>
        </p:sp>
        <p:sp>
          <p:nvSpPr>
            <p:cNvPr id="29" name="rc29"/>
            <p:cNvSpPr/>
            <p:nvPr/>
          </p:nvSpPr>
          <p:spPr>
            <a:xfrm>
              <a:off x="2628989" y="3771957"/>
              <a:ext cx="239888" cy="344039"/>
            </a:xfrm>
            <a:prstGeom prst="rect">
              <a:avLst/>
            </a:prstGeom>
            <a:solidFill>
              <a:srgbClr val="1CABE2">
                <a:alpha val="85098"/>
              </a:srgbClr>
            </a:solidFill>
          </p:spPr>
          <p:txBody>
            <a:bodyPr/>
            <a:lstStyle/>
            <a:p/>
          </p:txBody>
        </p:sp>
        <p:sp>
          <p:nvSpPr>
            <p:cNvPr id="30" name="rc30"/>
            <p:cNvSpPr/>
            <p:nvPr/>
          </p:nvSpPr>
          <p:spPr>
            <a:xfrm>
              <a:off x="2895532" y="3759983"/>
              <a:ext cx="239888" cy="356013"/>
            </a:xfrm>
            <a:prstGeom prst="rect">
              <a:avLst/>
            </a:prstGeom>
            <a:solidFill>
              <a:srgbClr val="1CABE2">
                <a:alpha val="85098"/>
              </a:srgbClr>
            </a:solidFill>
          </p:spPr>
          <p:txBody>
            <a:bodyPr/>
            <a:lstStyle/>
            <a:p/>
          </p:txBody>
        </p:sp>
        <p:sp>
          <p:nvSpPr>
            <p:cNvPr id="31" name="rc31"/>
            <p:cNvSpPr/>
            <p:nvPr/>
          </p:nvSpPr>
          <p:spPr>
            <a:xfrm>
              <a:off x="3162075" y="3747354"/>
              <a:ext cx="239888" cy="368642"/>
            </a:xfrm>
            <a:prstGeom prst="rect">
              <a:avLst/>
            </a:prstGeom>
            <a:solidFill>
              <a:srgbClr val="1CABE2">
                <a:alpha val="85098"/>
              </a:srgbClr>
            </a:solidFill>
          </p:spPr>
          <p:txBody>
            <a:bodyPr/>
            <a:lstStyle/>
            <a:p/>
          </p:txBody>
        </p:sp>
        <p:sp>
          <p:nvSpPr>
            <p:cNvPr id="32" name="rc32"/>
            <p:cNvSpPr/>
            <p:nvPr/>
          </p:nvSpPr>
          <p:spPr>
            <a:xfrm>
              <a:off x="3428618" y="3737246"/>
              <a:ext cx="239888" cy="378751"/>
            </a:xfrm>
            <a:prstGeom prst="rect">
              <a:avLst/>
            </a:prstGeom>
            <a:solidFill>
              <a:srgbClr val="1CABE2">
                <a:alpha val="85098"/>
              </a:srgbClr>
            </a:solidFill>
          </p:spPr>
          <p:txBody>
            <a:bodyPr/>
            <a:lstStyle/>
            <a:p/>
          </p:txBody>
        </p:sp>
        <p:sp>
          <p:nvSpPr>
            <p:cNvPr id="33" name="rc33"/>
            <p:cNvSpPr/>
            <p:nvPr/>
          </p:nvSpPr>
          <p:spPr>
            <a:xfrm>
              <a:off x="3695161" y="3734221"/>
              <a:ext cx="239888" cy="381776"/>
            </a:xfrm>
            <a:prstGeom prst="rect">
              <a:avLst/>
            </a:prstGeom>
            <a:solidFill>
              <a:srgbClr val="1CABE2">
                <a:alpha val="85098"/>
              </a:srgbClr>
            </a:solidFill>
          </p:spPr>
          <p:txBody>
            <a:bodyPr/>
            <a:lstStyle/>
            <a:p/>
          </p:txBody>
        </p:sp>
        <p:sp>
          <p:nvSpPr>
            <p:cNvPr id="34" name="rc34"/>
            <p:cNvSpPr/>
            <p:nvPr/>
          </p:nvSpPr>
          <p:spPr>
            <a:xfrm>
              <a:off x="3961705" y="3736641"/>
              <a:ext cx="239888" cy="379356"/>
            </a:xfrm>
            <a:prstGeom prst="rect">
              <a:avLst/>
            </a:prstGeom>
            <a:solidFill>
              <a:srgbClr val="1CABE2">
                <a:alpha val="85098"/>
              </a:srgbClr>
            </a:solidFill>
          </p:spPr>
          <p:txBody>
            <a:bodyPr/>
            <a:lstStyle/>
            <a:p/>
          </p:txBody>
        </p:sp>
        <p:sp>
          <p:nvSpPr>
            <p:cNvPr id="35" name="rc35"/>
            <p:cNvSpPr/>
            <p:nvPr/>
          </p:nvSpPr>
          <p:spPr>
            <a:xfrm>
              <a:off x="4228248" y="3735481"/>
              <a:ext cx="239888" cy="380515"/>
            </a:xfrm>
            <a:prstGeom prst="rect">
              <a:avLst/>
            </a:prstGeom>
            <a:solidFill>
              <a:srgbClr val="1CABE2">
                <a:alpha val="85098"/>
              </a:srgbClr>
            </a:solidFill>
          </p:spPr>
          <p:txBody>
            <a:bodyPr/>
            <a:lstStyle/>
            <a:p/>
          </p:txBody>
        </p:sp>
        <p:sp>
          <p:nvSpPr>
            <p:cNvPr id="36" name="rc36"/>
            <p:cNvSpPr/>
            <p:nvPr/>
          </p:nvSpPr>
          <p:spPr>
            <a:xfrm>
              <a:off x="4494791" y="4019854"/>
              <a:ext cx="239888" cy="96143"/>
            </a:xfrm>
            <a:prstGeom prst="rect">
              <a:avLst/>
            </a:prstGeom>
            <a:solidFill>
              <a:srgbClr val="1CABE2">
                <a:alpha val="85098"/>
              </a:srgbClr>
            </a:solidFill>
          </p:spPr>
          <p:txBody>
            <a:bodyPr/>
            <a:lstStyle/>
            <a:p/>
          </p:txBody>
        </p:sp>
        <p:sp>
          <p:nvSpPr>
            <p:cNvPr id="37" name="rc37"/>
            <p:cNvSpPr/>
            <p:nvPr/>
          </p:nvSpPr>
          <p:spPr>
            <a:xfrm>
              <a:off x="4761334" y="3635682"/>
              <a:ext cx="239888" cy="480314"/>
            </a:xfrm>
            <a:prstGeom prst="rect">
              <a:avLst/>
            </a:prstGeom>
            <a:solidFill>
              <a:srgbClr val="1CABE2">
                <a:alpha val="85098"/>
              </a:srgbClr>
            </a:solidFill>
          </p:spPr>
          <p:txBody>
            <a:bodyPr/>
            <a:lstStyle/>
            <a:p/>
          </p:txBody>
        </p:sp>
        <p:sp>
          <p:nvSpPr>
            <p:cNvPr id="38" name="rc38"/>
            <p:cNvSpPr/>
            <p:nvPr/>
          </p:nvSpPr>
          <p:spPr>
            <a:xfrm>
              <a:off x="5027877" y="3243546"/>
              <a:ext cx="239888" cy="872451"/>
            </a:xfrm>
            <a:prstGeom prst="rect">
              <a:avLst/>
            </a:prstGeom>
            <a:solidFill>
              <a:srgbClr val="1CABE2">
                <a:alpha val="85098"/>
              </a:srgbClr>
            </a:solidFill>
          </p:spPr>
          <p:txBody>
            <a:bodyPr/>
            <a:lstStyle/>
            <a:p/>
          </p:txBody>
        </p:sp>
        <p:sp>
          <p:nvSpPr>
            <p:cNvPr id="39" name="rc39"/>
            <p:cNvSpPr/>
            <p:nvPr/>
          </p:nvSpPr>
          <p:spPr>
            <a:xfrm>
              <a:off x="5294420" y="3633162"/>
              <a:ext cx="239888" cy="482835"/>
            </a:xfrm>
            <a:prstGeom prst="rect">
              <a:avLst/>
            </a:prstGeom>
            <a:solidFill>
              <a:srgbClr val="1CABE2">
                <a:alpha val="85098"/>
              </a:srgbClr>
            </a:solidFill>
          </p:spPr>
          <p:txBody>
            <a:bodyPr/>
            <a:lstStyle/>
            <a:p/>
          </p:txBody>
        </p:sp>
        <p:sp>
          <p:nvSpPr>
            <p:cNvPr id="40" name="rc40"/>
            <p:cNvSpPr/>
            <p:nvPr/>
          </p:nvSpPr>
          <p:spPr>
            <a:xfrm>
              <a:off x="5560963" y="3249167"/>
              <a:ext cx="239888" cy="866830"/>
            </a:xfrm>
            <a:prstGeom prst="rect">
              <a:avLst/>
            </a:prstGeom>
            <a:solidFill>
              <a:srgbClr val="1CABE2">
                <a:alpha val="85098"/>
              </a:srgbClr>
            </a:solidFill>
          </p:spPr>
          <p:txBody>
            <a:bodyPr/>
            <a:lstStyle/>
            <a:p/>
          </p:txBody>
        </p:sp>
        <p:sp>
          <p:nvSpPr>
            <p:cNvPr id="41" name="rc41"/>
            <p:cNvSpPr/>
            <p:nvPr/>
          </p:nvSpPr>
          <p:spPr>
            <a:xfrm>
              <a:off x="5827506" y="3546673"/>
              <a:ext cx="239888" cy="569324"/>
            </a:xfrm>
            <a:prstGeom prst="rect">
              <a:avLst/>
            </a:prstGeom>
            <a:solidFill>
              <a:srgbClr val="1CABE2">
                <a:alpha val="85098"/>
              </a:srgbClr>
            </a:solidFill>
          </p:spPr>
          <p:txBody>
            <a:bodyPr/>
            <a:lstStyle/>
            <a:p/>
          </p:txBody>
        </p:sp>
        <p:sp>
          <p:nvSpPr>
            <p:cNvPr id="42" name="rc42"/>
            <p:cNvSpPr/>
            <p:nvPr/>
          </p:nvSpPr>
          <p:spPr>
            <a:xfrm>
              <a:off x="6094049" y="3552244"/>
              <a:ext cx="239888" cy="563753"/>
            </a:xfrm>
            <a:prstGeom prst="rect">
              <a:avLst/>
            </a:prstGeom>
            <a:solidFill>
              <a:srgbClr val="1CABE2">
                <a:alpha val="85098"/>
              </a:srgbClr>
            </a:solidFill>
          </p:spPr>
          <p:txBody>
            <a:bodyPr/>
            <a:lstStyle/>
            <a:p/>
          </p:txBody>
        </p:sp>
        <p:sp>
          <p:nvSpPr>
            <p:cNvPr id="43" name="rc43"/>
            <p:cNvSpPr/>
            <p:nvPr/>
          </p:nvSpPr>
          <p:spPr>
            <a:xfrm>
              <a:off x="6360593" y="3274476"/>
              <a:ext cx="239888" cy="841521"/>
            </a:xfrm>
            <a:prstGeom prst="rect">
              <a:avLst/>
            </a:prstGeom>
            <a:solidFill>
              <a:srgbClr val="1CABE2">
                <a:alpha val="85098"/>
              </a:srgbClr>
            </a:solidFill>
          </p:spPr>
          <p:txBody>
            <a:bodyPr/>
            <a:lstStyle/>
            <a:p/>
          </p:txBody>
        </p:sp>
        <p:sp>
          <p:nvSpPr>
            <p:cNvPr id="44" name="rc44"/>
            <p:cNvSpPr/>
            <p:nvPr/>
          </p:nvSpPr>
          <p:spPr>
            <a:xfrm>
              <a:off x="6627136" y="3388265"/>
              <a:ext cx="239888" cy="727732"/>
            </a:xfrm>
            <a:prstGeom prst="rect">
              <a:avLst/>
            </a:prstGeom>
            <a:solidFill>
              <a:srgbClr val="1CABE2">
                <a:alpha val="85098"/>
              </a:srgbClr>
            </a:solidFill>
          </p:spPr>
          <p:txBody>
            <a:bodyPr/>
            <a:lstStyle/>
            <a:p/>
          </p:txBody>
        </p:sp>
        <p:sp>
          <p:nvSpPr>
            <p:cNvPr id="45" name="rc45"/>
            <p:cNvSpPr/>
            <p:nvPr/>
          </p:nvSpPr>
          <p:spPr>
            <a:xfrm>
              <a:off x="6893679" y="3373065"/>
              <a:ext cx="239888" cy="742932"/>
            </a:xfrm>
            <a:prstGeom prst="rect">
              <a:avLst/>
            </a:prstGeom>
            <a:solidFill>
              <a:srgbClr val="1CABE2">
                <a:alpha val="85098"/>
              </a:srgbClr>
            </a:solidFill>
          </p:spPr>
          <p:txBody>
            <a:bodyPr/>
            <a:lstStyle/>
            <a:p/>
          </p:txBody>
        </p:sp>
        <p:sp>
          <p:nvSpPr>
            <p:cNvPr id="46" name="rc46"/>
            <p:cNvSpPr/>
            <p:nvPr/>
          </p:nvSpPr>
          <p:spPr>
            <a:xfrm>
              <a:off x="7160222" y="3403415"/>
              <a:ext cx="239888" cy="712581"/>
            </a:xfrm>
            <a:prstGeom prst="rect">
              <a:avLst/>
            </a:prstGeom>
            <a:solidFill>
              <a:srgbClr val="1CABE2">
                <a:alpha val="85098"/>
              </a:srgbClr>
            </a:solidFill>
          </p:spPr>
          <p:txBody>
            <a:bodyPr/>
            <a:lstStyle/>
            <a:p/>
          </p:txBody>
        </p:sp>
        <p:sp>
          <p:nvSpPr>
            <p:cNvPr id="47" name="rc47"/>
            <p:cNvSpPr/>
            <p:nvPr/>
          </p:nvSpPr>
          <p:spPr>
            <a:xfrm>
              <a:off x="7426765" y="3399205"/>
              <a:ext cx="239888" cy="716791"/>
            </a:xfrm>
            <a:prstGeom prst="rect">
              <a:avLst/>
            </a:prstGeom>
            <a:solidFill>
              <a:srgbClr val="1CABE2">
                <a:alpha val="85098"/>
              </a:srgbClr>
            </a:solidFill>
          </p:spPr>
          <p:txBody>
            <a:bodyPr/>
            <a:lstStyle/>
            <a:p/>
          </p:txBody>
        </p:sp>
        <p:sp>
          <p:nvSpPr>
            <p:cNvPr id="48" name="rc48"/>
            <p:cNvSpPr/>
            <p:nvPr/>
          </p:nvSpPr>
          <p:spPr>
            <a:xfrm>
              <a:off x="7693308" y="3390332"/>
              <a:ext cx="239888" cy="725664"/>
            </a:xfrm>
            <a:prstGeom prst="rect">
              <a:avLst/>
            </a:prstGeom>
            <a:solidFill>
              <a:srgbClr val="1CABE2">
                <a:alpha val="85098"/>
              </a:srgbClr>
            </a:solidFill>
          </p:spPr>
          <p:txBody>
            <a:bodyPr/>
            <a:lstStyle/>
            <a:p/>
          </p:txBody>
        </p:sp>
        <p:sp>
          <p:nvSpPr>
            <p:cNvPr id="49" name="rc49"/>
            <p:cNvSpPr/>
            <p:nvPr/>
          </p:nvSpPr>
          <p:spPr>
            <a:xfrm>
              <a:off x="7959851" y="3390206"/>
              <a:ext cx="239888" cy="725790"/>
            </a:xfrm>
            <a:prstGeom prst="rect">
              <a:avLst/>
            </a:prstGeom>
            <a:solidFill>
              <a:srgbClr val="1CABE2">
                <a:alpha val="85098"/>
              </a:srgbClr>
            </a:solidFill>
          </p:spPr>
          <p:txBody>
            <a:bodyPr/>
            <a:lstStyle/>
            <a:p/>
          </p:txBody>
        </p:sp>
        <p:sp>
          <p:nvSpPr>
            <p:cNvPr id="50" name="rc50"/>
            <p:cNvSpPr/>
            <p:nvPr/>
          </p:nvSpPr>
          <p:spPr>
            <a:xfrm>
              <a:off x="1296273" y="3205683"/>
              <a:ext cx="239888" cy="496548"/>
            </a:xfrm>
            <a:prstGeom prst="rect">
              <a:avLst/>
            </a:prstGeom>
            <a:solidFill>
              <a:srgbClr val="B3B3B3">
                <a:alpha val="85098"/>
              </a:srgbClr>
            </a:solidFill>
          </p:spPr>
          <p:txBody>
            <a:bodyPr/>
            <a:lstStyle/>
            <a:p/>
          </p:txBody>
        </p:sp>
        <p:sp>
          <p:nvSpPr>
            <p:cNvPr id="51" name="rc51"/>
            <p:cNvSpPr/>
            <p:nvPr/>
          </p:nvSpPr>
          <p:spPr>
            <a:xfrm>
              <a:off x="1562816" y="3195398"/>
              <a:ext cx="239888" cy="502144"/>
            </a:xfrm>
            <a:prstGeom prst="rect">
              <a:avLst/>
            </a:prstGeom>
            <a:solidFill>
              <a:srgbClr val="B3B3B3">
                <a:alpha val="85098"/>
              </a:srgbClr>
            </a:solidFill>
          </p:spPr>
          <p:txBody>
            <a:bodyPr/>
            <a:lstStyle/>
            <a:p/>
          </p:txBody>
        </p:sp>
        <p:sp>
          <p:nvSpPr>
            <p:cNvPr id="52" name="rc52"/>
            <p:cNvSpPr/>
            <p:nvPr/>
          </p:nvSpPr>
          <p:spPr>
            <a:xfrm>
              <a:off x="1829360" y="3122925"/>
              <a:ext cx="239888" cy="579281"/>
            </a:xfrm>
            <a:prstGeom prst="rect">
              <a:avLst/>
            </a:prstGeom>
            <a:solidFill>
              <a:srgbClr val="B3B3B3">
                <a:alpha val="85098"/>
              </a:srgbClr>
            </a:solidFill>
          </p:spPr>
          <p:txBody>
            <a:bodyPr/>
            <a:lstStyle/>
            <a:p/>
          </p:txBody>
        </p:sp>
        <p:sp>
          <p:nvSpPr>
            <p:cNvPr id="53" name="rc53"/>
            <p:cNvSpPr/>
            <p:nvPr/>
          </p:nvSpPr>
          <p:spPr>
            <a:xfrm>
              <a:off x="2095903" y="3359881"/>
              <a:ext cx="239888" cy="336048"/>
            </a:xfrm>
            <a:prstGeom prst="rect">
              <a:avLst/>
            </a:prstGeom>
            <a:solidFill>
              <a:srgbClr val="B3B3B3">
                <a:alpha val="85098"/>
              </a:srgbClr>
            </a:solidFill>
          </p:spPr>
          <p:txBody>
            <a:bodyPr/>
            <a:lstStyle/>
            <a:p/>
          </p:txBody>
        </p:sp>
        <p:sp>
          <p:nvSpPr>
            <p:cNvPr id="54" name="rc54"/>
            <p:cNvSpPr/>
            <p:nvPr/>
          </p:nvSpPr>
          <p:spPr>
            <a:xfrm>
              <a:off x="2362446" y="3354486"/>
              <a:ext cx="239888" cy="423067"/>
            </a:xfrm>
            <a:prstGeom prst="rect">
              <a:avLst/>
            </a:prstGeom>
            <a:solidFill>
              <a:srgbClr val="B3B3B3">
                <a:alpha val="85098"/>
              </a:srgbClr>
            </a:solidFill>
          </p:spPr>
          <p:txBody>
            <a:bodyPr/>
            <a:lstStyle/>
            <a:p/>
          </p:txBody>
        </p:sp>
        <p:sp>
          <p:nvSpPr>
            <p:cNvPr id="55" name="rc55"/>
            <p:cNvSpPr/>
            <p:nvPr/>
          </p:nvSpPr>
          <p:spPr>
            <a:xfrm>
              <a:off x="2628989" y="3513902"/>
              <a:ext cx="239888" cy="258055"/>
            </a:xfrm>
            <a:prstGeom prst="rect">
              <a:avLst/>
            </a:prstGeom>
            <a:solidFill>
              <a:srgbClr val="B3B3B3">
                <a:alpha val="85098"/>
              </a:srgbClr>
            </a:solidFill>
          </p:spPr>
          <p:txBody>
            <a:bodyPr/>
            <a:lstStyle/>
            <a:p/>
          </p:txBody>
        </p:sp>
        <p:sp>
          <p:nvSpPr>
            <p:cNvPr id="56" name="rc56"/>
            <p:cNvSpPr/>
            <p:nvPr/>
          </p:nvSpPr>
          <p:spPr>
            <a:xfrm>
              <a:off x="2895532" y="3670974"/>
              <a:ext cx="239888" cy="89009"/>
            </a:xfrm>
            <a:prstGeom prst="rect">
              <a:avLst/>
            </a:prstGeom>
            <a:solidFill>
              <a:srgbClr val="B3B3B3">
                <a:alpha val="85098"/>
              </a:srgbClr>
            </a:solidFill>
          </p:spPr>
          <p:txBody>
            <a:bodyPr/>
            <a:lstStyle/>
            <a:p/>
          </p:txBody>
        </p:sp>
        <p:sp>
          <p:nvSpPr>
            <p:cNvPr id="57" name="rc57"/>
            <p:cNvSpPr/>
            <p:nvPr/>
          </p:nvSpPr>
          <p:spPr>
            <a:xfrm>
              <a:off x="3162075" y="3563008"/>
              <a:ext cx="239888" cy="184346"/>
            </a:xfrm>
            <a:prstGeom prst="rect">
              <a:avLst/>
            </a:prstGeom>
            <a:solidFill>
              <a:srgbClr val="B3B3B3">
                <a:alpha val="85098"/>
              </a:srgbClr>
            </a:solidFill>
          </p:spPr>
          <p:txBody>
            <a:bodyPr/>
            <a:lstStyle/>
            <a:p/>
          </p:txBody>
        </p:sp>
        <p:sp>
          <p:nvSpPr>
            <p:cNvPr id="58" name="rc58"/>
            <p:cNvSpPr/>
            <p:nvPr/>
          </p:nvSpPr>
          <p:spPr>
            <a:xfrm>
              <a:off x="3428618" y="3358494"/>
              <a:ext cx="239888" cy="378751"/>
            </a:xfrm>
            <a:prstGeom prst="rect">
              <a:avLst/>
            </a:prstGeom>
            <a:solidFill>
              <a:srgbClr val="B3B3B3">
                <a:alpha val="85098"/>
              </a:srgbClr>
            </a:solidFill>
          </p:spPr>
          <p:txBody>
            <a:bodyPr/>
            <a:lstStyle/>
            <a:p/>
          </p:txBody>
        </p:sp>
        <p:sp>
          <p:nvSpPr>
            <p:cNvPr id="59" name="rc59"/>
            <p:cNvSpPr/>
            <p:nvPr/>
          </p:nvSpPr>
          <p:spPr>
            <a:xfrm>
              <a:off x="3695161" y="3256981"/>
              <a:ext cx="239888" cy="477239"/>
            </a:xfrm>
            <a:prstGeom prst="rect">
              <a:avLst/>
            </a:prstGeom>
            <a:solidFill>
              <a:srgbClr val="B3B3B3">
                <a:alpha val="85098"/>
              </a:srgbClr>
            </a:solidFill>
          </p:spPr>
          <p:txBody>
            <a:bodyPr/>
            <a:lstStyle/>
            <a:p/>
          </p:txBody>
        </p:sp>
        <p:sp>
          <p:nvSpPr>
            <p:cNvPr id="60" name="rc60"/>
            <p:cNvSpPr/>
            <p:nvPr/>
          </p:nvSpPr>
          <p:spPr>
            <a:xfrm>
              <a:off x="3961705" y="3072786"/>
              <a:ext cx="239888" cy="663854"/>
            </a:xfrm>
            <a:prstGeom prst="rect">
              <a:avLst/>
            </a:prstGeom>
            <a:solidFill>
              <a:srgbClr val="B3B3B3">
                <a:alpha val="85098"/>
              </a:srgbClr>
            </a:solidFill>
          </p:spPr>
          <p:txBody>
            <a:bodyPr/>
            <a:lstStyle/>
            <a:p/>
          </p:txBody>
        </p:sp>
        <p:sp>
          <p:nvSpPr>
            <p:cNvPr id="61" name="rc61"/>
            <p:cNvSpPr/>
            <p:nvPr/>
          </p:nvSpPr>
          <p:spPr>
            <a:xfrm>
              <a:off x="4228248" y="2879289"/>
              <a:ext cx="239888" cy="856192"/>
            </a:xfrm>
            <a:prstGeom prst="rect">
              <a:avLst/>
            </a:prstGeom>
            <a:solidFill>
              <a:srgbClr val="B3B3B3">
                <a:alpha val="85098"/>
              </a:srgbClr>
            </a:solidFill>
          </p:spPr>
          <p:txBody>
            <a:bodyPr/>
            <a:lstStyle/>
            <a:p/>
          </p:txBody>
        </p:sp>
        <p:sp>
          <p:nvSpPr>
            <p:cNvPr id="62" name="rc62"/>
            <p:cNvSpPr/>
            <p:nvPr/>
          </p:nvSpPr>
          <p:spPr>
            <a:xfrm>
              <a:off x="4494791" y="3250604"/>
              <a:ext cx="239888" cy="769249"/>
            </a:xfrm>
            <a:prstGeom prst="rect">
              <a:avLst/>
            </a:prstGeom>
            <a:solidFill>
              <a:srgbClr val="B3B3B3">
                <a:alpha val="85098"/>
              </a:srgbClr>
            </a:solidFill>
          </p:spPr>
          <p:txBody>
            <a:bodyPr/>
            <a:lstStyle/>
            <a:p/>
          </p:txBody>
        </p:sp>
        <p:sp>
          <p:nvSpPr>
            <p:cNvPr id="63" name="rc63"/>
            <p:cNvSpPr/>
            <p:nvPr/>
          </p:nvSpPr>
          <p:spPr>
            <a:xfrm>
              <a:off x="4761334" y="3251436"/>
              <a:ext cx="239888" cy="384246"/>
            </a:xfrm>
            <a:prstGeom prst="rect">
              <a:avLst/>
            </a:prstGeom>
            <a:solidFill>
              <a:srgbClr val="B3B3B3">
                <a:alpha val="85098"/>
              </a:srgbClr>
            </a:solidFill>
          </p:spPr>
          <p:txBody>
            <a:bodyPr/>
            <a:lstStyle/>
            <a:p/>
          </p:txBody>
        </p:sp>
        <p:sp>
          <p:nvSpPr>
            <p:cNvPr id="64" name="rc64"/>
            <p:cNvSpPr/>
            <p:nvPr/>
          </p:nvSpPr>
          <p:spPr>
            <a:xfrm>
              <a:off x="5027877" y="3243546"/>
              <a:ext cx="239888" cy="0"/>
            </a:xfrm>
            <a:prstGeom prst="rect">
              <a:avLst/>
            </a:prstGeom>
            <a:solidFill>
              <a:srgbClr val="B3B3B3">
                <a:alpha val="85098"/>
              </a:srgbClr>
            </a:solidFill>
          </p:spPr>
          <p:txBody>
            <a:bodyPr/>
            <a:lstStyle/>
            <a:p/>
          </p:txBody>
        </p:sp>
        <p:sp>
          <p:nvSpPr>
            <p:cNvPr id="65" name="rc65"/>
            <p:cNvSpPr/>
            <p:nvPr/>
          </p:nvSpPr>
          <p:spPr>
            <a:xfrm>
              <a:off x="5294420" y="3246898"/>
              <a:ext cx="239888" cy="386263"/>
            </a:xfrm>
            <a:prstGeom prst="rect">
              <a:avLst/>
            </a:prstGeom>
            <a:solidFill>
              <a:srgbClr val="B3B3B3">
                <a:alpha val="85098"/>
              </a:srgbClr>
            </a:solidFill>
          </p:spPr>
          <p:txBody>
            <a:bodyPr/>
            <a:lstStyle/>
            <a:p/>
          </p:txBody>
        </p:sp>
        <p:sp>
          <p:nvSpPr>
            <p:cNvPr id="66" name="rc66"/>
            <p:cNvSpPr/>
            <p:nvPr/>
          </p:nvSpPr>
          <p:spPr>
            <a:xfrm>
              <a:off x="5560963" y="3249167"/>
              <a:ext cx="239888" cy="0"/>
            </a:xfrm>
            <a:prstGeom prst="rect">
              <a:avLst/>
            </a:prstGeom>
            <a:solidFill>
              <a:srgbClr val="B3B3B3">
                <a:alpha val="85098"/>
              </a:srgbClr>
            </a:solidFill>
          </p:spPr>
          <p:txBody>
            <a:bodyPr/>
            <a:lstStyle/>
            <a:p/>
          </p:txBody>
        </p:sp>
        <p:sp>
          <p:nvSpPr>
            <p:cNvPr id="67" name="rc67"/>
            <p:cNvSpPr/>
            <p:nvPr/>
          </p:nvSpPr>
          <p:spPr>
            <a:xfrm>
              <a:off x="5827506" y="3262023"/>
              <a:ext cx="239888" cy="284649"/>
            </a:xfrm>
            <a:prstGeom prst="rect">
              <a:avLst/>
            </a:prstGeom>
            <a:solidFill>
              <a:srgbClr val="B3B3B3">
                <a:alpha val="85098"/>
              </a:srgbClr>
            </a:solidFill>
          </p:spPr>
          <p:txBody>
            <a:bodyPr/>
            <a:lstStyle/>
            <a:p/>
          </p:txBody>
        </p:sp>
        <p:sp>
          <p:nvSpPr>
            <p:cNvPr id="68" name="rc68"/>
            <p:cNvSpPr/>
            <p:nvPr/>
          </p:nvSpPr>
          <p:spPr>
            <a:xfrm>
              <a:off x="6094049" y="3270367"/>
              <a:ext cx="239888" cy="281876"/>
            </a:xfrm>
            <a:prstGeom prst="rect">
              <a:avLst/>
            </a:prstGeom>
            <a:solidFill>
              <a:srgbClr val="B3B3B3">
                <a:alpha val="85098"/>
              </a:srgbClr>
            </a:solidFill>
          </p:spPr>
          <p:txBody>
            <a:bodyPr/>
            <a:lstStyle/>
            <a:p/>
          </p:txBody>
        </p:sp>
        <p:sp>
          <p:nvSpPr>
            <p:cNvPr id="69" name="rc69"/>
            <p:cNvSpPr/>
            <p:nvPr/>
          </p:nvSpPr>
          <p:spPr>
            <a:xfrm>
              <a:off x="6360593" y="3274476"/>
              <a:ext cx="239888" cy="0"/>
            </a:xfrm>
            <a:prstGeom prst="rect">
              <a:avLst/>
            </a:prstGeom>
            <a:solidFill>
              <a:srgbClr val="B3B3B3">
                <a:alpha val="85098"/>
              </a:srgbClr>
            </a:solidFill>
          </p:spPr>
          <p:txBody>
            <a:bodyPr/>
            <a:lstStyle/>
            <a:p/>
          </p:txBody>
        </p:sp>
        <p:sp>
          <p:nvSpPr>
            <p:cNvPr id="70" name="rc70"/>
            <p:cNvSpPr/>
            <p:nvPr/>
          </p:nvSpPr>
          <p:spPr>
            <a:xfrm>
              <a:off x="6627136" y="3388265"/>
              <a:ext cx="239888" cy="0"/>
            </a:xfrm>
            <a:prstGeom prst="rect">
              <a:avLst/>
            </a:prstGeom>
            <a:solidFill>
              <a:srgbClr val="B3B3B3">
                <a:alpha val="85098"/>
              </a:srgbClr>
            </a:solidFill>
          </p:spPr>
          <p:txBody>
            <a:bodyPr/>
            <a:lstStyle/>
            <a:p/>
          </p:txBody>
        </p:sp>
        <p:sp>
          <p:nvSpPr>
            <p:cNvPr id="71" name="rc71"/>
            <p:cNvSpPr/>
            <p:nvPr/>
          </p:nvSpPr>
          <p:spPr>
            <a:xfrm>
              <a:off x="6893679" y="3373065"/>
              <a:ext cx="239888" cy="0"/>
            </a:xfrm>
            <a:prstGeom prst="rect">
              <a:avLst/>
            </a:prstGeom>
            <a:solidFill>
              <a:srgbClr val="B3B3B3">
                <a:alpha val="85098"/>
              </a:srgbClr>
            </a:solidFill>
          </p:spPr>
          <p:txBody>
            <a:bodyPr/>
            <a:lstStyle/>
            <a:p/>
          </p:txBody>
        </p:sp>
        <p:sp>
          <p:nvSpPr>
            <p:cNvPr id="72" name="rc72"/>
            <p:cNvSpPr/>
            <p:nvPr/>
          </p:nvSpPr>
          <p:spPr>
            <a:xfrm>
              <a:off x="7160222" y="3403415"/>
              <a:ext cx="239888" cy="0"/>
            </a:xfrm>
            <a:prstGeom prst="rect">
              <a:avLst/>
            </a:prstGeom>
            <a:solidFill>
              <a:srgbClr val="B3B3B3">
                <a:alpha val="85098"/>
              </a:srgbClr>
            </a:solidFill>
          </p:spPr>
          <p:txBody>
            <a:bodyPr/>
            <a:lstStyle/>
            <a:p/>
          </p:txBody>
        </p:sp>
        <p:sp>
          <p:nvSpPr>
            <p:cNvPr id="73" name="rc73"/>
            <p:cNvSpPr/>
            <p:nvPr/>
          </p:nvSpPr>
          <p:spPr>
            <a:xfrm>
              <a:off x="7426765" y="3399205"/>
              <a:ext cx="239888" cy="0"/>
            </a:xfrm>
            <a:prstGeom prst="rect">
              <a:avLst/>
            </a:prstGeom>
            <a:solidFill>
              <a:srgbClr val="B3B3B3">
                <a:alpha val="85098"/>
              </a:srgbClr>
            </a:solidFill>
          </p:spPr>
          <p:txBody>
            <a:bodyPr/>
            <a:lstStyle/>
            <a:p/>
          </p:txBody>
        </p:sp>
        <p:sp>
          <p:nvSpPr>
            <p:cNvPr id="74" name="rc74"/>
            <p:cNvSpPr/>
            <p:nvPr/>
          </p:nvSpPr>
          <p:spPr>
            <a:xfrm>
              <a:off x="7693308" y="3390332"/>
              <a:ext cx="239888" cy="0"/>
            </a:xfrm>
            <a:prstGeom prst="rect">
              <a:avLst/>
            </a:prstGeom>
            <a:solidFill>
              <a:srgbClr val="B3B3B3">
                <a:alpha val="85098"/>
              </a:srgbClr>
            </a:solidFill>
          </p:spPr>
          <p:txBody>
            <a:bodyPr/>
            <a:lstStyle/>
            <a:p/>
          </p:txBody>
        </p:sp>
        <p:sp>
          <p:nvSpPr>
            <p:cNvPr id="75" name="rc75"/>
            <p:cNvSpPr/>
            <p:nvPr/>
          </p:nvSpPr>
          <p:spPr>
            <a:xfrm>
              <a:off x="7959851" y="3390206"/>
              <a:ext cx="239888" cy="0"/>
            </a:xfrm>
            <a:prstGeom prst="rect">
              <a:avLst/>
            </a:prstGeom>
            <a:solidFill>
              <a:srgbClr val="B3B3B3">
                <a:alpha val="85098"/>
              </a:srgbClr>
            </a:solidFill>
          </p:spPr>
          <p:txBody>
            <a:bodyPr/>
            <a:lstStyle/>
            <a:p/>
          </p:txBody>
        </p:sp>
        <p:sp>
          <p:nvSpPr>
            <p:cNvPr id="76" name="pl76"/>
            <p:cNvSpPr/>
            <p:nvPr/>
          </p:nvSpPr>
          <p:spPr>
            <a:xfrm>
              <a:off x="1416218" y="2075428"/>
              <a:ext cx="6663577" cy="164894"/>
            </a:xfrm>
            <a:custGeom>
              <a:avLst/>
              <a:pathLst>
                <a:path w="6663577" h="164894">
                  <a:moveTo>
                    <a:pt x="0" y="82447"/>
                  </a:moveTo>
                  <a:lnTo>
                    <a:pt x="266543" y="82447"/>
                  </a:lnTo>
                  <a:lnTo>
                    <a:pt x="533086" y="82447"/>
                  </a:lnTo>
                  <a:lnTo>
                    <a:pt x="799629" y="82447"/>
                  </a:lnTo>
                  <a:lnTo>
                    <a:pt x="1066172" y="61835"/>
                  </a:lnTo>
                  <a:lnTo>
                    <a:pt x="1332715" y="61835"/>
                  </a:lnTo>
                  <a:lnTo>
                    <a:pt x="1599258" y="61835"/>
                  </a:lnTo>
                  <a:lnTo>
                    <a:pt x="1865801" y="61835"/>
                  </a:lnTo>
                  <a:lnTo>
                    <a:pt x="2132344" y="61835"/>
                  </a:lnTo>
                  <a:lnTo>
                    <a:pt x="2398888" y="61835"/>
                  </a:lnTo>
                  <a:lnTo>
                    <a:pt x="2665431" y="61835"/>
                  </a:lnTo>
                  <a:lnTo>
                    <a:pt x="2931974" y="61835"/>
                  </a:lnTo>
                  <a:lnTo>
                    <a:pt x="3198517" y="0"/>
                  </a:lnTo>
                  <a:lnTo>
                    <a:pt x="3465060" y="82447"/>
                  </a:lnTo>
                  <a:lnTo>
                    <a:pt x="3731603" y="164894"/>
                  </a:lnTo>
                  <a:lnTo>
                    <a:pt x="3998146" y="82447"/>
                  </a:lnTo>
                  <a:lnTo>
                    <a:pt x="4264689" y="164894"/>
                  </a:lnTo>
                  <a:lnTo>
                    <a:pt x="4531233" y="103059"/>
                  </a:lnTo>
                  <a:lnTo>
                    <a:pt x="4797776" y="103059"/>
                  </a:lnTo>
                  <a:lnTo>
                    <a:pt x="5064319" y="164894"/>
                  </a:lnTo>
                  <a:lnTo>
                    <a:pt x="5330862" y="144282"/>
                  </a:lnTo>
                  <a:lnTo>
                    <a:pt x="5597405" y="144282"/>
                  </a:lnTo>
                  <a:lnTo>
                    <a:pt x="5863948" y="144282"/>
                  </a:lnTo>
                  <a:lnTo>
                    <a:pt x="6130491" y="144282"/>
                  </a:lnTo>
                  <a:lnTo>
                    <a:pt x="6397034" y="144282"/>
                  </a:lnTo>
                  <a:lnTo>
                    <a:pt x="6663577" y="144282"/>
                  </a:lnTo>
                </a:path>
              </a:pathLst>
            </a:custGeom>
            <a:ln w="27101" cap="flat">
              <a:solidFill>
                <a:srgbClr val="0058AB">
                  <a:alpha val="100000"/>
                </a:srgbClr>
              </a:solidFill>
              <a:prstDash val="solid"/>
              <a:round/>
            </a:ln>
          </p:spPr>
          <p:txBody>
            <a:bodyPr/>
            <a:lstStyle/>
            <a:p/>
          </p:txBody>
        </p:sp>
        <p:sp>
          <p:nvSpPr>
            <p:cNvPr id="77" name="pl77"/>
            <p:cNvSpPr/>
            <p:nvPr/>
          </p:nvSpPr>
          <p:spPr>
            <a:xfrm>
              <a:off x="1416218" y="2157876"/>
              <a:ext cx="6663577" cy="164894"/>
            </a:xfrm>
            <a:custGeom>
              <a:avLst/>
              <a:pathLst>
                <a:path w="6663577" h="164894">
                  <a:moveTo>
                    <a:pt x="0" y="123670"/>
                  </a:moveTo>
                  <a:lnTo>
                    <a:pt x="266543" y="123670"/>
                  </a:lnTo>
                  <a:lnTo>
                    <a:pt x="533086" y="144282"/>
                  </a:lnTo>
                  <a:lnTo>
                    <a:pt x="799629" y="82447"/>
                  </a:lnTo>
                  <a:lnTo>
                    <a:pt x="1066172" y="82447"/>
                  </a:lnTo>
                  <a:lnTo>
                    <a:pt x="1332715" y="41223"/>
                  </a:lnTo>
                  <a:lnTo>
                    <a:pt x="1599258" y="0"/>
                  </a:lnTo>
                  <a:lnTo>
                    <a:pt x="1865801" y="20611"/>
                  </a:lnTo>
                  <a:lnTo>
                    <a:pt x="2132344" y="61835"/>
                  </a:lnTo>
                  <a:lnTo>
                    <a:pt x="2398888" y="82447"/>
                  </a:lnTo>
                  <a:lnTo>
                    <a:pt x="2665431" y="123670"/>
                  </a:lnTo>
                  <a:lnTo>
                    <a:pt x="2931974" y="164894"/>
                  </a:lnTo>
                  <a:lnTo>
                    <a:pt x="3198517" y="82447"/>
                  </a:lnTo>
                  <a:lnTo>
                    <a:pt x="3465060" y="82447"/>
                  </a:lnTo>
                  <a:lnTo>
                    <a:pt x="3731603" y="82447"/>
                  </a:lnTo>
                  <a:lnTo>
                    <a:pt x="3998146" y="82447"/>
                  </a:lnTo>
                  <a:lnTo>
                    <a:pt x="4264689" y="82447"/>
                  </a:lnTo>
                  <a:lnTo>
                    <a:pt x="4531233" y="82447"/>
                  </a:lnTo>
                  <a:lnTo>
                    <a:pt x="4797776" y="82447"/>
                  </a:lnTo>
                  <a:lnTo>
                    <a:pt x="5064319" y="82447"/>
                  </a:lnTo>
                  <a:lnTo>
                    <a:pt x="5330862" y="61835"/>
                  </a:lnTo>
                  <a:lnTo>
                    <a:pt x="5597405" y="61835"/>
                  </a:lnTo>
                  <a:lnTo>
                    <a:pt x="5863948" y="61835"/>
                  </a:lnTo>
                  <a:lnTo>
                    <a:pt x="6130491" y="61835"/>
                  </a:lnTo>
                  <a:lnTo>
                    <a:pt x="6397034" y="61835"/>
                  </a:lnTo>
                  <a:lnTo>
                    <a:pt x="6663577" y="61835"/>
                  </a:lnTo>
                </a:path>
              </a:pathLst>
            </a:custGeom>
            <a:ln w="27101" cap="flat">
              <a:solidFill>
                <a:srgbClr val="F26A21">
                  <a:alpha val="100000"/>
                </a:srgbClr>
              </a:solidFill>
              <a:prstDash val="solid"/>
              <a:round/>
            </a:ln>
          </p:spPr>
          <p:txBody>
            <a:bodyPr/>
            <a:lstStyle/>
            <a:p/>
          </p:txBody>
        </p:sp>
        <p:sp>
          <p:nvSpPr>
            <p:cNvPr id="78" name="tx78"/>
            <p:cNvSpPr/>
            <p:nvPr/>
          </p:nvSpPr>
          <p:spPr>
            <a:xfrm>
              <a:off x="1355928"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9" name="tx79"/>
            <p:cNvSpPr/>
            <p:nvPr/>
          </p:nvSpPr>
          <p:spPr>
            <a:xfrm>
              <a:off x="2688644"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4021359"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5354075"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2" name="tx82"/>
            <p:cNvSpPr/>
            <p:nvPr/>
          </p:nvSpPr>
          <p:spPr>
            <a:xfrm>
              <a:off x="6420247" y="2083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3" name="tx83"/>
            <p:cNvSpPr/>
            <p:nvPr/>
          </p:nvSpPr>
          <p:spPr>
            <a:xfrm>
              <a:off x="6686790" y="2062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4" name="tx84"/>
            <p:cNvSpPr/>
            <p:nvPr/>
          </p:nvSpPr>
          <p:spPr>
            <a:xfrm>
              <a:off x="6953334" y="2062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5" name="tx85"/>
            <p:cNvSpPr/>
            <p:nvPr/>
          </p:nvSpPr>
          <p:spPr>
            <a:xfrm>
              <a:off x="7219877" y="2062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6" name="tx86"/>
            <p:cNvSpPr/>
            <p:nvPr/>
          </p:nvSpPr>
          <p:spPr>
            <a:xfrm>
              <a:off x="7486420" y="2062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7" name="tx87"/>
            <p:cNvSpPr/>
            <p:nvPr/>
          </p:nvSpPr>
          <p:spPr>
            <a:xfrm>
              <a:off x="7752963" y="2062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8" name="tx88"/>
            <p:cNvSpPr/>
            <p:nvPr/>
          </p:nvSpPr>
          <p:spPr>
            <a:xfrm>
              <a:off x="8019506" y="2062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9" name="tx89"/>
            <p:cNvSpPr/>
            <p:nvPr/>
          </p:nvSpPr>
          <p:spPr>
            <a:xfrm>
              <a:off x="1355928" y="2334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89</a:t>
              </a:r>
            </a:p>
          </p:txBody>
        </p:sp>
        <p:sp>
          <p:nvSpPr>
            <p:cNvPr id="90" name="tx90"/>
            <p:cNvSpPr/>
            <p:nvPr/>
          </p:nvSpPr>
          <p:spPr>
            <a:xfrm>
              <a:off x="2688644" y="2251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93</a:t>
              </a:r>
            </a:p>
          </p:txBody>
        </p:sp>
        <p:sp>
          <p:nvSpPr>
            <p:cNvPr id="91" name="tx91"/>
            <p:cNvSpPr/>
            <p:nvPr/>
          </p:nvSpPr>
          <p:spPr>
            <a:xfrm>
              <a:off x="4021359" y="2334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89</a:t>
              </a:r>
            </a:p>
          </p:txBody>
        </p:sp>
        <p:sp>
          <p:nvSpPr>
            <p:cNvPr id="92" name="tx92"/>
            <p:cNvSpPr/>
            <p:nvPr/>
          </p:nvSpPr>
          <p:spPr>
            <a:xfrm>
              <a:off x="5354075" y="2293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91</a:t>
              </a:r>
            </a:p>
          </p:txBody>
        </p:sp>
        <p:sp>
          <p:nvSpPr>
            <p:cNvPr id="93" name="tx93"/>
            <p:cNvSpPr/>
            <p:nvPr/>
          </p:nvSpPr>
          <p:spPr>
            <a:xfrm>
              <a:off x="6420247" y="2293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91</a:t>
              </a:r>
            </a:p>
          </p:txBody>
        </p:sp>
        <p:sp>
          <p:nvSpPr>
            <p:cNvPr id="94" name="tx94"/>
            <p:cNvSpPr/>
            <p:nvPr/>
          </p:nvSpPr>
          <p:spPr>
            <a:xfrm>
              <a:off x="6686790" y="22723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92</a:t>
              </a:r>
            </a:p>
          </p:txBody>
        </p:sp>
        <p:sp>
          <p:nvSpPr>
            <p:cNvPr id="95" name="tx95"/>
            <p:cNvSpPr/>
            <p:nvPr/>
          </p:nvSpPr>
          <p:spPr>
            <a:xfrm>
              <a:off x="6953334" y="22723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92</a:t>
              </a:r>
            </a:p>
          </p:txBody>
        </p:sp>
        <p:sp>
          <p:nvSpPr>
            <p:cNvPr id="96" name="tx96"/>
            <p:cNvSpPr/>
            <p:nvPr/>
          </p:nvSpPr>
          <p:spPr>
            <a:xfrm>
              <a:off x="7219877" y="22723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92</a:t>
              </a:r>
            </a:p>
          </p:txBody>
        </p:sp>
        <p:sp>
          <p:nvSpPr>
            <p:cNvPr id="97" name="tx97"/>
            <p:cNvSpPr/>
            <p:nvPr/>
          </p:nvSpPr>
          <p:spPr>
            <a:xfrm>
              <a:off x="7486420" y="22723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92</a:t>
              </a:r>
            </a:p>
          </p:txBody>
        </p:sp>
        <p:sp>
          <p:nvSpPr>
            <p:cNvPr id="98" name="tx98"/>
            <p:cNvSpPr/>
            <p:nvPr/>
          </p:nvSpPr>
          <p:spPr>
            <a:xfrm>
              <a:off x="7752963" y="22723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92</a:t>
              </a:r>
            </a:p>
          </p:txBody>
        </p:sp>
        <p:sp>
          <p:nvSpPr>
            <p:cNvPr id="99" name="tx99"/>
            <p:cNvSpPr/>
            <p:nvPr/>
          </p:nvSpPr>
          <p:spPr>
            <a:xfrm>
              <a:off x="8019506" y="22723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92</a:t>
              </a:r>
            </a:p>
          </p:txBody>
        </p:sp>
        <p:sp>
          <p:nvSpPr>
            <p:cNvPr id="100" name="tx100"/>
            <p:cNvSpPr/>
            <p:nvPr/>
          </p:nvSpPr>
          <p:spPr>
            <a:xfrm>
              <a:off x="1310724" y="386867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16.4</a:t>
              </a:r>
            </a:p>
          </p:txBody>
        </p:sp>
        <p:sp>
          <p:nvSpPr>
            <p:cNvPr id="101" name="tx101"/>
            <p:cNvSpPr/>
            <p:nvPr/>
          </p:nvSpPr>
          <p:spPr>
            <a:xfrm>
              <a:off x="2643440" y="390348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13.7</a:t>
              </a:r>
            </a:p>
          </p:txBody>
        </p:sp>
        <p:sp>
          <p:nvSpPr>
            <p:cNvPr id="102" name="tx102"/>
            <p:cNvSpPr/>
            <p:nvPr/>
          </p:nvSpPr>
          <p:spPr>
            <a:xfrm>
              <a:off x="3976155" y="3885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15.1</a:t>
              </a:r>
            </a:p>
          </p:txBody>
        </p:sp>
        <p:sp>
          <p:nvSpPr>
            <p:cNvPr id="103" name="tx103"/>
            <p:cNvSpPr/>
            <p:nvPr/>
          </p:nvSpPr>
          <p:spPr>
            <a:xfrm>
              <a:off x="5308871" y="383413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19.1</a:t>
              </a:r>
            </a:p>
          </p:txBody>
        </p:sp>
        <p:sp>
          <p:nvSpPr>
            <p:cNvPr id="104" name="tx104"/>
            <p:cNvSpPr/>
            <p:nvPr/>
          </p:nvSpPr>
          <p:spPr>
            <a:xfrm>
              <a:off x="6375043" y="365474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33.4</a:t>
              </a:r>
            </a:p>
          </p:txBody>
        </p:sp>
        <p:sp>
          <p:nvSpPr>
            <p:cNvPr id="105" name="tx105"/>
            <p:cNvSpPr/>
            <p:nvPr/>
          </p:nvSpPr>
          <p:spPr>
            <a:xfrm>
              <a:off x="6641586" y="371169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28.9</a:t>
              </a:r>
            </a:p>
          </p:txBody>
        </p:sp>
        <p:sp>
          <p:nvSpPr>
            <p:cNvPr id="106" name="tx106"/>
            <p:cNvSpPr/>
            <p:nvPr/>
          </p:nvSpPr>
          <p:spPr>
            <a:xfrm>
              <a:off x="6908130" y="370409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29.5</a:t>
              </a:r>
            </a:p>
          </p:txBody>
        </p:sp>
        <p:sp>
          <p:nvSpPr>
            <p:cNvPr id="107" name="tx107"/>
            <p:cNvSpPr/>
            <p:nvPr/>
          </p:nvSpPr>
          <p:spPr>
            <a:xfrm>
              <a:off x="7174673" y="371921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28.3</a:t>
              </a:r>
            </a:p>
          </p:txBody>
        </p:sp>
        <p:sp>
          <p:nvSpPr>
            <p:cNvPr id="108" name="tx108"/>
            <p:cNvSpPr/>
            <p:nvPr/>
          </p:nvSpPr>
          <p:spPr>
            <a:xfrm>
              <a:off x="7441216" y="371716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28.4</a:t>
              </a:r>
            </a:p>
          </p:txBody>
        </p:sp>
        <p:sp>
          <p:nvSpPr>
            <p:cNvPr id="109" name="tx109"/>
            <p:cNvSpPr/>
            <p:nvPr/>
          </p:nvSpPr>
          <p:spPr>
            <a:xfrm>
              <a:off x="7707759" y="37127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28.8</a:t>
              </a:r>
            </a:p>
          </p:txBody>
        </p:sp>
        <p:sp>
          <p:nvSpPr>
            <p:cNvPr id="110" name="tx110"/>
            <p:cNvSpPr/>
            <p:nvPr/>
          </p:nvSpPr>
          <p:spPr>
            <a:xfrm>
              <a:off x="7974302" y="371266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28.8</a:t>
              </a:r>
            </a:p>
          </p:txBody>
        </p:sp>
        <p:sp>
          <p:nvSpPr>
            <p:cNvPr id="111" name="tx111"/>
            <p:cNvSpPr/>
            <p:nvPr/>
          </p:nvSpPr>
          <p:spPr>
            <a:xfrm>
              <a:off x="1310724" y="341351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19.7</a:t>
              </a:r>
            </a:p>
          </p:txBody>
        </p:sp>
        <p:sp>
          <p:nvSpPr>
            <p:cNvPr id="112" name="tx112"/>
            <p:cNvSpPr/>
            <p:nvPr/>
          </p:nvSpPr>
          <p:spPr>
            <a:xfrm>
              <a:off x="2643440" y="360249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10.2</a:t>
              </a:r>
            </a:p>
          </p:txBody>
        </p:sp>
        <p:sp>
          <p:nvSpPr>
            <p:cNvPr id="113" name="tx113"/>
            <p:cNvSpPr/>
            <p:nvPr/>
          </p:nvSpPr>
          <p:spPr>
            <a:xfrm>
              <a:off x="3976155" y="336422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26.3</a:t>
              </a:r>
            </a:p>
          </p:txBody>
        </p:sp>
        <p:sp>
          <p:nvSpPr>
            <p:cNvPr id="114" name="tx114"/>
            <p:cNvSpPr/>
            <p:nvPr/>
          </p:nvSpPr>
          <p:spPr>
            <a:xfrm>
              <a:off x="5308871" y="339953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15.3</a:t>
              </a:r>
            </a:p>
          </p:txBody>
        </p:sp>
        <p:sp>
          <p:nvSpPr>
            <p:cNvPr id="115" name="tx115"/>
            <p:cNvSpPr/>
            <p:nvPr/>
          </p:nvSpPr>
          <p:spPr>
            <a:xfrm>
              <a:off x="1310724" y="308759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36.1</a:t>
              </a:r>
            </a:p>
          </p:txBody>
        </p:sp>
        <p:sp>
          <p:nvSpPr>
            <p:cNvPr id="116" name="tx116"/>
            <p:cNvSpPr/>
            <p:nvPr/>
          </p:nvSpPr>
          <p:spPr>
            <a:xfrm>
              <a:off x="2643440" y="339581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23.9</a:t>
              </a:r>
            </a:p>
          </p:txBody>
        </p:sp>
        <p:sp>
          <p:nvSpPr>
            <p:cNvPr id="117" name="tx117"/>
            <p:cNvSpPr/>
            <p:nvPr/>
          </p:nvSpPr>
          <p:spPr>
            <a:xfrm>
              <a:off x="3976155" y="2956071"/>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41.4</a:t>
              </a:r>
            </a:p>
          </p:txBody>
        </p:sp>
        <p:sp>
          <p:nvSpPr>
            <p:cNvPr id="118" name="tx118"/>
            <p:cNvSpPr/>
            <p:nvPr/>
          </p:nvSpPr>
          <p:spPr>
            <a:xfrm>
              <a:off x="5308871" y="312880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34.5</a:t>
              </a:r>
            </a:p>
          </p:txBody>
        </p:sp>
        <p:sp>
          <p:nvSpPr>
            <p:cNvPr id="119" name="tx119"/>
            <p:cNvSpPr/>
            <p:nvPr/>
          </p:nvSpPr>
          <p:spPr>
            <a:xfrm>
              <a:off x="6375043" y="315638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33.4</a:t>
              </a:r>
            </a:p>
          </p:txBody>
        </p:sp>
        <p:sp>
          <p:nvSpPr>
            <p:cNvPr id="120" name="tx120"/>
            <p:cNvSpPr/>
            <p:nvPr/>
          </p:nvSpPr>
          <p:spPr>
            <a:xfrm>
              <a:off x="6641586" y="327022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28.9</a:t>
              </a:r>
            </a:p>
          </p:txBody>
        </p:sp>
        <p:sp>
          <p:nvSpPr>
            <p:cNvPr id="121" name="tx121"/>
            <p:cNvSpPr/>
            <p:nvPr/>
          </p:nvSpPr>
          <p:spPr>
            <a:xfrm>
              <a:off x="6908130" y="325502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29.5</a:t>
              </a:r>
            </a:p>
          </p:txBody>
        </p:sp>
        <p:sp>
          <p:nvSpPr>
            <p:cNvPr id="122" name="tx122"/>
            <p:cNvSpPr/>
            <p:nvPr/>
          </p:nvSpPr>
          <p:spPr>
            <a:xfrm>
              <a:off x="7174673" y="32853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28.3</a:t>
              </a:r>
            </a:p>
          </p:txBody>
        </p:sp>
        <p:sp>
          <p:nvSpPr>
            <p:cNvPr id="123" name="tx123"/>
            <p:cNvSpPr/>
            <p:nvPr/>
          </p:nvSpPr>
          <p:spPr>
            <a:xfrm>
              <a:off x="7441216" y="328116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28.4</a:t>
              </a:r>
            </a:p>
          </p:txBody>
        </p:sp>
        <p:sp>
          <p:nvSpPr>
            <p:cNvPr id="124" name="tx124"/>
            <p:cNvSpPr/>
            <p:nvPr/>
          </p:nvSpPr>
          <p:spPr>
            <a:xfrm>
              <a:off x="7707759" y="327229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28.8</a:t>
              </a:r>
            </a:p>
          </p:txBody>
        </p:sp>
        <p:sp>
          <p:nvSpPr>
            <p:cNvPr id="125" name="tx125"/>
            <p:cNvSpPr/>
            <p:nvPr/>
          </p:nvSpPr>
          <p:spPr>
            <a:xfrm>
              <a:off x="7974302" y="327216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28.8</a:t>
              </a:r>
            </a:p>
          </p:txBody>
        </p:sp>
        <p:sp>
          <p:nvSpPr>
            <p:cNvPr id="126" name="tx126"/>
            <p:cNvSpPr/>
            <p:nvPr/>
          </p:nvSpPr>
          <p:spPr>
            <a:xfrm>
              <a:off x="717597"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7" name="tx127"/>
            <p:cNvSpPr/>
            <p:nvPr/>
          </p:nvSpPr>
          <p:spPr>
            <a:xfrm>
              <a:off x="639902" y="343368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28" name="tx128"/>
            <p:cNvSpPr/>
            <p:nvPr/>
          </p:nvSpPr>
          <p:spPr>
            <a:xfrm>
              <a:off x="639902" y="2803479"/>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29" name="tx129"/>
            <p:cNvSpPr/>
            <p:nvPr/>
          </p:nvSpPr>
          <p:spPr>
            <a:xfrm>
              <a:off x="639902" y="2173686"/>
              <a:ext cx="248567"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30" name="tx130"/>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6" name="tx146"/>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7" name="tx147"/>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48" name="pl148"/>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9" name="pl149"/>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0" name="tx150"/>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1" name="tx151"/>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2" name="rc152"/>
            <p:cNvSpPr/>
            <p:nvPr/>
          </p:nvSpPr>
          <p:spPr>
            <a:xfrm>
              <a:off x="4663170" y="4979579"/>
              <a:ext cx="201456" cy="201456"/>
            </a:xfrm>
            <a:prstGeom prst="rect">
              <a:avLst/>
            </a:prstGeom>
            <a:solidFill>
              <a:srgbClr val="B3B3B3">
                <a:alpha val="85098"/>
              </a:srgbClr>
            </a:solidFill>
          </p:spPr>
          <p:txBody>
            <a:bodyPr/>
            <a:lstStyle/>
            <a:p/>
          </p:txBody>
        </p:sp>
        <p:sp>
          <p:nvSpPr>
            <p:cNvPr id="153" name="rc153"/>
            <p:cNvSpPr/>
            <p:nvPr/>
          </p:nvSpPr>
          <p:spPr>
            <a:xfrm>
              <a:off x="5565324" y="4979579"/>
              <a:ext cx="201456" cy="201456"/>
            </a:xfrm>
            <a:prstGeom prst="rect">
              <a:avLst/>
            </a:prstGeom>
            <a:solidFill>
              <a:srgbClr val="1CABE2">
                <a:alpha val="85098"/>
              </a:srgbClr>
            </a:solidFill>
          </p:spPr>
          <p:txBody>
            <a:bodyPr/>
            <a:lstStyle/>
            <a:p/>
          </p:txBody>
        </p:sp>
        <p:sp>
          <p:nvSpPr>
            <p:cNvPr id="154" name="tx154"/>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55" name="tx155"/>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56" name="tx156"/>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57" name="tx157"/>
            <p:cNvSpPr/>
            <p:nvPr/>
          </p:nvSpPr>
          <p:spPr>
            <a:xfrm>
              <a:off x="951100" y="1592892"/>
              <a:ext cx="1482075"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Canada, 2000-2025</a:t>
              </a:r>
            </a:p>
          </p:txBody>
        </p:sp>
        <p:sp>
          <p:nvSpPr>
            <p:cNvPr id="158" name="pl158"/>
            <p:cNvSpPr/>
            <p:nvPr/>
          </p:nvSpPr>
          <p:spPr>
            <a:xfrm>
              <a:off x="233025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4398212"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6466170"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8534129"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3364232"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5432191"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7500150"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9" name="rc169"/>
            <p:cNvSpPr/>
            <p:nvPr/>
          </p:nvSpPr>
          <p:spPr>
            <a:xfrm>
              <a:off x="1296273" y="5726143"/>
              <a:ext cx="6903466" cy="119033"/>
            </a:xfrm>
            <a:prstGeom prst="rect">
              <a:avLst/>
            </a:prstGeom>
            <a:solidFill>
              <a:srgbClr val="1CABE2">
                <a:alpha val="85098"/>
              </a:srgbClr>
            </a:solidFill>
          </p:spPr>
          <p:txBody>
            <a:bodyPr/>
            <a:lstStyle/>
            <a:p/>
          </p:txBody>
        </p:sp>
        <p:sp>
          <p:nvSpPr>
            <p:cNvPr id="170" name="rc170"/>
            <p:cNvSpPr/>
            <p:nvPr/>
          </p:nvSpPr>
          <p:spPr>
            <a:xfrm>
              <a:off x="1296273" y="5577352"/>
              <a:ext cx="5953032" cy="119033"/>
            </a:xfrm>
            <a:prstGeom prst="rect">
              <a:avLst/>
            </a:prstGeom>
            <a:solidFill>
              <a:srgbClr val="1CABE2">
                <a:alpha val="85098"/>
              </a:srgbClr>
            </a:solidFill>
          </p:spPr>
          <p:txBody>
            <a:bodyPr/>
            <a:lstStyle/>
            <a:p/>
          </p:txBody>
        </p:sp>
        <p:sp>
          <p:nvSpPr>
            <p:cNvPr id="171" name="rc171"/>
            <p:cNvSpPr/>
            <p:nvPr/>
          </p:nvSpPr>
          <p:spPr>
            <a:xfrm>
              <a:off x="1296273" y="5428560"/>
              <a:ext cx="5954066" cy="119033"/>
            </a:xfrm>
            <a:prstGeom prst="rect">
              <a:avLst/>
            </a:prstGeom>
            <a:solidFill>
              <a:srgbClr val="1CABE2">
                <a:alpha val="85098"/>
              </a:srgbClr>
            </a:solidFill>
          </p:spPr>
          <p:txBody>
            <a:bodyPr/>
            <a:lstStyle/>
            <a:p/>
          </p:txBody>
        </p:sp>
        <p:sp>
          <p:nvSpPr>
            <p:cNvPr id="172" name="rc172"/>
            <p:cNvSpPr/>
            <p:nvPr/>
          </p:nvSpPr>
          <p:spPr>
            <a:xfrm>
              <a:off x="8199740" y="5726143"/>
              <a:ext cx="0" cy="119033"/>
            </a:xfrm>
            <a:prstGeom prst="rect">
              <a:avLst/>
            </a:prstGeom>
            <a:solidFill>
              <a:srgbClr val="B3B3B3">
                <a:alpha val="85098"/>
              </a:srgbClr>
            </a:solidFill>
          </p:spPr>
          <p:txBody>
            <a:bodyPr/>
            <a:lstStyle/>
            <a:p/>
          </p:txBody>
        </p:sp>
        <p:sp>
          <p:nvSpPr>
            <p:cNvPr id="173" name="rc173"/>
            <p:cNvSpPr/>
            <p:nvPr/>
          </p:nvSpPr>
          <p:spPr>
            <a:xfrm>
              <a:off x="7249306" y="5577352"/>
              <a:ext cx="0" cy="119033"/>
            </a:xfrm>
            <a:prstGeom prst="rect">
              <a:avLst/>
            </a:prstGeom>
            <a:solidFill>
              <a:srgbClr val="B3B3B3">
                <a:alpha val="85098"/>
              </a:srgbClr>
            </a:solidFill>
          </p:spPr>
          <p:txBody>
            <a:bodyPr/>
            <a:lstStyle/>
            <a:p/>
          </p:txBody>
        </p:sp>
        <p:sp>
          <p:nvSpPr>
            <p:cNvPr id="174" name="rc174"/>
            <p:cNvSpPr/>
            <p:nvPr/>
          </p:nvSpPr>
          <p:spPr>
            <a:xfrm>
              <a:off x="7250340" y="5428560"/>
              <a:ext cx="0" cy="119033"/>
            </a:xfrm>
            <a:prstGeom prst="rect">
              <a:avLst/>
            </a:prstGeom>
            <a:solidFill>
              <a:srgbClr val="B3B3B3">
                <a:alpha val="85098"/>
              </a:srgbClr>
            </a:solidFill>
          </p:spPr>
          <p:txBody>
            <a:bodyPr/>
            <a:lstStyle/>
            <a:p/>
          </p:txBody>
        </p:sp>
        <p:sp>
          <p:nvSpPr>
            <p:cNvPr id="175" name="tx175"/>
            <p:cNvSpPr/>
            <p:nvPr/>
          </p:nvSpPr>
          <p:spPr>
            <a:xfrm>
              <a:off x="8312267" y="574246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33.4</a:t>
              </a:r>
            </a:p>
          </p:txBody>
        </p:sp>
        <p:sp>
          <p:nvSpPr>
            <p:cNvPr id="176" name="tx176"/>
            <p:cNvSpPr/>
            <p:nvPr/>
          </p:nvSpPr>
          <p:spPr>
            <a:xfrm>
              <a:off x="7361833"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28.8</a:t>
              </a:r>
            </a:p>
          </p:txBody>
        </p:sp>
        <p:sp>
          <p:nvSpPr>
            <p:cNvPr id="177" name="tx177"/>
            <p:cNvSpPr/>
            <p:nvPr/>
          </p:nvSpPr>
          <p:spPr>
            <a:xfrm>
              <a:off x="7362867"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28.8</a:t>
              </a:r>
            </a:p>
          </p:txBody>
        </p:sp>
        <p:sp>
          <p:nvSpPr>
            <p:cNvPr id="178" name="tx178"/>
            <p:cNvSpPr/>
            <p:nvPr/>
          </p:nvSpPr>
          <p:spPr>
            <a:xfrm>
              <a:off x="4635480" y="574246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33.4</a:t>
              </a:r>
            </a:p>
          </p:txBody>
        </p:sp>
        <p:sp>
          <p:nvSpPr>
            <p:cNvPr id="179" name="tx179"/>
            <p:cNvSpPr/>
            <p:nvPr/>
          </p:nvSpPr>
          <p:spPr>
            <a:xfrm>
              <a:off x="4160263"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28.8</a:t>
              </a:r>
            </a:p>
          </p:txBody>
        </p:sp>
        <p:sp>
          <p:nvSpPr>
            <p:cNvPr id="180" name="tx180"/>
            <p:cNvSpPr/>
            <p:nvPr/>
          </p:nvSpPr>
          <p:spPr>
            <a:xfrm>
              <a:off x="4160780"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28.8</a:t>
              </a:r>
            </a:p>
          </p:txBody>
        </p:sp>
        <p:sp>
          <p:nvSpPr>
            <p:cNvPr id="181" name="tx181"/>
            <p:cNvSpPr/>
            <p:nvPr/>
          </p:nvSpPr>
          <p:spPr>
            <a:xfrm>
              <a:off x="8085604" y="574252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82" name="tx182"/>
            <p:cNvSpPr/>
            <p:nvPr/>
          </p:nvSpPr>
          <p:spPr>
            <a:xfrm>
              <a:off x="7135170" y="5593732"/>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83" name="tx183"/>
            <p:cNvSpPr/>
            <p:nvPr/>
          </p:nvSpPr>
          <p:spPr>
            <a:xfrm>
              <a:off x="7136204" y="5444941"/>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84" name="tx184"/>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5" name="tx185"/>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6" name="tx186"/>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7" name="tx187"/>
            <p:cNvSpPr/>
            <p:nvPr/>
          </p:nvSpPr>
          <p:spPr>
            <a:xfrm>
              <a:off x="121083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88" name="tx188"/>
            <p:cNvSpPr/>
            <p:nvPr/>
          </p:nvSpPr>
          <p:spPr>
            <a:xfrm>
              <a:off x="3239948"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89" name="tx189"/>
            <p:cNvSpPr/>
            <p:nvPr/>
          </p:nvSpPr>
          <p:spPr>
            <a:xfrm>
              <a:off x="5307907"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90" name="tx190"/>
            <p:cNvSpPr/>
            <p:nvPr/>
          </p:nvSpPr>
          <p:spPr>
            <a:xfrm>
              <a:off x="7375866" y="5935382"/>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91" name="tx191"/>
            <p:cNvSpPr/>
            <p:nvPr/>
          </p:nvSpPr>
          <p:spPr>
            <a:xfrm>
              <a:off x="3509329"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92" name="tx192"/>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3" name="tx193"/>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94" name="tx194"/>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Canada.
In 2025, DTP1 coverage in Canada remained constant 92%. The number of children missing out on any DTP vaccination (zero-dose children) remained constant at from 29,000 in 2024 to 29,000 in 2025.
DTP3 coverage remained constant 92% in 2025, leaving 29,000 children vulnerable to vaccine-preventable diseases.</a:t>
            </a:r>
          </a:p>
        </p:txBody>
      </p:sp>
      <p:sp>
        <p:nvSpPr>
          <p:cNvPr id="19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92% and DTP3 was 92%, leaving 29,000 children un- or under-vaccinated, including 29,000 zero-dose and &lt;100 with only partial protection.</a:t>
            </a:r>
          </a:p>
        </p:txBody>
      </p:sp>
      <p:grpSp xmlns:pic="http://schemas.openxmlformats.org/drawingml/2006/picture">
        <p:nvGrpSpPr>
          <p:cNvPr id="197" name=""/>
          <p:cNvGrpSpPr/>
          <p:nvPr/>
        </p:nvGrpSpPr>
        <p:grpSpPr>
          <a:xfrm>
            <a:off x="292608" y="1005840"/>
            <a:ext cx="8595360" cy="28575"/>
            <a:chOff x="292608" y="1005840"/>
            <a:chExt cx="8595360" cy="28575"/>
          </a:xfrm>
        </p:grpSpPr>
        <p:sp>
          <p:nvSpPr>
            <p:cNvPr id="19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174970"/>
            </a:xfrm>
            <a:custGeom>
              <a:avLst/>
              <a:pathLst>
                <a:path w="3397293" h="174970">
                  <a:moveTo>
                    <a:pt x="0" y="87485"/>
                  </a:moveTo>
                  <a:lnTo>
                    <a:pt x="135891" y="87485"/>
                  </a:lnTo>
                  <a:lnTo>
                    <a:pt x="271783" y="87485"/>
                  </a:lnTo>
                  <a:lnTo>
                    <a:pt x="407675" y="87485"/>
                  </a:lnTo>
                  <a:lnTo>
                    <a:pt x="543566" y="65614"/>
                  </a:lnTo>
                  <a:lnTo>
                    <a:pt x="679458" y="65614"/>
                  </a:lnTo>
                  <a:lnTo>
                    <a:pt x="815350" y="65614"/>
                  </a:lnTo>
                  <a:lnTo>
                    <a:pt x="951242" y="65614"/>
                  </a:lnTo>
                  <a:lnTo>
                    <a:pt x="1087133" y="65614"/>
                  </a:lnTo>
                  <a:lnTo>
                    <a:pt x="1223025" y="65614"/>
                  </a:lnTo>
                  <a:lnTo>
                    <a:pt x="1358917" y="65614"/>
                  </a:lnTo>
                  <a:lnTo>
                    <a:pt x="1494809" y="65614"/>
                  </a:lnTo>
                  <a:lnTo>
                    <a:pt x="1630700" y="0"/>
                  </a:lnTo>
                  <a:lnTo>
                    <a:pt x="1766592" y="87485"/>
                  </a:lnTo>
                  <a:lnTo>
                    <a:pt x="1902484" y="174970"/>
                  </a:lnTo>
                  <a:lnTo>
                    <a:pt x="2038375" y="87485"/>
                  </a:lnTo>
                  <a:lnTo>
                    <a:pt x="2174267" y="174970"/>
                  </a:lnTo>
                  <a:lnTo>
                    <a:pt x="2310159" y="109356"/>
                  </a:lnTo>
                  <a:lnTo>
                    <a:pt x="2446051" y="109356"/>
                  </a:lnTo>
                  <a:lnTo>
                    <a:pt x="2581942" y="174970"/>
                  </a:lnTo>
                  <a:lnTo>
                    <a:pt x="2717834" y="153099"/>
                  </a:lnTo>
                  <a:lnTo>
                    <a:pt x="2853726" y="153099"/>
                  </a:lnTo>
                  <a:lnTo>
                    <a:pt x="2989618" y="153099"/>
                  </a:lnTo>
                  <a:lnTo>
                    <a:pt x="3125509" y="153099"/>
                  </a:lnTo>
                  <a:lnTo>
                    <a:pt x="3261401" y="153099"/>
                  </a:lnTo>
                  <a:lnTo>
                    <a:pt x="3397293" y="153099"/>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16302"/>
              <a:ext cx="3397293" cy="43742"/>
            </a:xfrm>
            <a:custGeom>
              <a:avLst/>
              <a:pathLst>
                <a:path w="3397293" h="43742">
                  <a:moveTo>
                    <a:pt x="0" y="21871"/>
                  </a:moveTo>
                  <a:lnTo>
                    <a:pt x="135891" y="21871"/>
                  </a:lnTo>
                  <a:lnTo>
                    <a:pt x="271783" y="21871"/>
                  </a:lnTo>
                  <a:lnTo>
                    <a:pt x="407675" y="21871"/>
                  </a:lnTo>
                  <a:lnTo>
                    <a:pt x="543566" y="21871"/>
                  </a:lnTo>
                  <a:lnTo>
                    <a:pt x="679458" y="0"/>
                  </a:lnTo>
                  <a:lnTo>
                    <a:pt x="815350" y="0"/>
                  </a:lnTo>
                  <a:lnTo>
                    <a:pt x="951242" y="0"/>
                  </a:lnTo>
                  <a:lnTo>
                    <a:pt x="1087133" y="21871"/>
                  </a:lnTo>
                  <a:lnTo>
                    <a:pt x="1223025" y="21871"/>
                  </a:lnTo>
                  <a:lnTo>
                    <a:pt x="1358917" y="21871"/>
                  </a:lnTo>
                  <a:lnTo>
                    <a:pt x="1494809" y="21871"/>
                  </a:lnTo>
                  <a:lnTo>
                    <a:pt x="1630700" y="21871"/>
                  </a:lnTo>
                  <a:lnTo>
                    <a:pt x="1766592" y="21871"/>
                  </a:lnTo>
                  <a:lnTo>
                    <a:pt x="1902484" y="21871"/>
                  </a:lnTo>
                  <a:lnTo>
                    <a:pt x="2038375" y="21871"/>
                  </a:lnTo>
                  <a:lnTo>
                    <a:pt x="2174267" y="21871"/>
                  </a:lnTo>
                  <a:lnTo>
                    <a:pt x="2310159" y="21871"/>
                  </a:lnTo>
                  <a:lnTo>
                    <a:pt x="2446051" y="21871"/>
                  </a:lnTo>
                  <a:lnTo>
                    <a:pt x="2581942" y="21871"/>
                  </a:lnTo>
                  <a:lnTo>
                    <a:pt x="2717834" y="21871"/>
                  </a:lnTo>
                  <a:lnTo>
                    <a:pt x="2853726" y="21871"/>
                  </a:lnTo>
                  <a:lnTo>
                    <a:pt x="2989618" y="21871"/>
                  </a:lnTo>
                  <a:lnTo>
                    <a:pt x="3125509" y="21871"/>
                  </a:lnTo>
                  <a:lnTo>
                    <a:pt x="3261401" y="21871"/>
                  </a:lnTo>
                  <a:lnTo>
                    <a:pt x="3397293" y="437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174970"/>
            </a:xfrm>
            <a:custGeom>
              <a:avLst/>
              <a:pathLst>
                <a:path w="3397293" h="174970">
                  <a:moveTo>
                    <a:pt x="0" y="87485"/>
                  </a:moveTo>
                  <a:lnTo>
                    <a:pt x="135891" y="87485"/>
                  </a:lnTo>
                  <a:lnTo>
                    <a:pt x="271783" y="87485"/>
                  </a:lnTo>
                  <a:lnTo>
                    <a:pt x="407675" y="87485"/>
                  </a:lnTo>
                  <a:lnTo>
                    <a:pt x="543566" y="65614"/>
                  </a:lnTo>
                  <a:lnTo>
                    <a:pt x="679458" y="65614"/>
                  </a:lnTo>
                  <a:lnTo>
                    <a:pt x="815350" y="65614"/>
                  </a:lnTo>
                  <a:lnTo>
                    <a:pt x="951242" y="65614"/>
                  </a:lnTo>
                  <a:lnTo>
                    <a:pt x="1087133" y="65614"/>
                  </a:lnTo>
                  <a:lnTo>
                    <a:pt x="1223025" y="65614"/>
                  </a:lnTo>
                  <a:lnTo>
                    <a:pt x="1358917" y="65614"/>
                  </a:lnTo>
                  <a:lnTo>
                    <a:pt x="1494809" y="65614"/>
                  </a:lnTo>
                  <a:lnTo>
                    <a:pt x="1630700" y="0"/>
                  </a:lnTo>
                  <a:lnTo>
                    <a:pt x="1766592" y="87485"/>
                  </a:lnTo>
                  <a:lnTo>
                    <a:pt x="1902484" y="174970"/>
                  </a:lnTo>
                  <a:lnTo>
                    <a:pt x="2038375" y="87485"/>
                  </a:lnTo>
                  <a:lnTo>
                    <a:pt x="2174267" y="174970"/>
                  </a:lnTo>
                  <a:lnTo>
                    <a:pt x="2310159" y="109356"/>
                  </a:lnTo>
                  <a:lnTo>
                    <a:pt x="2446051" y="109356"/>
                  </a:lnTo>
                  <a:lnTo>
                    <a:pt x="2581942" y="174970"/>
                  </a:lnTo>
                  <a:lnTo>
                    <a:pt x="2717834" y="153099"/>
                  </a:lnTo>
                  <a:lnTo>
                    <a:pt x="2853726" y="153099"/>
                  </a:lnTo>
                  <a:lnTo>
                    <a:pt x="2989618" y="153099"/>
                  </a:lnTo>
                  <a:lnTo>
                    <a:pt x="3125509" y="153099"/>
                  </a:lnTo>
                  <a:lnTo>
                    <a:pt x="3261401" y="153099"/>
                  </a:lnTo>
                  <a:lnTo>
                    <a:pt x="3397293" y="153099"/>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174970"/>
            </a:xfrm>
            <a:custGeom>
              <a:avLst/>
              <a:pathLst>
                <a:path w="3397293" h="174970">
                  <a:moveTo>
                    <a:pt x="0" y="87485"/>
                  </a:moveTo>
                  <a:lnTo>
                    <a:pt x="135891" y="87485"/>
                  </a:lnTo>
                  <a:lnTo>
                    <a:pt x="271783" y="87485"/>
                  </a:lnTo>
                  <a:lnTo>
                    <a:pt x="407675" y="87485"/>
                  </a:lnTo>
                  <a:lnTo>
                    <a:pt x="543566" y="65614"/>
                  </a:lnTo>
                  <a:lnTo>
                    <a:pt x="679458" y="65614"/>
                  </a:lnTo>
                  <a:lnTo>
                    <a:pt x="815350" y="65614"/>
                  </a:lnTo>
                  <a:lnTo>
                    <a:pt x="951242" y="65614"/>
                  </a:lnTo>
                  <a:lnTo>
                    <a:pt x="1087133" y="65614"/>
                  </a:lnTo>
                  <a:lnTo>
                    <a:pt x="1223025" y="65614"/>
                  </a:lnTo>
                  <a:lnTo>
                    <a:pt x="1358917" y="65614"/>
                  </a:lnTo>
                  <a:lnTo>
                    <a:pt x="1494809" y="65614"/>
                  </a:lnTo>
                  <a:lnTo>
                    <a:pt x="1630700" y="0"/>
                  </a:lnTo>
                  <a:lnTo>
                    <a:pt x="1766592" y="87485"/>
                  </a:lnTo>
                  <a:lnTo>
                    <a:pt x="1902484" y="174970"/>
                  </a:lnTo>
                  <a:lnTo>
                    <a:pt x="2038375" y="87485"/>
                  </a:lnTo>
                  <a:lnTo>
                    <a:pt x="2174267" y="174970"/>
                  </a:lnTo>
                  <a:lnTo>
                    <a:pt x="2310159" y="109356"/>
                  </a:lnTo>
                  <a:lnTo>
                    <a:pt x="2446051" y="109356"/>
                  </a:lnTo>
                  <a:lnTo>
                    <a:pt x="2581942" y="174970"/>
                  </a:lnTo>
                  <a:lnTo>
                    <a:pt x="2717834" y="153099"/>
                  </a:lnTo>
                  <a:lnTo>
                    <a:pt x="2853726" y="153099"/>
                  </a:lnTo>
                  <a:lnTo>
                    <a:pt x="2989618" y="153099"/>
                  </a:lnTo>
                  <a:lnTo>
                    <a:pt x="3125509" y="153099"/>
                  </a:lnTo>
                  <a:lnTo>
                    <a:pt x="3261401" y="153099"/>
                  </a:lnTo>
                  <a:lnTo>
                    <a:pt x="3397293" y="153099"/>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19196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96</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8328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8328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3127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99373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50383" y="4988970"/>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Canada</a:t>
              </a:r>
            </a:p>
          </p:txBody>
        </p:sp>
        <p:sp>
          <p:nvSpPr>
            <p:cNvPr id="60" name="tx60"/>
            <p:cNvSpPr/>
            <p:nvPr/>
          </p:nvSpPr>
          <p:spPr>
            <a:xfrm>
              <a:off x="249837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60831"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74180" y="1403693"/>
              <a:ext cx="24908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Canada, 2000-2025</a:t>
              </a:r>
            </a:p>
          </p:txBody>
        </p:sp>
        <p:sp>
          <p:nvSpPr>
            <p:cNvPr id="63" name="pl63"/>
            <p:cNvSpPr/>
            <p:nvPr/>
          </p:nvSpPr>
          <p:spPr>
            <a:xfrm>
              <a:off x="5267799" y="371947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86892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01836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41447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29419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44364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2613755"/>
              <a:ext cx="3397293" cy="680441"/>
            </a:xfrm>
            <a:custGeom>
              <a:avLst/>
              <a:pathLst>
                <a:path w="3397293" h="680441">
                  <a:moveTo>
                    <a:pt x="0" y="340220"/>
                  </a:moveTo>
                  <a:lnTo>
                    <a:pt x="135891" y="340220"/>
                  </a:lnTo>
                  <a:lnTo>
                    <a:pt x="271783" y="340220"/>
                  </a:lnTo>
                  <a:lnTo>
                    <a:pt x="407675" y="340220"/>
                  </a:lnTo>
                  <a:lnTo>
                    <a:pt x="543566" y="255165"/>
                  </a:lnTo>
                  <a:lnTo>
                    <a:pt x="679458" y="255165"/>
                  </a:lnTo>
                  <a:lnTo>
                    <a:pt x="815350" y="255165"/>
                  </a:lnTo>
                  <a:lnTo>
                    <a:pt x="951242" y="255165"/>
                  </a:lnTo>
                  <a:lnTo>
                    <a:pt x="1087133" y="255165"/>
                  </a:lnTo>
                  <a:lnTo>
                    <a:pt x="1223025" y="255165"/>
                  </a:lnTo>
                  <a:lnTo>
                    <a:pt x="1358917" y="255165"/>
                  </a:lnTo>
                  <a:lnTo>
                    <a:pt x="1494809" y="255165"/>
                  </a:lnTo>
                  <a:lnTo>
                    <a:pt x="1630700" y="0"/>
                  </a:lnTo>
                  <a:lnTo>
                    <a:pt x="1766592" y="340220"/>
                  </a:lnTo>
                  <a:lnTo>
                    <a:pt x="1902484" y="680441"/>
                  </a:lnTo>
                  <a:lnTo>
                    <a:pt x="2038375" y="340220"/>
                  </a:lnTo>
                  <a:lnTo>
                    <a:pt x="2174267" y="680441"/>
                  </a:lnTo>
                  <a:lnTo>
                    <a:pt x="2310159" y="425276"/>
                  </a:lnTo>
                  <a:lnTo>
                    <a:pt x="2446051" y="425276"/>
                  </a:lnTo>
                  <a:lnTo>
                    <a:pt x="2581942" y="680441"/>
                  </a:lnTo>
                  <a:lnTo>
                    <a:pt x="2717834" y="595386"/>
                  </a:lnTo>
                  <a:lnTo>
                    <a:pt x="2853726" y="595386"/>
                  </a:lnTo>
                  <a:lnTo>
                    <a:pt x="2989618" y="595386"/>
                  </a:lnTo>
                  <a:lnTo>
                    <a:pt x="3125509" y="595386"/>
                  </a:lnTo>
                  <a:lnTo>
                    <a:pt x="3261401" y="595386"/>
                  </a:lnTo>
                  <a:lnTo>
                    <a:pt x="3397293" y="595386"/>
                  </a:lnTo>
                </a:path>
              </a:pathLst>
            </a:custGeom>
            <a:ln w="27101" cap="flat">
              <a:solidFill>
                <a:srgbClr val="0058AB">
                  <a:alpha val="100000"/>
                </a:srgbClr>
              </a:solidFill>
              <a:prstDash val="solid"/>
              <a:round/>
            </a:ln>
          </p:spPr>
          <p:txBody>
            <a:bodyPr/>
            <a:lstStyle/>
            <a:p/>
          </p:txBody>
        </p:sp>
        <p:sp>
          <p:nvSpPr>
            <p:cNvPr id="77" name="pl77"/>
            <p:cNvSpPr/>
            <p:nvPr/>
          </p:nvSpPr>
          <p:spPr>
            <a:xfrm>
              <a:off x="5437664" y="3294197"/>
              <a:ext cx="3397293" cy="765497"/>
            </a:xfrm>
            <a:custGeom>
              <a:avLst/>
              <a:pathLst>
                <a:path w="3397293" h="765497">
                  <a:moveTo>
                    <a:pt x="0" y="765497"/>
                  </a:moveTo>
                  <a:lnTo>
                    <a:pt x="135891" y="680441"/>
                  </a:lnTo>
                  <a:lnTo>
                    <a:pt x="271783" y="680441"/>
                  </a:lnTo>
                  <a:lnTo>
                    <a:pt x="407675" y="595386"/>
                  </a:lnTo>
                  <a:lnTo>
                    <a:pt x="543566" y="510331"/>
                  </a:lnTo>
                  <a:lnTo>
                    <a:pt x="679458" y="425276"/>
                  </a:lnTo>
                  <a:lnTo>
                    <a:pt x="815350" y="340220"/>
                  </a:lnTo>
                  <a:lnTo>
                    <a:pt x="951242" y="340220"/>
                  </a:lnTo>
                  <a:lnTo>
                    <a:pt x="1087133" y="255165"/>
                  </a:lnTo>
                  <a:lnTo>
                    <a:pt x="1223025" y="170110"/>
                  </a:lnTo>
                  <a:lnTo>
                    <a:pt x="1358917" y="170110"/>
                  </a:lnTo>
                  <a:lnTo>
                    <a:pt x="1494809" y="85055"/>
                  </a:lnTo>
                  <a:lnTo>
                    <a:pt x="1630700" y="170110"/>
                  </a:lnTo>
                  <a:lnTo>
                    <a:pt x="1766592" y="170110"/>
                  </a:lnTo>
                  <a:lnTo>
                    <a:pt x="1902484" y="170110"/>
                  </a:lnTo>
                  <a:lnTo>
                    <a:pt x="2038375" y="170110"/>
                  </a:lnTo>
                  <a:lnTo>
                    <a:pt x="2174267" y="85055"/>
                  </a:lnTo>
                  <a:lnTo>
                    <a:pt x="2310159" y="85055"/>
                  </a:lnTo>
                  <a:lnTo>
                    <a:pt x="2446051" y="85055"/>
                  </a:lnTo>
                  <a:lnTo>
                    <a:pt x="2581942" y="0"/>
                  </a:lnTo>
                  <a:lnTo>
                    <a:pt x="2717834" y="255165"/>
                  </a:lnTo>
                  <a:lnTo>
                    <a:pt x="2853726" y="425276"/>
                  </a:lnTo>
                  <a:lnTo>
                    <a:pt x="2989618" y="170110"/>
                  </a:lnTo>
                  <a:lnTo>
                    <a:pt x="3125509" y="170110"/>
                  </a:lnTo>
                  <a:lnTo>
                    <a:pt x="3261401" y="170110"/>
                  </a:lnTo>
                  <a:lnTo>
                    <a:pt x="3397293" y="85055"/>
                  </a:lnTo>
                </a:path>
              </a:pathLst>
            </a:custGeom>
            <a:ln w="27101" cap="flat">
              <a:solidFill>
                <a:srgbClr val="80BD41">
                  <a:alpha val="100000"/>
                </a:srgbClr>
              </a:solidFill>
              <a:prstDash val="solid"/>
              <a:round/>
            </a:ln>
          </p:spPr>
          <p:txBody>
            <a:bodyPr/>
            <a:lstStyle/>
            <a:p/>
          </p:txBody>
        </p:sp>
        <p:sp>
          <p:nvSpPr>
            <p:cNvPr id="78" name="pl78"/>
            <p:cNvSpPr/>
            <p:nvPr/>
          </p:nvSpPr>
          <p:spPr>
            <a:xfrm>
              <a:off x="5437664" y="3209142"/>
              <a:ext cx="3397293" cy="170110"/>
            </a:xfrm>
            <a:custGeom>
              <a:avLst/>
              <a:pathLst>
                <a:path w="3397293" h="170110">
                  <a:moveTo>
                    <a:pt x="0" y="85055"/>
                  </a:moveTo>
                  <a:lnTo>
                    <a:pt x="135891" y="85055"/>
                  </a:lnTo>
                  <a:lnTo>
                    <a:pt x="271783" y="85055"/>
                  </a:lnTo>
                  <a:lnTo>
                    <a:pt x="407675" y="85055"/>
                  </a:lnTo>
                  <a:lnTo>
                    <a:pt x="543566" y="85055"/>
                  </a:lnTo>
                  <a:lnTo>
                    <a:pt x="679458" y="0"/>
                  </a:lnTo>
                  <a:lnTo>
                    <a:pt x="815350" y="0"/>
                  </a:lnTo>
                  <a:lnTo>
                    <a:pt x="951242" y="0"/>
                  </a:lnTo>
                  <a:lnTo>
                    <a:pt x="1087133" y="85055"/>
                  </a:lnTo>
                  <a:lnTo>
                    <a:pt x="1223025" y="85055"/>
                  </a:lnTo>
                  <a:lnTo>
                    <a:pt x="1358917" y="85055"/>
                  </a:lnTo>
                  <a:lnTo>
                    <a:pt x="1494809" y="85055"/>
                  </a:lnTo>
                  <a:lnTo>
                    <a:pt x="1630700" y="85055"/>
                  </a:lnTo>
                  <a:lnTo>
                    <a:pt x="1766592" y="85055"/>
                  </a:lnTo>
                  <a:lnTo>
                    <a:pt x="1902484" y="85055"/>
                  </a:lnTo>
                  <a:lnTo>
                    <a:pt x="2038375" y="85055"/>
                  </a:lnTo>
                  <a:lnTo>
                    <a:pt x="2174267" y="85055"/>
                  </a:lnTo>
                  <a:lnTo>
                    <a:pt x="2310159" y="85055"/>
                  </a:lnTo>
                  <a:lnTo>
                    <a:pt x="2446051" y="85055"/>
                  </a:lnTo>
                  <a:lnTo>
                    <a:pt x="2581942" y="85055"/>
                  </a:lnTo>
                  <a:lnTo>
                    <a:pt x="2717834" y="85055"/>
                  </a:lnTo>
                  <a:lnTo>
                    <a:pt x="2853726" y="85055"/>
                  </a:lnTo>
                  <a:lnTo>
                    <a:pt x="2989618" y="85055"/>
                  </a:lnTo>
                  <a:lnTo>
                    <a:pt x="3125509" y="85055"/>
                  </a:lnTo>
                  <a:lnTo>
                    <a:pt x="3261401" y="85055"/>
                  </a:lnTo>
                  <a:lnTo>
                    <a:pt x="3397293" y="170110"/>
                  </a:lnTo>
                </a:path>
              </a:pathLst>
            </a:custGeom>
            <a:ln w="27101" cap="flat">
              <a:solidFill>
                <a:srgbClr val="961A49">
                  <a:alpha val="100000"/>
                </a:srgbClr>
              </a:solidFill>
              <a:prstDash val="solid"/>
              <a:round/>
            </a:ln>
          </p:spPr>
          <p:txBody>
            <a:bodyPr/>
            <a:lstStyle/>
            <a:p/>
          </p:txBody>
        </p:sp>
        <p:sp>
          <p:nvSpPr>
            <p:cNvPr id="79" name="pl79"/>
            <p:cNvSpPr/>
            <p:nvPr/>
          </p:nvSpPr>
          <p:spPr>
            <a:xfrm>
              <a:off x="5437664" y="3294197"/>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2613755"/>
              <a:ext cx="3397293" cy="680441"/>
            </a:xfrm>
            <a:custGeom>
              <a:avLst/>
              <a:pathLst>
                <a:path w="3397293" h="680441">
                  <a:moveTo>
                    <a:pt x="0" y="340220"/>
                  </a:moveTo>
                  <a:lnTo>
                    <a:pt x="135891" y="340220"/>
                  </a:lnTo>
                  <a:lnTo>
                    <a:pt x="271783" y="340220"/>
                  </a:lnTo>
                  <a:lnTo>
                    <a:pt x="407675" y="340220"/>
                  </a:lnTo>
                  <a:lnTo>
                    <a:pt x="543566" y="255165"/>
                  </a:lnTo>
                  <a:lnTo>
                    <a:pt x="679458" y="255165"/>
                  </a:lnTo>
                  <a:lnTo>
                    <a:pt x="815350" y="255165"/>
                  </a:lnTo>
                  <a:lnTo>
                    <a:pt x="951242" y="255165"/>
                  </a:lnTo>
                  <a:lnTo>
                    <a:pt x="1087133" y="255165"/>
                  </a:lnTo>
                  <a:lnTo>
                    <a:pt x="1223025" y="255165"/>
                  </a:lnTo>
                  <a:lnTo>
                    <a:pt x="1358917" y="255165"/>
                  </a:lnTo>
                  <a:lnTo>
                    <a:pt x="1494809" y="255165"/>
                  </a:lnTo>
                  <a:lnTo>
                    <a:pt x="1630700" y="0"/>
                  </a:lnTo>
                  <a:lnTo>
                    <a:pt x="1766592" y="340220"/>
                  </a:lnTo>
                  <a:lnTo>
                    <a:pt x="1902484" y="680441"/>
                  </a:lnTo>
                  <a:lnTo>
                    <a:pt x="2038375" y="340220"/>
                  </a:lnTo>
                  <a:lnTo>
                    <a:pt x="2174267" y="680441"/>
                  </a:lnTo>
                  <a:lnTo>
                    <a:pt x="2310159" y="425276"/>
                  </a:lnTo>
                  <a:lnTo>
                    <a:pt x="2446051" y="425276"/>
                  </a:lnTo>
                  <a:lnTo>
                    <a:pt x="2581942" y="680441"/>
                  </a:lnTo>
                  <a:lnTo>
                    <a:pt x="2717834" y="595386"/>
                  </a:lnTo>
                  <a:lnTo>
                    <a:pt x="2853726" y="595386"/>
                  </a:lnTo>
                  <a:lnTo>
                    <a:pt x="2989618" y="595386"/>
                  </a:lnTo>
                  <a:lnTo>
                    <a:pt x="3125509" y="595386"/>
                  </a:lnTo>
                  <a:lnTo>
                    <a:pt x="3261401" y="595386"/>
                  </a:lnTo>
                  <a:lnTo>
                    <a:pt x="3397293" y="595386"/>
                  </a:lnTo>
                </a:path>
              </a:pathLst>
            </a:custGeom>
            <a:ln w="43362" cap="flat">
              <a:solidFill>
                <a:srgbClr val="000000">
                  <a:alpha val="100000"/>
                </a:srgbClr>
              </a:solidFill>
              <a:prstDash val="solid"/>
              <a:round/>
            </a:ln>
          </p:spPr>
          <p:txBody>
            <a:bodyPr/>
            <a:lstStyle/>
            <a:p/>
          </p:txBody>
        </p:sp>
        <p:sp>
          <p:nvSpPr>
            <p:cNvPr id="81" name="pl81"/>
            <p:cNvSpPr/>
            <p:nvPr/>
          </p:nvSpPr>
          <p:spPr>
            <a:xfrm>
              <a:off x="5437664" y="2647777"/>
              <a:ext cx="0" cy="306198"/>
            </a:xfrm>
            <a:custGeom>
              <a:avLst/>
              <a:pathLst>
                <a:path w="0" h="306198">
                  <a:moveTo>
                    <a:pt x="0" y="306198"/>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17122" y="2647777"/>
              <a:ext cx="0" cy="221143"/>
            </a:xfrm>
            <a:custGeom>
              <a:avLst/>
              <a:pathLst>
                <a:path w="0" h="221143">
                  <a:moveTo>
                    <a:pt x="0" y="221143"/>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796581" y="2647777"/>
              <a:ext cx="0" cy="221143"/>
            </a:xfrm>
            <a:custGeom>
              <a:avLst/>
              <a:pathLst>
                <a:path w="0" h="221143">
                  <a:moveTo>
                    <a:pt x="0" y="221143"/>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476039" y="2647777"/>
              <a:ext cx="0" cy="306198"/>
            </a:xfrm>
            <a:custGeom>
              <a:avLst/>
              <a:pathLst>
                <a:path w="0" h="306198">
                  <a:moveTo>
                    <a:pt x="0" y="306198"/>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019606" y="2647777"/>
              <a:ext cx="0" cy="646419"/>
            </a:xfrm>
            <a:custGeom>
              <a:avLst/>
              <a:pathLst>
                <a:path w="0" h="646419">
                  <a:moveTo>
                    <a:pt x="0" y="64641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9065" y="2647777"/>
              <a:ext cx="0" cy="561364"/>
            </a:xfrm>
            <a:custGeom>
              <a:avLst/>
              <a:pathLst>
                <a:path w="0" h="561364">
                  <a:moveTo>
                    <a:pt x="0" y="56136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2647777"/>
              <a:ext cx="0" cy="561364"/>
            </a:xfrm>
            <a:custGeom>
              <a:avLst/>
              <a:pathLst>
                <a:path w="0" h="561364">
                  <a:moveTo>
                    <a:pt x="0" y="56136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2613755"/>
              <a:ext cx="3397293" cy="680441"/>
            </a:xfrm>
            <a:custGeom>
              <a:avLst/>
              <a:pathLst>
                <a:path w="3397293" h="680441">
                  <a:moveTo>
                    <a:pt x="0" y="340220"/>
                  </a:moveTo>
                  <a:lnTo>
                    <a:pt x="135891" y="340220"/>
                  </a:lnTo>
                  <a:lnTo>
                    <a:pt x="271783" y="340220"/>
                  </a:lnTo>
                  <a:lnTo>
                    <a:pt x="407675" y="340220"/>
                  </a:lnTo>
                  <a:lnTo>
                    <a:pt x="543566" y="255165"/>
                  </a:lnTo>
                  <a:lnTo>
                    <a:pt x="679458" y="255165"/>
                  </a:lnTo>
                  <a:lnTo>
                    <a:pt x="815350" y="255165"/>
                  </a:lnTo>
                  <a:lnTo>
                    <a:pt x="951242" y="255165"/>
                  </a:lnTo>
                  <a:lnTo>
                    <a:pt x="1087133" y="255165"/>
                  </a:lnTo>
                  <a:lnTo>
                    <a:pt x="1223025" y="255165"/>
                  </a:lnTo>
                  <a:lnTo>
                    <a:pt x="1358917" y="255165"/>
                  </a:lnTo>
                  <a:lnTo>
                    <a:pt x="1494809" y="255165"/>
                  </a:lnTo>
                  <a:lnTo>
                    <a:pt x="1630700" y="0"/>
                  </a:lnTo>
                  <a:lnTo>
                    <a:pt x="1766592" y="340220"/>
                  </a:lnTo>
                  <a:lnTo>
                    <a:pt x="1902484" y="680441"/>
                  </a:lnTo>
                  <a:lnTo>
                    <a:pt x="2038375" y="340220"/>
                  </a:lnTo>
                  <a:lnTo>
                    <a:pt x="2174267" y="680441"/>
                  </a:lnTo>
                  <a:lnTo>
                    <a:pt x="2310159" y="425276"/>
                  </a:lnTo>
                  <a:lnTo>
                    <a:pt x="2446051" y="425276"/>
                  </a:lnTo>
                  <a:lnTo>
                    <a:pt x="2581942" y="680441"/>
                  </a:lnTo>
                  <a:lnTo>
                    <a:pt x="2717834" y="595386"/>
                  </a:lnTo>
                  <a:lnTo>
                    <a:pt x="2853726" y="595386"/>
                  </a:lnTo>
                  <a:lnTo>
                    <a:pt x="2989618" y="595386"/>
                  </a:lnTo>
                  <a:lnTo>
                    <a:pt x="3125509" y="595386"/>
                  </a:lnTo>
                  <a:lnTo>
                    <a:pt x="3261401" y="595386"/>
                  </a:lnTo>
                  <a:lnTo>
                    <a:pt x="3397293" y="595386"/>
                  </a:lnTo>
                </a:path>
              </a:pathLst>
            </a:custGeom>
            <a:ln w="27101" cap="flat">
              <a:solidFill>
                <a:srgbClr val="0058AB">
                  <a:alpha val="100000"/>
                </a:srgbClr>
              </a:solidFill>
              <a:prstDash val="solid"/>
              <a:round/>
            </a:ln>
          </p:spPr>
          <p:txBody>
            <a:bodyPr/>
            <a:lstStyle/>
            <a:p/>
          </p:txBody>
        </p:sp>
        <p:sp>
          <p:nvSpPr>
            <p:cNvPr id="89" name="tx89"/>
            <p:cNvSpPr/>
            <p:nvPr/>
          </p:nvSpPr>
          <p:spPr>
            <a:xfrm>
              <a:off x="5407519" y="257495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0" name="tx90"/>
            <p:cNvSpPr/>
            <p:nvPr/>
          </p:nvSpPr>
          <p:spPr>
            <a:xfrm>
              <a:off x="6086977" y="257469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1" name="tx91"/>
            <p:cNvSpPr/>
            <p:nvPr/>
          </p:nvSpPr>
          <p:spPr>
            <a:xfrm>
              <a:off x="6766436" y="257469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2" name="tx92"/>
            <p:cNvSpPr/>
            <p:nvPr/>
          </p:nvSpPr>
          <p:spPr>
            <a:xfrm>
              <a:off x="7445895" y="257495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3" name="tx93"/>
            <p:cNvSpPr/>
            <p:nvPr/>
          </p:nvSpPr>
          <p:spPr>
            <a:xfrm>
              <a:off x="7989462" y="25733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68920" y="257463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8804812" y="257463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8902429" y="334013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7" name="tx97"/>
            <p:cNvSpPr/>
            <p:nvPr/>
          </p:nvSpPr>
          <p:spPr>
            <a:xfrm>
              <a:off x="8902429" y="334013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8" name="tx98"/>
            <p:cNvSpPr/>
            <p:nvPr/>
          </p:nvSpPr>
          <p:spPr>
            <a:xfrm>
              <a:off x="5003259" y="409263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9" name="tx99"/>
            <p:cNvSpPr/>
            <p:nvPr/>
          </p:nvSpPr>
          <p:spPr>
            <a:xfrm>
              <a:off x="5127474" y="32420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5049780" y="239153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7" name="tx107"/>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8" name="tx108"/>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569998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569998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54797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31043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5967082" y="4988970"/>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Canada</a:t>
              </a:r>
            </a:p>
          </p:txBody>
        </p:sp>
        <p:sp>
          <p:nvSpPr>
            <p:cNvPr id="114" name="tx114"/>
            <p:cNvSpPr/>
            <p:nvPr/>
          </p:nvSpPr>
          <p:spPr>
            <a:xfrm>
              <a:off x="681507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577529"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16" name="tx116"/>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41377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460698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680018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899338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51038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70358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789678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rc128"/>
            <p:cNvSpPr/>
            <p:nvPr/>
          </p:nvSpPr>
          <p:spPr>
            <a:xfrm>
              <a:off x="1317178" y="5887395"/>
              <a:ext cx="7321564" cy="114824"/>
            </a:xfrm>
            <a:prstGeom prst="rect">
              <a:avLst/>
            </a:prstGeom>
            <a:solidFill>
              <a:srgbClr val="1CABE2">
                <a:alpha val="80000"/>
              </a:srgbClr>
            </a:solidFill>
          </p:spPr>
          <p:txBody>
            <a:bodyPr/>
            <a:lstStyle/>
            <a:p/>
          </p:txBody>
        </p:sp>
        <p:sp>
          <p:nvSpPr>
            <p:cNvPr id="129" name="rc129"/>
            <p:cNvSpPr/>
            <p:nvPr/>
          </p:nvSpPr>
          <p:spPr>
            <a:xfrm>
              <a:off x="1317178" y="5743865"/>
              <a:ext cx="6313569" cy="114824"/>
            </a:xfrm>
            <a:prstGeom prst="rect">
              <a:avLst/>
            </a:prstGeom>
            <a:solidFill>
              <a:srgbClr val="1CABE2">
                <a:alpha val="80000"/>
              </a:srgbClr>
            </a:solidFill>
          </p:spPr>
          <p:txBody>
            <a:bodyPr/>
            <a:lstStyle/>
            <a:p/>
          </p:txBody>
        </p:sp>
        <p:sp>
          <p:nvSpPr>
            <p:cNvPr id="130" name="rc130"/>
            <p:cNvSpPr/>
            <p:nvPr/>
          </p:nvSpPr>
          <p:spPr>
            <a:xfrm>
              <a:off x="1317178" y="5600334"/>
              <a:ext cx="6314666" cy="114824"/>
            </a:xfrm>
            <a:prstGeom prst="rect">
              <a:avLst/>
            </a:prstGeom>
            <a:solidFill>
              <a:srgbClr val="1CABE2">
                <a:alpha val="80000"/>
              </a:srgbClr>
            </a:solidFill>
          </p:spPr>
          <p:txBody>
            <a:bodyPr/>
            <a:lstStyle/>
            <a:p/>
          </p:txBody>
        </p:sp>
        <p:sp>
          <p:nvSpPr>
            <p:cNvPr id="131" name="tx131"/>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2" name="tx132"/>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4" name="tx134"/>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3083094"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36" name="tx136"/>
            <p:cNvSpPr/>
            <p:nvPr/>
          </p:nvSpPr>
          <p:spPr>
            <a:xfrm>
              <a:off x="5276296"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37" name="tx137"/>
            <p:cNvSpPr/>
            <p:nvPr/>
          </p:nvSpPr>
          <p:spPr>
            <a:xfrm>
              <a:off x="7469498"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38" name="tx138"/>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39" name="tx139"/>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0" name="tx140"/>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Canada (92%) was 2 percentage points higher than the global average (90%) and 4 percentage points lower than the average across all non-programme countries (96%).
National DTP1 coverage was 1 percentage point higher than in 2019 (91%).
This equates to 29,000 zero-dose children in 2025 compared to 33,000 zero-dose children in 2019.</a:t>
            </a:r>
          </a:p>
        </p:txBody>
      </p:sp>
      <p:sp>
        <p:nvSpPr>
          <p:cNvPr id="14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Canada DTP1 coverage was 92% - this is 1 percentage point higher than in 2019 and 2 percentage points higher than the global average (90%).</a:t>
            </a:r>
          </a:p>
        </p:txBody>
      </p:sp>
      <p:grpSp xmlns:pic="http://schemas.openxmlformats.org/drawingml/2006/picture">
        <p:nvGrpSpPr>
          <p:cNvPr id="143" name=""/>
          <p:cNvGrpSpPr/>
          <p:nvPr/>
        </p:nvGrpSpPr>
        <p:grpSpPr>
          <a:xfrm>
            <a:off x="292608" y="1005840"/>
            <a:ext cx="8595360" cy="28575"/>
            <a:chOff x="292608" y="1005840"/>
            <a:chExt cx="8595360" cy="28575"/>
          </a:xfrm>
        </p:grpSpPr>
        <p:sp>
          <p:nvSpPr>
            <p:cNvPr id="14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Non-programme from lowest to highest coverage, and the rank of the top 10 countries with the most zero-dose children, based on absolute numbers.
In 2025, Canada ranked number 7 out of 41 countries for lowest DTP1 coverage (based on tied ranks).
Canada was in the top 10 non-programme countries with the most zero-dose children (rank=5).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Canada was among the countries with the highest coverage, but in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2749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2723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7620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0068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2517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4965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29863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2311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34760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372085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2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44554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47002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695044" y="49451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8" name="pl38"/>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9" name="pl39"/>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0" name="pl40"/>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1" name="pl41"/>
            <p:cNvSpPr/>
            <p:nvPr/>
          </p:nvSpPr>
          <p:spPr>
            <a:xfrm>
              <a:off x="695044" y="54348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2" name="pl42"/>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3" name="pl43"/>
            <p:cNvSpPr/>
            <p:nvPr/>
          </p:nvSpPr>
          <p:spPr>
            <a:xfrm>
              <a:off x="695044" y="567966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4" name="pl4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5" name="pl45"/>
            <p:cNvSpPr/>
            <p:nvPr/>
          </p:nvSpPr>
          <p:spPr>
            <a:xfrm>
              <a:off x="2482252" y="5679660"/>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6" name="pl46"/>
            <p:cNvSpPr/>
            <p:nvPr/>
          </p:nvSpPr>
          <p:spPr>
            <a:xfrm>
              <a:off x="2482252" y="1517236"/>
              <a:ext cx="4687757" cy="122384"/>
            </a:xfrm>
            <a:custGeom>
              <a:avLst/>
              <a:pathLst>
                <a:path w="4687757" h="122384">
                  <a:moveTo>
                    <a:pt x="0" y="122384"/>
                  </a:moveTo>
                  <a:lnTo>
                    <a:pt x="11837" y="122384"/>
                  </a:lnTo>
                  <a:lnTo>
                    <a:pt x="23675" y="122384"/>
                  </a:lnTo>
                  <a:lnTo>
                    <a:pt x="35513" y="122384"/>
                  </a:lnTo>
                  <a:lnTo>
                    <a:pt x="47351" y="122384"/>
                  </a:lnTo>
                  <a:lnTo>
                    <a:pt x="59188" y="122384"/>
                  </a:lnTo>
                  <a:lnTo>
                    <a:pt x="71026" y="122384"/>
                  </a:lnTo>
                  <a:lnTo>
                    <a:pt x="82864" y="122384"/>
                  </a:lnTo>
                  <a:lnTo>
                    <a:pt x="94702" y="122384"/>
                  </a:lnTo>
                  <a:lnTo>
                    <a:pt x="106539" y="122384"/>
                  </a:lnTo>
                  <a:lnTo>
                    <a:pt x="118377" y="122384"/>
                  </a:lnTo>
                  <a:lnTo>
                    <a:pt x="130215" y="122384"/>
                  </a:lnTo>
                  <a:lnTo>
                    <a:pt x="142053" y="122384"/>
                  </a:lnTo>
                  <a:lnTo>
                    <a:pt x="153891" y="122384"/>
                  </a:lnTo>
                  <a:lnTo>
                    <a:pt x="165728" y="122384"/>
                  </a:lnTo>
                  <a:lnTo>
                    <a:pt x="177566" y="122384"/>
                  </a:lnTo>
                  <a:lnTo>
                    <a:pt x="189404" y="122384"/>
                  </a:lnTo>
                  <a:lnTo>
                    <a:pt x="201242" y="122384"/>
                  </a:lnTo>
                  <a:lnTo>
                    <a:pt x="213079" y="122384"/>
                  </a:lnTo>
                  <a:lnTo>
                    <a:pt x="224917" y="122384"/>
                  </a:lnTo>
                  <a:lnTo>
                    <a:pt x="236755" y="122384"/>
                  </a:lnTo>
                  <a:lnTo>
                    <a:pt x="248593" y="122384"/>
                  </a:lnTo>
                  <a:lnTo>
                    <a:pt x="260430" y="122384"/>
                  </a:lnTo>
                  <a:lnTo>
                    <a:pt x="272268" y="122384"/>
                  </a:lnTo>
                  <a:lnTo>
                    <a:pt x="284106" y="122384"/>
                  </a:lnTo>
                  <a:lnTo>
                    <a:pt x="295944" y="122384"/>
                  </a:lnTo>
                  <a:lnTo>
                    <a:pt x="307782" y="122384"/>
                  </a:lnTo>
                  <a:lnTo>
                    <a:pt x="319619" y="122384"/>
                  </a:lnTo>
                  <a:lnTo>
                    <a:pt x="331457" y="122384"/>
                  </a:lnTo>
                  <a:lnTo>
                    <a:pt x="343295" y="122384"/>
                  </a:lnTo>
                  <a:lnTo>
                    <a:pt x="355133" y="122384"/>
                  </a:lnTo>
                  <a:lnTo>
                    <a:pt x="366970" y="122384"/>
                  </a:lnTo>
                  <a:lnTo>
                    <a:pt x="378808" y="122384"/>
                  </a:lnTo>
                  <a:lnTo>
                    <a:pt x="390646" y="122384"/>
                  </a:lnTo>
                  <a:lnTo>
                    <a:pt x="402484" y="122384"/>
                  </a:lnTo>
                  <a:lnTo>
                    <a:pt x="414321" y="122384"/>
                  </a:lnTo>
                  <a:lnTo>
                    <a:pt x="426159" y="122384"/>
                  </a:lnTo>
                  <a:lnTo>
                    <a:pt x="437997" y="122384"/>
                  </a:lnTo>
                  <a:lnTo>
                    <a:pt x="449835" y="122384"/>
                  </a:lnTo>
                  <a:lnTo>
                    <a:pt x="461673" y="122384"/>
                  </a:lnTo>
                  <a:lnTo>
                    <a:pt x="473510" y="122384"/>
                  </a:lnTo>
                  <a:lnTo>
                    <a:pt x="485348" y="122384"/>
                  </a:lnTo>
                  <a:lnTo>
                    <a:pt x="497186" y="122384"/>
                  </a:lnTo>
                  <a:lnTo>
                    <a:pt x="509024" y="122384"/>
                  </a:lnTo>
                  <a:lnTo>
                    <a:pt x="520861" y="122384"/>
                  </a:lnTo>
                  <a:lnTo>
                    <a:pt x="532699" y="122384"/>
                  </a:lnTo>
                  <a:lnTo>
                    <a:pt x="544537" y="122384"/>
                  </a:lnTo>
                  <a:lnTo>
                    <a:pt x="556375" y="122384"/>
                  </a:lnTo>
                  <a:lnTo>
                    <a:pt x="568213" y="122384"/>
                  </a:lnTo>
                  <a:lnTo>
                    <a:pt x="580050" y="122384"/>
                  </a:lnTo>
                  <a:lnTo>
                    <a:pt x="591888" y="122384"/>
                  </a:lnTo>
                  <a:lnTo>
                    <a:pt x="603726" y="122384"/>
                  </a:lnTo>
                  <a:lnTo>
                    <a:pt x="615564" y="122384"/>
                  </a:lnTo>
                  <a:lnTo>
                    <a:pt x="627401" y="122384"/>
                  </a:lnTo>
                  <a:lnTo>
                    <a:pt x="639239" y="122384"/>
                  </a:lnTo>
                  <a:lnTo>
                    <a:pt x="651077" y="122384"/>
                  </a:lnTo>
                  <a:lnTo>
                    <a:pt x="662915" y="122384"/>
                  </a:lnTo>
                  <a:lnTo>
                    <a:pt x="674752" y="122384"/>
                  </a:lnTo>
                  <a:lnTo>
                    <a:pt x="686590" y="122384"/>
                  </a:lnTo>
                  <a:lnTo>
                    <a:pt x="698428" y="122384"/>
                  </a:lnTo>
                  <a:lnTo>
                    <a:pt x="710266" y="122384"/>
                  </a:lnTo>
                  <a:lnTo>
                    <a:pt x="722104" y="122384"/>
                  </a:lnTo>
                  <a:lnTo>
                    <a:pt x="733941" y="122384"/>
                  </a:lnTo>
                  <a:lnTo>
                    <a:pt x="745779" y="122384"/>
                  </a:lnTo>
                  <a:lnTo>
                    <a:pt x="757617" y="122384"/>
                  </a:lnTo>
                  <a:lnTo>
                    <a:pt x="769455" y="122384"/>
                  </a:lnTo>
                  <a:lnTo>
                    <a:pt x="781292" y="122384"/>
                  </a:lnTo>
                  <a:lnTo>
                    <a:pt x="793130" y="122384"/>
                  </a:lnTo>
                  <a:lnTo>
                    <a:pt x="804968" y="122384"/>
                  </a:lnTo>
                  <a:lnTo>
                    <a:pt x="816806" y="122384"/>
                  </a:lnTo>
                  <a:lnTo>
                    <a:pt x="828643" y="122384"/>
                  </a:lnTo>
                  <a:lnTo>
                    <a:pt x="840481" y="122384"/>
                  </a:lnTo>
                  <a:lnTo>
                    <a:pt x="852319" y="122384"/>
                  </a:lnTo>
                  <a:lnTo>
                    <a:pt x="864157" y="122384"/>
                  </a:lnTo>
                  <a:lnTo>
                    <a:pt x="875995" y="122384"/>
                  </a:lnTo>
                  <a:lnTo>
                    <a:pt x="887832" y="122384"/>
                  </a:lnTo>
                  <a:lnTo>
                    <a:pt x="899670" y="122384"/>
                  </a:lnTo>
                  <a:lnTo>
                    <a:pt x="911508" y="122384"/>
                  </a:lnTo>
                  <a:lnTo>
                    <a:pt x="923346" y="122384"/>
                  </a:lnTo>
                  <a:lnTo>
                    <a:pt x="935183" y="122384"/>
                  </a:lnTo>
                  <a:lnTo>
                    <a:pt x="947021" y="122384"/>
                  </a:lnTo>
                  <a:lnTo>
                    <a:pt x="958859" y="122384"/>
                  </a:lnTo>
                  <a:lnTo>
                    <a:pt x="970697" y="122384"/>
                  </a:lnTo>
                  <a:lnTo>
                    <a:pt x="982534" y="122384"/>
                  </a:lnTo>
                  <a:lnTo>
                    <a:pt x="994372" y="122384"/>
                  </a:lnTo>
                  <a:lnTo>
                    <a:pt x="1006210" y="122384"/>
                  </a:lnTo>
                  <a:lnTo>
                    <a:pt x="1018048" y="122384"/>
                  </a:lnTo>
                  <a:lnTo>
                    <a:pt x="1029886" y="122384"/>
                  </a:lnTo>
                  <a:lnTo>
                    <a:pt x="1041723" y="122384"/>
                  </a:lnTo>
                  <a:lnTo>
                    <a:pt x="1053561" y="122384"/>
                  </a:lnTo>
                  <a:lnTo>
                    <a:pt x="1065399" y="122384"/>
                  </a:lnTo>
                  <a:lnTo>
                    <a:pt x="1077237" y="122384"/>
                  </a:lnTo>
                  <a:lnTo>
                    <a:pt x="1089074" y="122384"/>
                  </a:lnTo>
                  <a:lnTo>
                    <a:pt x="1100912" y="122384"/>
                  </a:lnTo>
                  <a:lnTo>
                    <a:pt x="1112750" y="122384"/>
                  </a:lnTo>
                  <a:lnTo>
                    <a:pt x="1124588" y="122384"/>
                  </a:lnTo>
                  <a:lnTo>
                    <a:pt x="1136426" y="122384"/>
                  </a:lnTo>
                  <a:lnTo>
                    <a:pt x="1148263" y="122384"/>
                  </a:lnTo>
                  <a:lnTo>
                    <a:pt x="1160101" y="122384"/>
                  </a:lnTo>
                  <a:lnTo>
                    <a:pt x="1171939" y="122384"/>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47" name="pl47"/>
            <p:cNvSpPr/>
            <p:nvPr/>
          </p:nvSpPr>
          <p:spPr>
            <a:xfrm>
              <a:off x="2482252" y="2374173"/>
              <a:ext cx="4687757" cy="244809"/>
            </a:xfrm>
            <a:custGeom>
              <a:avLst/>
              <a:pathLst>
                <a:path w="4687757" h="244809">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809"/>
                  </a:lnTo>
                  <a:lnTo>
                    <a:pt x="2355716" y="244802"/>
                  </a:lnTo>
                  <a:lnTo>
                    <a:pt x="2367554" y="244794"/>
                  </a:lnTo>
                  <a:lnTo>
                    <a:pt x="2379391" y="244784"/>
                  </a:lnTo>
                  <a:lnTo>
                    <a:pt x="2391229" y="244772"/>
                  </a:lnTo>
                  <a:lnTo>
                    <a:pt x="2403067" y="244758"/>
                  </a:lnTo>
                  <a:lnTo>
                    <a:pt x="2414905" y="244742"/>
                  </a:lnTo>
                  <a:lnTo>
                    <a:pt x="2426743" y="244723"/>
                  </a:lnTo>
                  <a:lnTo>
                    <a:pt x="2438580" y="244701"/>
                  </a:lnTo>
                  <a:lnTo>
                    <a:pt x="2450418" y="244675"/>
                  </a:lnTo>
                  <a:lnTo>
                    <a:pt x="2462256" y="244644"/>
                  </a:lnTo>
                  <a:lnTo>
                    <a:pt x="2474094" y="244608"/>
                  </a:lnTo>
                  <a:lnTo>
                    <a:pt x="2485931" y="244565"/>
                  </a:lnTo>
                  <a:lnTo>
                    <a:pt x="2497769" y="244516"/>
                  </a:lnTo>
                  <a:lnTo>
                    <a:pt x="2509607" y="244457"/>
                  </a:lnTo>
                  <a:lnTo>
                    <a:pt x="2521445" y="244388"/>
                  </a:lnTo>
                  <a:lnTo>
                    <a:pt x="2533283" y="244308"/>
                  </a:lnTo>
                  <a:lnTo>
                    <a:pt x="2545120" y="244213"/>
                  </a:lnTo>
                  <a:lnTo>
                    <a:pt x="2556958" y="244102"/>
                  </a:lnTo>
                  <a:lnTo>
                    <a:pt x="2568796" y="243971"/>
                  </a:lnTo>
                  <a:lnTo>
                    <a:pt x="2580634" y="243819"/>
                  </a:lnTo>
                  <a:lnTo>
                    <a:pt x="2592471" y="243639"/>
                  </a:lnTo>
                  <a:lnTo>
                    <a:pt x="2604309" y="243429"/>
                  </a:lnTo>
                  <a:lnTo>
                    <a:pt x="2616147" y="243183"/>
                  </a:lnTo>
                  <a:lnTo>
                    <a:pt x="2627985" y="242896"/>
                  </a:lnTo>
                  <a:lnTo>
                    <a:pt x="2639822" y="242559"/>
                  </a:lnTo>
                  <a:lnTo>
                    <a:pt x="2651660" y="242166"/>
                  </a:lnTo>
                  <a:lnTo>
                    <a:pt x="2663498" y="241708"/>
                  </a:lnTo>
                  <a:lnTo>
                    <a:pt x="2675336" y="241173"/>
                  </a:lnTo>
                  <a:lnTo>
                    <a:pt x="2687174" y="240550"/>
                  </a:lnTo>
                  <a:lnTo>
                    <a:pt x="2699011" y="239827"/>
                  </a:lnTo>
                  <a:lnTo>
                    <a:pt x="2710849" y="238988"/>
                  </a:lnTo>
                  <a:lnTo>
                    <a:pt x="2722687" y="238017"/>
                  </a:lnTo>
                  <a:lnTo>
                    <a:pt x="2734525" y="236896"/>
                  </a:lnTo>
                  <a:lnTo>
                    <a:pt x="2746362" y="235607"/>
                  </a:lnTo>
                  <a:lnTo>
                    <a:pt x="2758200" y="234127"/>
                  </a:lnTo>
                  <a:lnTo>
                    <a:pt x="2770038" y="232437"/>
                  </a:lnTo>
                  <a:lnTo>
                    <a:pt x="2781876" y="230515"/>
                  </a:lnTo>
                  <a:lnTo>
                    <a:pt x="2793713" y="228339"/>
                  </a:lnTo>
                  <a:lnTo>
                    <a:pt x="2805551" y="225891"/>
                  </a:lnTo>
                  <a:lnTo>
                    <a:pt x="2817389" y="223155"/>
                  </a:lnTo>
                  <a:lnTo>
                    <a:pt x="2829227" y="220118"/>
                  </a:lnTo>
                  <a:lnTo>
                    <a:pt x="2841065" y="216775"/>
                  </a:lnTo>
                  <a:lnTo>
                    <a:pt x="2852902" y="213126"/>
                  </a:lnTo>
                  <a:lnTo>
                    <a:pt x="2864740" y="209183"/>
                  </a:lnTo>
                  <a:lnTo>
                    <a:pt x="2876578" y="204965"/>
                  </a:lnTo>
                  <a:lnTo>
                    <a:pt x="2888416" y="200503"/>
                  </a:lnTo>
                  <a:lnTo>
                    <a:pt x="2900253" y="195838"/>
                  </a:lnTo>
                  <a:lnTo>
                    <a:pt x="2912091" y="191021"/>
                  </a:lnTo>
                  <a:lnTo>
                    <a:pt x="2923929" y="186110"/>
                  </a:lnTo>
                  <a:lnTo>
                    <a:pt x="2935767" y="181166"/>
                  </a:lnTo>
                  <a:lnTo>
                    <a:pt x="2947604" y="176254"/>
                  </a:lnTo>
                  <a:lnTo>
                    <a:pt x="2959442" y="171437"/>
                  </a:lnTo>
                  <a:lnTo>
                    <a:pt x="2971280" y="166772"/>
                  </a:lnTo>
                  <a:lnTo>
                    <a:pt x="2983118" y="162310"/>
                  </a:lnTo>
                  <a:lnTo>
                    <a:pt x="2994956" y="158092"/>
                  </a:lnTo>
                  <a:lnTo>
                    <a:pt x="3006793" y="154149"/>
                  </a:lnTo>
                  <a:lnTo>
                    <a:pt x="3018631" y="150500"/>
                  </a:lnTo>
                  <a:lnTo>
                    <a:pt x="3030469" y="147157"/>
                  </a:lnTo>
                  <a:lnTo>
                    <a:pt x="3042307" y="144120"/>
                  </a:lnTo>
                  <a:lnTo>
                    <a:pt x="3054144" y="141384"/>
                  </a:lnTo>
                  <a:lnTo>
                    <a:pt x="3065982" y="138936"/>
                  </a:lnTo>
                  <a:lnTo>
                    <a:pt x="3077820" y="136761"/>
                  </a:lnTo>
                  <a:lnTo>
                    <a:pt x="3089658" y="134838"/>
                  </a:lnTo>
                  <a:lnTo>
                    <a:pt x="3101496" y="133148"/>
                  </a:lnTo>
                  <a:lnTo>
                    <a:pt x="3113333" y="131669"/>
                  </a:lnTo>
                  <a:lnTo>
                    <a:pt x="3125171" y="130379"/>
                  </a:lnTo>
                  <a:lnTo>
                    <a:pt x="3137009" y="129258"/>
                  </a:lnTo>
                  <a:lnTo>
                    <a:pt x="3148847" y="128287"/>
                  </a:lnTo>
                  <a:lnTo>
                    <a:pt x="3160684" y="127448"/>
                  </a:lnTo>
                  <a:lnTo>
                    <a:pt x="3172522" y="126725"/>
                  </a:lnTo>
                  <a:lnTo>
                    <a:pt x="3184360" y="126103"/>
                  </a:lnTo>
                  <a:lnTo>
                    <a:pt x="3196198" y="125568"/>
                  </a:lnTo>
                  <a:lnTo>
                    <a:pt x="3208035" y="125109"/>
                  </a:lnTo>
                  <a:lnTo>
                    <a:pt x="3219873" y="124716"/>
                  </a:lnTo>
                  <a:lnTo>
                    <a:pt x="3231711" y="124380"/>
                  </a:lnTo>
                  <a:lnTo>
                    <a:pt x="3243549" y="124092"/>
                  </a:lnTo>
                  <a:lnTo>
                    <a:pt x="3255387" y="123846"/>
                  </a:lnTo>
                  <a:lnTo>
                    <a:pt x="3267224" y="123636"/>
                  </a:lnTo>
                  <a:lnTo>
                    <a:pt x="3279062" y="123457"/>
                  </a:lnTo>
                  <a:lnTo>
                    <a:pt x="3290900" y="123304"/>
                  </a:lnTo>
                  <a:lnTo>
                    <a:pt x="3302738" y="123174"/>
                  </a:lnTo>
                  <a:lnTo>
                    <a:pt x="3314575" y="123062"/>
                  </a:lnTo>
                  <a:lnTo>
                    <a:pt x="3326413" y="122968"/>
                  </a:lnTo>
                  <a:lnTo>
                    <a:pt x="3338251" y="122887"/>
                  </a:lnTo>
                  <a:lnTo>
                    <a:pt x="3350089" y="122818"/>
                  </a:lnTo>
                  <a:lnTo>
                    <a:pt x="3361926" y="122760"/>
                  </a:lnTo>
                  <a:lnTo>
                    <a:pt x="3373764" y="122710"/>
                  </a:lnTo>
                  <a:lnTo>
                    <a:pt x="3385602" y="122667"/>
                  </a:lnTo>
                  <a:lnTo>
                    <a:pt x="3397440" y="122631"/>
                  </a:lnTo>
                  <a:lnTo>
                    <a:pt x="3409278" y="122601"/>
                  </a:lnTo>
                  <a:lnTo>
                    <a:pt x="3421115" y="122574"/>
                  </a:lnTo>
                  <a:lnTo>
                    <a:pt x="3432953" y="122552"/>
                  </a:lnTo>
                  <a:lnTo>
                    <a:pt x="3444791" y="122533"/>
                  </a:lnTo>
                  <a:lnTo>
                    <a:pt x="3456629" y="122517"/>
                  </a:lnTo>
                  <a:lnTo>
                    <a:pt x="3468466" y="122503"/>
                  </a:lnTo>
                  <a:lnTo>
                    <a:pt x="3480304" y="122492"/>
                  </a:lnTo>
                  <a:lnTo>
                    <a:pt x="3492142" y="122482"/>
                  </a:lnTo>
                  <a:lnTo>
                    <a:pt x="3503980" y="122473"/>
                  </a:lnTo>
                  <a:lnTo>
                    <a:pt x="3515818" y="122466"/>
                  </a:lnTo>
                  <a:lnTo>
                    <a:pt x="3515818" y="122466"/>
                  </a:lnTo>
                  <a:lnTo>
                    <a:pt x="3527655" y="122473"/>
                  </a:lnTo>
                  <a:lnTo>
                    <a:pt x="3539493" y="122482"/>
                  </a:lnTo>
                  <a:lnTo>
                    <a:pt x="3551331" y="122492"/>
                  </a:lnTo>
                  <a:lnTo>
                    <a:pt x="3563169" y="122503"/>
                  </a:lnTo>
                  <a:lnTo>
                    <a:pt x="3575006" y="122517"/>
                  </a:lnTo>
                  <a:lnTo>
                    <a:pt x="3586844" y="122533"/>
                  </a:lnTo>
                  <a:lnTo>
                    <a:pt x="3598682" y="122552"/>
                  </a:lnTo>
                  <a:lnTo>
                    <a:pt x="3610520" y="122574"/>
                  </a:lnTo>
                  <a:lnTo>
                    <a:pt x="3622357" y="122601"/>
                  </a:lnTo>
                  <a:lnTo>
                    <a:pt x="3634195" y="122631"/>
                  </a:lnTo>
                  <a:lnTo>
                    <a:pt x="3646033" y="122667"/>
                  </a:lnTo>
                  <a:lnTo>
                    <a:pt x="3657871" y="122710"/>
                  </a:lnTo>
                  <a:lnTo>
                    <a:pt x="3669709" y="122760"/>
                  </a:lnTo>
                  <a:lnTo>
                    <a:pt x="3681546" y="122818"/>
                  </a:lnTo>
                  <a:lnTo>
                    <a:pt x="3693384" y="122887"/>
                  </a:lnTo>
                  <a:lnTo>
                    <a:pt x="3705222" y="122968"/>
                  </a:lnTo>
                  <a:lnTo>
                    <a:pt x="3717060" y="123062"/>
                  </a:lnTo>
                  <a:lnTo>
                    <a:pt x="3728897" y="123174"/>
                  </a:lnTo>
                  <a:lnTo>
                    <a:pt x="3740735" y="123304"/>
                  </a:lnTo>
                  <a:lnTo>
                    <a:pt x="3752573" y="123457"/>
                  </a:lnTo>
                  <a:lnTo>
                    <a:pt x="3764411" y="123636"/>
                  </a:lnTo>
                  <a:lnTo>
                    <a:pt x="3776248" y="123846"/>
                  </a:lnTo>
                  <a:lnTo>
                    <a:pt x="3788086" y="124092"/>
                  </a:lnTo>
                  <a:lnTo>
                    <a:pt x="3799924" y="124380"/>
                  </a:lnTo>
                  <a:lnTo>
                    <a:pt x="3811762" y="124716"/>
                  </a:lnTo>
                  <a:lnTo>
                    <a:pt x="3823600" y="125109"/>
                  </a:lnTo>
                  <a:lnTo>
                    <a:pt x="3835437" y="125568"/>
                  </a:lnTo>
                  <a:lnTo>
                    <a:pt x="3847275" y="126103"/>
                  </a:lnTo>
                  <a:lnTo>
                    <a:pt x="3859113" y="126725"/>
                  </a:lnTo>
                  <a:lnTo>
                    <a:pt x="3870951" y="127448"/>
                  </a:lnTo>
                  <a:lnTo>
                    <a:pt x="3882788" y="128287"/>
                  </a:lnTo>
                  <a:lnTo>
                    <a:pt x="3894626" y="129258"/>
                  </a:lnTo>
                  <a:lnTo>
                    <a:pt x="3906464" y="130379"/>
                  </a:lnTo>
                  <a:lnTo>
                    <a:pt x="3918302" y="131669"/>
                  </a:lnTo>
                  <a:lnTo>
                    <a:pt x="3930139" y="133148"/>
                  </a:lnTo>
                  <a:lnTo>
                    <a:pt x="3941977" y="134838"/>
                  </a:lnTo>
                  <a:lnTo>
                    <a:pt x="3953815" y="136761"/>
                  </a:lnTo>
                  <a:lnTo>
                    <a:pt x="3965653" y="138936"/>
                  </a:lnTo>
                  <a:lnTo>
                    <a:pt x="3977491" y="141384"/>
                  </a:lnTo>
                  <a:lnTo>
                    <a:pt x="3989328" y="144120"/>
                  </a:lnTo>
                  <a:lnTo>
                    <a:pt x="4001166" y="147157"/>
                  </a:lnTo>
                  <a:lnTo>
                    <a:pt x="4013004" y="150500"/>
                  </a:lnTo>
                  <a:lnTo>
                    <a:pt x="4024842" y="154149"/>
                  </a:lnTo>
                  <a:lnTo>
                    <a:pt x="4036679" y="158092"/>
                  </a:lnTo>
                  <a:lnTo>
                    <a:pt x="4048517" y="162310"/>
                  </a:lnTo>
                  <a:lnTo>
                    <a:pt x="4060355" y="166772"/>
                  </a:lnTo>
                  <a:lnTo>
                    <a:pt x="4072193" y="171437"/>
                  </a:lnTo>
                  <a:lnTo>
                    <a:pt x="4084031" y="176254"/>
                  </a:lnTo>
                  <a:lnTo>
                    <a:pt x="4095868" y="181166"/>
                  </a:lnTo>
                  <a:lnTo>
                    <a:pt x="4107706" y="186110"/>
                  </a:lnTo>
                  <a:lnTo>
                    <a:pt x="4119544" y="191021"/>
                  </a:lnTo>
                  <a:lnTo>
                    <a:pt x="4131382" y="195838"/>
                  </a:lnTo>
                  <a:lnTo>
                    <a:pt x="4143219" y="200503"/>
                  </a:lnTo>
                  <a:lnTo>
                    <a:pt x="4155057" y="204965"/>
                  </a:lnTo>
                  <a:lnTo>
                    <a:pt x="4166895" y="209183"/>
                  </a:lnTo>
                  <a:lnTo>
                    <a:pt x="4178733" y="213126"/>
                  </a:lnTo>
                  <a:lnTo>
                    <a:pt x="4190570" y="216775"/>
                  </a:lnTo>
                  <a:lnTo>
                    <a:pt x="4202408" y="220118"/>
                  </a:lnTo>
                  <a:lnTo>
                    <a:pt x="4214246" y="223155"/>
                  </a:lnTo>
                  <a:lnTo>
                    <a:pt x="4226084" y="225891"/>
                  </a:lnTo>
                  <a:lnTo>
                    <a:pt x="4237922" y="228339"/>
                  </a:lnTo>
                  <a:lnTo>
                    <a:pt x="4249759" y="230515"/>
                  </a:lnTo>
                  <a:lnTo>
                    <a:pt x="4261597" y="232437"/>
                  </a:lnTo>
                  <a:lnTo>
                    <a:pt x="4273435" y="234127"/>
                  </a:lnTo>
                  <a:lnTo>
                    <a:pt x="4285273" y="235607"/>
                  </a:lnTo>
                  <a:lnTo>
                    <a:pt x="4297110" y="236896"/>
                  </a:lnTo>
                  <a:lnTo>
                    <a:pt x="4308948" y="238017"/>
                  </a:lnTo>
                  <a:lnTo>
                    <a:pt x="4320786" y="238988"/>
                  </a:lnTo>
                  <a:lnTo>
                    <a:pt x="4332624" y="239827"/>
                  </a:lnTo>
                  <a:lnTo>
                    <a:pt x="4344461" y="240550"/>
                  </a:lnTo>
                  <a:lnTo>
                    <a:pt x="4356299" y="241173"/>
                  </a:lnTo>
                  <a:lnTo>
                    <a:pt x="4368137" y="241708"/>
                  </a:lnTo>
                  <a:lnTo>
                    <a:pt x="4379975" y="242166"/>
                  </a:lnTo>
                  <a:lnTo>
                    <a:pt x="4391813" y="242559"/>
                  </a:lnTo>
                  <a:lnTo>
                    <a:pt x="4403650" y="242896"/>
                  </a:lnTo>
                  <a:lnTo>
                    <a:pt x="4415488" y="243183"/>
                  </a:lnTo>
                  <a:lnTo>
                    <a:pt x="4427326" y="243429"/>
                  </a:lnTo>
                  <a:lnTo>
                    <a:pt x="4439164" y="243639"/>
                  </a:lnTo>
                  <a:lnTo>
                    <a:pt x="4451001" y="243819"/>
                  </a:lnTo>
                  <a:lnTo>
                    <a:pt x="4462839" y="243971"/>
                  </a:lnTo>
                  <a:lnTo>
                    <a:pt x="4474677" y="244102"/>
                  </a:lnTo>
                  <a:lnTo>
                    <a:pt x="4486515" y="244213"/>
                  </a:lnTo>
                  <a:lnTo>
                    <a:pt x="4498352" y="244308"/>
                  </a:lnTo>
                  <a:lnTo>
                    <a:pt x="4510190" y="244388"/>
                  </a:lnTo>
                  <a:lnTo>
                    <a:pt x="4522028" y="244457"/>
                  </a:lnTo>
                  <a:lnTo>
                    <a:pt x="4533866" y="244516"/>
                  </a:lnTo>
                  <a:lnTo>
                    <a:pt x="4545704" y="244565"/>
                  </a:lnTo>
                  <a:lnTo>
                    <a:pt x="4557541" y="244608"/>
                  </a:lnTo>
                  <a:lnTo>
                    <a:pt x="4569379" y="244644"/>
                  </a:lnTo>
                  <a:lnTo>
                    <a:pt x="4581217" y="244675"/>
                  </a:lnTo>
                  <a:lnTo>
                    <a:pt x="4593055" y="244701"/>
                  </a:lnTo>
                  <a:lnTo>
                    <a:pt x="4604892" y="244723"/>
                  </a:lnTo>
                  <a:lnTo>
                    <a:pt x="4616730" y="244742"/>
                  </a:lnTo>
                  <a:lnTo>
                    <a:pt x="4628568" y="244758"/>
                  </a:lnTo>
                  <a:lnTo>
                    <a:pt x="4640406" y="244772"/>
                  </a:lnTo>
                  <a:lnTo>
                    <a:pt x="4652244" y="244784"/>
                  </a:lnTo>
                  <a:lnTo>
                    <a:pt x="4664081" y="244794"/>
                  </a:lnTo>
                  <a:lnTo>
                    <a:pt x="4675919" y="244802"/>
                  </a:lnTo>
                  <a:lnTo>
                    <a:pt x="4687757" y="244809"/>
                  </a:lnTo>
                </a:path>
              </a:pathLst>
            </a:custGeom>
            <a:ln w="40651" cap="flat">
              <a:solidFill>
                <a:srgbClr val="E8E8E8">
                  <a:alpha val="100000"/>
                </a:srgbClr>
              </a:solidFill>
              <a:prstDash val="solid"/>
              <a:round/>
            </a:ln>
          </p:spPr>
          <p:txBody>
            <a:bodyPr/>
            <a:lstStyle/>
            <a:p/>
          </p:txBody>
        </p:sp>
        <p:sp>
          <p:nvSpPr>
            <p:cNvPr id="48" name="pl48"/>
            <p:cNvSpPr/>
            <p:nvPr/>
          </p:nvSpPr>
          <p:spPr>
            <a:xfrm>
              <a:off x="2482252" y="2986342"/>
              <a:ext cx="4687757" cy="367235"/>
            </a:xfrm>
            <a:custGeom>
              <a:avLst/>
              <a:pathLst>
                <a:path w="4687757" h="367235">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235"/>
                  </a:lnTo>
                  <a:lnTo>
                    <a:pt x="2355716" y="367235"/>
                  </a:lnTo>
                  <a:lnTo>
                    <a:pt x="2367554" y="367235"/>
                  </a:lnTo>
                  <a:lnTo>
                    <a:pt x="2379391" y="367235"/>
                  </a:lnTo>
                  <a:lnTo>
                    <a:pt x="2391229" y="367235"/>
                  </a:lnTo>
                  <a:lnTo>
                    <a:pt x="2403067" y="367235"/>
                  </a:lnTo>
                  <a:lnTo>
                    <a:pt x="2414905" y="367235"/>
                  </a:lnTo>
                  <a:lnTo>
                    <a:pt x="2426743" y="367235"/>
                  </a:lnTo>
                  <a:lnTo>
                    <a:pt x="2438580" y="367235"/>
                  </a:lnTo>
                  <a:lnTo>
                    <a:pt x="2450418" y="367235"/>
                  </a:lnTo>
                  <a:lnTo>
                    <a:pt x="2462256" y="367235"/>
                  </a:lnTo>
                  <a:lnTo>
                    <a:pt x="2474094" y="367235"/>
                  </a:lnTo>
                  <a:lnTo>
                    <a:pt x="2485931" y="367235"/>
                  </a:lnTo>
                  <a:lnTo>
                    <a:pt x="2497769" y="367235"/>
                  </a:lnTo>
                  <a:lnTo>
                    <a:pt x="2509607" y="367235"/>
                  </a:lnTo>
                  <a:lnTo>
                    <a:pt x="2521445" y="367235"/>
                  </a:lnTo>
                  <a:lnTo>
                    <a:pt x="2533283" y="367235"/>
                  </a:lnTo>
                  <a:lnTo>
                    <a:pt x="2545120" y="367235"/>
                  </a:lnTo>
                  <a:lnTo>
                    <a:pt x="2556958" y="367235"/>
                  </a:lnTo>
                  <a:lnTo>
                    <a:pt x="2568796" y="367235"/>
                  </a:lnTo>
                  <a:lnTo>
                    <a:pt x="2580634" y="367235"/>
                  </a:lnTo>
                  <a:lnTo>
                    <a:pt x="2592471" y="367235"/>
                  </a:lnTo>
                  <a:lnTo>
                    <a:pt x="2604309" y="367235"/>
                  </a:lnTo>
                  <a:lnTo>
                    <a:pt x="2616147" y="367235"/>
                  </a:lnTo>
                  <a:lnTo>
                    <a:pt x="2627985" y="367235"/>
                  </a:lnTo>
                  <a:lnTo>
                    <a:pt x="2639822" y="367235"/>
                  </a:lnTo>
                  <a:lnTo>
                    <a:pt x="2651660" y="367235"/>
                  </a:lnTo>
                  <a:lnTo>
                    <a:pt x="2663498" y="367235"/>
                  </a:lnTo>
                  <a:lnTo>
                    <a:pt x="2675336" y="367235"/>
                  </a:lnTo>
                  <a:lnTo>
                    <a:pt x="2687174" y="367235"/>
                  </a:lnTo>
                  <a:lnTo>
                    <a:pt x="2699011" y="367235"/>
                  </a:lnTo>
                  <a:lnTo>
                    <a:pt x="2710849" y="367235"/>
                  </a:lnTo>
                  <a:lnTo>
                    <a:pt x="2722687" y="367235"/>
                  </a:lnTo>
                  <a:lnTo>
                    <a:pt x="2734525" y="367235"/>
                  </a:lnTo>
                  <a:lnTo>
                    <a:pt x="2746362" y="367235"/>
                  </a:lnTo>
                  <a:lnTo>
                    <a:pt x="2758200" y="367235"/>
                  </a:lnTo>
                  <a:lnTo>
                    <a:pt x="2770038" y="367235"/>
                  </a:lnTo>
                  <a:lnTo>
                    <a:pt x="2781876" y="367235"/>
                  </a:lnTo>
                  <a:lnTo>
                    <a:pt x="2793713" y="367235"/>
                  </a:lnTo>
                  <a:lnTo>
                    <a:pt x="2805551" y="367235"/>
                  </a:lnTo>
                  <a:lnTo>
                    <a:pt x="2817389" y="367235"/>
                  </a:lnTo>
                  <a:lnTo>
                    <a:pt x="2829227" y="367235"/>
                  </a:lnTo>
                  <a:lnTo>
                    <a:pt x="2841065" y="367235"/>
                  </a:lnTo>
                  <a:lnTo>
                    <a:pt x="2852902" y="367235"/>
                  </a:lnTo>
                  <a:lnTo>
                    <a:pt x="2864740" y="367235"/>
                  </a:lnTo>
                  <a:lnTo>
                    <a:pt x="2876578" y="367235"/>
                  </a:lnTo>
                  <a:lnTo>
                    <a:pt x="2888416" y="367235"/>
                  </a:lnTo>
                  <a:lnTo>
                    <a:pt x="2900253" y="367235"/>
                  </a:lnTo>
                  <a:lnTo>
                    <a:pt x="2912091" y="367235"/>
                  </a:lnTo>
                  <a:lnTo>
                    <a:pt x="2923929" y="367235"/>
                  </a:lnTo>
                  <a:lnTo>
                    <a:pt x="2935767" y="367235"/>
                  </a:lnTo>
                  <a:lnTo>
                    <a:pt x="2947604" y="367235"/>
                  </a:lnTo>
                  <a:lnTo>
                    <a:pt x="2959442" y="367235"/>
                  </a:lnTo>
                  <a:lnTo>
                    <a:pt x="2971280" y="367235"/>
                  </a:lnTo>
                  <a:lnTo>
                    <a:pt x="2983118" y="367235"/>
                  </a:lnTo>
                  <a:lnTo>
                    <a:pt x="2994956" y="367235"/>
                  </a:lnTo>
                  <a:lnTo>
                    <a:pt x="3006793" y="367235"/>
                  </a:lnTo>
                  <a:lnTo>
                    <a:pt x="3018631" y="367235"/>
                  </a:lnTo>
                  <a:lnTo>
                    <a:pt x="3030469" y="367235"/>
                  </a:lnTo>
                  <a:lnTo>
                    <a:pt x="3042307" y="367235"/>
                  </a:lnTo>
                  <a:lnTo>
                    <a:pt x="3054144" y="367235"/>
                  </a:lnTo>
                  <a:lnTo>
                    <a:pt x="3065982" y="367235"/>
                  </a:lnTo>
                  <a:lnTo>
                    <a:pt x="3077820" y="367235"/>
                  </a:lnTo>
                  <a:lnTo>
                    <a:pt x="3089658" y="367235"/>
                  </a:lnTo>
                  <a:lnTo>
                    <a:pt x="3101496" y="367235"/>
                  </a:lnTo>
                  <a:lnTo>
                    <a:pt x="3113333" y="367235"/>
                  </a:lnTo>
                  <a:lnTo>
                    <a:pt x="3125171" y="367235"/>
                  </a:lnTo>
                  <a:lnTo>
                    <a:pt x="3137009" y="367235"/>
                  </a:lnTo>
                  <a:lnTo>
                    <a:pt x="3148847" y="367235"/>
                  </a:lnTo>
                  <a:lnTo>
                    <a:pt x="3160684" y="367235"/>
                  </a:lnTo>
                  <a:lnTo>
                    <a:pt x="3172522" y="367235"/>
                  </a:lnTo>
                  <a:lnTo>
                    <a:pt x="3184360" y="367235"/>
                  </a:lnTo>
                  <a:lnTo>
                    <a:pt x="3196198" y="367235"/>
                  </a:lnTo>
                  <a:lnTo>
                    <a:pt x="3208035" y="367235"/>
                  </a:lnTo>
                  <a:lnTo>
                    <a:pt x="3219873" y="367235"/>
                  </a:lnTo>
                  <a:lnTo>
                    <a:pt x="3231711" y="367235"/>
                  </a:lnTo>
                  <a:lnTo>
                    <a:pt x="3243549" y="367235"/>
                  </a:lnTo>
                  <a:lnTo>
                    <a:pt x="3255387" y="367235"/>
                  </a:lnTo>
                  <a:lnTo>
                    <a:pt x="3267224" y="367235"/>
                  </a:lnTo>
                  <a:lnTo>
                    <a:pt x="3279062" y="367235"/>
                  </a:lnTo>
                  <a:lnTo>
                    <a:pt x="3290900" y="367235"/>
                  </a:lnTo>
                  <a:lnTo>
                    <a:pt x="3302738" y="367235"/>
                  </a:lnTo>
                  <a:lnTo>
                    <a:pt x="3314575" y="367235"/>
                  </a:lnTo>
                  <a:lnTo>
                    <a:pt x="3326413" y="367235"/>
                  </a:lnTo>
                  <a:lnTo>
                    <a:pt x="3338251" y="367235"/>
                  </a:lnTo>
                  <a:lnTo>
                    <a:pt x="3350089" y="367235"/>
                  </a:lnTo>
                  <a:lnTo>
                    <a:pt x="3361926" y="367235"/>
                  </a:lnTo>
                  <a:lnTo>
                    <a:pt x="3373764" y="367235"/>
                  </a:lnTo>
                  <a:lnTo>
                    <a:pt x="3385602" y="367235"/>
                  </a:lnTo>
                  <a:lnTo>
                    <a:pt x="3397440" y="367235"/>
                  </a:lnTo>
                  <a:lnTo>
                    <a:pt x="3409278" y="367235"/>
                  </a:lnTo>
                  <a:lnTo>
                    <a:pt x="3421115" y="367235"/>
                  </a:lnTo>
                  <a:lnTo>
                    <a:pt x="3432953" y="367235"/>
                  </a:lnTo>
                  <a:lnTo>
                    <a:pt x="3444791" y="367235"/>
                  </a:lnTo>
                  <a:lnTo>
                    <a:pt x="3456629" y="367235"/>
                  </a:lnTo>
                  <a:lnTo>
                    <a:pt x="3468466" y="367235"/>
                  </a:lnTo>
                  <a:lnTo>
                    <a:pt x="3480304" y="367235"/>
                  </a:lnTo>
                  <a:lnTo>
                    <a:pt x="3492142" y="367235"/>
                  </a:lnTo>
                  <a:lnTo>
                    <a:pt x="3503980" y="367235"/>
                  </a:lnTo>
                  <a:lnTo>
                    <a:pt x="3515818" y="367235"/>
                  </a:lnTo>
                  <a:lnTo>
                    <a:pt x="3515818" y="367194"/>
                  </a:lnTo>
                  <a:lnTo>
                    <a:pt x="3527655" y="367186"/>
                  </a:lnTo>
                  <a:lnTo>
                    <a:pt x="3539493" y="367178"/>
                  </a:lnTo>
                  <a:lnTo>
                    <a:pt x="3551331" y="367168"/>
                  </a:lnTo>
                  <a:lnTo>
                    <a:pt x="3563169" y="367156"/>
                  </a:lnTo>
                  <a:lnTo>
                    <a:pt x="3575006" y="367143"/>
                  </a:lnTo>
                  <a:lnTo>
                    <a:pt x="3586844" y="367127"/>
                  </a:lnTo>
                  <a:lnTo>
                    <a:pt x="3598682" y="367108"/>
                  </a:lnTo>
                  <a:lnTo>
                    <a:pt x="3610520" y="367085"/>
                  </a:lnTo>
                  <a:lnTo>
                    <a:pt x="3622357" y="367059"/>
                  </a:lnTo>
                  <a:lnTo>
                    <a:pt x="3634195" y="367028"/>
                  </a:lnTo>
                  <a:lnTo>
                    <a:pt x="3646033" y="366992"/>
                  </a:lnTo>
                  <a:lnTo>
                    <a:pt x="3657871" y="366950"/>
                  </a:lnTo>
                  <a:lnTo>
                    <a:pt x="3669709" y="366900"/>
                  </a:lnTo>
                  <a:lnTo>
                    <a:pt x="3681546" y="366841"/>
                  </a:lnTo>
                  <a:lnTo>
                    <a:pt x="3693384" y="366773"/>
                  </a:lnTo>
                  <a:lnTo>
                    <a:pt x="3705222" y="366692"/>
                  </a:lnTo>
                  <a:lnTo>
                    <a:pt x="3717060" y="366597"/>
                  </a:lnTo>
                  <a:lnTo>
                    <a:pt x="3728897" y="366486"/>
                  </a:lnTo>
                  <a:lnTo>
                    <a:pt x="3740735" y="366356"/>
                  </a:lnTo>
                  <a:lnTo>
                    <a:pt x="3752573" y="366203"/>
                  </a:lnTo>
                  <a:lnTo>
                    <a:pt x="3764411" y="366024"/>
                  </a:lnTo>
                  <a:lnTo>
                    <a:pt x="3776248" y="365814"/>
                  </a:lnTo>
                  <a:lnTo>
                    <a:pt x="3788086" y="365568"/>
                  </a:lnTo>
                  <a:lnTo>
                    <a:pt x="3799924" y="365280"/>
                  </a:lnTo>
                  <a:lnTo>
                    <a:pt x="3811762" y="364944"/>
                  </a:lnTo>
                  <a:lnTo>
                    <a:pt x="3823600" y="364551"/>
                  </a:lnTo>
                  <a:lnTo>
                    <a:pt x="3835437" y="364092"/>
                  </a:lnTo>
                  <a:lnTo>
                    <a:pt x="3847275" y="363557"/>
                  </a:lnTo>
                  <a:lnTo>
                    <a:pt x="3859113" y="362935"/>
                  </a:lnTo>
                  <a:lnTo>
                    <a:pt x="3870951" y="362211"/>
                  </a:lnTo>
                  <a:lnTo>
                    <a:pt x="3882788" y="361372"/>
                  </a:lnTo>
                  <a:lnTo>
                    <a:pt x="3894626" y="360402"/>
                  </a:lnTo>
                  <a:lnTo>
                    <a:pt x="3906464" y="359281"/>
                  </a:lnTo>
                  <a:lnTo>
                    <a:pt x="3918302" y="357991"/>
                  </a:lnTo>
                  <a:lnTo>
                    <a:pt x="3930139" y="356512"/>
                  </a:lnTo>
                  <a:lnTo>
                    <a:pt x="3941977" y="354821"/>
                  </a:lnTo>
                  <a:lnTo>
                    <a:pt x="3953815" y="352899"/>
                  </a:lnTo>
                  <a:lnTo>
                    <a:pt x="3965653" y="350723"/>
                  </a:lnTo>
                  <a:lnTo>
                    <a:pt x="3977491" y="348276"/>
                  </a:lnTo>
                  <a:lnTo>
                    <a:pt x="3989328" y="345540"/>
                  </a:lnTo>
                  <a:lnTo>
                    <a:pt x="4001166" y="342503"/>
                  </a:lnTo>
                  <a:lnTo>
                    <a:pt x="4013004" y="339159"/>
                  </a:lnTo>
                  <a:lnTo>
                    <a:pt x="4024842" y="335511"/>
                  </a:lnTo>
                  <a:lnTo>
                    <a:pt x="4036679" y="331567"/>
                  </a:lnTo>
                  <a:lnTo>
                    <a:pt x="4048517" y="327349"/>
                  </a:lnTo>
                  <a:lnTo>
                    <a:pt x="4060355" y="322887"/>
                  </a:lnTo>
                  <a:lnTo>
                    <a:pt x="4072193" y="318223"/>
                  </a:lnTo>
                  <a:lnTo>
                    <a:pt x="4084031" y="313406"/>
                  </a:lnTo>
                  <a:lnTo>
                    <a:pt x="4095868" y="308494"/>
                  </a:lnTo>
                  <a:lnTo>
                    <a:pt x="4107706" y="303550"/>
                  </a:lnTo>
                  <a:lnTo>
                    <a:pt x="4119544" y="298638"/>
                  </a:lnTo>
                  <a:lnTo>
                    <a:pt x="4131382" y="293821"/>
                  </a:lnTo>
                  <a:lnTo>
                    <a:pt x="4143219" y="289157"/>
                  </a:lnTo>
                  <a:lnTo>
                    <a:pt x="4155057" y="284695"/>
                  </a:lnTo>
                  <a:lnTo>
                    <a:pt x="4166895" y="280477"/>
                  </a:lnTo>
                  <a:lnTo>
                    <a:pt x="4178733" y="276533"/>
                  </a:lnTo>
                  <a:lnTo>
                    <a:pt x="4190570" y="272885"/>
                  </a:lnTo>
                  <a:lnTo>
                    <a:pt x="4202408" y="269541"/>
                  </a:lnTo>
                  <a:lnTo>
                    <a:pt x="4214246" y="266505"/>
                  </a:lnTo>
                  <a:lnTo>
                    <a:pt x="4226084" y="263768"/>
                  </a:lnTo>
                  <a:lnTo>
                    <a:pt x="4237922" y="261321"/>
                  </a:lnTo>
                  <a:lnTo>
                    <a:pt x="4249759" y="259145"/>
                  </a:lnTo>
                  <a:lnTo>
                    <a:pt x="4261597" y="257223"/>
                  </a:lnTo>
                  <a:lnTo>
                    <a:pt x="4273435" y="255532"/>
                  </a:lnTo>
                  <a:lnTo>
                    <a:pt x="4285273" y="254053"/>
                  </a:lnTo>
                  <a:lnTo>
                    <a:pt x="4297110" y="252763"/>
                  </a:lnTo>
                  <a:lnTo>
                    <a:pt x="4308948" y="251642"/>
                  </a:lnTo>
                  <a:lnTo>
                    <a:pt x="4320786" y="250672"/>
                  </a:lnTo>
                  <a:lnTo>
                    <a:pt x="4332624" y="249833"/>
                  </a:lnTo>
                  <a:lnTo>
                    <a:pt x="4344461" y="249109"/>
                  </a:lnTo>
                  <a:lnTo>
                    <a:pt x="4356299" y="248487"/>
                  </a:lnTo>
                  <a:lnTo>
                    <a:pt x="4368137" y="247952"/>
                  </a:lnTo>
                  <a:lnTo>
                    <a:pt x="4379975" y="247493"/>
                  </a:lnTo>
                  <a:lnTo>
                    <a:pt x="4391813" y="247100"/>
                  </a:lnTo>
                  <a:lnTo>
                    <a:pt x="4403650" y="246764"/>
                  </a:lnTo>
                  <a:lnTo>
                    <a:pt x="4415488" y="246476"/>
                  </a:lnTo>
                  <a:lnTo>
                    <a:pt x="4427326" y="246230"/>
                  </a:lnTo>
                  <a:lnTo>
                    <a:pt x="4439164" y="246020"/>
                  </a:lnTo>
                  <a:lnTo>
                    <a:pt x="4451001" y="245841"/>
                  </a:lnTo>
                  <a:lnTo>
                    <a:pt x="4462839" y="245688"/>
                  </a:lnTo>
                  <a:lnTo>
                    <a:pt x="4474677" y="245558"/>
                  </a:lnTo>
                  <a:lnTo>
                    <a:pt x="4486515" y="245447"/>
                  </a:lnTo>
                  <a:lnTo>
                    <a:pt x="4498352" y="245352"/>
                  </a:lnTo>
                  <a:lnTo>
                    <a:pt x="4510190" y="245271"/>
                  </a:lnTo>
                  <a:lnTo>
                    <a:pt x="4522028" y="245203"/>
                  </a:lnTo>
                  <a:lnTo>
                    <a:pt x="4533866" y="245144"/>
                  </a:lnTo>
                  <a:lnTo>
                    <a:pt x="4545704" y="245094"/>
                  </a:lnTo>
                  <a:lnTo>
                    <a:pt x="4557541" y="245052"/>
                  </a:lnTo>
                  <a:lnTo>
                    <a:pt x="4569379" y="245016"/>
                  </a:lnTo>
                  <a:lnTo>
                    <a:pt x="4581217" y="244985"/>
                  </a:lnTo>
                  <a:lnTo>
                    <a:pt x="4593055" y="244959"/>
                  </a:lnTo>
                  <a:lnTo>
                    <a:pt x="4604892" y="244936"/>
                  </a:lnTo>
                  <a:lnTo>
                    <a:pt x="4616730" y="244918"/>
                  </a:lnTo>
                  <a:lnTo>
                    <a:pt x="4628568" y="244901"/>
                  </a:lnTo>
                  <a:lnTo>
                    <a:pt x="4640406" y="244888"/>
                  </a:lnTo>
                  <a:lnTo>
                    <a:pt x="4652244" y="244876"/>
                  </a:lnTo>
                  <a:lnTo>
                    <a:pt x="4664081" y="244866"/>
                  </a:lnTo>
                  <a:lnTo>
                    <a:pt x="4675919" y="244858"/>
                  </a:lnTo>
                  <a:lnTo>
                    <a:pt x="4687757" y="244850"/>
                  </a:lnTo>
                </a:path>
              </a:pathLst>
            </a:custGeom>
            <a:ln w="40651" cap="flat">
              <a:solidFill>
                <a:srgbClr val="E8E8E8">
                  <a:alpha val="100000"/>
                </a:srgbClr>
              </a:solidFill>
              <a:prstDash val="solid"/>
              <a:round/>
            </a:ln>
          </p:spPr>
          <p:txBody>
            <a:bodyPr/>
            <a:lstStyle/>
            <a:p/>
          </p:txBody>
        </p:sp>
        <p:sp>
          <p:nvSpPr>
            <p:cNvPr id="49" name="pl49"/>
            <p:cNvSpPr/>
            <p:nvPr/>
          </p:nvSpPr>
          <p:spPr>
            <a:xfrm>
              <a:off x="2482252" y="1272345"/>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F26A21">
                  <a:alpha val="100000"/>
                </a:srgbClr>
              </a:solidFill>
              <a:prstDash val="solid"/>
              <a:round/>
            </a:ln>
          </p:spPr>
          <p:txBody>
            <a:bodyPr/>
            <a:lstStyle/>
            <a:p/>
          </p:txBody>
        </p:sp>
        <p:sp>
          <p:nvSpPr>
            <p:cNvPr id="50" name="pl50"/>
            <p:cNvSpPr/>
            <p:nvPr/>
          </p:nvSpPr>
          <p:spPr>
            <a:xfrm>
              <a:off x="2482252" y="4822682"/>
              <a:ext cx="4687757" cy="244850"/>
            </a:xfrm>
            <a:custGeom>
              <a:avLst/>
              <a:pathLst>
                <a:path w="4687757" h="244850">
                  <a:moveTo>
                    <a:pt x="0" y="122466"/>
                  </a:moveTo>
                  <a:lnTo>
                    <a:pt x="11837" y="122473"/>
                  </a:lnTo>
                  <a:lnTo>
                    <a:pt x="23675" y="122482"/>
                  </a:lnTo>
                  <a:lnTo>
                    <a:pt x="35513" y="122492"/>
                  </a:lnTo>
                  <a:lnTo>
                    <a:pt x="47351" y="122503"/>
                  </a:lnTo>
                  <a:lnTo>
                    <a:pt x="59188" y="122517"/>
                  </a:lnTo>
                  <a:lnTo>
                    <a:pt x="71026" y="122533"/>
                  </a:lnTo>
                  <a:lnTo>
                    <a:pt x="82864" y="122552"/>
                  </a:lnTo>
                  <a:lnTo>
                    <a:pt x="94702" y="122574"/>
                  </a:lnTo>
                  <a:lnTo>
                    <a:pt x="106539" y="122601"/>
                  </a:lnTo>
                  <a:lnTo>
                    <a:pt x="118377" y="122631"/>
                  </a:lnTo>
                  <a:lnTo>
                    <a:pt x="130215" y="122667"/>
                  </a:lnTo>
                  <a:lnTo>
                    <a:pt x="142053" y="122710"/>
                  </a:lnTo>
                  <a:lnTo>
                    <a:pt x="153891" y="122760"/>
                  </a:lnTo>
                  <a:lnTo>
                    <a:pt x="165728" y="122818"/>
                  </a:lnTo>
                  <a:lnTo>
                    <a:pt x="177566" y="122887"/>
                  </a:lnTo>
                  <a:lnTo>
                    <a:pt x="189404" y="122968"/>
                  </a:lnTo>
                  <a:lnTo>
                    <a:pt x="201242" y="123062"/>
                  </a:lnTo>
                  <a:lnTo>
                    <a:pt x="213079" y="123174"/>
                  </a:lnTo>
                  <a:lnTo>
                    <a:pt x="224917" y="123304"/>
                  </a:lnTo>
                  <a:lnTo>
                    <a:pt x="236755" y="123457"/>
                  </a:lnTo>
                  <a:lnTo>
                    <a:pt x="248593" y="123636"/>
                  </a:lnTo>
                  <a:lnTo>
                    <a:pt x="260430" y="123846"/>
                  </a:lnTo>
                  <a:lnTo>
                    <a:pt x="272268" y="124092"/>
                  </a:lnTo>
                  <a:lnTo>
                    <a:pt x="284106" y="124380"/>
                  </a:lnTo>
                  <a:lnTo>
                    <a:pt x="295944" y="124716"/>
                  </a:lnTo>
                  <a:lnTo>
                    <a:pt x="307782" y="125109"/>
                  </a:lnTo>
                  <a:lnTo>
                    <a:pt x="319619" y="125568"/>
                  </a:lnTo>
                  <a:lnTo>
                    <a:pt x="331457" y="126103"/>
                  </a:lnTo>
                  <a:lnTo>
                    <a:pt x="343295" y="126725"/>
                  </a:lnTo>
                  <a:lnTo>
                    <a:pt x="355133" y="127448"/>
                  </a:lnTo>
                  <a:lnTo>
                    <a:pt x="366970" y="128287"/>
                  </a:lnTo>
                  <a:lnTo>
                    <a:pt x="378808" y="129258"/>
                  </a:lnTo>
                  <a:lnTo>
                    <a:pt x="390646" y="130379"/>
                  </a:lnTo>
                  <a:lnTo>
                    <a:pt x="402484" y="131669"/>
                  </a:lnTo>
                  <a:lnTo>
                    <a:pt x="414321" y="133148"/>
                  </a:lnTo>
                  <a:lnTo>
                    <a:pt x="426159" y="134838"/>
                  </a:lnTo>
                  <a:lnTo>
                    <a:pt x="437997" y="136761"/>
                  </a:lnTo>
                  <a:lnTo>
                    <a:pt x="449835" y="138936"/>
                  </a:lnTo>
                  <a:lnTo>
                    <a:pt x="461673" y="141384"/>
                  </a:lnTo>
                  <a:lnTo>
                    <a:pt x="473510" y="144120"/>
                  </a:lnTo>
                  <a:lnTo>
                    <a:pt x="485348" y="147157"/>
                  </a:lnTo>
                  <a:lnTo>
                    <a:pt x="497186" y="150500"/>
                  </a:lnTo>
                  <a:lnTo>
                    <a:pt x="509024" y="154149"/>
                  </a:lnTo>
                  <a:lnTo>
                    <a:pt x="520861" y="158092"/>
                  </a:lnTo>
                  <a:lnTo>
                    <a:pt x="532699" y="162310"/>
                  </a:lnTo>
                  <a:lnTo>
                    <a:pt x="544537" y="166772"/>
                  </a:lnTo>
                  <a:lnTo>
                    <a:pt x="556375" y="171437"/>
                  </a:lnTo>
                  <a:lnTo>
                    <a:pt x="568213" y="176254"/>
                  </a:lnTo>
                  <a:lnTo>
                    <a:pt x="580050" y="181166"/>
                  </a:lnTo>
                  <a:lnTo>
                    <a:pt x="591888" y="186110"/>
                  </a:lnTo>
                  <a:lnTo>
                    <a:pt x="603726" y="191021"/>
                  </a:lnTo>
                  <a:lnTo>
                    <a:pt x="615564" y="195838"/>
                  </a:lnTo>
                  <a:lnTo>
                    <a:pt x="627401" y="200503"/>
                  </a:lnTo>
                  <a:lnTo>
                    <a:pt x="639239" y="204965"/>
                  </a:lnTo>
                  <a:lnTo>
                    <a:pt x="651077" y="209183"/>
                  </a:lnTo>
                  <a:lnTo>
                    <a:pt x="662915" y="213126"/>
                  </a:lnTo>
                  <a:lnTo>
                    <a:pt x="674752" y="216775"/>
                  </a:lnTo>
                  <a:lnTo>
                    <a:pt x="686590" y="220118"/>
                  </a:lnTo>
                  <a:lnTo>
                    <a:pt x="698428" y="223155"/>
                  </a:lnTo>
                  <a:lnTo>
                    <a:pt x="710266" y="225891"/>
                  </a:lnTo>
                  <a:lnTo>
                    <a:pt x="722104" y="228339"/>
                  </a:lnTo>
                  <a:lnTo>
                    <a:pt x="733941" y="230515"/>
                  </a:lnTo>
                  <a:lnTo>
                    <a:pt x="745779" y="232437"/>
                  </a:lnTo>
                  <a:lnTo>
                    <a:pt x="757617" y="234127"/>
                  </a:lnTo>
                  <a:lnTo>
                    <a:pt x="769455" y="235607"/>
                  </a:lnTo>
                  <a:lnTo>
                    <a:pt x="781292" y="236896"/>
                  </a:lnTo>
                  <a:lnTo>
                    <a:pt x="793130" y="238017"/>
                  </a:lnTo>
                  <a:lnTo>
                    <a:pt x="804968" y="238988"/>
                  </a:lnTo>
                  <a:lnTo>
                    <a:pt x="816806" y="239827"/>
                  </a:lnTo>
                  <a:lnTo>
                    <a:pt x="828643" y="240550"/>
                  </a:lnTo>
                  <a:lnTo>
                    <a:pt x="840481" y="241173"/>
                  </a:lnTo>
                  <a:lnTo>
                    <a:pt x="852319" y="241708"/>
                  </a:lnTo>
                  <a:lnTo>
                    <a:pt x="864157" y="242166"/>
                  </a:lnTo>
                  <a:lnTo>
                    <a:pt x="875995" y="242559"/>
                  </a:lnTo>
                  <a:lnTo>
                    <a:pt x="887832" y="242896"/>
                  </a:lnTo>
                  <a:lnTo>
                    <a:pt x="899670" y="243183"/>
                  </a:lnTo>
                  <a:lnTo>
                    <a:pt x="911508" y="243429"/>
                  </a:lnTo>
                  <a:lnTo>
                    <a:pt x="923346" y="243639"/>
                  </a:lnTo>
                  <a:lnTo>
                    <a:pt x="935183" y="243819"/>
                  </a:lnTo>
                  <a:lnTo>
                    <a:pt x="947021" y="243971"/>
                  </a:lnTo>
                  <a:lnTo>
                    <a:pt x="958859" y="244102"/>
                  </a:lnTo>
                  <a:lnTo>
                    <a:pt x="970697" y="244213"/>
                  </a:lnTo>
                  <a:lnTo>
                    <a:pt x="982534" y="244308"/>
                  </a:lnTo>
                  <a:lnTo>
                    <a:pt x="994372" y="244388"/>
                  </a:lnTo>
                  <a:lnTo>
                    <a:pt x="1006210" y="244457"/>
                  </a:lnTo>
                  <a:lnTo>
                    <a:pt x="1018048" y="244516"/>
                  </a:lnTo>
                  <a:lnTo>
                    <a:pt x="1029886" y="244565"/>
                  </a:lnTo>
                  <a:lnTo>
                    <a:pt x="1041723" y="244608"/>
                  </a:lnTo>
                  <a:lnTo>
                    <a:pt x="1053561" y="244644"/>
                  </a:lnTo>
                  <a:lnTo>
                    <a:pt x="1065399" y="244675"/>
                  </a:lnTo>
                  <a:lnTo>
                    <a:pt x="1077237" y="244701"/>
                  </a:lnTo>
                  <a:lnTo>
                    <a:pt x="1089074" y="244723"/>
                  </a:lnTo>
                  <a:lnTo>
                    <a:pt x="1100912" y="244742"/>
                  </a:lnTo>
                  <a:lnTo>
                    <a:pt x="1112750" y="244758"/>
                  </a:lnTo>
                  <a:lnTo>
                    <a:pt x="1124588" y="244772"/>
                  </a:lnTo>
                  <a:lnTo>
                    <a:pt x="1136426" y="244784"/>
                  </a:lnTo>
                  <a:lnTo>
                    <a:pt x="1148263" y="244794"/>
                  </a:lnTo>
                  <a:lnTo>
                    <a:pt x="1160101" y="244802"/>
                  </a:lnTo>
                  <a:lnTo>
                    <a:pt x="1171939" y="244809"/>
                  </a:lnTo>
                  <a:lnTo>
                    <a:pt x="1171939" y="244850"/>
                  </a:lnTo>
                  <a:lnTo>
                    <a:pt x="1183777" y="244850"/>
                  </a:lnTo>
                  <a:lnTo>
                    <a:pt x="1195614" y="244850"/>
                  </a:lnTo>
                  <a:lnTo>
                    <a:pt x="1207452" y="244850"/>
                  </a:lnTo>
                  <a:lnTo>
                    <a:pt x="1219290" y="244850"/>
                  </a:lnTo>
                  <a:lnTo>
                    <a:pt x="1231128" y="244850"/>
                  </a:lnTo>
                  <a:lnTo>
                    <a:pt x="1242965" y="244850"/>
                  </a:lnTo>
                  <a:lnTo>
                    <a:pt x="1254803" y="244850"/>
                  </a:lnTo>
                  <a:lnTo>
                    <a:pt x="1266641" y="244850"/>
                  </a:lnTo>
                  <a:lnTo>
                    <a:pt x="1278479" y="244850"/>
                  </a:lnTo>
                  <a:lnTo>
                    <a:pt x="1290317" y="244850"/>
                  </a:lnTo>
                  <a:lnTo>
                    <a:pt x="1302154" y="244850"/>
                  </a:lnTo>
                  <a:lnTo>
                    <a:pt x="1313992" y="244850"/>
                  </a:lnTo>
                  <a:lnTo>
                    <a:pt x="1325830" y="244850"/>
                  </a:lnTo>
                  <a:lnTo>
                    <a:pt x="1337668" y="244850"/>
                  </a:lnTo>
                  <a:lnTo>
                    <a:pt x="1349505" y="244850"/>
                  </a:lnTo>
                  <a:lnTo>
                    <a:pt x="1361343" y="244850"/>
                  </a:lnTo>
                  <a:lnTo>
                    <a:pt x="1373181" y="244850"/>
                  </a:lnTo>
                  <a:lnTo>
                    <a:pt x="1385019" y="244850"/>
                  </a:lnTo>
                  <a:lnTo>
                    <a:pt x="1396856" y="244850"/>
                  </a:lnTo>
                  <a:lnTo>
                    <a:pt x="1408694" y="244850"/>
                  </a:lnTo>
                  <a:lnTo>
                    <a:pt x="1420532" y="244850"/>
                  </a:lnTo>
                  <a:lnTo>
                    <a:pt x="1432370" y="244850"/>
                  </a:lnTo>
                  <a:lnTo>
                    <a:pt x="1444208" y="244850"/>
                  </a:lnTo>
                  <a:lnTo>
                    <a:pt x="1456045" y="244850"/>
                  </a:lnTo>
                  <a:lnTo>
                    <a:pt x="1467883" y="244850"/>
                  </a:lnTo>
                  <a:lnTo>
                    <a:pt x="1479721" y="244850"/>
                  </a:lnTo>
                  <a:lnTo>
                    <a:pt x="1491559" y="244850"/>
                  </a:lnTo>
                  <a:lnTo>
                    <a:pt x="1503396" y="244850"/>
                  </a:lnTo>
                  <a:lnTo>
                    <a:pt x="1515234" y="244850"/>
                  </a:lnTo>
                  <a:lnTo>
                    <a:pt x="1527072" y="244850"/>
                  </a:lnTo>
                  <a:lnTo>
                    <a:pt x="1538910" y="244850"/>
                  </a:lnTo>
                  <a:lnTo>
                    <a:pt x="1550748" y="244850"/>
                  </a:lnTo>
                  <a:lnTo>
                    <a:pt x="1562585" y="244850"/>
                  </a:lnTo>
                  <a:lnTo>
                    <a:pt x="1574423" y="244850"/>
                  </a:lnTo>
                  <a:lnTo>
                    <a:pt x="1586261" y="244850"/>
                  </a:lnTo>
                  <a:lnTo>
                    <a:pt x="1598099" y="244850"/>
                  </a:lnTo>
                  <a:lnTo>
                    <a:pt x="1609936" y="244850"/>
                  </a:lnTo>
                  <a:lnTo>
                    <a:pt x="1621774" y="244850"/>
                  </a:lnTo>
                  <a:lnTo>
                    <a:pt x="1633612" y="244850"/>
                  </a:lnTo>
                  <a:lnTo>
                    <a:pt x="1645450" y="244850"/>
                  </a:lnTo>
                  <a:lnTo>
                    <a:pt x="1657287" y="244850"/>
                  </a:lnTo>
                  <a:lnTo>
                    <a:pt x="1669125" y="244850"/>
                  </a:lnTo>
                  <a:lnTo>
                    <a:pt x="1680963" y="244850"/>
                  </a:lnTo>
                  <a:lnTo>
                    <a:pt x="1692801" y="244850"/>
                  </a:lnTo>
                  <a:lnTo>
                    <a:pt x="1704639" y="244850"/>
                  </a:lnTo>
                  <a:lnTo>
                    <a:pt x="1716476" y="244850"/>
                  </a:lnTo>
                  <a:lnTo>
                    <a:pt x="1728314" y="244850"/>
                  </a:lnTo>
                  <a:lnTo>
                    <a:pt x="1740152" y="244850"/>
                  </a:lnTo>
                  <a:lnTo>
                    <a:pt x="1751990" y="244850"/>
                  </a:lnTo>
                  <a:lnTo>
                    <a:pt x="1763827" y="244850"/>
                  </a:lnTo>
                  <a:lnTo>
                    <a:pt x="1775665" y="244850"/>
                  </a:lnTo>
                  <a:lnTo>
                    <a:pt x="1787503" y="244850"/>
                  </a:lnTo>
                  <a:lnTo>
                    <a:pt x="1799341" y="244850"/>
                  </a:lnTo>
                  <a:lnTo>
                    <a:pt x="1811178" y="244850"/>
                  </a:lnTo>
                  <a:lnTo>
                    <a:pt x="1823016" y="244850"/>
                  </a:lnTo>
                  <a:lnTo>
                    <a:pt x="1834854" y="244850"/>
                  </a:lnTo>
                  <a:lnTo>
                    <a:pt x="1846692" y="244850"/>
                  </a:lnTo>
                  <a:lnTo>
                    <a:pt x="1858530" y="244850"/>
                  </a:lnTo>
                  <a:lnTo>
                    <a:pt x="1870367" y="244850"/>
                  </a:lnTo>
                  <a:lnTo>
                    <a:pt x="1882205" y="244850"/>
                  </a:lnTo>
                  <a:lnTo>
                    <a:pt x="1894043" y="244850"/>
                  </a:lnTo>
                  <a:lnTo>
                    <a:pt x="1905881" y="244850"/>
                  </a:lnTo>
                  <a:lnTo>
                    <a:pt x="1917718" y="244850"/>
                  </a:lnTo>
                  <a:lnTo>
                    <a:pt x="1929556" y="244850"/>
                  </a:lnTo>
                  <a:lnTo>
                    <a:pt x="1941394" y="244850"/>
                  </a:lnTo>
                  <a:lnTo>
                    <a:pt x="1953232" y="244850"/>
                  </a:lnTo>
                  <a:lnTo>
                    <a:pt x="1965069" y="244850"/>
                  </a:lnTo>
                  <a:lnTo>
                    <a:pt x="1976907" y="244850"/>
                  </a:lnTo>
                  <a:lnTo>
                    <a:pt x="1988745" y="244850"/>
                  </a:lnTo>
                  <a:lnTo>
                    <a:pt x="2000583" y="244850"/>
                  </a:lnTo>
                  <a:lnTo>
                    <a:pt x="2012421" y="244850"/>
                  </a:lnTo>
                  <a:lnTo>
                    <a:pt x="2024258" y="244850"/>
                  </a:lnTo>
                  <a:lnTo>
                    <a:pt x="2036096" y="244850"/>
                  </a:lnTo>
                  <a:lnTo>
                    <a:pt x="2047934" y="244850"/>
                  </a:lnTo>
                  <a:lnTo>
                    <a:pt x="2059772" y="244850"/>
                  </a:lnTo>
                  <a:lnTo>
                    <a:pt x="2071609" y="244850"/>
                  </a:lnTo>
                  <a:lnTo>
                    <a:pt x="2083447" y="244850"/>
                  </a:lnTo>
                  <a:lnTo>
                    <a:pt x="2095285" y="244850"/>
                  </a:lnTo>
                  <a:lnTo>
                    <a:pt x="2107123" y="244850"/>
                  </a:lnTo>
                  <a:lnTo>
                    <a:pt x="2118961" y="244850"/>
                  </a:lnTo>
                  <a:lnTo>
                    <a:pt x="2130798" y="244850"/>
                  </a:lnTo>
                  <a:lnTo>
                    <a:pt x="2142636" y="244850"/>
                  </a:lnTo>
                  <a:lnTo>
                    <a:pt x="2154474" y="244850"/>
                  </a:lnTo>
                  <a:lnTo>
                    <a:pt x="2166312" y="244850"/>
                  </a:lnTo>
                  <a:lnTo>
                    <a:pt x="2178149" y="244850"/>
                  </a:lnTo>
                  <a:lnTo>
                    <a:pt x="2189987" y="244850"/>
                  </a:lnTo>
                  <a:lnTo>
                    <a:pt x="2201825" y="244850"/>
                  </a:lnTo>
                  <a:lnTo>
                    <a:pt x="2213663" y="244850"/>
                  </a:lnTo>
                  <a:lnTo>
                    <a:pt x="2225500" y="244850"/>
                  </a:lnTo>
                  <a:lnTo>
                    <a:pt x="2237338" y="244850"/>
                  </a:lnTo>
                  <a:lnTo>
                    <a:pt x="2249176" y="244850"/>
                  </a:lnTo>
                  <a:lnTo>
                    <a:pt x="2261014" y="244850"/>
                  </a:lnTo>
                  <a:lnTo>
                    <a:pt x="2272852" y="244850"/>
                  </a:lnTo>
                  <a:lnTo>
                    <a:pt x="2284689" y="244850"/>
                  </a:lnTo>
                  <a:lnTo>
                    <a:pt x="2296527" y="244850"/>
                  </a:lnTo>
                  <a:lnTo>
                    <a:pt x="2308365" y="244850"/>
                  </a:lnTo>
                  <a:lnTo>
                    <a:pt x="2320203" y="244850"/>
                  </a:lnTo>
                  <a:lnTo>
                    <a:pt x="2332040" y="244850"/>
                  </a:lnTo>
                  <a:lnTo>
                    <a:pt x="2343878" y="244850"/>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1" name="pl51"/>
            <p:cNvSpPr/>
            <p:nvPr/>
          </p:nvSpPr>
          <p:spPr>
            <a:xfrm>
              <a:off x="2482252" y="2863916"/>
              <a:ext cx="4687757" cy="1346597"/>
            </a:xfrm>
            <a:custGeom>
              <a:avLst/>
              <a:pathLst>
                <a:path w="4687757" h="1346597">
                  <a:moveTo>
                    <a:pt x="0" y="1224254"/>
                  </a:moveTo>
                  <a:lnTo>
                    <a:pt x="11837" y="1224261"/>
                  </a:lnTo>
                  <a:lnTo>
                    <a:pt x="23675" y="1224269"/>
                  </a:lnTo>
                  <a:lnTo>
                    <a:pt x="35513" y="1224279"/>
                  </a:lnTo>
                  <a:lnTo>
                    <a:pt x="47351" y="1224291"/>
                  </a:lnTo>
                  <a:lnTo>
                    <a:pt x="59188" y="1224305"/>
                  </a:lnTo>
                  <a:lnTo>
                    <a:pt x="71026" y="1224321"/>
                  </a:lnTo>
                  <a:lnTo>
                    <a:pt x="82864" y="1224340"/>
                  </a:lnTo>
                  <a:lnTo>
                    <a:pt x="94702" y="1224362"/>
                  </a:lnTo>
                  <a:lnTo>
                    <a:pt x="106539" y="1224388"/>
                  </a:lnTo>
                  <a:lnTo>
                    <a:pt x="118377" y="1224419"/>
                  </a:lnTo>
                  <a:lnTo>
                    <a:pt x="130215" y="1224455"/>
                  </a:lnTo>
                  <a:lnTo>
                    <a:pt x="142053" y="1224498"/>
                  </a:lnTo>
                  <a:lnTo>
                    <a:pt x="153891" y="1224548"/>
                  </a:lnTo>
                  <a:lnTo>
                    <a:pt x="165728" y="1224606"/>
                  </a:lnTo>
                  <a:lnTo>
                    <a:pt x="177566" y="1224675"/>
                  </a:lnTo>
                  <a:lnTo>
                    <a:pt x="189404" y="1224756"/>
                  </a:lnTo>
                  <a:lnTo>
                    <a:pt x="201242" y="1224850"/>
                  </a:lnTo>
                  <a:lnTo>
                    <a:pt x="213079" y="1224961"/>
                  </a:lnTo>
                  <a:lnTo>
                    <a:pt x="224917" y="1225092"/>
                  </a:lnTo>
                  <a:lnTo>
                    <a:pt x="236755" y="1225245"/>
                  </a:lnTo>
                  <a:lnTo>
                    <a:pt x="248593" y="1225424"/>
                  </a:lnTo>
                  <a:lnTo>
                    <a:pt x="260430" y="1225634"/>
                  </a:lnTo>
                  <a:lnTo>
                    <a:pt x="272268" y="1225880"/>
                  </a:lnTo>
                  <a:lnTo>
                    <a:pt x="284106" y="1226167"/>
                  </a:lnTo>
                  <a:lnTo>
                    <a:pt x="295944" y="1226504"/>
                  </a:lnTo>
                  <a:lnTo>
                    <a:pt x="307782" y="1226897"/>
                  </a:lnTo>
                  <a:lnTo>
                    <a:pt x="319619" y="1227356"/>
                  </a:lnTo>
                  <a:lnTo>
                    <a:pt x="331457" y="1227890"/>
                  </a:lnTo>
                  <a:lnTo>
                    <a:pt x="343295" y="1228513"/>
                  </a:lnTo>
                  <a:lnTo>
                    <a:pt x="355133" y="1229236"/>
                  </a:lnTo>
                  <a:lnTo>
                    <a:pt x="366970" y="1230075"/>
                  </a:lnTo>
                  <a:lnTo>
                    <a:pt x="378808" y="1231046"/>
                  </a:lnTo>
                  <a:lnTo>
                    <a:pt x="390646" y="1232167"/>
                  </a:lnTo>
                  <a:lnTo>
                    <a:pt x="402484" y="1233456"/>
                  </a:lnTo>
                  <a:lnTo>
                    <a:pt x="414321" y="1234936"/>
                  </a:lnTo>
                  <a:lnTo>
                    <a:pt x="426159" y="1236626"/>
                  </a:lnTo>
                  <a:lnTo>
                    <a:pt x="437997" y="1238549"/>
                  </a:lnTo>
                  <a:lnTo>
                    <a:pt x="449835" y="1240724"/>
                  </a:lnTo>
                  <a:lnTo>
                    <a:pt x="461673" y="1243172"/>
                  </a:lnTo>
                  <a:lnTo>
                    <a:pt x="473510" y="1245908"/>
                  </a:lnTo>
                  <a:lnTo>
                    <a:pt x="485348" y="1248945"/>
                  </a:lnTo>
                  <a:lnTo>
                    <a:pt x="497186" y="1252288"/>
                  </a:lnTo>
                  <a:lnTo>
                    <a:pt x="509024" y="1255937"/>
                  </a:lnTo>
                  <a:lnTo>
                    <a:pt x="520861" y="1259880"/>
                  </a:lnTo>
                  <a:lnTo>
                    <a:pt x="532699" y="1264098"/>
                  </a:lnTo>
                  <a:lnTo>
                    <a:pt x="544537" y="1268560"/>
                  </a:lnTo>
                  <a:lnTo>
                    <a:pt x="556375" y="1273225"/>
                  </a:lnTo>
                  <a:lnTo>
                    <a:pt x="568213" y="1278042"/>
                  </a:lnTo>
                  <a:lnTo>
                    <a:pt x="580050" y="1282954"/>
                  </a:lnTo>
                  <a:lnTo>
                    <a:pt x="591888" y="1287897"/>
                  </a:lnTo>
                  <a:lnTo>
                    <a:pt x="603726" y="1292809"/>
                  </a:lnTo>
                  <a:lnTo>
                    <a:pt x="615564" y="1297626"/>
                  </a:lnTo>
                  <a:lnTo>
                    <a:pt x="627401" y="1302291"/>
                  </a:lnTo>
                  <a:lnTo>
                    <a:pt x="639239" y="1306753"/>
                  </a:lnTo>
                  <a:lnTo>
                    <a:pt x="651077" y="1310971"/>
                  </a:lnTo>
                  <a:lnTo>
                    <a:pt x="662915" y="1314914"/>
                  </a:lnTo>
                  <a:lnTo>
                    <a:pt x="674752" y="1318563"/>
                  </a:lnTo>
                  <a:lnTo>
                    <a:pt x="686590" y="1321906"/>
                  </a:lnTo>
                  <a:lnTo>
                    <a:pt x="698428" y="1324943"/>
                  </a:lnTo>
                  <a:lnTo>
                    <a:pt x="710266" y="1327679"/>
                  </a:lnTo>
                  <a:lnTo>
                    <a:pt x="722104" y="1330127"/>
                  </a:lnTo>
                  <a:lnTo>
                    <a:pt x="733941" y="1332302"/>
                  </a:lnTo>
                  <a:lnTo>
                    <a:pt x="745779" y="1334225"/>
                  </a:lnTo>
                  <a:lnTo>
                    <a:pt x="757617" y="1335915"/>
                  </a:lnTo>
                  <a:lnTo>
                    <a:pt x="769455" y="1337394"/>
                  </a:lnTo>
                  <a:lnTo>
                    <a:pt x="781292" y="1338684"/>
                  </a:lnTo>
                  <a:lnTo>
                    <a:pt x="793130" y="1339805"/>
                  </a:lnTo>
                  <a:lnTo>
                    <a:pt x="804968" y="1340776"/>
                  </a:lnTo>
                  <a:lnTo>
                    <a:pt x="816806" y="1341615"/>
                  </a:lnTo>
                  <a:lnTo>
                    <a:pt x="828643" y="1342338"/>
                  </a:lnTo>
                  <a:lnTo>
                    <a:pt x="840481" y="1342961"/>
                  </a:lnTo>
                  <a:lnTo>
                    <a:pt x="852319" y="1343495"/>
                  </a:lnTo>
                  <a:lnTo>
                    <a:pt x="864157" y="1343954"/>
                  </a:lnTo>
                  <a:lnTo>
                    <a:pt x="875995" y="1344347"/>
                  </a:lnTo>
                  <a:lnTo>
                    <a:pt x="887832" y="1344684"/>
                  </a:lnTo>
                  <a:lnTo>
                    <a:pt x="899670" y="1344971"/>
                  </a:lnTo>
                  <a:lnTo>
                    <a:pt x="911508" y="1345217"/>
                  </a:lnTo>
                  <a:lnTo>
                    <a:pt x="923346" y="1345427"/>
                  </a:lnTo>
                  <a:lnTo>
                    <a:pt x="935183" y="1345606"/>
                  </a:lnTo>
                  <a:lnTo>
                    <a:pt x="947021" y="1345759"/>
                  </a:lnTo>
                  <a:lnTo>
                    <a:pt x="958859" y="1345890"/>
                  </a:lnTo>
                  <a:lnTo>
                    <a:pt x="970697" y="1346001"/>
                  </a:lnTo>
                  <a:lnTo>
                    <a:pt x="982534" y="1346095"/>
                  </a:lnTo>
                  <a:lnTo>
                    <a:pt x="994372" y="1346176"/>
                  </a:lnTo>
                  <a:lnTo>
                    <a:pt x="1006210" y="1346245"/>
                  </a:lnTo>
                  <a:lnTo>
                    <a:pt x="1018048" y="1346303"/>
                  </a:lnTo>
                  <a:lnTo>
                    <a:pt x="1029886" y="1346353"/>
                  </a:lnTo>
                  <a:lnTo>
                    <a:pt x="1041723" y="1346396"/>
                  </a:lnTo>
                  <a:lnTo>
                    <a:pt x="1053561" y="1346432"/>
                  </a:lnTo>
                  <a:lnTo>
                    <a:pt x="1065399" y="1346463"/>
                  </a:lnTo>
                  <a:lnTo>
                    <a:pt x="1077237" y="1346489"/>
                  </a:lnTo>
                  <a:lnTo>
                    <a:pt x="1089074" y="1346511"/>
                  </a:lnTo>
                  <a:lnTo>
                    <a:pt x="1100912" y="1346530"/>
                  </a:lnTo>
                  <a:lnTo>
                    <a:pt x="1112750" y="1346546"/>
                  </a:lnTo>
                  <a:lnTo>
                    <a:pt x="1124588" y="1346560"/>
                  </a:lnTo>
                  <a:lnTo>
                    <a:pt x="1136426" y="1346572"/>
                  </a:lnTo>
                  <a:lnTo>
                    <a:pt x="1148263" y="1346581"/>
                  </a:lnTo>
                  <a:lnTo>
                    <a:pt x="1160101" y="1346590"/>
                  </a:lnTo>
                  <a:lnTo>
                    <a:pt x="1171939" y="1346597"/>
                  </a:lnTo>
                  <a:lnTo>
                    <a:pt x="1171939" y="1346187"/>
                  </a:lnTo>
                  <a:lnTo>
                    <a:pt x="1183777" y="1346107"/>
                  </a:lnTo>
                  <a:lnTo>
                    <a:pt x="1195614" y="1346014"/>
                  </a:lnTo>
                  <a:lnTo>
                    <a:pt x="1207452" y="1345905"/>
                  </a:lnTo>
                  <a:lnTo>
                    <a:pt x="1219290" y="1345776"/>
                  </a:lnTo>
                  <a:lnTo>
                    <a:pt x="1231128" y="1345625"/>
                  </a:lnTo>
                  <a:lnTo>
                    <a:pt x="1242965" y="1345448"/>
                  </a:lnTo>
                  <a:lnTo>
                    <a:pt x="1254803" y="1345239"/>
                  </a:lnTo>
                  <a:lnTo>
                    <a:pt x="1266641" y="1344994"/>
                  </a:lnTo>
                  <a:lnTo>
                    <a:pt x="1278479" y="1344706"/>
                  </a:lnTo>
                  <a:lnTo>
                    <a:pt x="1290317" y="1344368"/>
                  </a:lnTo>
                  <a:lnTo>
                    <a:pt x="1302154" y="1343971"/>
                  </a:lnTo>
                  <a:lnTo>
                    <a:pt x="1313992" y="1343504"/>
                  </a:lnTo>
                  <a:lnTo>
                    <a:pt x="1325830" y="1342955"/>
                  </a:lnTo>
                  <a:lnTo>
                    <a:pt x="1337668" y="1342311"/>
                  </a:lnTo>
                  <a:lnTo>
                    <a:pt x="1349505" y="1341555"/>
                  </a:lnTo>
                  <a:lnTo>
                    <a:pt x="1361343" y="1340668"/>
                  </a:lnTo>
                  <a:lnTo>
                    <a:pt x="1373181" y="1339626"/>
                  </a:lnTo>
                  <a:lnTo>
                    <a:pt x="1385019" y="1338404"/>
                  </a:lnTo>
                  <a:lnTo>
                    <a:pt x="1396856" y="1336969"/>
                  </a:lnTo>
                  <a:lnTo>
                    <a:pt x="1408694" y="1335288"/>
                  </a:lnTo>
                  <a:lnTo>
                    <a:pt x="1420532" y="1333316"/>
                  </a:lnTo>
                  <a:lnTo>
                    <a:pt x="1432370" y="1331007"/>
                  </a:lnTo>
                  <a:lnTo>
                    <a:pt x="1444208" y="1328302"/>
                  </a:lnTo>
                  <a:lnTo>
                    <a:pt x="1456045" y="1325137"/>
                  </a:lnTo>
                  <a:lnTo>
                    <a:pt x="1467883" y="1321437"/>
                  </a:lnTo>
                  <a:lnTo>
                    <a:pt x="1479721" y="1317113"/>
                  </a:lnTo>
                  <a:lnTo>
                    <a:pt x="1491559" y="1312067"/>
                  </a:lnTo>
                  <a:lnTo>
                    <a:pt x="1503396" y="1306185"/>
                  </a:lnTo>
                  <a:lnTo>
                    <a:pt x="1515234" y="1299338"/>
                  </a:lnTo>
                  <a:lnTo>
                    <a:pt x="1527072" y="1291382"/>
                  </a:lnTo>
                  <a:lnTo>
                    <a:pt x="1538910" y="1282153"/>
                  </a:lnTo>
                  <a:lnTo>
                    <a:pt x="1550748" y="1271473"/>
                  </a:lnTo>
                  <a:lnTo>
                    <a:pt x="1562585" y="1259146"/>
                  </a:lnTo>
                  <a:lnTo>
                    <a:pt x="1574423" y="1244957"/>
                  </a:lnTo>
                  <a:lnTo>
                    <a:pt x="1586261" y="1228684"/>
                  </a:lnTo>
                  <a:lnTo>
                    <a:pt x="1598099" y="1210091"/>
                  </a:lnTo>
                  <a:lnTo>
                    <a:pt x="1609936" y="1188945"/>
                  </a:lnTo>
                  <a:lnTo>
                    <a:pt x="1621774" y="1165014"/>
                  </a:lnTo>
                  <a:lnTo>
                    <a:pt x="1633612" y="1138089"/>
                  </a:lnTo>
                  <a:lnTo>
                    <a:pt x="1645450" y="1107991"/>
                  </a:lnTo>
                  <a:lnTo>
                    <a:pt x="1657287" y="1074586"/>
                  </a:lnTo>
                  <a:lnTo>
                    <a:pt x="1669125" y="1037810"/>
                  </a:lnTo>
                  <a:lnTo>
                    <a:pt x="1680963" y="997676"/>
                  </a:lnTo>
                  <a:lnTo>
                    <a:pt x="1692801" y="954298"/>
                  </a:lnTo>
                  <a:lnTo>
                    <a:pt x="1704639" y="907899"/>
                  </a:lnTo>
                  <a:lnTo>
                    <a:pt x="1716476" y="858817"/>
                  </a:lnTo>
                  <a:lnTo>
                    <a:pt x="1728314" y="807506"/>
                  </a:lnTo>
                  <a:lnTo>
                    <a:pt x="1740152" y="754518"/>
                  </a:lnTo>
                  <a:lnTo>
                    <a:pt x="1751990" y="700489"/>
                  </a:lnTo>
                  <a:lnTo>
                    <a:pt x="1763827" y="646107"/>
                  </a:lnTo>
                  <a:lnTo>
                    <a:pt x="1775665" y="592079"/>
                  </a:lnTo>
                  <a:lnTo>
                    <a:pt x="1787503" y="539091"/>
                  </a:lnTo>
                  <a:lnTo>
                    <a:pt x="1799341" y="487779"/>
                  </a:lnTo>
                  <a:lnTo>
                    <a:pt x="1811178" y="438698"/>
                  </a:lnTo>
                  <a:lnTo>
                    <a:pt x="1823016" y="392299"/>
                  </a:lnTo>
                  <a:lnTo>
                    <a:pt x="1834854" y="348921"/>
                  </a:lnTo>
                  <a:lnTo>
                    <a:pt x="1846692" y="308787"/>
                  </a:lnTo>
                  <a:lnTo>
                    <a:pt x="1858530" y="272010"/>
                  </a:lnTo>
                  <a:lnTo>
                    <a:pt x="1870367" y="238606"/>
                  </a:lnTo>
                  <a:lnTo>
                    <a:pt x="1882205" y="208507"/>
                  </a:lnTo>
                  <a:lnTo>
                    <a:pt x="1894043" y="181582"/>
                  </a:lnTo>
                  <a:lnTo>
                    <a:pt x="1905881" y="157652"/>
                  </a:lnTo>
                  <a:lnTo>
                    <a:pt x="1917718" y="136505"/>
                  </a:lnTo>
                  <a:lnTo>
                    <a:pt x="1929556" y="117913"/>
                  </a:lnTo>
                  <a:lnTo>
                    <a:pt x="1941394" y="101639"/>
                  </a:lnTo>
                  <a:lnTo>
                    <a:pt x="1953232" y="87451"/>
                  </a:lnTo>
                  <a:lnTo>
                    <a:pt x="1965069" y="75123"/>
                  </a:lnTo>
                  <a:lnTo>
                    <a:pt x="1976907" y="64443"/>
                  </a:lnTo>
                  <a:lnTo>
                    <a:pt x="1988745" y="55215"/>
                  </a:lnTo>
                  <a:lnTo>
                    <a:pt x="2000583" y="47258"/>
                  </a:lnTo>
                  <a:lnTo>
                    <a:pt x="2012421" y="40412"/>
                  </a:lnTo>
                  <a:lnTo>
                    <a:pt x="2024258" y="34530"/>
                  </a:lnTo>
                  <a:lnTo>
                    <a:pt x="2036096" y="29484"/>
                  </a:lnTo>
                  <a:lnTo>
                    <a:pt x="2047934" y="25160"/>
                  </a:lnTo>
                  <a:lnTo>
                    <a:pt x="2059772" y="21459"/>
                  </a:lnTo>
                  <a:lnTo>
                    <a:pt x="2071609" y="18294"/>
                  </a:lnTo>
                  <a:lnTo>
                    <a:pt x="2083447" y="15590"/>
                  </a:lnTo>
                  <a:lnTo>
                    <a:pt x="2095285" y="13280"/>
                  </a:lnTo>
                  <a:lnTo>
                    <a:pt x="2107123" y="11309"/>
                  </a:lnTo>
                  <a:lnTo>
                    <a:pt x="2118961" y="9627"/>
                  </a:lnTo>
                  <a:lnTo>
                    <a:pt x="2130798" y="8193"/>
                  </a:lnTo>
                  <a:lnTo>
                    <a:pt x="2142636" y="6971"/>
                  </a:lnTo>
                  <a:lnTo>
                    <a:pt x="2154474" y="5929"/>
                  </a:lnTo>
                  <a:lnTo>
                    <a:pt x="2166312" y="5041"/>
                  </a:lnTo>
                  <a:lnTo>
                    <a:pt x="2178149" y="4285"/>
                  </a:lnTo>
                  <a:lnTo>
                    <a:pt x="2189987" y="3641"/>
                  </a:lnTo>
                  <a:lnTo>
                    <a:pt x="2201825" y="3093"/>
                  </a:lnTo>
                  <a:lnTo>
                    <a:pt x="2213663" y="2626"/>
                  </a:lnTo>
                  <a:lnTo>
                    <a:pt x="2225500" y="2229"/>
                  </a:lnTo>
                  <a:lnTo>
                    <a:pt x="2237338" y="1890"/>
                  </a:lnTo>
                  <a:lnTo>
                    <a:pt x="2249176" y="1602"/>
                  </a:lnTo>
                  <a:lnTo>
                    <a:pt x="2261014" y="1357"/>
                  </a:lnTo>
                  <a:lnTo>
                    <a:pt x="2272852" y="1149"/>
                  </a:lnTo>
                  <a:lnTo>
                    <a:pt x="2284689" y="971"/>
                  </a:lnTo>
                  <a:lnTo>
                    <a:pt x="2296527" y="820"/>
                  </a:lnTo>
                  <a:lnTo>
                    <a:pt x="2308365" y="692"/>
                  </a:lnTo>
                  <a:lnTo>
                    <a:pt x="2320203" y="582"/>
                  </a:lnTo>
                  <a:lnTo>
                    <a:pt x="2332040" y="489"/>
                  </a:lnTo>
                  <a:lnTo>
                    <a:pt x="2343878" y="410"/>
                  </a:lnTo>
                  <a:lnTo>
                    <a:pt x="2343878" y="0"/>
                  </a:lnTo>
                  <a:lnTo>
                    <a:pt x="2355716" y="7"/>
                  </a:lnTo>
                  <a:lnTo>
                    <a:pt x="2367554" y="15"/>
                  </a:lnTo>
                  <a:lnTo>
                    <a:pt x="2379391" y="25"/>
                  </a:lnTo>
                  <a:lnTo>
                    <a:pt x="2391229" y="37"/>
                  </a:lnTo>
                  <a:lnTo>
                    <a:pt x="2403067" y="51"/>
                  </a:lnTo>
                  <a:lnTo>
                    <a:pt x="2414905" y="67"/>
                  </a:lnTo>
                  <a:lnTo>
                    <a:pt x="2426743" y="86"/>
                  </a:lnTo>
                  <a:lnTo>
                    <a:pt x="2438580" y="108"/>
                  </a:lnTo>
                  <a:lnTo>
                    <a:pt x="2450418" y="134"/>
                  </a:lnTo>
                  <a:lnTo>
                    <a:pt x="2462256" y="165"/>
                  </a:lnTo>
                  <a:lnTo>
                    <a:pt x="2474094" y="201"/>
                  </a:lnTo>
                  <a:lnTo>
                    <a:pt x="2485931" y="243"/>
                  </a:lnTo>
                  <a:lnTo>
                    <a:pt x="2497769" y="293"/>
                  </a:lnTo>
                  <a:lnTo>
                    <a:pt x="2509607" y="352"/>
                  </a:lnTo>
                  <a:lnTo>
                    <a:pt x="2521445" y="421"/>
                  </a:lnTo>
                  <a:lnTo>
                    <a:pt x="2533283" y="501"/>
                  </a:lnTo>
                  <a:lnTo>
                    <a:pt x="2545120" y="596"/>
                  </a:lnTo>
                  <a:lnTo>
                    <a:pt x="2556958" y="707"/>
                  </a:lnTo>
                  <a:lnTo>
                    <a:pt x="2568796" y="837"/>
                  </a:lnTo>
                  <a:lnTo>
                    <a:pt x="2580634" y="990"/>
                  </a:lnTo>
                  <a:lnTo>
                    <a:pt x="2592471" y="1170"/>
                  </a:lnTo>
                  <a:lnTo>
                    <a:pt x="2604309" y="1379"/>
                  </a:lnTo>
                  <a:lnTo>
                    <a:pt x="2616147" y="1625"/>
                  </a:lnTo>
                  <a:lnTo>
                    <a:pt x="2627985" y="1913"/>
                  </a:lnTo>
                  <a:lnTo>
                    <a:pt x="2639822" y="2250"/>
                  </a:lnTo>
                  <a:lnTo>
                    <a:pt x="2651660" y="2643"/>
                  </a:lnTo>
                  <a:lnTo>
                    <a:pt x="2663498" y="3101"/>
                  </a:lnTo>
                  <a:lnTo>
                    <a:pt x="2675336" y="3636"/>
                  </a:lnTo>
                  <a:lnTo>
                    <a:pt x="2687174" y="4258"/>
                  </a:lnTo>
                  <a:lnTo>
                    <a:pt x="2699011" y="4982"/>
                  </a:lnTo>
                  <a:lnTo>
                    <a:pt x="2710849" y="5821"/>
                  </a:lnTo>
                  <a:lnTo>
                    <a:pt x="2722687" y="6792"/>
                  </a:lnTo>
                  <a:lnTo>
                    <a:pt x="2734525" y="7912"/>
                  </a:lnTo>
                  <a:lnTo>
                    <a:pt x="2746362" y="9202"/>
                  </a:lnTo>
                  <a:lnTo>
                    <a:pt x="2758200" y="10682"/>
                  </a:lnTo>
                  <a:lnTo>
                    <a:pt x="2770038" y="12372"/>
                  </a:lnTo>
                  <a:lnTo>
                    <a:pt x="2781876" y="14294"/>
                  </a:lnTo>
                  <a:lnTo>
                    <a:pt x="2793713" y="16470"/>
                  </a:lnTo>
                  <a:lnTo>
                    <a:pt x="2805551" y="18917"/>
                  </a:lnTo>
                  <a:lnTo>
                    <a:pt x="2817389" y="21654"/>
                  </a:lnTo>
                  <a:lnTo>
                    <a:pt x="2829227" y="24690"/>
                  </a:lnTo>
                  <a:lnTo>
                    <a:pt x="2841065" y="28034"/>
                  </a:lnTo>
                  <a:lnTo>
                    <a:pt x="2852902" y="31682"/>
                  </a:lnTo>
                  <a:lnTo>
                    <a:pt x="2864740" y="35626"/>
                  </a:lnTo>
                  <a:lnTo>
                    <a:pt x="2876578" y="39844"/>
                  </a:lnTo>
                  <a:lnTo>
                    <a:pt x="2888416" y="44306"/>
                  </a:lnTo>
                  <a:lnTo>
                    <a:pt x="2900253" y="48970"/>
                  </a:lnTo>
                  <a:lnTo>
                    <a:pt x="2912091" y="53788"/>
                  </a:lnTo>
                  <a:lnTo>
                    <a:pt x="2923929" y="58699"/>
                  </a:lnTo>
                  <a:lnTo>
                    <a:pt x="2935767" y="63643"/>
                  </a:lnTo>
                  <a:lnTo>
                    <a:pt x="2947604" y="68555"/>
                  </a:lnTo>
                  <a:lnTo>
                    <a:pt x="2959442" y="73372"/>
                  </a:lnTo>
                  <a:lnTo>
                    <a:pt x="2971280" y="78037"/>
                  </a:lnTo>
                  <a:lnTo>
                    <a:pt x="2983118" y="82498"/>
                  </a:lnTo>
                  <a:lnTo>
                    <a:pt x="2994956" y="86717"/>
                  </a:lnTo>
                  <a:lnTo>
                    <a:pt x="3006793" y="90660"/>
                  </a:lnTo>
                  <a:lnTo>
                    <a:pt x="3018631" y="94309"/>
                  </a:lnTo>
                  <a:lnTo>
                    <a:pt x="3030469" y="97652"/>
                  </a:lnTo>
                  <a:lnTo>
                    <a:pt x="3042307" y="100689"/>
                  </a:lnTo>
                  <a:lnTo>
                    <a:pt x="3054144" y="103425"/>
                  </a:lnTo>
                  <a:lnTo>
                    <a:pt x="3065982" y="105873"/>
                  </a:lnTo>
                  <a:lnTo>
                    <a:pt x="3077820" y="108048"/>
                  </a:lnTo>
                  <a:lnTo>
                    <a:pt x="3089658" y="109971"/>
                  </a:lnTo>
                  <a:lnTo>
                    <a:pt x="3101496" y="111661"/>
                  </a:lnTo>
                  <a:lnTo>
                    <a:pt x="3113333" y="113140"/>
                  </a:lnTo>
                  <a:lnTo>
                    <a:pt x="3125171" y="114430"/>
                  </a:lnTo>
                  <a:lnTo>
                    <a:pt x="3137009" y="115551"/>
                  </a:lnTo>
                  <a:lnTo>
                    <a:pt x="3148847" y="116522"/>
                  </a:lnTo>
                  <a:lnTo>
                    <a:pt x="3160684" y="117361"/>
                  </a:lnTo>
                  <a:lnTo>
                    <a:pt x="3172522" y="118084"/>
                  </a:lnTo>
                  <a:lnTo>
                    <a:pt x="3184360" y="118706"/>
                  </a:lnTo>
                  <a:lnTo>
                    <a:pt x="3196198" y="119241"/>
                  </a:lnTo>
                  <a:lnTo>
                    <a:pt x="3208035" y="119700"/>
                  </a:lnTo>
                  <a:lnTo>
                    <a:pt x="3219873" y="120093"/>
                  </a:lnTo>
                  <a:lnTo>
                    <a:pt x="3231711" y="120429"/>
                  </a:lnTo>
                  <a:lnTo>
                    <a:pt x="3243549" y="120717"/>
                  </a:lnTo>
                  <a:lnTo>
                    <a:pt x="3255387" y="120963"/>
                  </a:lnTo>
                  <a:lnTo>
                    <a:pt x="3267224" y="121173"/>
                  </a:lnTo>
                  <a:lnTo>
                    <a:pt x="3279062" y="121352"/>
                  </a:lnTo>
                  <a:lnTo>
                    <a:pt x="3290900" y="121505"/>
                  </a:lnTo>
                  <a:lnTo>
                    <a:pt x="3302738" y="121635"/>
                  </a:lnTo>
                  <a:lnTo>
                    <a:pt x="3314575" y="121746"/>
                  </a:lnTo>
                  <a:lnTo>
                    <a:pt x="3326413" y="121841"/>
                  </a:lnTo>
                  <a:lnTo>
                    <a:pt x="3338251" y="121922"/>
                  </a:lnTo>
                  <a:lnTo>
                    <a:pt x="3350089" y="121991"/>
                  </a:lnTo>
                  <a:lnTo>
                    <a:pt x="3361926" y="122049"/>
                  </a:lnTo>
                  <a:lnTo>
                    <a:pt x="3373764" y="122099"/>
                  </a:lnTo>
                  <a:lnTo>
                    <a:pt x="3385602" y="122141"/>
                  </a:lnTo>
                  <a:lnTo>
                    <a:pt x="3397440" y="122177"/>
                  </a:lnTo>
                  <a:lnTo>
                    <a:pt x="3409278" y="122208"/>
                  </a:lnTo>
                  <a:lnTo>
                    <a:pt x="3421115" y="122234"/>
                  </a:lnTo>
                  <a:lnTo>
                    <a:pt x="3432953" y="122257"/>
                  </a:lnTo>
                  <a:lnTo>
                    <a:pt x="3444791" y="122276"/>
                  </a:lnTo>
                  <a:lnTo>
                    <a:pt x="3456629" y="122292"/>
                  </a:lnTo>
                  <a:lnTo>
                    <a:pt x="3468466" y="122306"/>
                  </a:lnTo>
                  <a:lnTo>
                    <a:pt x="3480304" y="122317"/>
                  </a:lnTo>
                  <a:lnTo>
                    <a:pt x="3492142" y="122327"/>
                  </a:lnTo>
                  <a:lnTo>
                    <a:pt x="3503980" y="122336"/>
                  </a:lnTo>
                  <a:lnTo>
                    <a:pt x="3515818" y="122343"/>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52" name="pl52"/>
            <p:cNvSpPr/>
            <p:nvPr/>
          </p:nvSpPr>
          <p:spPr>
            <a:xfrm>
              <a:off x="2482252" y="3476084"/>
              <a:ext cx="4687757" cy="612003"/>
            </a:xfrm>
            <a:custGeom>
              <a:avLst/>
              <a:pathLst>
                <a:path w="4687757" h="612003">
                  <a:moveTo>
                    <a:pt x="0" y="244850"/>
                  </a:moveTo>
                  <a:lnTo>
                    <a:pt x="11837" y="244865"/>
                  </a:lnTo>
                  <a:lnTo>
                    <a:pt x="23675" y="244882"/>
                  </a:lnTo>
                  <a:lnTo>
                    <a:pt x="35513" y="244902"/>
                  </a:lnTo>
                  <a:lnTo>
                    <a:pt x="47351" y="244925"/>
                  </a:lnTo>
                  <a:lnTo>
                    <a:pt x="59188" y="244952"/>
                  </a:lnTo>
                  <a:lnTo>
                    <a:pt x="71026" y="244985"/>
                  </a:lnTo>
                  <a:lnTo>
                    <a:pt x="82864" y="245023"/>
                  </a:lnTo>
                  <a:lnTo>
                    <a:pt x="94702" y="245067"/>
                  </a:lnTo>
                  <a:lnTo>
                    <a:pt x="106539" y="245120"/>
                  </a:lnTo>
                  <a:lnTo>
                    <a:pt x="118377" y="245181"/>
                  </a:lnTo>
                  <a:lnTo>
                    <a:pt x="130215" y="245253"/>
                  </a:lnTo>
                  <a:lnTo>
                    <a:pt x="142053" y="245338"/>
                  </a:lnTo>
                  <a:lnTo>
                    <a:pt x="153891" y="245438"/>
                  </a:lnTo>
                  <a:lnTo>
                    <a:pt x="165728" y="245555"/>
                  </a:lnTo>
                  <a:lnTo>
                    <a:pt x="177566" y="245692"/>
                  </a:lnTo>
                  <a:lnTo>
                    <a:pt x="189404" y="245854"/>
                  </a:lnTo>
                  <a:lnTo>
                    <a:pt x="201242" y="246043"/>
                  </a:lnTo>
                  <a:lnTo>
                    <a:pt x="213079" y="246265"/>
                  </a:lnTo>
                  <a:lnTo>
                    <a:pt x="224917" y="246526"/>
                  </a:lnTo>
                  <a:lnTo>
                    <a:pt x="236755" y="246832"/>
                  </a:lnTo>
                  <a:lnTo>
                    <a:pt x="248593" y="247190"/>
                  </a:lnTo>
                  <a:lnTo>
                    <a:pt x="260430" y="247610"/>
                  </a:lnTo>
                  <a:lnTo>
                    <a:pt x="272268" y="248102"/>
                  </a:lnTo>
                  <a:lnTo>
                    <a:pt x="284106" y="248677"/>
                  </a:lnTo>
                  <a:lnTo>
                    <a:pt x="295944" y="249350"/>
                  </a:lnTo>
                  <a:lnTo>
                    <a:pt x="307782" y="250136"/>
                  </a:lnTo>
                  <a:lnTo>
                    <a:pt x="319619" y="251054"/>
                  </a:lnTo>
                  <a:lnTo>
                    <a:pt x="331457" y="252123"/>
                  </a:lnTo>
                  <a:lnTo>
                    <a:pt x="343295" y="253368"/>
                  </a:lnTo>
                  <a:lnTo>
                    <a:pt x="355133" y="254815"/>
                  </a:lnTo>
                  <a:lnTo>
                    <a:pt x="366970" y="256493"/>
                  </a:lnTo>
                  <a:lnTo>
                    <a:pt x="378808" y="258435"/>
                  </a:lnTo>
                  <a:lnTo>
                    <a:pt x="390646" y="260676"/>
                  </a:lnTo>
                  <a:lnTo>
                    <a:pt x="402484" y="263256"/>
                  </a:lnTo>
                  <a:lnTo>
                    <a:pt x="414321" y="266215"/>
                  </a:lnTo>
                  <a:lnTo>
                    <a:pt x="426159" y="269595"/>
                  </a:lnTo>
                  <a:lnTo>
                    <a:pt x="437997" y="273440"/>
                  </a:lnTo>
                  <a:lnTo>
                    <a:pt x="449835" y="277791"/>
                  </a:lnTo>
                  <a:lnTo>
                    <a:pt x="461673" y="282686"/>
                  </a:lnTo>
                  <a:lnTo>
                    <a:pt x="473510" y="288159"/>
                  </a:lnTo>
                  <a:lnTo>
                    <a:pt x="485348" y="294232"/>
                  </a:lnTo>
                  <a:lnTo>
                    <a:pt x="497186" y="300919"/>
                  </a:lnTo>
                  <a:lnTo>
                    <a:pt x="509024" y="308216"/>
                  </a:lnTo>
                  <a:lnTo>
                    <a:pt x="520861" y="316103"/>
                  </a:lnTo>
                  <a:lnTo>
                    <a:pt x="532699" y="324539"/>
                  </a:lnTo>
                  <a:lnTo>
                    <a:pt x="544537" y="333463"/>
                  </a:lnTo>
                  <a:lnTo>
                    <a:pt x="556375" y="342792"/>
                  </a:lnTo>
                  <a:lnTo>
                    <a:pt x="568213" y="352426"/>
                  </a:lnTo>
                  <a:lnTo>
                    <a:pt x="580050" y="362250"/>
                  </a:lnTo>
                  <a:lnTo>
                    <a:pt x="591888" y="372137"/>
                  </a:lnTo>
                  <a:lnTo>
                    <a:pt x="603726" y="381961"/>
                  </a:lnTo>
                  <a:lnTo>
                    <a:pt x="615564" y="391595"/>
                  </a:lnTo>
                  <a:lnTo>
                    <a:pt x="627401" y="400924"/>
                  </a:lnTo>
                  <a:lnTo>
                    <a:pt x="639239" y="409848"/>
                  </a:lnTo>
                  <a:lnTo>
                    <a:pt x="651077" y="418284"/>
                  </a:lnTo>
                  <a:lnTo>
                    <a:pt x="662915" y="426171"/>
                  </a:lnTo>
                  <a:lnTo>
                    <a:pt x="674752" y="433468"/>
                  </a:lnTo>
                  <a:lnTo>
                    <a:pt x="686590" y="440155"/>
                  </a:lnTo>
                  <a:lnTo>
                    <a:pt x="698428" y="446229"/>
                  </a:lnTo>
                  <a:lnTo>
                    <a:pt x="710266" y="451701"/>
                  </a:lnTo>
                  <a:lnTo>
                    <a:pt x="722104" y="456597"/>
                  </a:lnTo>
                  <a:lnTo>
                    <a:pt x="733941" y="460948"/>
                  </a:lnTo>
                  <a:lnTo>
                    <a:pt x="745779" y="464792"/>
                  </a:lnTo>
                  <a:lnTo>
                    <a:pt x="757617" y="468173"/>
                  </a:lnTo>
                  <a:lnTo>
                    <a:pt x="769455" y="471132"/>
                  </a:lnTo>
                  <a:lnTo>
                    <a:pt x="781292" y="473711"/>
                  </a:lnTo>
                  <a:lnTo>
                    <a:pt x="793130" y="475953"/>
                  </a:lnTo>
                  <a:lnTo>
                    <a:pt x="804968" y="477895"/>
                  </a:lnTo>
                  <a:lnTo>
                    <a:pt x="816806" y="479572"/>
                  </a:lnTo>
                  <a:lnTo>
                    <a:pt x="828643" y="481019"/>
                  </a:lnTo>
                  <a:lnTo>
                    <a:pt x="840481" y="482264"/>
                  </a:lnTo>
                  <a:lnTo>
                    <a:pt x="852319" y="483333"/>
                  </a:lnTo>
                  <a:lnTo>
                    <a:pt x="864157" y="484251"/>
                  </a:lnTo>
                  <a:lnTo>
                    <a:pt x="875995" y="485037"/>
                  </a:lnTo>
                  <a:lnTo>
                    <a:pt x="887832" y="485710"/>
                  </a:lnTo>
                  <a:lnTo>
                    <a:pt x="899670" y="486285"/>
                  </a:lnTo>
                  <a:lnTo>
                    <a:pt x="911508" y="486777"/>
                  </a:lnTo>
                  <a:lnTo>
                    <a:pt x="923346" y="487197"/>
                  </a:lnTo>
                  <a:lnTo>
                    <a:pt x="935183" y="487555"/>
                  </a:lnTo>
                  <a:lnTo>
                    <a:pt x="947021" y="487861"/>
                  </a:lnTo>
                  <a:lnTo>
                    <a:pt x="958859" y="488122"/>
                  </a:lnTo>
                  <a:lnTo>
                    <a:pt x="970697" y="488344"/>
                  </a:lnTo>
                  <a:lnTo>
                    <a:pt x="982534" y="488534"/>
                  </a:lnTo>
                  <a:lnTo>
                    <a:pt x="994372" y="488695"/>
                  </a:lnTo>
                  <a:lnTo>
                    <a:pt x="1006210" y="488832"/>
                  </a:lnTo>
                  <a:lnTo>
                    <a:pt x="1018048" y="488950"/>
                  </a:lnTo>
                  <a:lnTo>
                    <a:pt x="1029886" y="489049"/>
                  </a:lnTo>
                  <a:lnTo>
                    <a:pt x="1041723" y="489134"/>
                  </a:lnTo>
                  <a:lnTo>
                    <a:pt x="1053561" y="489206"/>
                  </a:lnTo>
                  <a:lnTo>
                    <a:pt x="1065399" y="489268"/>
                  </a:lnTo>
                  <a:lnTo>
                    <a:pt x="1077237" y="489320"/>
                  </a:lnTo>
                  <a:lnTo>
                    <a:pt x="1089074" y="489365"/>
                  </a:lnTo>
                  <a:lnTo>
                    <a:pt x="1100912" y="489403"/>
                  </a:lnTo>
                  <a:lnTo>
                    <a:pt x="1112750" y="489435"/>
                  </a:lnTo>
                  <a:lnTo>
                    <a:pt x="1124588" y="489462"/>
                  </a:lnTo>
                  <a:lnTo>
                    <a:pt x="1136426" y="489486"/>
                  </a:lnTo>
                  <a:lnTo>
                    <a:pt x="1148263" y="489506"/>
                  </a:lnTo>
                  <a:lnTo>
                    <a:pt x="1160101" y="489523"/>
                  </a:lnTo>
                  <a:lnTo>
                    <a:pt x="1171939" y="489537"/>
                  </a:lnTo>
                  <a:lnTo>
                    <a:pt x="1171939" y="489660"/>
                  </a:lnTo>
                  <a:lnTo>
                    <a:pt x="1183777" y="489667"/>
                  </a:lnTo>
                  <a:lnTo>
                    <a:pt x="1195614" y="489676"/>
                  </a:lnTo>
                  <a:lnTo>
                    <a:pt x="1207452" y="489686"/>
                  </a:lnTo>
                  <a:lnTo>
                    <a:pt x="1219290" y="489697"/>
                  </a:lnTo>
                  <a:lnTo>
                    <a:pt x="1231128" y="489711"/>
                  </a:lnTo>
                  <a:lnTo>
                    <a:pt x="1242965" y="489727"/>
                  </a:lnTo>
                  <a:lnTo>
                    <a:pt x="1254803" y="489746"/>
                  </a:lnTo>
                  <a:lnTo>
                    <a:pt x="1266641" y="489769"/>
                  </a:lnTo>
                  <a:lnTo>
                    <a:pt x="1278479" y="489795"/>
                  </a:lnTo>
                  <a:lnTo>
                    <a:pt x="1290317" y="489825"/>
                  </a:lnTo>
                  <a:lnTo>
                    <a:pt x="1302154" y="489862"/>
                  </a:lnTo>
                  <a:lnTo>
                    <a:pt x="1313992" y="489904"/>
                  </a:lnTo>
                  <a:lnTo>
                    <a:pt x="1325830" y="489954"/>
                  </a:lnTo>
                  <a:lnTo>
                    <a:pt x="1337668" y="490012"/>
                  </a:lnTo>
                  <a:lnTo>
                    <a:pt x="1349505" y="490081"/>
                  </a:lnTo>
                  <a:lnTo>
                    <a:pt x="1361343" y="490162"/>
                  </a:lnTo>
                  <a:lnTo>
                    <a:pt x="1373181" y="490257"/>
                  </a:lnTo>
                  <a:lnTo>
                    <a:pt x="1385019" y="490368"/>
                  </a:lnTo>
                  <a:lnTo>
                    <a:pt x="1396856" y="490498"/>
                  </a:lnTo>
                  <a:lnTo>
                    <a:pt x="1408694" y="490651"/>
                  </a:lnTo>
                  <a:lnTo>
                    <a:pt x="1420532" y="490830"/>
                  </a:lnTo>
                  <a:lnTo>
                    <a:pt x="1432370" y="491040"/>
                  </a:lnTo>
                  <a:lnTo>
                    <a:pt x="1444208" y="491286"/>
                  </a:lnTo>
                  <a:lnTo>
                    <a:pt x="1456045" y="491574"/>
                  </a:lnTo>
                  <a:lnTo>
                    <a:pt x="1467883" y="491910"/>
                  </a:lnTo>
                  <a:lnTo>
                    <a:pt x="1479721" y="492303"/>
                  </a:lnTo>
                  <a:lnTo>
                    <a:pt x="1491559" y="492762"/>
                  </a:lnTo>
                  <a:lnTo>
                    <a:pt x="1503396" y="493297"/>
                  </a:lnTo>
                  <a:lnTo>
                    <a:pt x="1515234" y="493919"/>
                  </a:lnTo>
                  <a:lnTo>
                    <a:pt x="1527072" y="494642"/>
                  </a:lnTo>
                  <a:lnTo>
                    <a:pt x="1538910" y="495481"/>
                  </a:lnTo>
                  <a:lnTo>
                    <a:pt x="1550748" y="496452"/>
                  </a:lnTo>
                  <a:lnTo>
                    <a:pt x="1562585" y="497573"/>
                  </a:lnTo>
                  <a:lnTo>
                    <a:pt x="1574423" y="498863"/>
                  </a:lnTo>
                  <a:lnTo>
                    <a:pt x="1586261" y="500342"/>
                  </a:lnTo>
                  <a:lnTo>
                    <a:pt x="1598099" y="502032"/>
                  </a:lnTo>
                  <a:lnTo>
                    <a:pt x="1609936" y="503955"/>
                  </a:lnTo>
                  <a:lnTo>
                    <a:pt x="1621774" y="506130"/>
                  </a:lnTo>
                  <a:lnTo>
                    <a:pt x="1633612" y="508578"/>
                  </a:lnTo>
                  <a:lnTo>
                    <a:pt x="1645450" y="511314"/>
                  </a:lnTo>
                  <a:lnTo>
                    <a:pt x="1657287" y="514351"/>
                  </a:lnTo>
                  <a:lnTo>
                    <a:pt x="1669125" y="517694"/>
                  </a:lnTo>
                  <a:lnTo>
                    <a:pt x="1680963" y="521343"/>
                  </a:lnTo>
                  <a:lnTo>
                    <a:pt x="1692801" y="525286"/>
                  </a:lnTo>
                  <a:lnTo>
                    <a:pt x="1704639" y="529505"/>
                  </a:lnTo>
                  <a:lnTo>
                    <a:pt x="1716476" y="533966"/>
                  </a:lnTo>
                  <a:lnTo>
                    <a:pt x="1728314" y="538631"/>
                  </a:lnTo>
                  <a:lnTo>
                    <a:pt x="1740152" y="543448"/>
                  </a:lnTo>
                  <a:lnTo>
                    <a:pt x="1751990" y="548360"/>
                  </a:lnTo>
                  <a:lnTo>
                    <a:pt x="1763827" y="553304"/>
                  </a:lnTo>
                  <a:lnTo>
                    <a:pt x="1775665" y="558215"/>
                  </a:lnTo>
                  <a:lnTo>
                    <a:pt x="1787503" y="563033"/>
                  </a:lnTo>
                  <a:lnTo>
                    <a:pt x="1799341" y="567697"/>
                  </a:lnTo>
                  <a:lnTo>
                    <a:pt x="1811178" y="572159"/>
                  </a:lnTo>
                  <a:lnTo>
                    <a:pt x="1823016" y="576377"/>
                  </a:lnTo>
                  <a:lnTo>
                    <a:pt x="1834854" y="580321"/>
                  </a:lnTo>
                  <a:lnTo>
                    <a:pt x="1846692" y="583969"/>
                  </a:lnTo>
                  <a:lnTo>
                    <a:pt x="1858530" y="587313"/>
                  </a:lnTo>
                  <a:lnTo>
                    <a:pt x="1870367" y="590349"/>
                  </a:lnTo>
                  <a:lnTo>
                    <a:pt x="1882205" y="593086"/>
                  </a:lnTo>
                  <a:lnTo>
                    <a:pt x="1894043" y="595533"/>
                  </a:lnTo>
                  <a:lnTo>
                    <a:pt x="1905881" y="597709"/>
                  </a:lnTo>
                  <a:lnTo>
                    <a:pt x="1917718" y="599631"/>
                  </a:lnTo>
                  <a:lnTo>
                    <a:pt x="1929556" y="601321"/>
                  </a:lnTo>
                  <a:lnTo>
                    <a:pt x="1941394" y="602801"/>
                  </a:lnTo>
                  <a:lnTo>
                    <a:pt x="1953232" y="604091"/>
                  </a:lnTo>
                  <a:lnTo>
                    <a:pt x="1965069" y="605211"/>
                  </a:lnTo>
                  <a:lnTo>
                    <a:pt x="1976907" y="606182"/>
                  </a:lnTo>
                  <a:lnTo>
                    <a:pt x="1988745" y="607021"/>
                  </a:lnTo>
                  <a:lnTo>
                    <a:pt x="2000583" y="607745"/>
                  </a:lnTo>
                  <a:lnTo>
                    <a:pt x="2012421" y="608367"/>
                  </a:lnTo>
                  <a:lnTo>
                    <a:pt x="2024258" y="608902"/>
                  </a:lnTo>
                  <a:lnTo>
                    <a:pt x="2036096" y="609360"/>
                  </a:lnTo>
                  <a:lnTo>
                    <a:pt x="2047934" y="609753"/>
                  </a:lnTo>
                  <a:lnTo>
                    <a:pt x="2059772" y="610090"/>
                  </a:lnTo>
                  <a:lnTo>
                    <a:pt x="2071609" y="610378"/>
                  </a:lnTo>
                  <a:lnTo>
                    <a:pt x="2083447" y="610624"/>
                  </a:lnTo>
                  <a:lnTo>
                    <a:pt x="2095285" y="610833"/>
                  </a:lnTo>
                  <a:lnTo>
                    <a:pt x="2107123" y="611013"/>
                  </a:lnTo>
                  <a:lnTo>
                    <a:pt x="2118961" y="611166"/>
                  </a:lnTo>
                  <a:lnTo>
                    <a:pt x="2130798" y="611296"/>
                  </a:lnTo>
                  <a:lnTo>
                    <a:pt x="2142636" y="611407"/>
                  </a:lnTo>
                  <a:lnTo>
                    <a:pt x="2154474" y="611502"/>
                  </a:lnTo>
                  <a:lnTo>
                    <a:pt x="2166312" y="611582"/>
                  </a:lnTo>
                  <a:lnTo>
                    <a:pt x="2178149" y="611651"/>
                  </a:lnTo>
                  <a:lnTo>
                    <a:pt x="2189987" y="611710"/>
                  </a:lnTo>
                  <a:lnTo>
                    <a:pt x="2201825" y="611760"/>
                  </a:lnTo>
                  <a:lnTo>
                    <a:pt x="2213663" y="611802"/>
                  </a:lnTo>
                  <a:lnTo>
                    <a:pt x="2225500" y="611838"/>
                  </a:lnTo>
                  <a:lnTo>
                    <a:pt x="2237338" y="611869"/>
                  </a:lnTo>
                  <a:lnTo>
                    <a:pt x="2249176" y="611895"/>
                  </a:lnTo>
                  <a:lnTo>
                    <a:pt x="2261014" y="611917"/>
                  </a:lnTo>
                  <a:lnTo>
                    <a:pt x="2272852" y="611936"/>
                  </a:lnTo>
                  <a:lnTo>
                    <a:pt x="2284689" y="611952"/>
                  </a:lnTo>
                  <a:lnTo>
                    <a:pt x="2296527" y="611966"/>
                  </a:lnTo>
                  <a:lnTo>
                    <a:pt x="2308365" y="611978"/>
                  </a:lnTo>
                  <a:lnTo>
                    <a:pt x="2320203" y="611988"/>
                  </a:lnTo>
                  <a:lnTo>
                    <a:pt x="2332040" y="611996"/>
                  </a:lnTo>
                  <a:lnTo>
                    <a:pt x="2343878" y="612003"/>
                  </a:lnTo>
                  <a:lnTo>
                    <a:pt x="2343878" y="611921"/>
                  </a:lnTo>
                  <a:lnTo>
                    <a:pt x="2355716" y="611900"/>
                  </a:lnTo>
                  <a:lnTo>
                    <a:pt x="2367554" y="611874"/>
                  </a:lnTo>
                  <a:lnTo>
                    <a:pt x="2379391" y="611845"/>
                  </a:lnTo>
                  <a:lnTo>
                    <a:pt x="2391229" y="611810"/>
                  </a:lnTo>
                  <a:lnTo>
                    <a:pt x="2403067" y="611768"/>
                  </a:lnTo>
                  <a:lnTo>
                    <a:pt x="2414905" y="611720"/>
                  </a:lnTo>
                  <a:lnTo>
                    <a:pt x="2426743" y="611663"/>
                  </a:lnTo>
                  <a:lnTo>
                    <a:pt x="2438580" y="611596"/>
                  </a:lnTo>
                  <a:lnTo>
                    <a:pt x="2450418" y="611518"/>
                  </a:lnTo>
                  <a:lnTo>
                    <a:pt x="2462256" y="611425"/>
                  </a:lnTo>
                  <a:lnTo>
                    <a:pt x="2474094" y="611317"/>
                  </a:lnTo>
                  <a:lnTo>
                    <a:pt x="2485931" y="611190"/>
                  </a:lnTo>
                  <a:lnTo>
                    <a:pt x="2497769" y="611040"/>
                  </a:lnTo>
                  <a:lnTo>
                    <a:pt x="2509607" y="610865"/>
                  </a:lnTo>
                  <a:lnTo>
                    <a:pt x="2521445" y="610658"/>
                  </a:lnTo>
                  <a:lnTo>
                    <a:pt x="2533283" y="610416"/>
                  </a:lnTo>
                  <a:lnTo>
                    <a:pt x="2545120" y="610132"/>
                  </a:lnTo>
                  <a:lnTo>
                    <a:pt x="2556958" y="609799"/>
                  </a:lnTo>
                  <a:lnTo>
                    <a:pt x="2568796" y="609408"/>
                  </a:lnTo>
                  <a:lnTo>
                    <a:pt x="2580634" y="608949"/>
                  </a:lnTo>
                  <a:lnTo>
                    <a:pt x="2592471" y="608411"/>
                  </a:lnTo>
                  <a:lnTo>
                    <a:pt x="2604309" y="607781"/>
                  </a:lnTo>
                  <a:lnTo>
                    <a:pt x="2616147" y="607044"/>
                  </a:lnTo>
                  <a:lnTo>
                    <a:pt x="2627985" y="606181"/>
                  </a:lnTo>
                  <a:lnTo>
                    <a:pt x="2639822" y="605171"/>
                  </a:lnTo>
                  <a:lnTo>
                    <a:pt x="2651660" y="603992"/>
                  </a:lnTo>
                  <a:lnTo>
                    <a:pt x="2663498" y="602616"/>
                  </a:lnTo>
                  <a:lnTo>
                    <a:pt x="2675336" y="601012"/>
                  </a:lnTo>
                  <a:lnTo>
                    <a:pt x="2687174" y="599145"/>
                  </a:lnTo>
                  <a:lnTo>
                    <a:pt x="2699011" y="596975"/>
                  </a:lnTo>
                  <a:lnTo>
                    <a:pt x="2710849" y="594458"/>
                  </a:lnTo>
                  <a:lnTo>
                    <a:pt x="2722687" y="591545"/>
                  </a:lnTo>
                  <a:lnTo>
                    <a:pt x="2734525" y="588183"/>
                  </a:lnTo>
                  <a:lnTo>
                    <a:pt x="2746362" y="584313"/>
                  </a:lnTo>
                  <a:lnTo>
                    <a:pt x="2758200" y="579875"/>
                  </a:lnTo>
                  <a:lnTo>
                    <a:pt x="2770038" y="574805"/>
                  </a:lnTo>
                  <a:lnTo>
                    <a:pt x="2781876" y="569037"/>
                  </a:lnTo>
                  <a:lnTo>
                    <a:pt x="2793713" y="562511"/>
                  </a:lnTo>
                  <a:lnTo>
                    <a:pt x="2805551" y="555168"/>
                  </a:lnTo>
                  <a:lnTo>
                    <a:pt x="2817389" y="546959"/>
                  </a:lnTo>
                  <a:lnTo>
                    <a:pt x="2829227" y="537849"/>
                  </a:lnTo>
                  <a:lnTo>
                    <a:pt x="2841065" y="527819"/>
                  </a:lnTo>
                  <a:lnTo>
                    <a:pt x="2852902" y="516873"/>
                  </a:lnTo>
                  <a:lnTo>
                    <a:pt x="2864740" y="505043"/>
                  </a:lnTo>
                  <a:lnTo>
                    <a:pt x="2876578" y="492388"/>
                  </a:lnTo>
                  <a:lnTo>
                    <a:pt x="2888416" y="479003"/>
                  </a:lnTo>
                  <a:lnTo>
                    <a:pt x="2900253" y="465008"/>
                  </a:lnTo>
                  <a:lnTo>
                    <a:pt x="2912091" y="450557"/>
                  </a:lnTo>
                  <a:lnTo>
                    <a:pt x="2923929" y="435822"/>
                  </a:lnTo>
                  <a:lnTo>
                    <a:pt x="2935767" y="420991"/>
                  </a:lnTo>
                  <a:lnTo>
                    <a:pt x="2947604" y="406256"/>
                  </a:lnTo>
                  <a:lnTo>
                    <a:pt x="2959442" y="391804"/>
                  </a:lnTo>
                  <a:lnTo>
                    <a:pt x="2971280" y="377810"/>
                  </a:lnTo>
                  <a:lnTo>
                    <a:pt x="2983118" y="364424"/>
                  </a:lnTo>
                  <a:lnTo>
                    <a:pt x="2994956" y="351770"/>
                  </a:lnTo>
                  <a:lnTo>
                    <a:pt x="3006793" y="339940"/>
                  </a:lnTo>
                  <a:lnTo>
                    <a:pt x="3018631" y="328994"/>
                  </a:lnTo>
                  <a:lnTo>
                    <a:pt x="3030469" y="318964"/>
                  </a:lnTo>
                  <a:lnTo>
                    <a:pt x="3042307" y="309854"/>
                  </a:lnTo>
                  <a:lnTo>
                    <a:pt x="3054144" y="301645"/>
                  </a:lnTo>
                  <a:lnTo>
                    <a:pt x="3065982" y="294302"/>
                  </a:lnTo>
                  <a:lnTo>
                    <a:pt x="3077820" y="287776"/>
                  </a:lnTo>
                  <a:lnTo>
                    <a:pt x="3089658" y="282008"/>
                  </a:lnTo>
                  <a:lnTo>
                    <a:pt x="3101496" y="276938"/>
                  </a:lnTo>
                  <a:lnTo>
                    <a:pt x="3113333" y="272499"/>
                  </a:lnTo>
                  <a:lnTo>
                    <a:pt x="3125171" y="268630"/>
                  </a:lnTo>
                  <a:lnTo>
                    <a:pt x="3137009" y="265268"/>
                  </a:lnTo>
                  <a:lnTo>
                    <a:pt x="3148847" y="262355"/>
                  </a:lnTo>
                  <a:lnTo>
                    <a:pt x="3160684" y="259838"/>
                  </a:lnTo>
                  <a:lnTo>
                    <a:pt x="3172522" y="257668"/>
                  </a:lnTo>
                  <a:lnTo>
                    <a:pt x="3184360" y="255801"/>
                  </a:lnTo>
                  <a:lnTo>
                    <a:pt x="3196198" y="254197"/>
                  </a:lnTo>
                  <a:lnTo>
                    <a:pt x="3208035" y="252821"/>
                  </a:lnTo>
                  <a:lnTo>
                    <a:pt x="3219873" y="251641"/>
                  </a:lnTo>
                  <a:lnTo>
                    <a:pt x="3231711" y="250632"/>
                  </a:lnTo>
                  <a:lnTo>
                    <a:pt x="3243549" y="249769"/>
                  </a:lnTo>
                  <a:lnTo>
                    <a:pt x="3255387" y="249031"/>
                  </a:lnTo>
                  <a:lnTo>
                    <a:pt x="3267224" y="248401"/>
                  </a:lnTo>
                  <a:lnTo>
                    <a:pt x="3279062" y="247864"/>
                  </a:lnTo>
                  <a:lnTo>
                    <a:pt x="3290900" y="247405"/>
                  </a:lnTo>
                  <a:lnTo>
                    <a:pt x="3302738" y="247014"/>
                  </a:lnTo>
                  <a:lnTo>
                    <a:pt x="3314575" y="246681"/>
                  </a:lnTo>
                  <a:lnTo>
                    <a:pt x="3326413" y="246397"/>
                  </a:lnTo>
                  <a:lnTo>
                    <a:pt x="3338251" y="246154"/>
                  </a:lnTo>
                  <a:lnTo>
                    <a:pt x="3350089" y="245948"/>
                  </a:lnTo>
                  <a:lnTo>
                    <a:pt x="3361926" y="245773"/>
                  </a:lnTo>
                  <a:lnTo>
                    <a:pt x="3373764" y="245623"/>
                  </a:lnTo>
                  <a:lnTo>
                    <a:pt x="3385602" y="245496"/>
                  </a:lnTo>
                  <a:lnTo>
                    <a:pt x="3397440" y="245387"/>
                  </a:lnTo>
                  <a:lnTo>
                    <a:pt x="3409278" y="245295"/>
                  </a:lnTo>
                  <a:lnTo>
                    <a:pt x="3421115" y="245217"/>
                  </a:lnTo>
                  <a:lnTo>
                    <a:pt x="3432953" y="245150"/>
                  </a:lnTo>
                  <a:lnTo>
                    <a:pt x="3444791" y="245093"/>
                  </a:lnTo>
                  <a:lnTo>
                    <a:pt x="3456629" y="245044"/>
                  </a:lnTo>
                  <a:lnTo>
                    <a:pt x="3468466" y="245003"/>
                  </a:lnTo>
                  <a:lnTo>
                    <a:pt x="3480304" y="244968"/>
                  </a:lnTo>
                  <a:lnTo>
                    <a:pt x="3492142" y="244938"/>
                  </a:lnTo>
                  <a:lnTo>
                    <a:pt x="3503980" y="244913"/>
                  </a:lnTo>
                  <a:lnTo>
                    <a:pt x="3515818" y="244891"/>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53" name="pl53"/>
            <p:cNvSpPr/>
            <p:nvPr/>
          </p:nvSpPr>
          <p:spPr>
            <a:xfrm>
              <a:off x="2482252" y="3476084"/>
              <a:ext cx="4687757" cy="489455"/>
            </a:xfrm>
            <a:custGeom>
              <a:avLst/>
              <a:pathLst>
                <a:path w="4687757" h="489455">
                  <a:moveTo>
                    <a:pt x="0" y="367153"/>
                  </a:moveTo>
                  <a:lnTo>
                    <a:pt x="11837" y="367145"/>
                  </a:lnTo>
                  <a:lnTo>
                    <a:pt x="23675" y="367137"/>
                  </a:lnTo>
                  <a:lnTo>
                    <a:pt x="35513" y="367127"/>
                  </a:lnTo>
                  <a:lnTo>
                    <a:pt x="47351" y="367115"/>
                  </a:lnTo>
                  <a:lnTo>
                    <a:pt x="59188" y="367102"/>
                  </a:lnTo>
                  <a:lnTo>
                    <a:pt x="71026" y="367085"/>
                  </a:lnTo>
                  <a:lnTo>
                    <a:pt x="82864" y="367067"/>
                  </a:lnTo>
                  <a:lnTo>
                    <a:pt x="94702" y="367044"/>
                  </a:lnTo>
                  <a:lnTo>
                    <a:pt x="106539" y="367018"/>
                  </a:lnTo>
                  <a:lnTo>
                    <a:pt x="118377" y="366987"/>
                  </a:lnTo>
                  <a:lnTo>
                    <a:pt x="130215" y="366951"/>
                  </a:lnTo>
                  <a:lnTo>
                    <a:pt x="142053" y="366909"/>
                  </a:lnTo>
                  <a:lnTo>
                    <a:pt x="153891" y="366859"/>
                  </a:lnTo>
                  <a:lnTo>
                    <a:pt x="165728" y="366800"/>
                  </a:lnTo>
                  <a:lnTo>
                    <a:pt x="177566" y="366732"/>
                  </a:lnTo>
                  <a:lnTo>
                    <a:pt x="189404" y="366651"/>
                  </a:lnTo>
                  <a:lnTo>
                    <a:pt x="201242" y="366556"/>
                  </a:lnTo>
                  <a:lnTo>
                    <a:pt x="213079" y="366445"/>
                  </a:lnTo>
                  <a:lnTo>
                    <a:pt x="224917" y="366315"/>
                  </a:lnTo>
                  <a:lnTo>
                    <a:pt x="236755" y="366162"/>
                  </a:lnTo>
                  <a:lnTo>
                    <a:pt x="248593" y="365983"/>
                  </a:lnTo>
                  <a:lnTo>
                    <a:pt x="260430" y="365773"/>
                  </a:lnTo>
                  <a:lnTo>
                    <a:pt x="272268" y="365527"/>
                  </a:lnTo>
                  <a:lnTo>
                    <a:pt x="284106" y="365239"/>
                  </a:lnTo>
                  <a:lnTo>
                    <a:pt x="295944" y="364903"/>
                  </a:lnTo>
                  <a:lnTo>
                    <a:pt x="307782" y="364510"/>
                  </a:lnTo>
                  <a:lnTo>
                    <a:pt x="319619" y="364051"/>
                  </a:lnTo>
                  <a:lnTo>
                    <a:pt x="331457" y="363516"/>
                  </a:lnTo>
                  <a:lnTo>
                    <a:pt x="343295" y="362894"/>
                  </a:lnTo>
                  <a:lnTo>
                    <a:pt x="355133" y="362170"/>
                  </a:lnTo>
                  <a:lnTo>
                    <a:pt x="366970" y="361331"/>
                  </a:lnTo>
                  <a:lnTo>
                    <a:pt x="378808" y="360361"/>
                  </a:lnTo>
                  <a:lnTo>
                    <a:pt x="390646" y="359240"/>
                  </a:lnTo>
                  <a:lnTo>
                    <a:pt x="402484" y="357950"/>
                  </a:lnTo>
                  <a:lnTo>
                    <a:pt x="414321" y="356471"/>
                  </a:lnTo>
                  <a:lnTo>
                    <a:pt x="426159" y="354780"/>
                  </a:lnTo>
                  <a:lnTo>
                    <a:pt x="437997" y="352858"/>
                  </a:lnTo>
                  <a:lnTo>
                    <a:pt x="449835" y="350682"/>
                  </a:lnTo>
                  <a:lnTo>
                    <a:pt x="461673" y="348235"/>
                  </a:lnTo>
                  <a:lnTo>
                    <a:pt x="473510" y="345498"/>
                  </a:lnTo>
                  <a:lnTo>
                    <a:pt x="485348" y="342462"/>
                  </a:lnTo>
                  <a:lnTo>
                    <a:pt x="497186" y="339118"/>
                  </a:lnTo>
                  <a:lnTo>
                    <a:pt x="509024" y="335470"/>
                  </a:lnTo>
                  <a:lnTo>
                    <a:pt x="520861" y="331526"/>
                  </a:lnTo>
                  <a:lnTo>
                    <a:pt x="532699" y="327308"/>
                  </a:lnTo>
                  <a:lnTo>
                    <a:pt x="544537" y="322846"/>
                  </a:lnTo>
                  <a:lnTo>
                    <a:pt x="556375" y="318182"/>
                  </a:lnTo>
                  <a:lnTo>
                    <a:pt x="568213" y="313365"/>
                  </a:lnTo>
                  <a:lnTo>
                    <a:pt x="580050" y="308453"/>
                  </a:lnTo>
                  <a:lnTo>
                    <a:pt x="591888" y="303509"/>
                  </a:lnTo>
                  <a:lnTo>
                    <a:pt x="603726" y="298597"/>
                  </a:lnTo>
                  <a:lnTo>
                    <a:pt x="615564" y="293780"/>
                  </a:lnTo>
                  <a:lnTo>
                    <a:pt x="627401" y="289116"/>
                  </a:lnTo>
                  <a:lnTo>
                    <a:pt x="639239" y="284654"/>
                  </a:lnTo>
                  <a:lnTo>
                    <a:pt x="651077" y="280436"/>
                  </a:lnTo>
                  <a:lnTo>
                    <a:pt x="662915" y="276492"/>
                  </a:lnTo>
                  <a:lnTo>
                    <a:pt x="674752" y="272844"/>
                  </a:lnTo>
                  <a:lnTo>
                    <a:pt x="686590" y="269500"/>
                  </a:lnTo>
                  <a:lnTo>
                    <a:pt x="698428" y="266463"/>
                  </a:lnTo>
                  <a:lnTo>
                    <a:pt x="710266" y="263727"/>
                  </a:lnTo>
                  <a:lnTo>
                    <a:pt x="722104" y="261280"/>
                  </a:lnTo>
                  <a:lnTo>
                    <a:pt x="733941" y="259104"/>
                  </a:lnTo>
                  <a:lnTo>
                    <a:pt x="745779" y="257182"/>
                  </a:lnTo>
                  <a:lnTo>
                    <a:pt x="757617" y="255491"/>
                  </a:lnTo>
                  <a:lnTo>
                    <a:pt x="769455" y="254012"/>
                  </a:lnTo>
                  <a:lnTo>
                    <a:pt x="781292" y="252722"/>
                  </a:lnTo>
                  <a:lnTo>
                    <a:pt x="793130" y="251601"/>
                  </a:lnTo>
                  <a:lnTo>
                    <a:pt x="804968" y="250631"/>
                  </a:lnTo>
                  <a:lnTo>
                    <a:pt x="816806" y="249792"/>
                  </a:lnTo>
                  <a:lnTo>
                    <a:pt x="828643" y="249068"/>
                  </a:lnTo>
                  <a:lnTo>
                    <a:pt x="840481" y="248446"/>
                  </a:lnTo>
                  <a:lnTo>
                    <a:pt x="852319" y="247911"/>
                  </a:lnTo>
                  <a:lnTo>
                    <a:pt x="864157" y="247452"/>
                  </a:lnTo>
                  <a:lnTo>
                    <a:pt x="875995" y="247059"/>
                  </a:lnTo>
                  <a:lnTo>
                    <a:pt x="887832" y="246723"/>
                  </a:lnTo>
                  <a:lnTo>
                    <a:pt x="899670" y="246435"/>
                  </a:lnTo>
                  <a:lnTo>
                    <a:pt x="911508" y="246189"/>
                  </a:lnTo>
                  <a:lnTo>
                    <a:pt x="923346" y="245979"/>
                  </a:lnTo>
                  <a:lnTo>
                    <a:pt x="935183" y="245800"/>
                  </a:lnTo>
                  <a:lnTo>
                    <a:pt x="947021" y="245647"/>
                  </a:lnTo>
                  <a:lnTo>
                    <a:pt x="958859" y="245517"/>
                  </a:lnTo>
                  <a:lnTo>
                    <a:pt x="970697" y="245406"/>
                  </a:lnTo>
                  <a:lnTo>
                    <a:pt x="982534" y="245311"/>
                  </a:lnTo>
                  <a:lnTo>
                    <a:pt x="994372" y="245230"/>
                  </a:lnTo>
                  <a:lnTo>
                    <a:pt x="1006210" y="245162"/>
                  </a:lnTo>
                  <a:lnTo>
                    <a:pt x="1018048" y="245103"/>
                  </a:lnTo>
                  <a:lnTo>
                    <a:pt x="1029886" y="245053"/>
                  </a:lnTo>
                  <a:lnTo>
                    <a:pt x="1041723" y="245011"/>
                  </a:lnTo>
                  <a:lnTo>
                    <a:pt x="1053561" y="244975"/>
                  </a:lnTo>
                  <a:lnTo>
                    <a:pt x="1065399" y="244944"/>
                  </a:lnTo>
                  <a:lnTo>
                    <a:pt x="1077237" y="244918"/>
                  </a:lnTo>
                  <a:lnTo>
                    <a:pt x="1089074" y="244895"/>
                  </a:lnTo>
                  <a:lnTo>
                    <a:pt x="1100912" y="244876"/>
                  </a:lnTo>
                  <a:lnTo>
                    <a:pt x="1112750" y="244860"/>
                  </a:lnTo>
                  <a:lnTo>
                    <a:pt x="1124588" y="244847"/>
                  </a:lnTo>
                  <a:lnTo>
                    <a:pt x="1136426" y="244835"/>
                  </a:lnTo>
                  <a:lnTo>
                    <a:pt x="1148263" y="244825"/>
                  </a:lnTo>
                  <a:lnTo>
                    <a:pt x="1160101" y="244817"/>
                  </a:lnTo>
                  <a:lnTo>
                    <a:pt x="1171939" y="244809"/>
                  </a:lnTo>
                  <a:lnTo>
                    <a:pt x="1171939" y="244768"/>
                  </a:lnTo>
                  <a:lnTo>
                    <a:pt x="1183777" y="244768"/>
                  </a:lnTo>
                  <a:lnTo>
                    <a:pt x="1195614" y="244768"/>
                  </a:lnTo>
                  <a:lnTo>
                    <a:pt x="1207452" y="244768"/>
                  </a:lnTo>
                  <a:lnTo>
                    <a:pt x="1219290" y="244768"/>
                  </a:lnTo>
                  <a:lnTo>
                    <a:pt x="1231128" y="244768"/>
                  </a:lnTo>
                  <a:lnTo>
                    <a:pt x="1242965" y="244768"/>
                  </a:lnTo>
                  <a:lnTo>
                    <a:pt x="1254803" y="244768"/>
                  </a:lnTo>
                  <a:lnTo>
                    <a:pt x="1266641" y="244768"/>
                  </a:lnTo>
                  <a:lnTo>
                    <a:pt x="1278479" y="244768"/>
                  </a:lnTo>
                  <a:lnTo>
                    <a:pt x="1290317" y="244768"/>
                  </a:lnTo>
                  <a:lnTo>
                    <a:pt x="1302154" y="244768"/>
                  </a:lnTo>
                  <a:lnTo>
                    <a:pt x="1313992" y="244768"/>
                  </a:lnTo>
                  <a:lnTo>
                    <a:pt x="1325830" y="244768"/>
                  </a:lnTo>
                  <a:lnTo>
                    <a:pt x="1337668" y="244768"/>
                  </a:lnTo>
                  <a:lnTo>
                    <a:pt x="1349505" y="244768"/>
                  </a:lnTo>
                  <a:lnTo>
                    <a:pt x="1361343" y="244768"/>
                  </a:lnTo>
                  <a:lnTo>
                    <a:pt x="1373181" y="244768"/>
                  </a:lnTo>
                  <a:lnTo>
                    <a:pt x="1385019" y="244768"/>
                  </a:lnTo>
                  <a:lnTo>
                    <a:pt x="1396856" y="244768"/>
                  </a:lnTo>
                  <a:lnTo>
                    <a:pt x="1408694" y="244768"/>
                  </a:lnTo>
                  <a:lnTo>
                    <a:pt x="1420532" y="244768"/>
                  </a:lnTo>
                  <a:lnTo>
                    <a:pt x="1432370" y="244768"/>
                  </a:lnTo>
                  <a:lnTo>
                    <a:pt x="1444208" y="244768"/>
                  </a:lnTo>
                  <a:lnTo>
                    <a:pt x="1456045" y="244768"/>
                  </a:lnTo>
                  <a:lnTo>
                    <a:pt x="1467883" y="244768"/>
                  </a:lnTo>
                  <a:lnTo>
                    <a:pt x="1479721" y="244768"/>
                  </a:lnTo>
                  <a:lnTo>
                    <a:pt x="1491559" y="244768"/>
                  </a:lnTo>
                  <a:lnTo>
                    <a:pt x="1503396" y="244768"/>
                  </a:lnTo>
                  <a:lnTo>
                    <a:pt x="1515234" y="244768"/>
                  </a:lnTo>
                  <a:lnTo>
                    <a:pt x="1527072" y="244768"/>
                  </a:lnTo>
                  <a:lnTo>
                    <a:pt x="1538910" y="244768"/>
                  </a:lnTo>
                  <a:lnTo>
                    <a:pt x="1550748" y="244768"/>
                  </a:lnTo>
                  <a:lnTo>
                    <a:pt x="1562585" y="244768"/>
                  </a:lnTo>
                  <a:lnTo>
                    <a:pt x="1574423" y="244768"/>
                  </a:lnTo>
                  <a:lnTo>
                    <a:pt x="1586261" y="244768"/>
                  </a:lnTo>
                  <a:lnTo>
                    <a:pt x="1598099" y="244768"/>
                  </a:lnTo>
                  <a:lnTo>
                    <a:pt x="1609936" y="244768"/>
                  </a:lnTo>
                  <a:lnTo>
                    <a:pt x="1621774" y="244768"/>
                  </a:lnTo>
                  <a:lnTo>
                    <a:pt x="1633612" y="244768"/>
                  </a:lnTo>
                  <a:lnTo>
                    <a:pt x="1645450" y="244768"/>
                  </a:lnTo>
                  <a:lnTo>
                    <a:pt x="1657287" y="244768"/>
                  </a:lnTo>
                  <a:lnTo>
                    <a:pt x="1669125" y="244768"/>
                  </a:lnTo>
                  <a:lnTo>
                    <a:pt x="1680963" y="244768"/>
                  </a:lnTo>
                  <a:lnTo>
                    <a:pt x="1692801" y="244768"/>
                  </a:lnTo>
                  <a:lnTo>
                    <a:pt x="1704639" y="244768"/>
                  </a:lnTo>
                  <a:lnTo>
                    <a:pt x="1716476" y="244768"/>
                  </a:lnTo>
                  <a:lnTo>
                    <a:pt x="1728314" y="244768"/>
                  </a:lnTo>
                  <a:lnTo>
                    <a:pt x="1740152" y="244768"/>
                  </a:lnTo>
                  <a:lnTo>
                    <a:pt x="1751990" y="244768"/>
                  </a:lnTo>
                  <a:lnTo>
                    <a:pt x="1763827" y="244768"/>
                  </a:lnTo>
                  <a:lnTo>
                    <a:pt x="1775665" y="244768"/>
                  </a:lnTo>
                  <a:lnTo>
                    <a:pt x="1787503" y="244768"/>
                  </a:lnTo>
                  <a:lnTo>
                    <a:pt x="1799341" y="244768"/>
                  </a:lnTo>
                  <a:lnTo>
                    <a:pt x="1811178" y="244768"/>
                  </a:lnTo>
                  <a:lnTo>
                    <a:pt x="1823016" y="244768"/>
                  </a:lnTo>
                  <a:lnTo>
                    <a:pt x="1834854" y="244768"/>
                  </a:lnTo>
                  <a:lnTo>
                    <a:pt x="1846692" y="244768"/>
                  </a:lnTo>
                  <a:lnTo>
                    <a:pt x="1858530" y="244768"/>
                  </a:lnTo>
                  <a:lnTo>
                    <a:pt x="1870367" y="244768"/>
                  </a:lnTo>
                  <a:lnTo>
                    <a:pt x="1882205" y="244768"/>
                  </a:lnTo>
                  <a:lnTo>
                    <a:pt x="1894043" y="244768"/>
                  </a:lnTo>
                  <a:lnTo>
                    <a:pt x="1905881" y="244768"/>
                  </a:lnTo>
                  <a:lnTo>
                    <a:pt x="1917718" y="244768"/>
                  </a:lnTo>
                  <a:lnTo>
                    <a:pt x="1929556" y="244768"/>
                  </a:lnTo>
                  <a:lnTo>
                    <a:pt x="1941394" y="244768"/>
                  </a:lnTo>
                  <a:lnTo>
                    <a:pt x="1953232" y="244768"/>
                  </a:lnTo>
                  <a:lnTo>
                    <a:pt x="1965069" y="244768"/>
                  </a:lnTo>
                  <a:lnTo>
                    <a:pt x="1976907" y="244768"/>
                  </a:lnTo>
                  <a:lnTo>
                    <a:pt x="1988745" y="244768"/>
                  </a:lnTo>
                  <a:lnTo>
                    <a:pt x="2000583" y="244768"/>
                  </a:lnTo>
                  <a:lnTo>
                    <a:pt x="2012421" y="244768"/>
                  </a:lnTo>
                  <a:lnTo>
                    <a:pt x="2024258" y="244768"/>
                  </a:lnTo>
                  <a:lnTo>
                    <a:pt x="2036096" y="244768"/>
                  </a:lnTo>
                  <a:lnTo>
                    <a:pt x="2047934" y="244768"/>
                  </a:lnTo>
                  <a:lnTo>
                    <a:pt x="2059772" y="244768"/>
                  </a:lnTo>
                  <a:lnTo>
                    <a:pt x="2071609" y="244768"/>
                  </a:lnTo>
                  <a:lnTo>
                    <a:pt x="2083447" y="244768"/>
                  </a:lnTo>
                  <a:lnTo>
                    <a:pt x="2095285" y="244768"/>
                  </a:lnTo>
                  <a:lnTo>
                    <a:pt x="2107123" y="244768"/>
                  </a:lnTo>
                  <a:lnTo>
                    <a:pt x="2118961" y="244768"/>
                  </a:lnTo>
                  <a:lnTo>
                    <a:pt x="2130798" y="244768"/>
                  </a:lnTo>
                  <a:lnTo>
                    <a:pt x="2142636" y="244768"/>
                  </a:lnTo>
                  <a:lnTo>
                    <a:pt x="2154474" y="244768"/>
                  </a:lnTo>
                  <a:lnTo>
                    <a:pt x="2166312" y="244768"/>
                  </a:lnTo>
                  <a:lnTo>
                    <a:pt x="2178149" y="244768"/>
                  </a:lnTo>
                  <a:lnTo>
                    <a:pt x="2189987" y="244768"/>
                  </a:lnTo>
                  <a:lnTo>
                    <a:pt x="2201825" y="244768"/>
                  </a:lnTo>
                  <a:lnTo>
                    <a:pt x="2213663" y="244768"/>
                  </a:lnTo>
                  <a:lnTo>
                    <a:pt x="2225500" y="244768"/>
                  </a:lnTo>
                  <a:lnTo>
                    <a:pt x="2237338" y="244768"/>
                  </a:lnTo>
                  <a:lnTo>
                    <a:pt x="2249176" y="244768"/>
                  </a:lnTo>
                  <a:lnTo>
                    <a:pt x="2261014" y="244768"/>
                  </a:lnTo>
                  <a:lnTo>
                    <a:pt x="2272852" y="244768"/>
                  </a:lnTo>
                  <a:lnTo>
                    <a:pt x="2284689" y="244768"/>
                  </a:lnTo>
                  <a:lnTo>
                    <a:pt x="2296527" y="244768"/>
                  </a:lnTo>
                  <a:lnTo>
                    <a:pt x="2308365" y="244768"/>
                  </a:lnTo>
                  <a:lnTo>
                    <a:pt x="2320203" y="244768"/>
                  </a:lnTo>
                  <a:lnTo>
                    <a:pt x="2332040" y="244768"/>
                  </a:lnTo>
                  <a:lnTo>
                    <a:pt x="2343878" y="244768"/>
                  </a:lnTo>
                  <a:lnTo>
                    <a:pt x="2343878" y="244686"/>
                  </a:lnTo>
                  <a:lnTo>
                    <a:pt x="2355716" y="244672"/>
                  </a:lnTo>
                  <a:lnTo>
                    <a:pt x="2367554" y="244655"/>
                  </a:lnTo>
                  <a:lnTo>
                    <a:pt x="2379391" y="244635"/>
                  </a:lnTo>
                  <a:lnTo>
                    <a:pt x="2391229" y="244612"/>
                  </a:lnTo>
                  <a:lnTo>
                    <a:pt x="2403067" y="244584"/>
                  </a:lnTo>
                  <a:lnTo>
                    <a:pt x="2414905" y="244552"/>
                  </a:lnTo>
                  <a:lnTo>
                    <a:pt x="2426743" y="244514"/>
                  </a:lnTo>
                  <a:lnTo>
                    <a:pt x="2438580" y="244469"/>
                  </a:lnTo>
                  <a:lnTo>
                    <a:pt x="2450418" y="244417"/>
                  </a:lnTo>
                  <a:lnTo>
                    <a:pt x="2462256" y="244355"/>
                  </a:lnTo>
                  <a:lnTo>
                    <a:pt x="2474094" y="244283"/>
                  </a:lnTo>
                  <a:lnTo>
                    <a:pt x="2485931" y="244198"/>
                  </a:lnTo>
                  <a:lnTo>
                    <a:pt x="2497769" y="244099"/>
                  </a:lnTo>
                  <a:lnTo>
                    <a:pt x="2509607" y="243982"/>
                  </a:lnTo>
                  <a:lnTo>
                    <a:pt x="2521445" y="243844"/>
                  </a:lnTo>
                  <a:lnTo>
                    <a:pt x="2533283" y="243683"/>
                  </a:lnTo>
                  <a:lnTo>
                    <a:pt x="2545120" y="243493"/>
                  </a:lnTo>
                  <a:lnTo>
                    <a:pt x="2556958" y="243271"/>
                  </a:lnTo>
                  <a:lnTo>
                    <a:pt x="2568796" y="243010"/>
                  </a:lnTo>
                  <a:lnTo>
                    <a:pt x="2580634" y="242705"/>
                  </a:lnTo>
                  <a:lnTo>
                    <a:pt x="2592471" y="242346"/>
                  </a:lnTo>
                  <a:lnTo>
                    <a:pt x="2604309" y="241926"/>
                  </a:lnTo>
                  <a:lnTo>
                    <a:pt x="2616147" y="241434"/>
                  </a:lnTo>
                  <a:lnTo>
                    <a:pt x="2627985" y="240859"/>
                  </a:lnTo>
                  <a:lnTo>
                    <a:pt x="2639822" y="240186"/>
                  </a:lnTo>
                  <a:lnTo>
                    <a:pt x="2651660" y="239400"/>
                  </a:lnTo>
                  <a:lnTo>
                    <a:pt x="2663498" y="238483"/>
                  </a:lnTo>
                  <a:lnTo>
                    <a:pt x="2675336" y="237413"/>
                  </a:lnTo>
                  <a:lnTo>
                    <a:pt x="2687174" y="236168"/>
                  </a:lnTo>
                  <a:lnTo>
                    <a:pt x="2699011" y="234722"/>
                  </a:lnTo>
                  <a:lnTo>
                    <a:pt x="2710849" y="233044"/>
                  </a:lnTo>
                  <a:lnTo>
                    <a:pt x="2722687" y="231102"/>
                  </a:lnTo>
                  <a:lnTo>
                    <a:pt x="2734525" y="228860"/>
                  </a:lnTo>
                  <a:lnTo>
                    <a:pt x="2746362" y="226281"/>
                  </a:lnTo>
                  <a:lnTo>
                    <a:pt x="2758200" y="223322"/>
                  </a:lnTo>
                  <a:lnTo>
                    <a:pt x="2770038" y="219942"/>
                  </a:lnTo>
                  <a:lnTo>
                    <a:pt x="2781876" y="216097"/>
                  </a:lnTo>
                  <a:lnTo>
                    <a:pt x="2793713" y="211746"/>
                  </a:lnTo>
                  <a:lnTo>
                    <a:pt x="2805551" y="206850"/>
                  </a:lnTo>
                  <a:lnTo>
                    <a:pt x="2817389" y="201378"/>
                  </a:lnTo>
                  <a:lnTo>
                    <a:pt x="2829227" y="195304"/>
                  </a:lnTo>
                  <a:lnTo>
                    <a:pt x="2841065" y="188618"/>
                  </a:lnTo>
                  <a:lnTo>
                    <a:pt x="2852902" y="181321"/>
                  </a:lnTo>
                  <a:lnTo>
                    <a:pt x="2864740" y="173434"/>
                  </a:lnTo>
                  <a:lnTo>
                    <a:pt x="2876578" y="164997"/>
                  </a:lnTo>
                  <a:lnTo>
                    <a:pt x="2888416" y="156074"/>
                  </a:lnTo>
                  <a:lnTo>
                    <a:pt x="2900253" y="146744"/>
                  </a:lnTo>
                  <a:lnTo>
                    <a:pt x="2912091" y="137110"/>
                  </a:lnTo>
                  <a:lnTo>
                    <a:pt x="2923929" y="127287"/>
                  </a:lnTo>
                  <a:lnTo>
                    <a:pt x="2935767" y="117399"/>
                  </a:lnTo>
                  <a:lnTo>
                    <a:pt x="2947604" y="107576"/>
                  </a:lnTo>
                  <a:lnTo>
                    <a:pt x="2959442" y="97941"/>
                  </a:lnTo>
                  <a:lnTo>
                    <a:pt x="2971280" y="88612"/>
                  </a:lnTo>
                  <a:lnTo>
                    <a:pt x="2983118" y="79688"/>
                  </a:lnTo>
                  <a:lnTo>
                    <a:pt x="2994956" y="71252"/>
                  </a:lnTo>
                  <a:lnTo>
                    <a:pt x="3006793" y="63365"/>
                  </a:lnTo>
                  <a:lnTo>
                    <a:pt x="3018631" y="56068"/>
                  </a:lnTo>
                  <a:lnTo>
                    <a:pt x="3030469" y="49381"/>
                  </a:lnTo>
                  <a:lnTo>
                    <a:pt x="3042307" y="43308"/>
                  </a:lnTo>
                  <a:lnTo>
                    <a:pt x="3054144" y="37835"/>
                  </a:lnTo>
                  <a:lnTo>
                    <a:pt x="3065982" y="32940"/>
                  </a:lnTo>
                  <a:lnTo>
                    <a:pt x="3077820" y="28589"/>
                  </a:lnTo>
                  <a:lnTo>
                    <a:pt x="3089658" y="24744"/>
                  </a:lnTo>
                  <a:lnTo>
                    <a:pt x="3101496" y="21364"/>
                  </a:lnTo>
                  <a:lnTo>
                    <a:pt x="3113333" y="18405"/>
                  </a:lnTo>
                  <a:lnTo>
                    <a:pt x="3125171" y="15825"/>
                  </a:lnTo>
                  <a:lnTo>
                    <a:pt x="3137009" y="13584"/>
                  </a:lnTo>
                  <a:lnTo>
                    <a:pt x="3148847" y="11642"/>
                  </a:lnTo>
                  <a:lnTo>
                    <a:pt x="3160684" y="9964"/>
                  </a:lnTo>
                  <a:lnTo>
                    <a:pt x="3172522" y="8517"/>
                  </a:lnTo>
                  <a:lnTo>
                    <a:pt x="3184360" y="7273"/>
                  </a:lnTo>
                  <a:lnTo>
                    <a:pt x="3196198" y="6203"/>
                  </a:lnTo>
                  <a:lnTo>
                    <a:pt x="3208035" y="5286"/>
                  </a:lnTo>
                  <a:lnTo>
                    <a:pt x="3219873" y="4500"/>
                  </a:lnTo>
                  <a:lnTo>
                    <a:pt x="3231711" y="3827"/>
                  </a:lnTo>
                  <a:lnTo>
                    <a:pt x="3243549" y="3251"/>
                  </a:lnTo>
                  <a:lnTo>
                    <a:pt x="3255387" y="2759"/>
                  </a:lnTo>
                  <a:lnTo>
                    <a:pt x="3267224" y="2340"/>
                  </a:lnTo>
                  <a:lnTo>
                    <a:pt x="3279062" y="1981"/>
                  </a:lnTo>
                  <a:lnTo>
                    <a:pt x="3290900" y="1675"/>
                  </a:lnTo>
                  <a:lnTo>
                    <a:pt x="3302738" y="1415"/>
                  </a:lnTo>
                  <a:lnTo>
                    <a:pt x="3314575" y="1192"/>
                  </a:lnTo>
                  <a:lnTo>
                    <a:pt x="3326413" y="1003"/>
                  </a:lnTo>
                  <a:lnTo>
                    <a:pt x="3338251" y="842"/>
                  </a:lnTo>
                  <a:lnTo>
                    <a:pt x="3350089" y="704"/>
                  </a:lnTo>
                  <a:lnTo>
                    <a:pt x="3361926" y="587"/>
                  </a:lnTo>
                  <a:lnTo>
                    <a:pt x="3373764" y="487"/>
                  </a:lnTo>
                  <a:lnTo>
                    <a:pt x="3385602" y="402"/>
                  </a:lnTo>
                  <a:lnTo>
                    <a:pt x="3397440" y="330"/>
                  </a:lnTo>
                  <a:lnTo>
                    <a:pt x="3409278" y="269"/>
                  </a:lnTo>
                  <a:lnTo>
                    <a:pt x="3421115" y="216"/>
                  </a:lnTo>
                  <a:lnTo>
                    <a:pt x="3432953" y="172"/>
                  </a:lnTo>
                  <a:lnTo>
                    <a:pt x="3444791" y="134"/>
                  </a:lnTo>
                  <a:lnTo>
                    <a:pt x="3456629" y="102"/>
                  </a:lnTo>
                  <a:lnTo>
                    <a:pt x="3468466" y="74"/>
                  </a:lnTo>
                  <a:lnTo>
                    <a:pt x="3480304" y="51"/>
                  </a:lnTo>
                  <a:lnTo>
                    <a:pt x="3492142" y="31"/>
                  </a:lnTo>
                  <a:lnTo>
                    <a:pt x="3503980" y="14"/>
                  </a:lnTo>
                  <a:lnTo>
                    <a:pt x="3515818" y="0"/>
                  </a:lnTo>
                  <a:lnTo>
                    <a:pt x="3515818" y="82"/>
                  </a:lnTo>
                  <a:lnTo>
                    <a:pt x="3527655" y="110"/>
                  </a:lnTo>
                  <a:lnTo>
                    <a:pt x="3539493" y="144"/>
                  </a:lnTo>
                  <a:lnTo>
                    <a:pt x="3551331" y="184"/>
                  </a:lnTo>
                  <a:lnTo>
                    <a:pt x="3563169" y="231"/>
                  </a:lnTo>
                  <a:lnTo>
                    <a:pt x="3575006" y="286"/>
                  </a:lnTo>
                  <a:lnTo>
                    <a:pt x="3586844" y="350"/>
                  </a:lnTo>
                  <a:lnTo>
                    <a:pt x="3598682" y="426"/>
                  </a:lnTo>
                  <a:lnTo>
                    <a:pt x="3610520" y="515"/>
                  </a:lnTo>
                  <a:lnTo>
                    <a:pt x="3622357" y="620"/>
                  </a:lnTo>
                  <a:lnTo>
                    <a:pt x="3634195" y="743"/>
                  </a:lnTo>
                  <a:lnTo>
                    <a:pt x="3646033" y="887"/>
                  </a:lnTo>
                  <a:lnTo>
                    <a:pt x="3657871" y="1057"/>
                  </a:lnTo>
                  <a:lnTo>
                    <a:pt x="3669709" y="1257"/>
                  </a:lnTo>
                  <a:lnTo>
                    <a:pt x="3681546" y="1491"/>
                  </a:lnTo>
                  <a:lnTo>
                    <a:pt x="3693384" y="1766"/>
                  </a:lnTo>
                  <a:lnTo>
                    <a:pt x="3705222" y="2088"/>
                  </a:lnTo>
                  <a:lnTo>
                    <a:pt x="3717060" y="2467"/>
                  </a:lnTo>
                  <a:lnTo>
                    <a:pt x="3728897" y="2912"/>
                  </a:lnTo>
                  <a:lnTo>
                    <a:pt x="3740735" y="3433"/>
                  </a:lnTo>
                  <a:lnTo>
                    <a:pt x="3752573" y="4045"/>
                  </a:lnTo>
                  <a:lnTo>
                    <a:pt x="3764411" y="4762"/>
                  </a:lnTo>
                  <a:lnTo>
                    <a:pt x="3776248" y="5602"/>
                  </a:lnTo>
                  <a:lnTo>
                    <a:pt x="3788086" y="6585"/>
                  </a:lnTo>
                  <a:lnTo>
                    <a:pt x="3799924" y="7736"/>
                  </a:lnTo>
                  <a:lnTo>
                    <a:pt x="3811762" y="9082"/>
                  </a:lnTo>
                  <a:lnTo>
                    <a:pt x="3823600" y="10654"/>
                  </a:lnTo>
                  <a:lnTo>
                    <a:pt x="3835437" y="12489"/>
                  </a:lnTo>
                  <a:lnTo>
                    <a:pt x="3847275" y="14628"/>
                  </a:lnTo>
                  <a:lnTo>
                    <a:pt x="3859113" y="17117"/>
                  </a:lnTo>
                  <a:lnTo>
                    <a:pt x="3870951" y="20011"/>
                  </a:lnTo>
                  <a:lnTo>
                    <a:pt x="3882788" y="23366"/>
                  </a:lnTo>
                  <a:lnTo>
                    <a:pt x="3894626" y="27250"/>
                  </a:lnTo>
                  <a:lnTo>
                    <a:pt x="3906464" y="31733"/>
                  </a:lnTo>
                  <a:lnTo>
                    <a:pt x="3918302" y="36892"/>
                  </a:lnTo>
                  <a:lnTo>
                    <a:pt x="3930139" y="42810"/>
                  </a:lnTo>
                  <a:lnTo>
                    <a:pt x="3941977" y="49571"/>
                  </a:lnTo>
                  <a:lnTo>
                    <a:pt x="3953815" y="57261"/>
                  </a:lnTo>
                  <a:lnTo>
                    <a:pt x="3965653" y="65962"/>
                  </a:lnTo>
                  <a:lnTo>
                    <a:pt x="3977491" y="75753"/>
                  </a:lnTo>
                  <a:lnTo>
                    <a:pt x="3989328" y="86698"/>
                  </a:lnTo>
                  <a:lnTo>
                    <a:pt x="4001166" y="98845"/>
                  </a:lnTo>
                  <a:lnTo>
                    <a:pt x="4013004" y="112219"/>
                  </a:lnTo>
                  <a:lnTo>
                    <a:pt x="4024842" y="126813"/>
                  </a:lnTo>
                  <a:lnTo>
                    <a:pt x="4036679" y="142587"/>
                  </a:lnTo>
                  <a:lnTo>
                    <a:pt x="4048517" y="159459"/>
                  </a:lnTo>
                  <a:lnTo>
                    <a:pt x="4060355" y="177307"/>
                  </a:lnTo>
                  <a:lnTo>
                    <a:pt x="4072193" y="195966"/>
                  </a:lnTo>
                  <a:lnTo>
                    <a:pt x="4084031" y="215234"/>
                  </a:lnTo>
                  <a:lnTo>
                    <a:pt x="4095868" y="234881"/>
                  </a:lnTo>
                  <a:lnTo>
                    <a:pt x="4107706" y="254656"/>
                  </a:lnTo>
                  <a:lnTo>
                    <a:pt x="4119544" y="274303"/>
                  </a:lnTo>
                  <a:lnTo>
                    <a:pt x="4131382" y="293571"/>
                  </a:lnTo>
                  <a:lnTo>
                    <a:pt x="4143219" y="312230"/>
                  </a:lnTo>
                  <a:lnTo>
                    <a:pt x="4155057" y="330077"/>
                  </a:lnTo>
                  <a:lnTo>
                    <a:pt x="4166895" y="346950"/>
                  </a:lnTo>
                  <a:lnTo>
                    <a:pt x="4178733" y="362724"/>
                  </a:lnTo>
                  <a:lnTo>
                    <a:pt x="4190570" y="377318"/>
                  </a:lnTo>
                  <a:lnTo>
                    <a:pt x="4202408" y="390691"/>
                  </a:lnTo>
                  <a:lnTo>
                    <a:pt x="4214246" y="402838"/>
                  </a:lnTo>
                  <a:lnTo>
                    <a:pt x="4226084" y="413783"/>
                  </a:lnTo>
                  <a:lnTo>
                    <a:pt x="4237922" y="423574"/>
                  </a:lnTo>
                  <a:lnTo>
                    <a:pt x="4249759" y="432276"/>
                  </a:lnTo>
                  <a:lnTo>
                    <a:pt x="4261597" y="439966"/>
                  </a:lnTo>
                  <a:lnTo>
                    <a:pt x="4273435" y="446727"/>
                  </a:lnTo>
                  <a:lnTo>
                    <a:pt x="4285273" y="452644"/>
                  </a:lnTo>
                  <a:lnTo>
                    <a:pt x="4297110" y="457804"/>
                  </a:lnTo>
                  <a:lnTo>
                    <a:pt x="4308948" y="462286"/>
                  </a:lnTo>
                  <a:lnTo>
                    <a:pt x="4320786" y="466170"/>
                  </a:lnTo>
                  <a:lnTo>
                    <a:pt x="4332624" y="469526"/>
                  </a:lnTo>
                  <a:lnTo>
                    <a:pt x="4344461" y="472419"/>
                  </a:lnTo>
                  <a:lnTo>
                    <a:pt x="4356299" y="474909"/>
                  </a:lnTo>
                  <a:lnTo>
                    <a:pt x="4368137" y="477048"/>
                  </a:lnTo>
                  <a:lnTo>
                    <a:pt x="4379975" y="478883"/>
                  </a:lnTo>
                  <a:lnTo>
                    <a:pt x="4391813" y="480455"/>
                  </a:lnTo>
                  <a:lnTo>
                    <a:pt x="4403650" y="481801"/>
                  </a:lnTo>
                  <a:lnTo>
                    <a:pt x="4415488" y="482952"/>
                  </a:lnTo>
                  <a:lnTo>
                    <a:pt x="4427326" y="483935"/>
                  </a:lnTo>
                  <a:lnTo>
                    <a:pt x="4439164" y="484775"/>
                  </a:lnTo>
                  <a:lnTo>
                    <a:pt x="4451001" y="485492"/>
                  </a:lnTo>
                  <a:lnTo>
                    <a:pt x="4462839" y="486103"/>
                  </a:lnTo>
                  <a:lnTo>
                    <a:pt x="4474677" y="486625"/>
                  </a:lnTo>
                  <a:lnTo>
                    <a:pt x="4486515" y="487069"/>
                  </a:lnTo>
                  <a:lnTo>
                    <a:pt x="4498352" y="487448"/>
                  </a:lnTo>
                  <a:lnTo>
                    <a:pt x="4510190" y="487771"/>
                  </a:lnTo>
                  <a:lnTo>
                    <a:pt x="4522028" y="488046"/>
                  </a:lnTo>
                  <a:lnTo>
                    <a:pt x="4533866" y="488280"/>
                  </a:lnTo>
                  <a:lnTo>
                    <a:pt x="4545704" y="488479"/>
                  </a:lnTo>
                  <a:lnTo>
                    <a:pt x="4557541" y="488649"/>
                  </a:lnTo>
                  <a:lnTo>
                    <a:pt x="4569379" y="488794"/>
                  </a:lnTo>
                  <a:lnTo>
                    <a:pt x="4581217" y="488917"/>
                  </a:lnTo>
                  <a:lnTo>
                    <a:pt x="4593055" y="489021"/>
                  </a:lnTo>
                  <a:lnTo>
                    <a:pt x="4604892" y="489110"/>
                  </a:lnTo>
                  <a:lnTo>
                    <a:pt x="4616730" y="489186"/>
                  </a:lnTo>
                  <a:lnTo>
                    <a:pt x="4628568" y="489251"/>
                  </a:lnTo>
                  <a:lnTo>
                    <a:pt x="4640406" y="489306"/>
                  </a:lnTo>
                  <a:lnTo>
                    <a:pt x="4652244" y="489352"/>
                  </a:lnTo>
                  <a:lnTo>
                    <a:pt x="4664081" y="489392"/>
                  </a:lnTo>
                  <a:lnTo>
                    <a:pt x="4675919" y="489426"/>
                  </a:lnTo>
                  <a:lnTo>
                    <a:pt x="4687757" y="489455"/>
                  </a:lnTo>
                </a:path>
              </a:pathLst>
            </a:custGeom>
            <a:ln w="40651" cap="flat">
              <a:solidFill>
                <a:srgbClr val="E8E8E8">
                  <a:alpha val="100000"/>
                </a:srgbClr>
              </a:solidFill>
              <a:prstDash val="solid"/>
              <a:round/>
            </a:ln>
          </p:spPr>
          <p:txBody>
            <a:bodyPr/>
            <a:lstStyle/>
            <a:p/>
          </p:txBody>
        </p:sp>
        <p:sp>
          <p:nvSpPr>
            <p:cNvPr id="54" name="pl54"/>
            <p:cNvSpPr/>
            <p:nvPr/>
          </p:nvSpPr>
          <p:spPr>
            <a:xfrm>
              <a:off x="2482252" y="3843320"/>
              <a:ext cx="4687757" cy="367235"/>
            </a:xfrm>
            <a:custGeom>
              <a:avLst/>
              <a:pathLst>
                <a:path w="4687757" h="367235">
                  <a:moveTo>
                    <a:pt x="0" y="367112"/>
                  </a:moveTo>
                  <a:lnTo>
                    <a:pt x="11837" y="367090"/>
                  </a:lnTo>
                  <a:lnTo>
                    <a:pt x="23675" y="367065"/>
                  </a:lnTo>
                  <a:lnTo>
                    <a:pt x="35513" y="367035"/>
                  </a:lnTo>
                  <a:lnTo>
                    <a:pt x="47351" y="367000"/>
                  </a:lnTo>
                  <a:lnTo>
                    <a:pt x="59188" y="366959"/>
                  </a:lnTo>
                  <a:lnTo>
                    <a:pt x="71026" y="366910"/>
                  </a:lnTo>
                  <a:lnTo>
                    <a:pt x="82864" y="366853"/>
                  </a:lnTo>
                  <a:lnTo>
                    <a:pt x="94702" y="366786"/>
                  </a:lnTo>
                  <a:lnTo>
                    <a:pt x="106539" y="366708"/>
                  </a:lnTo>
                  <a:lnTo>
                    <a:pt x="118377" y="366616"/>
                  </a:lnTo>
                  <a:lnTo>
                    <a:pt x="130215" y="366507"/>
                  </a:lnTo>
                  <a:lnTo>
                    <a:pt x="142053" y="366380"/>
                  </a:lnTo>
                  <a:lnTo>
                    <a:pt x="153891" y="366230"/>
                  </a:lnTo>
                  <a:lnTo>
                    <a:pt x="165728" y="366055"/>
                  </a:lnTo>
                  <a:lnTo>
                    <a:pt x="177566" y="365849"/>
                  </a:lnTo>
                  <a:lnTo>
                    <a:pt x="189404" y="365606"/>
                  </a:lnTo>
                  <a:lnTo>
                    <a:pt x="201242" y="365322"/>
                  </a:lnTo>
                  <a:lnTo>
                    <a:pt x="213079" y="364989"/>
                  </a:lnTo>
                  <a:lnTo>
                    <a:pt x="224917" y="364598"/>
                  </a:lnTo>
                  <a:lnTo>
                    <a:pt x="236755" y="364139"/>
                  </a:lnTo>
                  <a:lnTo>
                    <a:pt x="248593" y="363602"/>
                  </a:lnTo>
                  <a:lnTo>
                    <a:pt x="260430" y="362972"/>
                  </a:lnTo>
                  <a:lnTo>
                    <a:pt x="272268" y="362234"/>
                  </a:lnTo>
                  <a:lnTo>
                    <a:pt x="284106" y="361371"/>
                  </a:lnTo>
                  <a:lnTo>
                    <a:pt x="295944" y="360362"/>
                  </a:lnTo>
                  <a:lnTo>
                    <a:pt x="307782" y="359182"/>
                  </a:lnTo>
                  <a:lnTo>
                    <a:pt x="319619" y="357806"/>
                  </a:lnTo>
                  <a:lnTo>
                    <a:pt x="331457" y="356202"/>
                  </a:lnTo>
                  <a:lnTo>
                    <a:pt x="343295" y="354335"/>
                  </a:lnTo>
                  <a:lnTo>
                    <a:pt x="355133" y="352165"/>
                  </a:lnTo>
                  <a:lnTo>
                    <a:pt x="366970" y="349648"/>
                  </a:lnTo>
                  <a:lnTo>
                    <a:pt x="378808" y="346735"/>
                  </a:lnTo>
                  <a:lnTo>
                    <a:pt x="390646" y="343373"/>
                  </a:lnTo>
                  <a:lnTo>
                    <a:pt x="402484" y="339504"/>
                  </a:lnTo>
                  <a:lnTo>
                    <a:pt x="414321" y="335065"/>
                  </a:lnTo>
                  <a:lnTo>
                    <a:pt x="426159" y="329995"/>
                  </a:lnTo>
                  <a:lnTo>
                    <a:pt x="437997" y="324227"/>
                  </a:lnTo>
                  <a:lnTo>
                    <a:pt x="449835" y="317701"/>
                  </a:lnTo>
                  <a:lnTo>
                    <a:pt x="461673" y="310358"/>
                  </a:lnTo>
                  <a:lnTo>
                    <a:pt x="473510" y="302149"/>
                  </a:lnTo>
                  <a:lnTo>
                    <a:pt x="485348" y="293039"/>
                  </a:lnTo>
                  <a:lnTo>
                    <a:pt x="497186" y="283009"/>
                  </a:lnTo>
                  <a:lnTo>
                    <a:pt x="509024" y="272063"/>
                  </a:lnTo>
                  <a:lnTo>
                    <a:pt x="520861" y="260233"/>
                  </a:lnTo>
                  <a:lnTo>
                    <a:pt x="532699" y="247579"/>
                  </a:lnTo>
                  <a:lnTo>
                    <a:pt x="544537" y="234193"/>
                  </a:lnTo>
                  <a:lnTo>
                    <a:pt x="556375" y="220199"/>
                  </a:lnTo>
                  <a:lnTo>
                    <a:pt x="568213" y="205747"/>
                  </a:lnTo>
                  <a:lnTo>
                    <a:pt x="580050" y="191012"/>
                  </a:lnTo>
                  <a:lnTo>
                    <a:pt x="591888" y="176181"/>
                  </a:lnTo>
                  <a:lnTo>
                    <a:pt x="603726" y="161446"/>
                  </a:lnTo>
                  <a:lnTo>
                    <a:pt x="615564" y="146995"/>
                  </a:lnTo>
                  <a:lnTo>
                    <a:pt x="627401" y="133000"/>
                  </a:lnTo>
                  <a:lnTo>
                    <a:pt x="639239" y="119615"/>
                  </a:lnTo>
                  <a:lnTo>
                    <a:pt x="651077" y="106960"/>
                  </a:lnTo>
                  <a:lnTo>
                    <a:pt x="662915" y="95130"/>
                  </a:lnTo>
                  <a:lnTo>
                    <a:pt x="674752" y="84184"/>
                  </a:lnTo>
                  <a:lnTo>
                    <a:pt x="686590" y="74154"/>
                  </a:lnTo>
                  <a:lnTo>
                    <a:pt x="698428" y="65044"/>
                  </a:lnTo>
                  <a:lnTo>
                    <a:pt x="710266" y="56835"/>
                  </a:lnTo>
                  <a:lnTo>
                    <a:pt x="722104" y="49492"/>
                  </a:lnTo>
                  <a:lnTo>
                    <a:pt x="733941" y="42966"/>
                  </a:lnTo>
                  <a:lnTo>
                    <a:pt x="745779" y="37198"/>
                  </a:lnTo>
                  <a:lnTo>
                    <a:pt x="757617" y="32128"/>
                  </a:lnTo>
                  <a:lnTo>
                    <a:pt x="769455" y="27690"/>
                  </a:lnTo>
                  <a:lnTo>
                    <a:pt x="781292" y="23820"/>
                  </a:lnTo>
                  <a:lnTo>
                    <a:pt x="793130" y="20458"/>
                  </a:lnTo>
                  <a:lnTo>
                    <a:pt x="804968" y="17545"/>
                  </a:lnTo>
                  <a:lnTo>
                    <a:pt x="816806" y="15028"/>
                  </a:lnTo>
                  <a:lnTo>
                    <a:pt x="828643" y="12858"/>
                  </a:lnTo>
                  <a:lnTo>
                    <a:pt x="840481" y="10991"/>
                  </a:lnTo>
                  <a:lnTo>
                    <a:pt x="852319" y="9387"/>
                  </a:lnTo>
                  <a:lnTo>
                    <a:pt x="864157" y="8011"/>
                  </a:lnTo>
                  <a:lnTo>
                    <a:pt x="875995" y="6832"/>
                  </a:lnTo>
                  <a:lnTo>
                    <a:pt x="887832" y="5822"/>
                  </a:lnTo>
                  <a:lnTo>
                    <a:pt x="899670" y="4959"/>
                  </a:lnTo>
                  <a:lnTo>
                    <a:pt x="911508" y="4222"/>
                  </a:lnTo>
                  <a:lnTo>
                    <a:pt x="923346" y="3592"/>
                  </a:lnTo>
                  <a:lnTo>
                    <a:pt x="935183" y="3054"/>
                  </a:lnTo>
                  <a:lnTo>
                    <a:pt x="947021" y="2595"/>
                  </a:lnTo>
                  <a:lnTo>
                    <a:pt x="958859" y="2204"/>
                  </a:lnTo>
                  <a:lnTo>
                    <a:pt x="970697" y="1871"/>
                  </a:lnTo>
                  <a:lnTo>
                    <a:pt x="982534" y="1587"/>
                  </a:lnTo>
                  <a:lnTo>
                    <a:pt x="994372" y="1345"/>
                  </a:lnTo>
                  <a:lnTo>
                    <a:pt x="1006210" y="1138"/>
                  </a:lnTo>
                  <a:lnTo>
                    <a:pt x="1018048" y="963"/>
                  </a:lnTo>
                  <a:lnTo>
                    <a:pt x="1029886" y="813"/>
                  </a:lnTo>
                  <a:lnTo>
                    <a:pt x="1041723" y="686"/>
                  </a:lnTo>
                  <a:lnTo>
                    <a:pt x="1053561" y="578"/>
                  </a:lnTo>
                  <a:lnTo>
                    <a:pt x="1065399" y="485"/>
                  </a:lnTo>
                  <a:lnTo>
                    <a:pt x="1077237" y="407"/>
                  </a:lnTo>
                  <a:lnTo>
                    <a:pt x="1089074" y="340"/>
                  </a:lnTo>
                  <a:lnTo>
                    <a:pt x="1100912" y="283"/>
                  </a:lnTo>
                  <a:lnTo>
                    <a:pt x="1112750" y="235"/>
                  </a:lnTo>
                  <a:lnTo>
                    <a:pt x="1124588" y="193"/>
                  </a:lnTo>
                  <a:lnTo>
                    <a:pt x="1136426" y="158"/>
                  </a:lnTo>
                  <a:lnTo>
                    <a:pt x="1148263" y="129"/>
                  </a:lnTo>
                  <a:lnTo>
                    <a:pt x="1160101" y="103"/>
                  </a:lnTo>
                  <a:lnTo>
                    <a:pt x="1171939" y="82"/>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466"/>
                  </a:lnTo>
                  <a:lnTo>
                    <a:pt x="2355716" y="122480"/>
                  </a:lnTo>
                  <a:lnTo>
                    <a:pt x="2367554" y="122497"/>
                  </a:lnTo>
                  <a:lnTo>
                    <a:pt x="2379391" y="122517"/>
                  </a:lnTo>
                  <a:lnTo>
                    <a:pt x="2391229" y="122541"/>
                  </a:lnTo>
                  <a:lnTo>
                    <a:pt x="2403067" y="122568"/>
                  </a:lnTo>
                  <a:lnTo>
                    <a:pt x="2414905" y="122600"/>
                  </a:lnTo>
                  <a:lnTo>
                    <a:pt x="2426743" y="122638"/>
                  </a:lnTo>
                  <a:lnTo>
                    <a:pt x="2438580" y="122683"/>
                  </a:lnTo>
                  <a:lnTo>
                    <a:pt x="2450418" y="122735"/>
                  </a:lnTo>
                  <a:lnTo>
                    <a:pt x="2462256" y="122797"/>
                  </a:lnTo>
                  <a:lnTo>
                    <a:pt x="2474094" y="122869"/>
                  </a:lnTo>
                  <a:lnTo>
                    <a:pt x="2485931" y="122954"/>
                  </a:lnTo>
                  <a:lnTo>
                    <a:pt x="2497769" y="123053"/>
                  </a:lnTo>
                  <a:lnTo>
                    <a:pt x="2509607" y="123171"/>
                  </a:lnTo>
                  <a:lnTo>
                    <a:pt x="2521445" y="123308"/>
                  </a:lnTo>
                  <a:lnTo>
                    <a:pt x="2533283" y="123469"/>
                  </a:lnTo>
                  <a:lnTo>
                    <a:pt x="2545120" y="123659"/>
                  </a:lnTo>
                  <a:lnTo>
                    <a:pt x="2556958" y="123881"/>
                  </a:lnTo>
                  <a:lnTo>
                    <a:pt x="2568796" y="124142"/>
                  </a:lnTo>
                  <a:lnTo>
                    <a:pt x="2580634" y="124448"/>
                  </a:lnTo>
                  <a:lnTo>
                    <a:pt x="2592471" y="124806"/>
                  </a:lnTo>
                  <a:lnTo>
                    <a:pt x="2604309" y="125226"/>
                  </a:lnTo>
                  <a:lnTo>
                    <a:pt x="2616147" y="125718"/>
                  </a:lnTo>
                  <a:lnTo>
                    <a:pt x="2627985" y="126293"/>
                  </a:lnTo>
                  <a:lnTo>
                    <a:pt x="2639822" y="126966"/>
                  </a:lnTo>
                  <a:lnTo>
                    <a:pt x="2651660" y="127752"/>
                  </a:lnTo>
                  <a:lnTo>
                    <a:pt x="2663498" y="128670"/>
                  </a:lnTo>
                  <a:lnTo>
                    <a:pt x="2675336" y="129739"/>
                  </a:lnTo>
                  <a:lnTo>
                    <a:pt x="2687174" y="130984"/>
                  </a:lnTo>
                  <a:lnTo>
                    <a:pt x="2699011" y="132431"/>
                  </a:lnTo>
                  <a:lnTo>
                    <a:pt x="2710849" y="134108"/>
                  </a:lnTo>
                  <a:lnTo>
                    <a:pt x="2722687" y="136050"/>
                  </a:lnTo>
                  <a:lnTo>
                    <a:pt x="2734525" y="138292"/>
                  </a:lnTo>
                  <a:lnTo>
                    <a:pt x="2746362" y="140871"/>
                  </a:lnTo>
                  <a:lnTo>
                    <a:pt x="2758200" y="143830"/>
                  </a:lnTo>
                  <a:lnTo>
                    <a:pt x="2770038" y="147211"/>
                  </a:lnTo>
                  <a:lnTo>
                    <a:pt x="2781876" y="151055"/>
                  </a:lnTo>
                  <a:lnTo>
                    <a:pt x="2793713" y="155406"/>
                  </a:lnTo>
                  <a:lnTo>
                    <a:pt x="2805551" y="160302"/>
                  </a:lnTo>
                  <a:lnTo>
                    <a:pt x="2817389" y="165774"/>
                  </a:lnTo>
                  <a:lnTo>
                    <a:pt x="2829227" y="171848"/>
                  </a:lnTo>
                  <a:lnTo>
                    <a:pt x="2841065" y="178535"/>
                  </a:lnTo>
                  <a:lnTo>
                    <a:pt x="2852902" y="185832"/>
                  </a:lnTo>
                  <a:lnTo>
                    <a:pt x="2864740" y="193719"/>
                  </a:lnTo>
                  <a:lnTo>
                    <a:pt x="2876578" y="202155"/>
                  </a:lnTo>
                  <a:lnTo>
                    <a:pt x="2888416" y="211079"/>
                  </a:lnTo>
                  <a:lnTo>
                    <a:pt x="2900253" y="220408"/>
                  </a:lnTo>
                  <a:lnTo>
                    <a:pt x="2912091" y="230042"/>
                  </a:lnTo>
                  <a:lnTo>
                    <a:pt x="2923929" y="239866"/>
                  </a:lnTo>
                  <a:lnTo>
                    <a:pt x="2935767" y="249753"/>
                  </a:lnTo>
                  <a:lnTo>
                    <a:pt x="2947604" y="259577"/>
                  </a:lnTo>
                  <a:lnTo>
                    <a:pt x="2959442" y="269211"/>
                  </a:lnTo>
                  <a:lnTo>
                    <a:pt x="2971280" y="278540"/>
                  </a:lnTo>
                  <a:lnTo>
                    <a:pt x="2983118" y="287464"/>
                  </a:lnTo>
                  <a:lnTo>
                    <a:pt x="2994956" y="295900"/>
                  </a:lnTo>
                  <a:lnTo>
                    <a:pt x="3006793" y="303787"/>
                  </a:lnTo>
                  <a:lnTo>
                    <a:pt x="3018631" y="311084"/>
                  </a:lnTo>
                  <a:lnTo>
                    <a:pt x="3030469" y="317771"/>
                  </a:lnTo>
                  <a:lnTo>
                    <a:pt x="3042307" y="323844"/>
                  </a:lnTo>
                  <a:lnTo>
                    <a:pt x="3054144" y="329317"/>
                  </a:lnTo>
                  <a:lnTo>
                    <a:pt x="3065982" y="334212"/>
                  </a:lnTo>
                  <a:lnTo>
                    <a:pt x="3077820" y="338563"/>
                  </a:lnTo>
                  <a:lnTo>
                    <a:pt x="3089658" y="342408"/>
                  </a:lnTo>
                  <a:lnTo>
                    <a:pt x="3101496" y="345788"/>
                  </a:lnTo>
                  <a:lnTo>
                    <a:pt x="3113333" y="348747"/>
                  </a:lnTo>
                  <a:lnTo>
                    <a:pt x="3125171" y="351327"/>
                  </a:lnTo>
                  <a:lnTo>
                    <a:pt x="3137009" y="353568"/>
                  </a:lnTo>
                  <a:lnTo>
                    <a:pt x="3148847" y="355510"/>
                  </a:lnTo>
                  <a:lnTo>
                    <a:pt x="3160684" y="357188"/>
                  </a:lnTo>
                  <a:lnTo>
                    <a:pt x="3172522" y="358635"/>
                  </a:lnTo>
                  <a:lnTo>
                    <a:pt x="3184360" y="359880"/>
                  </a:lnTo>
                  <a:lnTo>
                    <a:pt x="3196198" y="360949"/>
                  </a:lnTo>
                  <a:lnTo>
                    <a:pt x="3208035" y="361866"/>
                  </a:lnTo>
                  <a:lnTo>
                    <a:pt x="3219873" y="362653"/>
                  </a:lnTo>
                  <a:lnTo>
                    <a:pt x="3231711" y="363325"/>
                  </a:lnTo>
                  <a:lnTo>
                    <a:pt x="3243549" y="363901"/>
                  </a:lnTo>
                  <a:lnTo>
                    <a:pt x="3255387" y="364393"/>
                  </a:lnTo>
                  <a:lnTo>
                    <a:pt x="3267224" y="364813"/>
                  </a:lnTo>
                  <a:lnTo>
                    <a:pt x="3279062" y="365171"/>
                  </a:lnTo>
                  <a:lnTo>
                    <a:pt x="3290900" y="365477"/>
                  </a:lnTo>
                  <a:lnTo>
                    <a:pt x="3302738" y="365738"/>
                  </a:lnTo>
                  <a:lnTo>
                    <a:pt x="3314575" y="365960"/>
                  </a:lnTo>
                  <a:lnTo>
                    <a:pt x="3326413" y="366149"/>
                  </a:lnTo>
                  <a:lnTo>
                    <a:pt x="3338251" y="366311"/>
                  </a:lnTo>
                  <a:lnTo>
                    <a:pt x="3350089" y="366448"/>
                  </a:lnTo>
                  <a:lnTo>
                    <a:pt x="3361926" y="366565"/>
                  </a:lnTo>
                  <a:lnTo>
                    <a:pt x="3373764" y="366665"/>
                  </a:lnTo>
                  <a:lnTo>
                    <a:pt x="3385602" y="366750"/>
                  </a:lnTo>
                  <a:lnTo>
                    <a:pt x="3397440" y="366822"/>
                  </a:lnTo>
                  <a:lnTo>
                    <a:pt x="3409278" y="366883"/>
                  </a:lnTo>
                  <a:lnTo>
                    <a:pt x="3421115" y="366936"/>
                  </a:lnTo>
                  <a:lnTo>
                    <a:pt x="3432953" y="366980"/>
                  </a:lnTo>
                  <a:lnTo>
                    <a:pt x="3444791" y="367018"/>
                  </a:lnTo>
                  <a:lnTo>
                    <a:pt x="3456629" y="367051"/>
                  </a:lnTo>
                  <a:lnTo>
                    <a:pt x="3468466" y="367078"/>
                  </a:lnTo>
                  <a:lnTo>
                    <a:pt x="3480304" y="367101"/>
                  </a:lnTo>
                  <a:lnTo>
                    <a:pt x="3492142" y="367121"/>
                  </a:lnTo>
                  <a:lnTo>
                    <a:pt x="3503980" y="367138"/>
                  </a:lnTo>
                  <a:lnTo>
                    <a:pt x="3515818" y="367153"/>
                  </a:lnTo>
                  <a:lnTo>
                    <a:pt x="3515818" y="367235"/>
                  </a:lnTo>
                  <a:lnTo>
                    <a:pt x="3527655" y="367235"/>
                  </a:lnTo>
                  <a:lnTo>
                    <a:pt x="3539493" y="367235"/>
                  </a:lnTo>
                  <a:lnTo>
                    <a:pt x="3551331" y="367235"/>
                  </a:lnTo>
                  <a:lnTo>
                    <a:pt x="3563169" y="367235"/>
                  </a:lnTo>
                  <a:lnTo>
                    <a:pt x="3575006" y="367235"/>
                  </a:lnTo>
                  <a:lnTo>
                    <a:pt x="3586844" y="367235"/>
                  </a:lnTo>
                  <a:lnTo>
                    <a:pt x="3598682" y="367235"/>
                  </a:lnTo>
                  <a:lnTo>
                    <a:pt x="3610520" y="367235"/>
                  </a:lnTo>
                  <a:lnTo>
                    <a:pt x="3622357" y="367235"/>
                  </a:lnTo>
                  <a:lnTo>
                    <a:pt x="3634195" y="367235"/>
                  </a:lnTo>
                  <a:lnTo>
                    <a:pt x="3646033" y="367235"/>
                  </a:lnTo>
                  <a:lnTo>
                    <a:pt x="3657871" y="367235"/>
                  </a:lnTo>
                  <a:lnTo>
                    <a:pt x="3669709" y="367235"/>
                  </a:lnTo>
                  <a:lnTo>
                    <a:pt x="3681546" y="367235"/>
                  </a:lnTo>
                  <a:lnTo>
                    <a:pt x="3693384" y="367235"/>
                  </a:lnTo>
                  <a:lnTo>
                    <a:pt x="3705222" y="367235"/>
                  </a:lnTo>
                  <a:lnTo>
                    <a:pt x="3717060" y="367235"/>
                  </a:lnTo>
                  <a:lnTo>
                    <a:pt x="3728897" y="367235"/>
                  </a:lnTo>
                  <a:lnTo>
                    <a:pt x="3740735" y="367235"/>
                  </a:lnTo>
                  <a:lnTo>
                    <a:pt x="3752573" y="367235"/>
                  </a:lnTo>
                  <a:lnTo>
                    <a:pt x="3764411" y="367235"/>
                  </a:lnTo>
                  <a:lnTo>
                    <a:pt x="3776248" y="367235"/>
                  </a:lnTo>
                  <a:lnTo>
                    <a:pt x="3788086" y="367235"/>
                  </a:lnTo>
                  <a:lnTo>
                    <a:pt x="3799924" y="367235"/>
                  </a:lnTo>
                  <a:lnTo>
                    <a:pt x="3811762" y="367235"/>
                  </a:lnTo>
                  <a:lnTo>
                    <a:pt x="3823600" y="367235"/>
                  </a:lnTo>
                  <a:lnTo>
                    <a:pt x="3835437" y="367235"/>
                  </a:lnTo>
                  <a:lnTo>
                    <a:pt x="3847275" y="367235"/>
                  </a:lnTo>
                  <a:lnTo>
                    <a:pt x="3859113" y="367235"/>
                  </a:lnTo>
                  <a:lnTo>
                    <a:pt x="3870951" y="367235"/>
                  </a:lnTo>
                  <a:lnTo>
                    <a:pt x="3882788" y="367235"/>
                  </a:lnTo>
                  <a:lnTo>
                    <a:pt x="3894626" y="367235"/>
                  </a:lnTo>
                  <a:lnTo>
                    <a:pt x="3906464" y="367235"/>
                  </a:lnTo>
                  <a:lnTo>
                    <a:pt x="3918302" y="367235"/>
                  </a:lnTo>
                  <a:lnTo>
                    <a:pt x="3930139" y="367235"/>
                  </a:lnTo>
                  <a:lnTo>
                    <a:pt x="3941977" y="367235"/>
                  </a:lnTo>
                  <a:lnTo>
                    <a:pt x="3953815" y="367235"/>
                  </a:lnTo>
                  <a:lnTo>
                    <a:pt x="3965653" y="367235"/>
                  </a:lnTo>
                  <a:lnTo>
                    <a:pt x="3977491" y="367235"/>
                  </a:lnTo>
                  <a:lnTo>
                    <a:pt x="3989328" y="367235"/>
                  </a:lnTo>
                  <a:lnTo>
                    <a:pt x="4001166" y="367235"/>
                  </a:lnTo>
                  <a:lnTo>
                    <a:pt x="4013004" y="367235"/>
                  </a:lnTo>
                  <a:lnTo>
                    <a:pt x="4024842" y="367235"/>
                  </a:lnTo>
                  <a:lnTo>
                    <a:pt x="4036679" y="367235"/>
                  </a:lnTo>
                  <a:lnTo>
                    <a:pt x="4048517" y="367235"/>
                  </a:lnTo>
                  <a:lnTo>
                    <a:pt x="4060355" y="367235"/>
                  </a:lnTo>
                  <a:lnTo>
                    <a:pt x="4072193" y="367235"/>
                  </a:lnTo>
                  <a:lnTo>
                    <a:pt x="4084031" y="367235"/>
                  </a:lnTo>
                  <a:lnTo>
                    <a:pt x="4095868" y="367235"/>
                  </a:lnTo>
                  <a:lnTo>
                    <a:pt x="4107706" y="367235"/>
                  </a:lnTo>
                  <a:lnTo>
                    <a:pt x="4119544" y="367235"/>
                  </a:lnTo>
                  <a:lnTo>
                    <a:pt x="4131382" y="367235"/>
                  </a:lnTo>
                  <a:lnTo>
                    <a:pt x="4143219" y="367235"/>
                  </a:lnTo>
                  <a:lnTo>
                    <a:pt x="4155057" y="367235"/>
                  </a:lnTo>
                  <a:lnTo>
                    <a:pt x="4166895" y="367235"/>
                  </a:lnTo>
                  <a:lnTo>
                    <a:pt x="4178733" y="367235"/>
                  </a:lnTo>
                  <a:lnTo>
                    <a:pt x="4190570" y="367235"/>
                  </a:lnTo>
                  <a:lnTo>
                    <a:pt x="4202408" y="367235"/>
                  </a:lnTo>
                  <a:lnTo>
                    <a:pt x="4214246" y="367235"/>
                  </a:lnTo>
                  <a:lnTo>
                    <a:pt x="4226084" y="367235"/>
                  </a:lnTo>
                  <a:lnTo>
                    <a:pt x="4237922" y="367235"/>
                  </a:lnTo>
                  <a:lnTo>
                    <a:pt x="4249759" y="367235"/>
                  </a:lnTo>
                  <a:lnTo>
                    <a:pt x="4261597" y="367235"/>
                  </a:lnTo>
                  <a:lnTo>
                    <a:pt x="4273435" y="367235"/>
                  </a:lnTo>
                  <a:lnTo>
                    <a:pt x="4285273" y="367235"/>
                  </a:lnTo>
                  <a:lnTo>
                    <a:pt x="4297110" y="367235"/>
                  </a:lnTo>
                  <a:lnTo>
                    <a:pt x="4308948" y="367235"/>
                  </a:lnTo>
                  <a:lnTo>
                    <a:pt x="4320786" y="367235"/>
                  </a:lnTo>
                  <a:lnTo>
                    <a:pt x="4332624" y="367235"/>
                  </a:lnTo>
                  <a:lnTo>
                    <a:pt x="4344461" y="367235"/>
                  </a:lnTo>
                  <a:lnTo>
                    <a:pt x="4356299" y="367235"/>
                  </a:lnTo>
                  <a:lnTo>
                    <a:pt x="4368137" y="367235"/>
                  </a:lnTo>
                  <a:lnTo>
                    <a:pt x="4379975" y="367235"/>
                  </a:lnTo>
                  <a:lnTo>
                    <a:pt x="4391813" y="367235"/>
                  </a:lnTo>
                  <a:lnTo>
                    <a:pt x="4403650" y="367235"/>
                  </a:lnTo>
                  <a:lnTo>
                    <a:pt x="4415488" y="367235"/>
                  </a:lnTo>
                  <a:lnTo>
                    <a:pt x="4427326" y="367235"/>
                  </a:lnTo>
                  <a:lnTo>
                    <a:pt x="4439164" y="367235"/>
                  </a:lnTo>
                  <a:lnTo>
                    <a:pt x="4451001" y="367235"/>
                  </a:lnTo>
                  <a:lnTo>
                    <a:pt x="4462839" y="367235"/>
                  </a:lnTo>
                  <a:lnTo>
                    <a:pt x="4474677" y="367235"/>
                  </a:lnTo>
                  <a:lnTo>
                    <a:pt x="4486515" y="367235"/>
                  </a:lnTo>
                  <a:lnTo>
                    <a:pt x="4498352" y="367235"/>
                  </a:lnTo>
                  <a:lnTo>
                    <a:pt x="4510190" y="367235"/>
                  </a:lnTo>
                  <a:lnTo>
                    <a:pt x="4522028" y="367235"/>
                  </a:lnTo>
                  <a:lnTo>
                    <a:pt x="4533866" y="367235"/>
                  </a:lnTo>
                  <a:lnTo>
                    <a:pt x="4545704" y="367235"/>
                  </a:lnTo>
                  <a:lnTo>
                    <a:pt x="4557541" y="367235"/>
                  </a:lnTo>
                  <a:lnTo>
                    <a:pt x="4569379" y="367235"/>
                  </a:lnTo>
                  <a:lnTo>
                    <a:pt x="4581217" y="367235"/>
                  </a:lnTo>
                  <a:lnTo>
                    <a:pt x="4593055" y="367235"/>
                  </a:lnTo>
                  <a:lnTo>
                    <a:pt x="4604892" y="367235"/>
                  </a:lnTo>
                  <a:lnTo>
                    <a:pt x="4616730" y="367235"/>
                  </a:lnTo>
                  <a:lnTo>
                    <a:pt x="4628568" y="367235"/>
                  </a:lnTo>
                  <a:lnTo>
                    <a:pt x="4640406" y="367235"/>
                  </a:lnTo>
                  <a:lnTo>
                    <a:pt x="4652244" y="367235"/>
                  </a:lnTo>
                  <a:lnTo>
                    <a:pt x="4664081" y="367235"/>
                  </a:lnTo>
                  <a:lnTo>
                    <a:pt x="4675919" y="367235"/>
                  </a:lnTo>
                  <a:lnTo>
                    <a:pt x="4687757" y="367235"/>
                  </a:lnTo>
                </a:path>
              </a:pathLst>
            </a:custGeom>
            <a:ln w="40651" cap="flat">
              <a:solidFill>
                <a:srgbClr val="E8E8E8">
                  <a:alpha val="100000"/>
                </a:srgbClr>
              </a:solidFill>
              <a:prstDash val="solid"/>
              <a:round/>
            </a:ln>
          </p:spPr>
          <p:txBody>
            <a:bodyPr/>
            <a:lstStyle/>
            <a:p/>
          </p:txBody>
        </p:sp>
        <p:sp>
          <p:nvSpPr>
            <p:cNvPr id="55" name="pl55"/>
            <p:cNvSpPr/>
            <p:nvPr/>
          </p:nvSpPr>
          <p:spPr>
            <a:xfrm>
              <a:off x="2482252" y="2006938"/>
              <a:ext cx="4687757" cy="122384"/>
            </a:xfrm>
            <a:custGeom>
              <a:avLst/>
              <a:pathLst>
                <a:path w="4687757" h="122384">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56" name="pl56"/>
            <p:cNvSpPr/>
            <p:nvPr/>
          </p:nvSpPr>
          <p:spPr>
            <a:xfrm>
              <a:off x="2482252" y="1394770"/>
              <a:ext cx="4687757" cy="244809"/>
            </a:xfrm>
            <a:custGeom>
              <a:avLst/>
              <a:pathLst>
                <a:path w="4687757" h="244809">
                  <a:moveTo>
                    <a:pt x="0" y="122384"/>
                  </a:moveTo>
                  <a:lnTo>
                    <a:pt x="11837" y="122377"/>
                  </a:lnTo>
                  <a:lnTo>
                    <a:pt x="23675" y="122368"/>
                  </a:lnTo>
                  <a:lnTo>
                    <a:pt x="35513" y="122358"/>
                  </a:lnTo>
                  <a:lnTo>
                    <a:pt x="47351" y="122347"/>
                  </a:lnTo>
                  <a:lnTo>
                    <a:pt x="59188" y="122333"/>
                  </a:lnTo>
                  <a:lnTo>
                    <a:pt x="71026" y="122317"/>
                  </a:lnTo>
                  <a:lnTo>
                    <a:pt x="82864" y="122298"/>
                  </a:lnTo>
                  <a:lnTo>
                    <a:pt x="94702" y="122275"/>
                  </a:lnTo>
                  <a:lnTo>
                    <a:pt x="106539" y="122249"/>
                  </a:lnTo>
                  <a:lnTo>
                    <a:pt x="118377" y="122219"/>
                  </a:lnTo>
                  <a:lnTo>
                    <a:pt x="130215" y="122182"/>
                  </a:lnTo>
                  <a:lnTo>
                    <a:pt x="142053" y="122140"/>
                  </a:lnTo>
                  <a:lnTo>
                    <a:pt x="153891" y="122090"/>
                  </a:lnTo>
                  <a:lnTo>
                    <a:pt x="165728" y="122032"/>
                  </a:lnTo>
                  <a:lnTo>
                    <a:pt x="177566" y="121963"/>
                  </a:lnTo>
                  <a:lnTo>
                    <a:pt x="189404" y="121882"/>
                  </a:lnTo>
                  <a:lnTo>
                    <a:pt x="201242" y="121787"/>
                  </a:lnTo>
                  <a:lnTo>
                    <a:pt x="213079" y="121676"/>
                  </a:lnTo>
                  <a:lnTo>
                    <a:pt x="224917" y="121546"/>
                  </a:lnTo>
                  <a:lnTo>
                    <a:pt x="236755" y="121393"/>
                  </a:lnTo>
                  <a:lnTo>
                    <a:pt x="248593" y="121214"/>
                  </a:lnTo>
                  <a:lnTo>
                    <a:pt x="260430" y="121004"/>
                  </a:lnTo>
                  <a:lnTo>
                    <a:pt x="272268" y="120758"/>
                  </a:lnTo>
                  <a:lnTo>
                    <a:pt x="284106" y="120470"/>
                  </a:lnTo>
                  <a:lnTo>
                    <a:pt x="295944" y="120134"/>
                  </a:lnTo>
                  <a:lnTo>
                    <a:pt x="307782" y="119741"/>
                  </a:lnTo>
                  <a:lnTo>
                    <a:pt x="319619" y="119282"/>
                  </a:lnTo>
                  <a:lnTo>
                    <a:pt x="331457" y="118747"/>
                  </a:lnTo>
                  <a:lnTo>
                    <a:pt x="343295" y="118125"/>
                  </a:lnTo>
                  <a:lnTo>
                    <a:pt x="355133" y="117402"/>
                  </a:lnTo>
                  <a:lnTo>
                    <a:pt x="366970" y="116563"/>
                  </a:lnTo>
                  <a:lnTo>
                    <a:pt x="378808" y="115592"/>
                  </a:lnTo>
                  <a:lnTo>
                    <a:pt x="390646" y="114471"/>
                  </a:lnTo>
                  <a:lnTo>
                    <a:pt x="402484" y="113181"/>
                  </a:lnTo>
                  <a:lnTo>
                    <a:pt x="414321" y="111702"/>
                  </a:lnTo>
                  <a:lnTo>
                    <a:pt x="426159" y="110012"/>
                  </a:lnTo>
                  <a:lnTo>
                    <a:pt x="437997" y="108089"/>
                  </a:lnTo>
                  <a:lnTo>
                    <a:pt x="449835" y="105914"/>
                  </a:lnTo>
                  <a:lnTo>
                    <a:pt x="461673" y="103466"/>
                  </a:lnTo>
                  <a:lnTo>
                    <a:pt x="473510" y="100730"/>
                  </a:lnTo>
                  <a:lnTo>
                    <a:pt x="485348" y="97693"/>
                  </a:lnTo>
                  <a:lnTo>
                    <a:pt x="497186" y="94350"/>
                  </a:lnTo>
                  <a:lnTo>
                    <a:pt x="509024" y="90701"/>
                  </a:lnTo>
                  <a:lnTo>
                    <a:pt x="520861" y="86758"/>
                  </a:lnTo>
                  <a:lnTo>
                    <a:pt x="532699" y="82540"/>
                  </a:lnTo>
                  <a:lnTo>
                    <a:pt x="544537" y="78078"/>
                  </a:lnTo>
                  <a:lnTo>
                    <a:pt x="556375" y="73413"/>
                  </a:lnTo>
                  <a:lnTo>
                    <a:pt x="568213" y="68596"/>
                  </a:lnTo>
                  <a:lnTo>
                    <a:pt x="580050" y="63684"/>
                  </a:lnTo>
                  <a:lnTo>
                    <a:pt x="591888" y="58740"/>
                  </a:lnTo>
                  <a:lnTo>
                    <a:pt x="603726" y="53829"/>
                  </a:lnTo>
                  <a:lnTo>
                    <a:pt x="615564" y="49012"/>
                  </a:lnTo>
                  <a:lnTo>
                    <a:pt x="627401" y="44347"/>
                  </a:lnTo>
                  <a:lnTo>
                    <a:pt x="639239" y="39885"/>
                  </a:lnTo>
                  <a:lnTo>
                    <a:pt x="651077" y="35667"/>
                  </a:lnTo>
                  <a:lnTo>
                    <a:pt x="662915" y="31723"/>
                  </a:lnTo>
                  <a:lnTo>
                    <a:pt x="674752" y="28075"/>
                  </a:lnTo>
                  <a:lnTo>
                    <a:pt x="686590" y="24731"/>
                  </a:lnTo>
                  <a:lnTo>
                    <a:pt x="698428" y="21695"/>
                  </a:lnTo>
                  <a:lnTo>
                    <a:pt x="710266" y="18958"/>
                  </a:lnTo>
                  <a:lnTo>
                    <a:pt x="722104" y="16511"/>
                  </a:lnTo>
                  <a:lnTo>
                    <a:pt x="733941" y="14335"/>
                  </a:lnTo>
                  <a:lnTo>
                    <a:pt x="745779" y="12413"/>
                  </a:lnTo>
                  <a:lnTo>
                    <a:pt x="757617" y="10723"/>
                  </a:lnTo>
                  <a:lnTo>
                    <a:pt x="769455" y="9243"/>
                  </a:lnTo>
                  <a:lnTo>
                    <a:pt x="781292" y="7953"/>
                  </a:lnTo>
                  <a:lnTo>
                    <a:pt x="793130" y="6833"/>
                  </a:lnTo>
                  <a:lnTo>
                    <a:pt x="804968" y="5862"/>
                  </a:lnTo>
                  <a:lnTo>
                    <a:pt x="816806" y="5023"/>
                  </a:lnTo>
                  <a:lnTo>
                    <a:pt x="828643" y="4300"/>
                  </a:lnTo>
                  <a:lnTo>
                    <a:pt x="840481" y="3677"/>
                  </a:lnTo>
                  <a:lnTo>
                    <a:pt x="852319" y="3142"/>
                  </a:lnTo>
                  <a:lnTo>
                    <a:pt x="864157" y="2684"/>
                  </a:lnTo>
                  <a:lnTo>
                    <a:pt x="875995" y="2291"/>
                  </a:lnTo>
                  <a:lnTo>
                    <a:pt x="887832" y="1954"/>
                  </a:lnTo>
                  <a:lnTo>
                    <a:pt x="899670" y="1666"/>
                  </a:lnTo>
                  <a:lnTo>
                    <a:pt x="911508" y="1421"/>
                  </a:lnTo>
                  <a:lnTo>
                    <a:pt x="923346" y="1211"/>
                  </a:lnTo>
                  <a:lnTo>
                    <a:pt x="935183" y="1031"/>
                  </a:lnTo>
                  <a:lnTo>
                    <a:pt x="947021" y="878"/>
                  </a:lnTo>
                  <a:lnTo>
                    <a:pt x="958859" y="748"/>
                  </a:lnTo>
                  <a:lnTo>
                    <a:pt x="970697" y="637"/>
                  </a:lnTo>
                  <a:lnTo>
                    <a:pt x="982534" y="542"/>
                  </a:lnTo>
                  <a:lnTo>
                    <a:pt x="994372" y="462"/>
                  </a:lnTo>
                  <a:lnTo>
                    <a:pt x="1006210" y="393"/>
                  </a:lnTo>
                  <a:lnTo>
                    <a:pt x="1018048" y="334"/>
                  </a:lnTo>
                  <a:lnTo>
                    <a:pt x="1029886" y="284"/>
                  </a:lnTo>
                  <a:lnTo>
                    <a:pt x="1041723" y="242"/>
                  </a:lnTo>
                  <a:lnTo>
                    <a:pt x="1053561" y="206"/>
                  </a:lnTo>
                  <a:lnTo>
                    <a:pt x="1065399" y="175"/>
                  </a:lnTo>
                  <a:lnTo>
                    <a:pt x="1077237" y="149"/>
                  </a:lnTo>
                  <a:lnTo>
                    <a:pt x="1089074" y="127"/>
                  </a:lnTo>
                  <a:lnTo>
                    <a:pt x="1100912" y="108"/>
                  </a:lnTo>
                  <a:lnTo>
                    <a:pt x="1112750" y="92"/>
                  </a:lnTo>
                  <a:lnTo>
                    <a:pt x="1124588" y="78"/>
                  </a:lnTo>
                  <a:lnTo>
                    <a:pt x="1136426" y="66"/>
                  </a:lnTo>
                  <a:lnTo>
                    <a:pt x="1148263" y="56"/>
                  </a:lnTo>
                  <a:lnTo>
                    <a:pt x="1160101" y="48"/>
                  </a:lnTo>
                  <a:lnTo>
                    <a:pt x="1171939" y="4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41"/>
                  </a:lnTo>
                  <a:lnTo>
                    <a:pt x="2355716" y="48"/>
                  </a:lnTo>
                  <a:lnTo>
                    <a:pt x="2367554" y="56"/>
                  </a:lnTo>
                  <a:lnTo>
                    <a:pt x="2379391" y="66"/>
                  </a:lnTo>
                  <a:lnTo>
                    <a:pt x="2391229" y="78"/>
                  </a:lnTo>
                  <a:lnTo>
                    <a:pt x="2403067" y="92"/>
                  </a:lnTo>
                  <a:lnTo>
                    <a:pt x="2414905" y="108"/>
                  </a:lnTo>
                  <a:lnTo>
                    <a:pt x="2426743" y="127"/>
                  </a:lnTo>
                  <a:lnTo>
                    <a:pt x="2438580" y="149"/>
                  </a:lnTo>
                  <a:lnTo>
                    <a:pt x="2450418" y="175"/>
                  </a:lnTo>
                  <a:lnTo>
                    <a:pt x="2462256" y="206"/>
                  </a:lnTo>
                  <a:lnTo>
                    <a:pt x="2474094" y="242"/>
                  </a:lnTo>
                  <a:lnTo>
                    <a:pt x="2485931" y="284"/>
                  </a:lnTo>
                  <a:lnTo>
                    <a:pt x="2497769" y="334"/>
                  </a:lnTo>
                  <a:lnTo>
                    <a:pt x="2509607" y="393"/>
                  </a:lnTo>
                  <a:lnTo>
                    <a:pt x="2521445" y="462"/>
                  </a:lnTo>
                  <a:lnTo>
                    <a:pt x="2533283" y="542"/>
                  </a:lnTo>
                  <a:lnTo>
                    <a:pt x="2545120" y="637"/>
                  </a:lnTo>
                  <a:lnTo>
                    <a:pt x="2556958" y="748"/>
                  </a:lnTo>
                  <a:lnTo>
                    <a:pt x="2568796" y="878"/>
                  </a:lnTo>
                  <a:lnTo>
                    <a:pt x="2580634" y="1031"/>
                  </a:lnTo>
                  <a:lnTo>
                    <a:pt x="2592471" y="1211"/>
                  </a:lnTo>
                  <a:lnTo>
                    <a:pt x="2604309" y="1421"/>
                  </a:lnTo>
                  <a:lnTo>
                    <a:pt x="2616147" y="1666"/>
                  </a:lnTo>
                  <a:lnTo>
                    <a:pt x="2627985" y="1954"/>
                  </a:lnTo>
                  <a:lnTo>
                    <a:pt x="2639822" y="2291"/>
                  </a:lnTo>
                  <a:lnTo>
                    <a:pt x="2651660" y="2684"/>
                  </a:lnTo>
                  <a:lnTo>
                    <a:pt x="2663498" y="3142"/>
                  </a:lnTo>
                  <a:lnTo>
                    <a:pt x="2675336" y="3677"/>
                  </a:lnTo>
                  <a:lnTo>
                    <a:pt x="2687174" y="4300"/>
                  </a:lnTo>
                  <a:lnTo>
                    <a:pt x="2699011" y="5023"/>
                  </a:lnTo>
                  <a:lnTo>
                    <a:pt x="2710849" y="5862"/>
                  </a:lnTo>
                  <a:lnTo>
                    <a:pt x="2722687" y="6833"/>
                  </a:lnTo>
                  <a:lnTo>
                    <a:pt x="2734525" y="7953"/>
                  </a:lnTo>
                  <a:lnTo>
                    <a:pt x="2746362" y="9243"/>
                  </a:lnTo>
                  <a:lnTo>
                    <a:pt x="2758200" y="10723"/>
                  </a:lnTo>
                  <a:lnTo>
                    <a:pt x="2770038" y="12413"/>
                  </a:lnTo>
                  <a:lnTo>
                    <a:pt x="2781876" y="14335"/>
                  </a:lnTo>
                  <a:lnTo>
                    <a:pt x="2793713" y="16511"/>
                  </a:lnTo>
                  <a:lnTo>
                    <a:pt x="2805551" y="18958"/>
                  </a:lnTo>
                  <a:lnTo>
                    <a:pt x="2817389" y="21695"/>
                  </a:lnTo>
                  <a:lnTo>
                    <a:pt x="2829227" y="24731"/>
                  </a:lnTo>
                  <a:lnTo>
                    <a:pt x="2841065" y="28075"/>
                  </a:lnTo>
                  <a:lnTo>
                    <a:pt x="2852902" y="31723"/>
                  </a:lnTo>
                  <a:lnTo>
                    <a:pt x="2864740" y="35667"/>
                  </a:lnTo>
                  <a:lnTo>
                    <a:pt x="2876578" y="39885"/>
                  </a:lnTo>
                  <a:lnTo>
                    <a:pt x="2888416" y="44347"/>
                  </a:lnTo>
                  <a:lnTo>
                    <a:pt x="2900253" y="49012"/>
                  </a:lnTo>
                  <a:lnTo>
                    <a:pt x="2912091" y="53829"/>
                  </a:lnTo>
                  <a:lnTo>
                    <a:pt x="2923929" y="58740"/>
                  </a:lnTo>
                  <a:lnTo>
                    <a:pt x="2935767" y="63684"/>
                  </a:lnTo>
                  <a:lnTo>
                    <a:pt x="2947604" y="68596"/>
                  </a:lnTo>
                  <a:lnTo>
                    <a:pt x="2959442" y="73413"/>
                  </a:lnTo>
                  <a:lnTo>
                    <a:pt x="2971280" y="78078"/>
                  </a:lnTo>
                  <a:lnTo>
                    <a:pt x="2983118" y="82540"/>
                  </a:lnTo>
                  <a:lnTo>
                    <a:pt x="2994956" y="86758"/>
                  </a:lnTo>
                  <a:lnTo>
                    <a:pt x="3006793" y="90701"/>
                  </a:lnTo>
                  <a:lnTo>
                    <a:pt x="3018631" y="94350"/>
                  </a:lnTo>
                  <a:lnTo>
                    <a:pt x="3030469" y="97693"/>
                  </a:lnTo>
                  <a:lnTo>
                    <a:pt x="3042307" y="100730"/>
                  </a:lnTo>
                  <a:lnTo>
                    <a:pt x="3054144" y="103466"/>
                  </a:lnTo>
                  <a:lnTo>
                    <a:pt x="3065982" y="105914"/>
                  </a:lnTo>
                  <a:lnTo>
                    <a:pt x="3077820" y="108089"/>
                  </a:lnTo>
                  <a:lnTo>
                    <a:pt x="3089658" y="110012"/>
                  </a:lnTo>
                  <a:lnTo>
                    <a:pt x="3101496" y="111702"/>
                  </a:lnTo>
                  <a:lnTo>
                    <a:pt x="3113333" y="113181"/>
                  </a:lnTo>
                  <a:lnTo>
                    <a:pt x="3125171" y="114471"/>
                  </a:lnTo>
                  <a:lnTo>
                    <a:pt x="3137009" y="115592"/>
                  </a:lnTo>
                  <a:lnTo>
                    <a:pt x="3148847" y="116563"/>
                  </a:lnTo>
                  <a:lnTo>
                    <a:pt x="3160684" y="117402"/>
                  </a:lnTo>
                  <a:lnTo>
                    <a:pt x="3172522" y="118125"/>
                  </a:lnTo>
                  <a:lnTo>
                    <a:pt x="3184360" y="118747"/>
                  </a:lnTo>
                  <a:lnTo>
                    <a:pt x="3196198" y="119282"/>
                  </a:lnTo>
                  <a:lnTo>
                    <a:pt x="3208035" y="119741"/>
                  </a:lnTo>
                  <a:lnTo>
                    <a:pt x="3219873" y="120134"/>
                  </a:lnTo>
                  <a:lnTo>
                    <a:pt x="3231711" y="120470"/>
                  </a:lnTo>
                  <a:lnTo>
                    <a:pt x="3243549" y="120758"/>
                  </a:lnTo>
                  <a:lnTo>
                    <a:pt x="3255387" y="121004"/>
                  </a:lnTo>
                  <a:lnTo>
                    <a:pt x="3267224" y="121214"/>
                  </a:lnTo>
                  <a:lnTo>
                    <a:pt x="3279062" y="121393"/>
                  </a:lnTo>
                  <a:lnTo>
                    <a:pt x="3290900" y="121546"/>
                  </a:lnTo>
                  <a:lnTo>
                    <a:pt x="3302738" y="121676"/>
                  </a:lnTo>
                  <a:lnTo>
                    <a:pt x="3314575" y="121787"/>
                  </a:lnTo>
                  <a:lnTo>
                    <a:pt x="3326413" y="121882"/>
                  </a:lnTo>
                  <a:lnTo>
                    <a:pt x="3338251" y="121963"/>
                  </a:lnTo>
                  <a:lnTo>
                    <a:pt x="3350089" y="122032"/>
                  </a:lnTo>
                  <a:lnTo>
                    <a:pt x="3361926" y="122090"/>
                  </a:lnTo>
                  <a:lnTo>
                    <a:pt x="3373764" y="122140"/>
                  </a:lnTo>
                  <a:lnTo>
                    <a:pt x="3385602" y="122182"/>
                  </a:lnTo>
                  <a:lnTo>
                    <a:pt x="3397440" y="122219"/>
                  </a:lnTo>
                  <a:lnTo>
                    <a:pt x="3409278" y="122249"/>
                  </a:lnTo>
                  <a:lnTo>
                    <a:pt x="3421115" y="122275"/>
                  </a:lnTo>
                  <a:lnTo>
                    <a:pt x="3432953" y="122298"/>
                  </a:lnTo>
                  <a:lnTo>
                    <a:pt x="3444791" y="122317"/>
                  </a:lnTo>
                  <a:lnTo>
                    <a:pt x="3456629" y="122333"/>
                  </a:lnTo>
                  <a:lnTo>
                    <a:pt x="3468466" y="122347"/>
                  </a:lnTo>
                  <a:lnTo>
                    <a:pt x="3480304" y="122358"/>
                  </a:lnTo>
                  <a:lnTo>
                    <a:pt x="3492142" y="122368"/>
                  </a:lnTo>
                  <a:lnTo>
                    <a:pt x="3503980" y="122377"/>
                  </a:lnTo>
                  <a:lnTo>
                    <a:pt x="3515818" y="122384"/>
                  </a:lnTo>
                  <a:lnTo>
                    <a:pt x="3515818" y="122466"/>
                  </a:lnTo>
                  <a:lnTo>
                    <a:pt x="3527655" y="122473"/>
                  </a:lnTo>
                  <a:lnTo>
                    <a:pt x="3539493" y="122482"/>
                  </a:lnTo>
                  <a:lnTo>
                    <a:pt x="3551331" y="122492"/>
                  </a:lnTo>
                  <a:lnTo>
                    <a:pt x="3563169" y="122503"/>
                  </a:lnTo>
                  <a:lnTo>
                    <a:pt x="3575006" y="122517"/>
                  </a:lnTo>
                  <a:lnTo>
                    <a:pt x="3586844" y="122533"/>
                  </a:lnTo>
                  <a:lnTo>
                    <a:pt x="3598682" y="122552"/>
                  </a:lnTo>
                  <a:lnTo>
                    <a:pt x="3610520" y="122574"/>
                  </a:lnTo>
                  <a:lnTo>
                    <a:pt x="3622357" y="122601"/>
                  </a:lnTo>
                  <a:lnTo>
                    <a:pt x="3634195" y="122631"/>
                  </a:lnTo>
                  <a:lnTo>
                    <a:pt x="3646033" y="122667"/>
                  </a:lnTo>
                  <a:lnTo>
                    <a:pt x="3657871" y="122710"/>
                  </a:lnTo>
                  <a:lnTo>
                    <a:pt x="3669709" y="122760"/>
                  </a:lnTo>
                  <a:lnTo>
                    <a:pt x="3681546" y="122818"/>
                  </a:lnTo>
                  <a:lnTo>
                    <a:pt x="3693384" y="122887"/>
                  </a:lnTo>
                  <a:lnTo>
                    <a:pt x="3705222" y="122968"/>
                  </a:lnTo>
                  <a:lnTo>
                    <a:pt x="3717060" y="123062"/>
                  </a:lnTo>
                  <a:lnTo>
                    <a:pt x="3728897" y="123174"/>
                  </a:lnTo>
                  <a:lnTo>
                    <a:pt x="3740735" y="123304"/>
                  </a:lnTo>
                  <a:lnTo>
                    <a:pt x="3752573" y="123457"/>
                  </a:lnTo>
                  <a:lnTo>
                    <a:pt x="3764411" y="123636"/>
                  </a:lnTo>
                  <a:lnTo>
                    <a:pt x="3776248" y="123846"/>
                  </a:lnTo>
                  <a:lnTo>
                    <a:pt x="3788086" y="124092"/>
                  </a:lnTo>
                  <a:lnTo>
                    <a:pt x="3799924" y="124380"/>
                  </a:lnTo>
                  <a:lnTo>
                    <a:pt x="3811762" y="124716"/>
                  </a:lnTo>
                  <a:lnTo>
                    <a:pt x="3823600" y="125109"/>
                  </a:lnTo>
                  <a:lnTo>
                    <a:pt x="3835437" y="125568"/>
                  </a:lnTo>
                  <a:lnTo>
                    <a:pt x="3847275" y="126103"/>
                  </a:lnTo>
                  <a:lnTo>
                    <a:pt x="3859113" y="126725"/>
                  </a:lnTo>
                  <a:lnTo>
                    <a:pt x="3870951" y="127448"/>
                  </a:lnTo>
                  <a:lnTo>
                    <a:pt x="3882788" y="128287"/>
                  </a:lnTo>
                  <a:lnTo>
                    <a:pt x="3894626" y="129258"/>
                  </a:lnTo>
                  <a:lnTo>
                    <a:pt x="3906464" y="130379"/>
                  </a:lnTo>
                  <a:lnTo>
                    <a:pt x="3918302" y="131669"/>
                  </a:lnTo>
                  <a:lnTo>
                    <a:pt x="3930139" y="133148"/>
                  </a:lnTo>
                  <a:lnTo>
                    <a:pt x="3941977" y="134838"/>
                  </a:lnTo>
                  <a:lnTo>
                    <a:pt x="3953815" y="136761"/>
                  </a:lnTo>
                  <a:lnTo>
                    <a:pt x="3965653" y="138936"/>
                  </a:lnTo>
                  <a:lnTo>
                    <a:pt x="3977491" y="141384"/>
                  </a:lnTo>
                  <a:lnTo>
                    <a:pt x="3989328" y="144120"/>
                  </a:lnTo>
                  <a:lnTo>
                    <a:pt x="4001166" y="147157"/>
                  </a:lnTo>
                  <a:lnTo>
                    <a:pt x="4013004" y="150500"/>
                  </a:lnTo>
                  <a:lnTo>
                    <a:pt x="4024842" y="154149"/>
                  </a:lnTo>
                  <a:lnTo>
                    <a:pt x="4036679" y="158092"/>
                  </a:lnTo>
                  <a:lnTo>
                    <a:pt x="4048517" y="162310"/>
                  </a:lnTo>
                  <a:lnTo>
                    <a:pt x="4060355" y="166772"/>
                  </a:lnTo>
                  <a:lnTo>
                    <a:pt x="4072193" y="171437"/>
                  </a:lnTo>
                  <a:lnTo>
                    <a:pt x="4084031" y="176254"/>
                  </a:lnTo>
                  <a:lnTo>
                    <a:pt x="4095868" y="181166"/>
                  </a:lnTo>
                  <a:lnTo>
                    <a:pt x="4107706" y="186110"/>
                  </a:lnTo>
                  <a:lnTo>
                    <a:pt x="4119544" y="191021"/>
                  </a:lnTo>
                  <a:lnTo>
                    <a:pt x="4131382" y="195838"/>
                  </a:lnTo>
                  <a:lnTo>
                    <a:pt x="4143219" y="200503"/>
                  </a:lnTo>
                  <a:lnTo>
                    <a:pt x="4155057" y="204965"/>
                  </a:lnTo>
                  <a:lnTo>
                    <a:pt x="4166895" y="209183"/>
                  </a:lnTo>
                  <a:lnTo>
                    <a:pt x="4178733" y="213126"/>
                  </a:lnTo>
                  <a:lnTo>
                    <a:pt x="4190570" y="216775"/>
                  </a:lnTo>
                  <a:lnTo>
                    <a:pt x="4202408" y="220118"/>
                  </a:lnTo>
                  <a:lnTo>
                    <a:pt x="4214246" y="223155"/>
                  </a:lnTo>
                  <a:lnTo>
                    <a:pt x="4226084" y="225891"/>
                  </a:lnTo>
                  <a:lnTo>
                    <a:pt x="4237922" y="228339"/>
                  </a:lnTo>
                  <a:lnTo>
                    <a:pt x="4249759" y="230515"/>
                  </a:lnTo>
                  <a:lnTo>
                    <a:pt x="4261597" y="232437"/>
                  </a:lnTo>
                  <a:lnTo>
                    <a:pt x="4273435" y="234127"/>
                  </a:lnTo>
                  <a:lnTo>
                    <a:pt x="4285273" y="235607"/>
                  </a:lnTo>
                  <a:lnTo>
                    <a:pt x="4297110" y="236896"/>
                  </a:lnTo>
                  <a:lnTo>
                    <a:pt x="4308948" y="238017"/>
                  </a:lnTo>
                  <a:lnTo>
                    <a:pt x="4320786" y="238988"/>
                  </a:lnTo>
                  <a:lnTo>
                    <a:pt x="4332624" y="239827"/>
                  </a:lnTo>
                  <a:lnTo>
                    <a:pt x="4344461" y="240550"/>
                  </a:lnTo>
                  <a:lnTo>
                    <a:pt x="4356299" y="241173"/>
                  </a:lnTo>
                  <a:lnTo>
                    <a:pt x="4368137" y="241708"/>
                  </a:lnTo>
                  <a:lnTo>
                    <a:pt x="4379975" y="242166"/>
                  </a:lnTo>
                  <a:lnTo>
                    <a:pt x="4391813" y="242559"/>
                  </a:lnTo>
                  <a:lnTo>
                    <a:pt x="4403650" y="242896"/>
                  </a:lnTo>
                  <a:lnTo>
                    <a:pt x="4415488" y="243183"/>
                  </a:lnTo>
                  <a:lnTo>
                    <a:pt x="4427326" y="243429"/>
                  </a:lnTo>
                  <a:lnTo>
                    <a:pt x="4439164" y="243639"/>
                  </a:lnTo>
                  <a:lnTo>
                    <a:pt x="4451001" y="243819"/>
                  </a:lnTo>
                  <a:lnTo>
                    <a:pt x="4462839" y="243971"/>
                  </a:lnTo>
                  <a:lnTo>
                    <a:pt x="4474677" y="244102"/>
                  </a:lnTo>
                  <a:lnTo>
                    <a:pt x="4486515" y="244213"/>
                  </a:lnTo>
                  <a:lnTo>
                    <a:pt x="4498352" y="244308"/>
                  </a:lnTo>
                  <a:lnTo>
                    <a:pt x="4510190" y="244388"/>
                  </a:lnTo>
                  <a:lnTo>
                    <a:pt x="4522028" y="244457"/>
                  </a:lnTo>
                  <a:lnTo>
                    <a:pt x="4533866" y="244516"/>
                  </a:lnTo>
                  <a:lnTo>
                    <a:pt x="4545704" y="244565"/>
                  </a:lnTo>
                  <a:lnTo>
                    <a:pt x="4557541" y="244608"/>
                  </a:lnTo>
                  <a:lnTo>
                    <a:pt x="4569379" y="244644"/>
                  </a:lnTo>
                  <a:lnTo>
                    <a:pt x="4581217" y="244675"/>
                  </a:lnTo>
                  <a:lnTo>
                    <a:pt x="4593055" y="244701"/>
                  </a:lnTo>
                  <a:lnTo>
                    <a:pt x="4604892" y="244723"/>
                  </a:lnTo>
                  <a:lnTo>
                    <a:pt x="4616730" y="244742"/>
                  </a:lnTo>
                  <a:lnTo>
                    <a:pt x="4628568" y="244758"/>
                  </a:lnTo>
                  <a:lnTo>
                    <a:pt x="4640406" y="244772"/>
                  </a:lnTo>
                  <a:lnTo>
                    <a:pt x="4652244" y="244784"/>
                  </a:lnTo>
                  <a:lnTo>
                    <a:pt x="4664081" y="244794"/>
                  </a:lnTo>
                  <a:lnTo>
                    <a:pt x="4675919" y="244802"/>
                  </a:lnTo>
                  <a:lnTo>
                    <a:pt x="4687757" y="244809"/>
                  </a:lnTo>
                </a:path>
              </a:pathLst>
            </a:custGeom>
            <a:ln w="40651" cap="flat">
              <a:solidFill>
                <a:srgbClr val="E8E8E8">
                  <a:alpha val="100000"/>
                </a:srgbClr>
              </a:solidFill>
              <a:prstDash val="solid"/>
              <a:round/>
            </a:ln>
          </p:spPr>
          <p:txBody>
            <a:bodyPr/>
            <a:lstStyle/>
            <a:p/>
          </p:txBody>
        </p:sp>
        <p:sp>
          <p:nvSpPr>
            <p:cNvPr id="57" name="pl57"/>
            <p:cNvSpPr/>
            <p:nvPr/>
          </p:nvSpPr>
          <p:spPr>
            <a:xfrm>
              <a:off x="2482252" y="4332980"/>
              <a:ext cx="4687757" cy="122425"/>
            </a:xfrm>
            <a:custGeom>
              <a:avLst/>
              <a:pathLst>
                <a:path w="4687757" h="122425">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41"/>
                  </a:lnTo>
                  <a:lnTo>
                    <a:pt x="1183777" y="48"/>
                  </a:lnTo>
                  <a:lnTo>
                    <a:pt x="1195614" y="56"/>
                  </a:lnTo>
                  <a:lnTo>
                    <a:pt x="1207452" y="66"/>
                  </a:lnTo>
                  <a:lnTo>
                    <a:pt x="1219290" y="78"/>
                  </a:lnTo>
                  <a:lnTo>
                    <a:pt x="1231128" y="92"/>
                  </a:lnTo>
                  <a:lnTo>
                    <a:pt x="1242965" y="108"/>
                  </a:lnTo>
                  <a:lnTo>
                    <a:pt x="1254803" y="127"/>
                  </a:lnTo>
                  <a:lnTo>
                    <a:pt x="1266641" y="149"/>
                  </a:lnTo>
                  <a:lnTo>
                    <a:pt x="1278479" y="175"/>
                  </a:lnTo>
                  <a:lnTo>
                    <a:pt x="1290317" y="206"/>
                  </a:lnTo>
                  <a:lnTo>
                    <a:pt x="1302154" y="242"/>
                  </a:lnTo>
                  <a:lnTo>
                    <a:pt x="1313992" y="284"/>
                  </a:lnTo>
                  <a:lnTo>
                    <a:pt x="1325830" y="334"/>
                  </a:lnTo>
                  <a:lnTo>
                    <a:pt x="1337668" y="393"/>
                  </a:lnTo>
                  <a:lnTo>
                    <a:pt x="1349505" y="462"/>
                  </a:lnTo>
                  <a:lnTo>
                    <a:pt x="1361343" y="542"/>
                  </a:lnTo>
                  <a:lnTo>
                    <a:pt x="1373181" y="637"/>
                  </a:lnTo>
                  <a:lnTo>
                    <a:pt x="1385019" y="748"/>
                  </a:lnTo>
                  <a:lnTo>
                    <a:pt x="1396856" y="878"/>
                  </a:lnTo>
                  <a:lnTo>
                    <a:pt x="1408694" y="1031"/>
                  </a:lnTo>
                  <a:lnTo>
                    <a:pt x="1420532" y="1211"/>
                  </a:lnTo>
                  <a:lnTo>
                    <a:pt x="1432370" y="1421"/>
                  </a:lnTo>
                  <a:lnTo>
                    <a:pt x="1444208" y="1666"/>
                  </a:lnTo>
                  <a:lnTo>
                    <a:pt x="1456045" y="1954"/>
                  </a:lnTo>
                  <a:lnTo>
                    <a:pt x="1467883" y="2291"/>
                  </a:lnTo>
                  <a:lnTo>
                    <a:pt x="1479721" y="2684"/>
                  </a:lnTo>
                  <a:lnTo>
                    <a:pt x="1491559" y="3142"/>
                  </a:lnTo>
                  <a:lnTo>
                    <a:pt x="1503396" y="3677"/>
                  </a:lnTo>
                  <a:lnTo>
                    <a:pt x="1515234" y="4300"/>
                  </a:lnTo>
                  <a:lnTo>
                    <a:pt x="1527072" y="5023"/>
                  </a:lnTo>
                  <a:lnTo>
                    <a:pt x="1538910" y="5862"/>
                  </a:lnTo>
                  <a:lnTo>
                    <a:pt x="1550748" y="6833"/>
                  </a:lnTo>
                  <a:lnTo>
                    <a:pt x="1562585" y="7953"/>
                  </a:lnTo>
                  <a:lnTo>
                    <a:pt x="1574423" y="9243"/>
                  </a:lnTo>
                  <a:lnTo>
                    <a:pt x="1586261" y="10723"/>
                  </a:lnTo>
                  <a:lnTo>
                    <a:pt x="1598099" y="12413"/>
                  </a:lnTo>
                  <a:lnTo>
                    <a:pt x="1609936" y="14335"/>
                  </a:lnTo>
                  <a:lnTo>
                    <a:pt x="1621774" y="16511"/>
                  </a:lnTo>
                  <a:lnTo>
                    <a:pt x="1633612" y="18958"/>
                  </a:lnTo>
                  <a:lnTo>
                    <a:pt x="1645450" y="21695"/>
                  </a:lnTo>
                  <a:lnTo>
                    <a:pt x="1657287" y="24731"/>
                  </a:lnTo>
                  <a:lnTo>
                    <a:pt x="1669125" y="28075"/>
                  </a:lnTo>
                  <a:lnTo>
                    <a:pt x="1680963" y="31723"/>
                  </a:lnTo>
                  <a:lnTo>
                    <a:pt x="1692801" y="35667"/>
                  </a:lnTo>
                  <a:lnTo>
                    <a:pt x="1704639" y="39885"/>
                  </a:lnTo>
                  <a:lnTo>
                    <a:pt x="1716476" y="44347"/>
                  </a:lnTo>
                  <a:lnTo>
                    <a:pt x="1728314" y="49012"/>
                  </a:lnTo>
                  <a:lnTo>
                    <a:pt x="1740152" y="53829"/>
                  </a:lnTo>
                  <a:lnTo>
                    <a:pt x="1751990" y="58740"/>
                  </a:lnTo>
                  <a:lnTo>
                    <a:pt x="1763827" y="63684"/>
                  </a:lnTo>
                  <a:lnTo>
                    <a:pt x="1775665" y="68596"/>
                  </a:lnTo>
                  <a:lnTo>
                    <a:pt x="1787503" y="73413"/>
                  </a:lnTo>
                  <a:lnTo>
                    <a:pt x="1799341" y="78078"/>
                  </a:lnTo>
                  <a:lnTo>
                    <a:pt x="1811178" y="82540"/>
                  </a:lnTo>
                  <a:lnTo>
                    <a:pt x="1823016" y="86758"/>
                  </a:lnTo>
                  <a:lnTo>
                    <a:pt x="1834854" y="90701"/>
                  </a:lnTo>
                  <a:lnTo>
                    <a:pt x="1846692" y="94350"/>
                  </a:lnTo>
                  <a:lnTo>
                    <a:pt x="1858530" y="97693"/>
                  </a:lnTo>
                  <a:lnTo>
                    <a:pt x="1870367" y="100730"/>
                  </a:lnTo>
                  <a:lnTo>
                    <a:pt x="1882205" y="103466"/>
                  </a:lnTo>
                  <a:lnTo>
                    <a:pt x="1894043" y="105914"/>
                  </a:lnTo>
                  <a:lnTo>
                    <a:pt x="1905881" y="108089"/>
                  </a:lnTo>
                  <a:lnTo>
                    <a:pt x="1917718" y="110012"/>
                  </a:lnTo>
                  <a:lnTo>
                    <a:pt x="1929556" y="111702"/>
                  </a:lnTo>
                  <a:lnTo>
                    <a:pt x="1941394" y="113181"/>
                  </a:lnTo>
                  <a:lnTo>
                    <a:pt x="1953232" y="114471"/>
                  </a:lnTo>
                  <a:lnTo>
                    <a:pt x="1965069" y="115592"/>
                  </a:lnTo>
                  <a:lnTo>
                    <a:pt x="1976907" y="116563"/>
                  </a:lnTo>
                  <a:lnTo>
                    <a:pt x="1988745" y="117402"/>
                  </a:lnTo>
                  <a:lnTo>
                    <a:pt x="2000583" y="118125"/>
                  </a:lnTo>
                  <a:lnTo>
                    <a:pt x="2012421" y="118747"/>
                  </a:lnTo>
                  <a:lnTo>
                    <a:pt x="2024258" y="119282"/>
                  </a:lnTo>
                  <a:lnTo>
                    <a:pt x="2036096" y="119741"/>
                  </a:lnTo>
                  <a:lnTo>
                    <a:pt x="2047934" y="120134"/>
                  </a:lnTo>
                  <a:lnTo>
                    <a:pt x="2059772" y="120470"/>
                  </a:lnTo>
                  <a:lnTo>
                    <a:pt x="2071609" y="120758"/>
                  </a:lnTo>
                  <a:lnTo>
                    <a:pt x="2083447" y="121004"/>
                  </a:lnTo>
                  <a:lnTo>
                    <a:pt x="2095285" y="121214"/>
                  </a:lnTo>
                  <a:lnTo>
                    <a:pt x="2107123" y="121393"/>
                  </a:lnTo>
                  <a:lnTo>
                    <a:pt x="2118961" y="121546"/>
                  </a:lnTo>
                  <a:lnTo>
                    <a:pt x="2130798" y="121676"/>
                  </a:lnTo>
                  <a:lnTo>
                    <a:pt x="2142636" y="121787"/>
                  </a:lnTo>
                  <a:lnTo>
                    <a:pt x="2154474" y="121882"/>
                  </a:lnTo>
                  <a:lnTo>
                    <a:pt x="2166312" y="121963"/>
                  </a:lnTo>
                  <a:lnTo>
                    <a:pt x="2178149" y="122032"/>
                  </a:lnTo>
                  <a:lnTo>
                    <a:pt x="2189987" y="122090"/>
                  </a:lnTo>
                  <a:lnTo>
                    <a:pt x="2201825" y="122140"/>
                  </a:lnTo>
                  <a:lnTo>
                    <a:pt x="2213663" y="122182"/>
                  </a:lnTo>
                  <a:lnTo>
                    <a:pt x="2225500" y="122219"/>
                  </a:lnTo>
                  <a:lnTo>
                    <a:pt x="2237338" y="122249"/>
                  </a:lnTo>
                  <a:lnTo>
                    <a:pt x="2249176" y="122275"/>
                  </a:lnTo>
                  <a:lnTo>
                    <a:pt x="2261014" y="122298"/>
                  </a:lnTo>
                  <a:lnTo>
                    <a:pt x="2272852" y="122317"/>
                  </a:lnTo>
                  <a:lnTo>
                    <a:pt x="2284689" y="122333"/>
                  </a:lnTo>
                  <a:lnTo>
                    <a:pt x="2296527" y="122347"/>
                  </a:lnTo>
                  <a:lnTo>
                    <a:pt x="2308365" y="122358"/>
                  </a:lnTo>
                  <a:lnTo>
                    <a:pt x="2320203" y="122368"/>
                  </a:lnTo>
                  <a:lnTo>
                    <a:pt x="2332040" y="122377"/>
                  </a:lnTo>
                  <a:lnTo>
                    <a:pt x="2343878" y="122384"/>
                  </a:lnTo>
                  <a:lnTo>
                    <a:pt x="2343878" y="122425"/>
                  </a:lnTo>
                  <a:lnTo>
                    <a:pt x="2355716" y="122425"/>
                  </a:lnTo>
                  <a:lnTo>
                    <a:pt x="2367554" y="122425"/>
                  </a:lnTo>
                  <a:lnTo>
                    <a:pt x="2379391" y="122425"/>
                  </a:lnTo>
                  <a:lnTo>
                    <a:pt x="2391229" y="122425"/>
                  </a:lnTo>
                  <a:lnTo>
                    <a:pt x="2403067" y="122425"/>
                  </a:lnTo>
                  <a:lnTo>
                    <a:pt x="2414905" y="122425"/>
                  </a:lnTo>
                  <a:lnTo>
                    <a:pt x="2426743" y="122425"/>
                  </a:lnTo>
                  <a:lnTo>
                    <a:pt x="2438580" y="122425"/>
                  </a:lnTo>
                  <a:lnTo>
                    <a:pt x="2450418" y="122425"/>
                  </a:lnTo>
                  <a:lnTo>
                    <a:pt x="2462256" y="122425"/>
                  </a:lnTo>
                  <a:lnTo>
                    <a:pt x="2474094" y="122425"/>
                  </a:lnTo>
                  <a:lnTo>
                    <a:pt x="2485931" y="122425"/>
                  </a:lnTo>
                  <a:lnTo>
                    <a:pt x="2497769" y="122425"/>
                  </a:lnTo>
                  <a:lnTo>
                    <a:pt x="2509607" y="122425"/>
                  </a:lnTo>
                  <a:lnTo>
                    <a:pt x="2521445" y="122425"/>
                  </a:lnTo>
                  <a:lnTo>
                    <a:pt x="2533283" y="122425"/>
                  </a:lnTo>
                  <a:lnTo>
                    <a:pt x="2545120" y="122425"/>
                  </a:lnTo>
                  <a:lnTo>
                    <a:pt x="2556958" y="122425"/>
                  </a:lnTo>
                  <a:lnTo>
                    <a:pt x="2568796" y="122425"/>
                  </a:lnTo>
                  <a:lnTo>
                    <a:pt x="2580634" y="122425"/>
                  </a:lnTo>
                  <a:lnTo>
                    <a:pt x="2592471" y="122425"/>
                  </a:lnTo>
                  <a:lnTo>
                    <a:pt x="2604309" y="122425"/>
                  </a:lnTo>
                  <a:lnTo>
                    <a:pt x="2616147" y="122425"/>
                  </a:lnTo>
                  <a:lnTo>
                    <a:pt x="2627985" y="122425"/>
                  </a:lnTo>
                  <a:lnTo>
                    <a:pt x="2639822" y="122425"/>
                  </a:lnTo>
                  <a:lnTo>
                    <a:pt x="2651660" y="122425"/>
                  </a:lnTo>
                  <a:lnTo>
                    <a:pt x="2663498" y="122425"/>
                  </a:lnTo>
                  <a:lnTo>
                    <a:pt x="2675336" y="122425"/>
                  </a:lnTo>
                  <a:lnTo>
                    <a:pt x="2687174" y="122425"/>
                  </a:lnTo>
                  <a:lnTo>
                    <a:pt x="2699011" y="122425"/>
                  </a:lnTo>
                  <a:lnTo>
                    <a:pt x="2710849" y="122425"/>
                  </a:lnTo>
                  <a:lnTo>
                    <a:pt x="2722687" y="122425"/>
                  </a:lnTo>
                  <a:lnTo>
                    <a:pt x="2734525" y="122425"/>
                  </a:lnTo>
                  <a:lnTo>
                    <a:pt x="2746362" y="122425"/>
                  </a:lnTo>
                  <a:lnTo>
                    <a:pt x="2758200" y="122425"/>
                  </a:lnTo>
                  <a:lnTo>
                    <a:pt x="2770038" y="122425"/>
                  </a:lnTo>
                  <a:lnTo>
                    <a:pt x="2781876" y="122425"/>
                  </a:lnTo>
                  <a:lnTo>
                    <a:pt x="2793713" y="122425"/>
                  </a:lnTo>
                  <a:lnTo>
                    <a:pt x="2805551" y="122425"/>
                  </a:lnTo>
                  <a:lnTo>
                    <a:pt x="2817389" y="122425"/>
                  </a:lnTo>
                  <a:lnTo>
                    <a:pt x="2829227" y="122425"/>
                  </a:lnTo>
                  <a:lnTo>
                    <a:pt x="2841065" y="122425"/>
                  </a:lnTo>
                  <a:lnTo>
                    <a:pt x="2852902" y="122425"/>
                  </a:lnTo>
                  <a:lnTo>
                    <a:pt x="2864740" y="122425"/>
                  </a:lnTo>
                  <a:lnTo>
                    <a:pt x="2876578" y="122425"/>
                  </a:lnTo>
                  <a:lnTo>
                    <a:pt x="2888416" y="122425"/>
                  </a:lnTo>
                  <a:lnTo>
                    <a:pt x="2900253" y="122425"/>
                  </a:lnTo>
                  <a:lnTo>
                    <a:pt x="2912091" y="122425"/>
                  </a:lnTo>
                  <a:lnTo>
                    <a:pt x="2923929" y="122425"/>
                  </a:lnTo>
                  <a:lnTo>
                    <a:pt x="2935767" y="122425"/>
                  </a:lnTo>
                  <a:lnTo>
                    <a:pt x="2947604" y="122425"/>
                  </a:lnTo>
                  <a:lnTo>
                    <a:pt x="2959442" y="122425"/>
                  </a:lnTo>
                  <a:lnTo>
                    <a:pt x="2971280" y="122425"/>
                  </a:lnTo>
                  <a:lnTo>
                    <a:pt x="2983118" y="122425"/>
                  </a:lnTo>
                  <a:lnTo>
                    <a:pt x="2994956" y="122425"/>
                  </a:lnTo>
                  <a:lnTo>
                    <a:pt x="3006793" y="122425"/>
                  </a:lnTo>
                  <a:lnTo>
                    <a:pt x="3018631" y="122425"/>
                  </a:lnTo>
                  <a:lnTo>
                    <a:pt x="3030469" y="122425"/>
                  </a:lnTo>
                  <a:lnTo>
                    <a:pt x="3042307" y="122425"/>
                  </a:lnTo>
                  <a:lnTo>
                    <a:pt x="3054144" y="122425"/>
                  </a:lnTo>
                  <a:lnTo>
                    <a:pt x="3065982" y="122425"/>
                  </a:lnTo>
                  <a:lnTo>
                    <a:pt x="3077820" y="122425"/>
                  </a:lnTo>
                  <a:lnTo>
                    <a:pt x="3089658" y="122425"/>
                  </a:lnTo>
                  <a:lnTo>
                    <a:pt x="3101496" y="122425"/>
                  </a:lnTo>
                  <a:lnTo>
                    <a:pt x="3113333" y="122425"/>
                  </a:lnTo>
                  <a:lnTo>
                    <a:pt x="3125171" y="122425"/>
                  </a:lnTo>
                  <a:lnTo>
                    <a:pt x="3137009" y="122425"/>
                  </a:lnTo>
                  <a:lnTo>
                    <a:pt x="3148847" y="122425"/>
                  </a:lnTo>
                  <a:lnTo>
                    <a:pt x="3160684" y="122425"/>
                  </a:lnTo>
                  <a:lnTo>
                    <a:pt x="3172522" y="122425"/>
                  </a:lnTo>
                  <a:lnTo>
                    <a:pt x="3184360" y="122425"/>
                  </a:lnTo>
                  <a:lnTo>
                    <a:pt x="3196198" y="122425"/>
                  </a:lnTo>
                  <a:lnTo>
                    <a:pt x="3208035" y="122425"/>
                  </a:lnTo>
                  <a:lnTo>
                    <a:pt x="3219873" y="122425"/>
                  </a:lnTo>
                  <a:lnTo>
                    <a:pt x="3231711" y="122425"/>
                  </a:lnTo>
                  <a:lnTo>
                    <a:pt x="3243549" y="122425"/>
                  </a:lnTo>
                  <a:lnTo>
                    <a:pt x="3255387" y="122425"/>
                  </a:lnTo>
                  <a:lnTo>
                    <a:pt x="3267224" y="122425"/>
                  </a:lnTo>
                  <a:lnTo>
                    <a:pt x="3279062" y="122425"/>
                  </a:lnTo>
                  <a:lnTo>
                    <a:pt x="3290900" y="122425"/>
                  </a:lnTo>
                  <a:lnTo>
                    <a:pt x="3302738" y="122425"/>
                  </a:lnTo>
                  <a:lnTo>
                    <a:pt x="3314575" y="122425"/>
                  </a:lnTo>
                  <a:lnTo>
                    <a:pt x="3326413" y="122425"/>
                  </a:lnTo>
                  <a:lnTo>
                    <a:pt x="3338251" y="122425"/>
                  </a:lnTo>
                  <a:lnTo>
                    <a:pt x="3350089" y="122425"/>
                  </a:lnTo>
                  <a:lnTo>
                    <a:pt x="3361926" y="122425"/>
                  </a:lnTo>
                  <a:lnTo>
                    <a:pt x="3373764" y="122425"/>
                  </a:lnTo>
                  <a:lnTo>
                    <a:pt x="3385602" y="122425"/>
                  </a:lnTo>
                  <a:lnTo>
                    <a:pt x="3397440" y="122425"/>
                  </a:lnTo>
                  <a:lnTo>
                    <a:pt x="3409278" y="122425"/>
                  </a:lnTo>
                  <a:lnTo>
                    <a:pt x="3421115" y="122425"/>
                  </a:lnTo>
                  <a:lnTo>
                    <a:pt x="3432953" y="122425"/>
                  </a:lnTo>
                  <a:lnTo>
                    <a:pt x="3444791" y="122425"/>
                  </a:lnTo>
                  <a:lnTo>
                    <a:pt x="3456629" y="122425"/>
                  </a:lnTo>
                  <a:lnTo>
                    <a:pt x="3468466" y="122425"/>
                  </a:lnTo>
                  <a:lnTo>
                    <a:pt x="3480304" y="122425"/>
                  </a:lnTo>
                  <a:lnTo>
                    <a:pt x="3492142" y="122425"/>
                  </a:lnTo>
                  <a:lnTo>
                    <a:pt x="3503980" y="122425"/>
                  </a:lnTo>
                  <a:lnTo>
                    <a:pt x="3515818" y="122425"/>
                  </a:lnTo>
                  <a:lnTo>
                    <a:pt x="3515818" y="122425"/>
                  </a:lnTo>
                  <a:lnTo>
                    <a:pt x="3527655" y="122425"/>
                  </a:lnTo>
                  <a:lnTo>
                    <a:pt x="3539493" y="122425"/>
                  </a:lnTo>
                  <a:lnTo>
                    <a:pt x="3551331" y="122425"/>
                  </a:lnTo>
                  <a:lnTo>
                    <a:pt x="3563169" y="122425"/>
                  </a:lnTo>
                  <a:lnTo>
                    <a:pt x="3575006" y="122425"/>
                  </a:lnTo>
                  <a:lnTo>
                    <a:pt x="3586844" y="122425"/>
                  </a:lnTo>
                  <a:lnTo>
                    <a:pt x="3598682" y="122425"/>
                  </a:lnTo>
                  <a:lnTo>
                    <a:pt x="3610520" y="122425"/>
                  </a:lnTo>
                  <a:lnTo>
                    <a:pt x="3622357" y="122425"/>
                  </a:lnTo>
                  <a:lnTo>
                    <a:pt x="3634195" y="122425"/>
                  </a:lnTo>
                  <a:lnTo>
                    <a:pt x="3646033" y="122425"/>
                  </a:lnTo>
                  <a:lnTo>
                    <a:pt x="3657871" y="122425"/>
                  </a:lnTo>
                  <a:lnTo>
                    <a:pt x="3669709" y="122425"/>
                  </a:lnTo>
                  <a:lnTo>
                    <a:pt x="3681546" y="122425"/>
                  </a:lnTo>
                  <a:lnTo>
                    <a:pt x="3693384" y="122425"/>
                  </a:lnTo>
                  <a:lnTo>
                    <a:pt x="3705222" y="122425"/>
                  </a:lnTo>
                  <a:lnTo>
                    <a:pt x="3717060" y="122425"/>
                  </a:lnTo>
                  <a:lnTo>
                    <a:pt x="3728897" y="122425"/>
                  </a:lnTo>
                  <a:lnTo>
                    <a:pt x="3740735" y="122425"/>
                  </a:lnTo>
                  <a:lnTo>
                    <a:pt x="3752573" y="122425"/>
                  </a:lnTo>
                  <a:lnTo>
                    <a:pt x="3764411" y="122425"/>
                  </a:lnTo>
                  <a:lnTo>
                    <a:pt x="3776248" y="122425"/>
                  </a:lnTo>
                  <a:lnTo>
                    <a:pt x="3788086" y="122425"/>
                  </a:lnTo>
                  <a:lnTo>
                    <a:pt x="3799924" y="122425"/>
                  </a:lnTo>
                  <a:lnTo>
                    <a:pt x="3811762" y="122425"/>
                  </a:lnTo>
                  <a:lnTo>
                    <a:pt x="3823600" y="122425"/>
                  </a:lnTo>
                  <a:lnTo>
                    <a:pt x="3835437" y="122425"/>
                  </a:lnTo>
                  <a:lnTo>
                    <a:pt x="3847275" y="122425"/>
                  </a:lnTo>
                  <a:lnTo>
                    <a:pt x="3859113" y="122425"/>
                  </a:lnTo>
                  <a:lnTo>
                    <a:pt x="3870951" y="122425"/>
                  </a:lnTo>
                  <a:lnTo>
                    <a:pt x="3882788" y="122425"/>
                  </a:lnTo>
                  <a:lnTo>
                    <a:pt x="3894626" y="122425"/>
                  </a:lnTo>
                  <a:lnTo>
                    <a:pt x="3906464" y="122425"/>
                  </a:lnTo>
                  <a:lnTo>
                    <a:pt x="3918302" y="122425"/>
                  </a:lnTo>
                  <a:lnTo>
                    <a:pt x="3930139" y="122425"/>
                  </a:lnTo>
                  <a:lnTo>
                    <a:pt x="3941977" y="122425"/>
                  </a:lnTo>
                  <a:lnTo>
                    <a:pt x="3953815" y="122425"/>
                  </a:lnTo>
                  <a:lnTo>
                    <a:pt x="3965653" y="122425"/>
                  </a:lnTo>
                  <a:lnTo>
                    <a:pt x="3977491" y="122425"/>
                  </a:lnTo>
                  <a:lnTo>
                    <a:pt x="3989328" y="122425"/>
                  </a:lnTo>
                  <a:lnTo>
                    <a:pt x="4001166" y="122425"/>
                  </a:lnTo>
                  <a:lnTo>
                    <a:pt x="4013004" y="122425"/>
                  </a:lnTo>
                  <a:lnTo>
                    <a:pt x="4024842" y="122425"/>
                  </a:lnTo>
                  <a:lnTo>
                    <a:pt x="4036679" y="122425"/>
                  </a:lnTo>
                  <a:lnTo>
                    <a:pt x="4048517" y="122425"/>
                  </a:lnTo>
                  <a:lnTo>
                    <a:pt x="4060355" y="122425"/>
                  </a:lnTo>
                  <a:lnTo>
                    <a:pt x="4072193" y="122425"/>
                  </a:lnTo>
                  <a:lnTo>
                    <a:pt x="4084031" y="122425"/>
                  </a:lnTo>
                  <a:lnTo>
                    <a:pt x="4095868" y="122425"/>
                  </a:lnTo>
                  <a:lnTo>
                    <a:pt x="4107706" y="122425"/>
                  </a:lnTo>
                  <a:lnTo>
                    <a:pt x="4119544" y="122425"/>
                  </a:lnTo>
                  <a:lnTo>
                    <a:pt x="4131382" y="122425"/>
                  </a:lnTo>
                  <a:lnTo>
                    <a:pt x="4143219" y="122425"/>
                  </a:lnTo>
                  <a:lnTo>
                    <a:pt x="4155057" y="122425"/>
                  </a:lnTo>
                  <a:lnTo>
                    <a:pt x="4166895" y="122425"/>
                  </a:lnTo>
                  <a:lnTo>
                    <a:pt x="4178733" y="122425"/>
                  </a:lnTo>
                  <a:lnTo>
                    <a:pt x="4190570" y="122425"/>
                  </a:lnTo>
                  <a:lnTo>
                    <a:pt x="4202408" y="122425"/>
                  </a:lnTo>
                  <a:lnTo>
                    <a:pt x="4214246" y="122425"/>
                  </a:lnTo>
                  <a:lnTo>
                    <a:pt x="4226084" y="122425"/>
                  </a:lnTo>
                  <a:lnTo>
                    <a:pt x="4237922" y="122425"/>
                  </a:lnTo>
                  <a:lnTo>
                    <a:pt x="4249759" y="122425"/>
                  </a:lnTo>
                  <a:lnTo>
                    <a:pt x="4261597" y="122425"/>
                  </a:lnTo>
                  <a:lnTo>
                    <a:pt x="4273435" y="122425"/>
                  </a:lnTo>
                  <a:lnTo>
                    <a:pt x="4285273" y="122425"/>
                  </a:lnTo>
                  <a:lnTo>
                    <a:pt x="4297110" y="122425"/>
                  </a:lnTo>
                  <a:lnTo>
                    <a:pt x="4308948" y="122425"/>
                  </a:lnTo>
                  <a:lnTo>
                    <a:pt x="4320786" y="122425"/>
                  </a:lnTo>
                  <a:lnTo>
                    <a:pt x="4332624" y="122425"/>
                  </a:lnTo>
                  <a:lnTo>
                    <a:pt x="4344461" y="122425"/>
                  </a:lnTo>
                  <a:lnTo>
                    <a:pt x="4356299" y="122425"/>
                  </a:lnTo>
                  <a:lnTo>
                    <a:pt x="4368137" y="122425"/>
                  </a:lnTo>
                  <a:lnTo>
                    <a:pt x="4379975" y="122425"/>
                  </a:lnTo>
                  <a:lnTo>
                    <a:pt x="4391813" y="122425"/>
                  </a:lnTo>
                  <a:lnTo>
                    <a:pt x="4403650" y="122425"/>
                  </a:lnTo>
                  <a:lnTo>
                    <a:pt x="4415488" y="122425"/>
                  </a:lnTo>
                  <a:lnTo>
                    <a:pt x="4427326" y="122425"/>
                  </a:lnTo>
                  <a:lnTo>
                    <a:pt x="4439164" y="122425"/>
                  </a:lnTo>
                  <a:lnTo>
                    <a:pt x="4451001" y="122425"/>
                  </a:lnTo>
                  <a:lnTo>
                    <a:pt x="4462839" y="122425"/>
                  </a:lnTo>
                  <a:lnTo>
                    <a:pt x="4474677" y="122425"/>
                  </a:lnTo>
                  <a:lnTo>
                    <a:pt x="4486515" y="122425"/>
                  </a:lnTo>
                  <a:lnTo>
                    <a:pt x="4498352" y="122425"/>
                  </a:lnTo>
                  <a:lnTo>
                    <a:pt x="4510190" y="122425"/>
                  </a:lnTo>
                  <a:lnTo>
                    <a:pt x="4522028" y="122425"/>
                  </a:lnTo>
                  <a:lnTo>
                    <a:pt x="4533866" y="122425"/>
                  </a:lnTo>
                  <a:lnTo>
                    <a:pt x="4545704" y="122425"/>
                  </a:lnTo>
                  <a:lnTo>
                    <a:pt x="4557541" y="122425"/>
                  </a:lnTo>
                  <a:lnTo>
                    <a:pt x="4569379" y="122425"/>
                  </a:lnTo>
                  <a:lnTo>
                    <a:pt x="4581217" y="122425"/>
                  </a:lnTo>
                  <a:lnTo>
                    <a:pt x="4593055" y="122425"/>
                  </a:lnTo>
                  <a:lnTo>
                    <a:pt x="4604892" y="122425"/>
                  </a:lnTo>
                  <a:lnTo>
                    <a:pt x="4616730" y="122425"/>
                  </a:lnTo>
                  <a:lnTo>
                    <a:pt x="4628568" y="122425"/>
                  </a:lnTo>
                  <a:lnTo>
                    <a:pt x="4640406" y="122425"/>
                  </a:lnTo>
                  <a:lnTo>
                    <a:pt x="4652244" y="122425"/>
                  </a:lnTo>
                  <a:lnTo>
                    <a:pt x="4664081" y="122425"/>
                  </a:lnTo>
                  <a:lnTo>
                    <a:pt x="4675919" y="122425"/>
                  </a:lnTo>
                  <a:lnTo>
                    <a:pt x="4687757" y="122425"/>
                  </a:lnTo>
                </a:path>
              </a:pathLst>
            </a:custGeom>
            <a:ln w="40651" cap="flat">
              <a:solidFill>
                <a:srgbClr val="E8E8E8">
                  <a:alpha val="100000"/>
                </a:srgbClr>
              </a:solidFill>
              <a:prstDash val="solid"/>
              <a:round/>
            </a:ln>
          </p:spPr>
          <p:txBody>
            <a:bodyPr/>
            <a:lstStyle/>
            <a:p/>
          </p:txBody>
        </p:sp>
        <p:sp>
          <p:nvSpPr>
            <p:cNvPr id="58" name="pl58"/>
            <p:cNvSpPr/>
            <p:nvPr/>
          </p:nvSpPr>
          <p:spPr>
            <a:xfrm>
              <a:off x="2482252" y="4822723"/>
              <a:ext cx="4687757" cy="244809"/>
            </a:xfrm>
            <a:custGeom>
              <a:avLst/>
              <a:pathLst>
                <a:path w="4687757" h="244809">
                  <a:moveTo>
                    <a:pt x="0" y="244727"/>
                  </a:moveTo>
                  <a:lnTo>
                    <a:pt x="11837" y="244713"/>
                  </a:lnTo>
                  <a:lnTo>
                    <a:pt x="23675" y="244696"/>
                  </a:lnTo>
                  <a:lnTo>
                    <a:pt x="35513" y="244676"/>
                  </a:lnTo>
                  <a:lnTo>
                    <a:pt x="47351" y="244653"/>
                  </a:lnTo>
                  <a:lnTo>
                    <a:pt x="59188" y="244625"/>
                  </a:lnTo>
                  <a:lnTo>
                    <a:pt x="71026" y="244593"/>
                  </a:lnTo>
                  <a:lnTo>
                    <a:pt x="82864" y="244555"/>
                  </a:lnTo>
                  <a:lnTo>
                    <a:pt x="94702" y="244510"/>
                  </a:lnTo>
                  <a:lnTo>
                    <a:pt x="106539" y="244458"/>
                  </a:lnTo>
                  <a:lnTo>
                    <a:pt x="118377" y="244397"/>
                  </a:lnTo>
                  <a:lnTo>
                    <a:pt x="130215" y="244324"/>
                  </a:lnTo>
                  <a:lnTo>
                    <a:pt x="142053" y="244239"/>
                  </a:lnTo>
                  <a:lnTo>
                    <a:pt x="153891" y="244140"/>
                  </a:lnTo>
                  <a:lnTo>
                    <a:pt x="165728" y="244023"/>
                  </a:lnTo>
                  <a:lnTo>
                    <a:pt x="177566" y="243885"/>
                  </a:lnTo>
                  <a:lnTo>
                    <a:pt x="189404" y="243724"/>
                  </a:lnTo>
                  <a:lnTo>
                    <a:pt x="201242" y="243534"/>
                  </a:lnTo>
                  <a:lnTo>
                    <a:pt x="213079" y="243312"/>
                  </a:lnTo>
                  <a:lnTo>
                    <a:pt x="224917" y="243051"/>
                  </a:lnTo>
                  <a:lnTo>
                    <a:pt x="236755" y="242746"/>
                  </a:lnTo>
                  <a:lnTo>
                    <a:pt x="248593" y="242387"/>
                  </a:lnTo>
                  <a:lnTo>
                    <a:pt x="260430" y="241967"/>
                  </a:lnTo>
                  <a:lnTo>
                    <a:pt x="272268" y="241476"/>
                  </a:lnTo>
                  <a:lnTo>
                    <a:pt x="284106" y="240900"/>
                  </a:lnTo>
                  <a:lnTo>
                    <a:pt x="295944" y="240227"/>
                  </a:lnTo>
                  <a:lnTo>
                    <a:pt x="307782" y="239441"/>
                  </a:lnTo>
                  <a:lnTo>
                    <a:pt x="319619" y="238524"/>
                  </a:lnTo>
                  <a:lnTo>
                    <a:pt x="331457" y="237454"/>
                  </a:lnTo>
                  <a:lnTo>
                    <a:pt x="343295" y="236209"/>
                  </a:lnTo>
                  <a:lnTo>
                    <a:pt x="355133" y="234763"/>
                  </a:lnTo>
                  <a:lnTo>
                    <a:pt x="366970" y="233085"/>
                  </a:lnTo>
                  <a:lnTo>
                    <a:pt x="378808" y="231143"/>
                  </a:lnTo>
                  <a:lnTo>
                    <a:pt x="390646" y="228902"/>
                  </a:lnTo>
                  <a:lnTo>
                    <a:pt x="402484" y="226322"/>
                  </a:lnTo>
                  <a:lnTo>
                    <a:pt x="414321" y="223363"/>
                  </a:lnTo>
                  <a:lnTo>
                    <a:pt x="426159" y="219983"/>
                  </a:lnTo>
                  <a:lnTo>
                    <a:pt x="437997" y="216138"/>
                  </a:lnTo>
                  <a:lnTo>
                    <a:pt x="449835" y="211787"/>
                  </a:lnTo>
                  <a:lnTo>
                    <a:pt x="461673" y="206891"/>
                  </a:lnTo>
                  <a:lnTo>
                    <a:pt x="473510" y="201419"/>
                  </a:lnTo>
                  <a:lnTo>
                    <a:pt x="485348" y="195345"/>
                  </a:lnTo>
                  <a:lnTo>
                    <a:pt x="497186" y="188659"/>
                  </a:lnTo>
                  <a:lnTo>
                    <a:pt x="509024" y="181362"/>
                  </a:lnTo>
                  <a:lnTo>
                    <a:pt x="520861" y="173475"/>
                  </a:lnTo>
                  <a:lnTo>
                    <a:pt x="532699" y="165038"/>
                  </a:lnTo>
                  <a:lnTo>
                    <a:pt x="544537" y="156115"/>
                  </a:lnTo>
                  <a:lnTo>
                    <a:pt x="556375" y="146785"/>
                  </a:lnTo>
                  <a:lnTo>
                    <a:pt x="568213" y="137151"/>
                  </a:lnTo>
                  <a:lnTo>
                    <a:pt x="580050" y="127328"/>
                  </a:lnTo>
                  <a:lnTo>
                    <a:pt x="591888" y="117440"/>
                  </a:lnTo>
                  <a:lnTo>
                    <a:pt x="603726" y="107617"/>
                  </a:lnTo>
                  <a:lnTo>
                    <a:pt x="615564" y="97983"/>
                  </a:lnTo>
                  <a:lnTo>
                    <a:pt x="627401" y="88653"/>
                  </a:lnTo>
                  <a:lnTo>
                    <a:pt x="639239" y="79729"/>
                  </a:lnTo>
                  <a:lnTo>
                    <a:pt x="651077" y="71293"/>
                  </a:lnTo>
                  <a:lnTo>
                    <a:pt x="662915" y="63406"/>
                  </a:lnTo>
                  <a:lnTo>
                    <a:pt x="674752" y="56109"/>
                  </a:lnTo>
                  <a:lnTo>
                    <a:pt x="686590" y="49422"/>
                  </a:lnTo>
                  <a:lnTo>
                    <a:pt x="698428" y="43349"/>
                  </a:lnTo>
                  <a:lnTo>
                    <a:pt x="710266" y="37876"/>
                  </a:lnTo>
                  <a:lnTo>
                    <a:pt x="722104" y="32981"/>
                  </a:lnTo>
                  <a:lnTo>
                    <a:pt x="733941" y="28630"/>
                  </a:lnTo>
                  <a:lnTo>
                    <a:pt x="745779" y="24785"/>
                  </a:lnTo>
                  <a:lnTo>
                    <a:pt x="757617" y="21405"/>
                  </a:lnTo>
                  <a:lnTo>
                    <a:pt x="769455" y="18446"/>
                  </a:lnTo>
                  <a:lnTo>
                    <a:pt x="781292" y="15866"/>
                  </a:lnTo>
                  <a:lnTo>
                    <a:pt x="793130" y="13625"/>
                  </a:lnTo>
                  <a:lnTo>
                    <a:pt x="804968" y="11683"/>
                  </a:lnTo>
                  <a:lnTo>
                    <a:pt x="816806" y="10005"/>
                  </a:lnTo>
                  <a:lnTo>
                    <a:pt x="828643" y="8558"/>
                  </a:lnTo>
                  <a:lnTo>
                    <a:pt x="840481" y="7314"/>
                  </a:lnTo>
                  <a:lnTo>
                    <a:pt x="852319" y="6244"/>
                  </a:lnTo>
                  <a:lnTo>
                    <a:pt x="864157" y="5327"/>
                  </a:lnTo>
                  <a:lnTo>
                    <a:pt x="875995" y="4541"/>
                  </a:lnTo>
                  <a:lnTo>
                    <a:pt x="887832" y="3868"/>
                  </a:lnTo>
                  <a:lnTo>
                    <a:pt x="899670" y="3292"/>
                  </a:lnTo>
                  <a:lnTo>
                    <a:pt x="911508" y="2801"/>
                  </a:lnTo>
                  <a:lnTo>
                    <a:pt x="923346" y="2381"/>
                  </a:lnTo>
                  <a:lnTo>
                    <a:pt x="935183" y="2022"/>
                  </a:lnTo>
                  <a:lnTo>
                    <a:pt x="947021" y="1716"/>
                  </a:lnTo>
                  <a:lnTo>
                    <a:pt x="958859" y="1456"/>
                  </a:lnTo>
                  <a:lnTo>
                    <a:pt x="970697" y="1233"/>
                  </a:lnTo>
                  <a:lnTo>
                    <a:pt x="982534" y="1044"/>
                  </a:lnTo>
                  <a:lnTo>
                    <a:pt x="994372" y="883"/>
                  </a:lnTo>
                  <a:lnTo>
                    <a:pt x="1006210" y="745"/>
                  </a:lnTo>
                  <a:lnTo>
                    <a:pt x="1018048" y="628"/>
                  </a:lnTo>
                  <a:lnTo>
                    <a:pt x="1029886" y="528"/>
                  </a:lnTo>
                  <a:lnTo>
                    <a:pt x="1041723" y="443"/>
                  </a:lnTo>
                  <a:lnTo>
                    <a:pt x="1053561" y="371"/>
                  </a:lnTo>
                  <a:lnTo>
                    <a:pt x="1065399" y="310"/>
                  </a:lnTo>
                  <a:lnTo>
                    <a:pt x="1077237" y="257"/>
                  </a:lnTo>
                  <a:lnTo>
                    <a:pt x="1089074" y="213"/>
                  </a:lnTo>
                  <a:lnTo>
                    <a:pt x="1100912" y="175"/>
                  </a:lnTo>
                  <a:lnTo>
                    <a:pt x="1112750" y="143"/>
                  </a:lnTo>
                  <a:lnTo>
                    <a:pt x="1124588" y="115"/>
                  </a:lnTo>
                  <a:lnTo>
                    <a:pt x="1136426" y="92"/>
                  </a:lnTo>
                  <a:lnTo>
                    <a:pt x="1148263" y="72"/>
                  </a:lnTo>
                  <a:lnTo>
                    <a:pt x="1160101" y="55"/>
                  </a:lnTo>
                  <a:lnTo>
                    <a:pt x="1171939" y="41"/>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425"/>
                  </a:lnTo>
                  <a:lnTo>
                    <a:pt x="2355716" y="122432"/>
                  </a:lnTo>
                  <a:lnTo>
                    <a:pt x="2367554" y="122441"/>
                  </a:lnTo>
                  <a:lnTo>
                    <a:pt x="2379391" y="122451"/>
                  </a:lnTo>
                  <a:lnTo>
                    <a:pt x="2391229" y="122462"/>
                  </a:lnTo>
                  <a:lnTo>
                    <a:pt x="2403067" y="122476"/>
                  </a:lnTo>
                  <a:lnTo>
                    <a:pt x="2414905" y="122492"/>
                  </a:lnTo>
                  <a:lnTo>
                    <a:pt x="2426743" y="122511"/>
                  </a:lnTo>
                  <a:lnTo>
                    <a:pt x="2438580" y="122533"/>
                  </a:lnTo>
                  <a:lnTo>
                    <a:pt x="2450418" y="122560"/>
                  </a:lnTo>
                  <a:lnTo>
                    <a:pt x="2462256" y="122590"/>
                  </a:lnTo>
                  <a:lnTo>
                    <a:pt x="2474094" y="122626"/>
                  </a:lnTo>
                  <a:lnTo>
                    <a:pt x="2485931" y="122669"/>
                  </a:lnTo>
                  <a:lnTo>
                    <a:pt x="2497769" y="122719"/>
                  </a:lnTo>
                  <a:lnTo>
                    <a:pt x="2509607" y="122777"/>
                  </a:lnTo>
                  <a:lnTo>
                    <a:pt x="2521445" y="122846"/>
                  </a:lnTo>
                  <a:lnTo>
                    <a:pt x="2533283" y="122927"/>
                  </a:lnTo>
                  <a:lnTo>
                    <a:pt x="2545120" y="123021"/>
                  </a:lnTo>
                  <a:lnTo>
                    <a:pt x="2556958" y="123132"/>
                  </a:lnTo>
                  <a:lnTo>
                    <a:pt x="2568796" y="123263"/>
                  </a:lnTo>
                  <a:lnTo>
                    <a:pt x="2580634" y="123416"/>
                  </a:lnTo>
                  <a:lnTo>
                    <a:pt x="2592471" y="123595"/>
                  </a:lnTo>
                  <a:lnTo>
                    <a:pt x="2604309" y="123805"/>
                  </a:lnTo>
                  <a:lnTo>
                    <a:pt x="2616147" y="124051"/>
                  </a:lnTo>
                  <a:lnTo>
                    <a:pt x="2627985" y="124338"/>
                  </a:lnTo>
                  <a:lnTo>
                    <a:pt x="2639822" y="124675"/>
                  </a:lnTo>
                  <a:lnTo>
                    <a:pt x="2651660" y="125068"/>
                  </a:lnTo>
                  <a:lnTo>
                    <a:pt x="2663498" y="125527"/>
                  </a:lnTo>
                  <a:lnTo>
                    <a:pt x="2675336" y="126061"/>
                  </a:lnTo>
                  <a:lnTo>
                    <a:pt x="2687174" y="126684"/>
                  </a:lnTo>
                  <a:lnTo>
                    <a:pt x="2699011" y="127407"/>
                  </a:lnTo>
                  <a:lnTo>
                    <a:pt x="2710849" y="128246"/>
                  </a:lnTo>
                  <a:lnTo>
                    <a:pt x="2722687" y="129217"/>
                  </a:lnTo>
                  <a:lnTo>
                    <a:pt x="2734525" y="130338"/>
                  </a:lnTo>
                  <a:lnTo>
                    <a:pt x="2746362" y="131628"/>
                  </a:lnTo>
                  <a:lnTo>
                    <a:pt x="2758200" y="133107"/>
                  </a:lnTo>
                  <a:lnTo>
                    <a:pt x="2770038" y="134797"/>
                  </a:lnTo>
                  <a:lnTo>
                    <a:pt x="2781876" y="136720"/>
                  </a:lnTo>
                  <a:lnTo>
                    <a:pt x="2793713" y="138895"/>
                  </a:lnTo>
                  <a:lnTo>
                    <a:pt x="2805551" y="141343"/>
                  </a:lnTo>
                  <a:lnTo>
                    <a:pt x="2817389" y="144079"/>
                  </a:lnTo>
                  <a:lnTo>
                    <a:pt x="2829227" y="147116"/>
                  </a:lnTo>
                  <a:lnTo>
                    <a:pt x="2841065" y="150459"/>
                  </a:lnTo>
                  <a:lnTo>
                    <a:pt x="2852902" y="154108"/>
                  </a:lnTo>
                  <a:lnTo>
                    <a:pt x="2864740" y="158051"/>
                  </a:lnTo>
                  <a:lnTo>
                    <a:pt x="2876578" y="162269"/>
                  </a:lnTo>
                  <a:lnTo>
                    <a:pt x="2888416" y="166731"/>
                  </a:lnTo>
                  <a:lnTo>
                    <a:pt x="2900253" y="171396"/>
                  </a:lnTo>
                  <a:lnTo>
                    <a:pt x="2912091" y="176213"/>
                  </a:lnTo>
                  <a:lnTo>
                    <a:pt x="2923929" y="181125"/>
                  </a:lnTo>
                  <a:lnTo>
                    <a:pt x="2935767" y="186068"/>
                  </a:lnTo>
                  <a:lnTo>
                    <a:pt x="2947604" y="190980"/>
                  </a:lnTo>
                  <a:lnTo>
                    <a:pt x="2959442" y="195797"/>
                  </a:lnTo>
                  <a:lnTo>
                    <a:pt x="2971280" y="200462"/>
                  </a:lnTo>
                  <a:lnTo>
                    <a:pt x="2983118" y="204924"/>
                  </a:lnTo>
                  <a:lnTo>
                    <a:pt x="2994956" y="209142"/>
                  </a:lnTo>
                  <a:lnTo>
                    <a:pt x="3006793" y="213085"/>
                  </a:lnTo>
                  <a:lnTo>
                    <a:pt x="3018631" y="216734"/>
                  </a:lnTo>
                  <a:lnTo>
                    <a:pt x="3030469" y="220077"/>
                  </a:lnTo>
                  <a:lnTo>
                    <a:pt x="3042307" y="223114"/>
                  </a:lnTo>
                  <a:lnTo>
                    <a:pt x="3054144" y="225850"/>
                  </a:lnTo>
                  <a:lnTo>
                    <a:pt x="3065982" y="228298"/>
                  </a:lnTo>
                  <a:lnTo>
                    <a:pt x="3077820" y="230474"/>
                  </a:lnTo>
                  <a:lnTo>
                    <a:pt x="3089658" y="232396"/>
                  </a:lnTo>
                  <a:lnTo>
                    <a:pt x="3101496" y="234086"/>
                  </a:lnTo>
                  <a:lnTo>
                    <a:pt x="3113333" y="235566"/>
                  </a:lnTo>
                  <a:lnTo>
                    <a:pt x="3125171" y="236855"/>
                  </a:lnTo>
                  <a:lnTo>
                    <a:pt x="3137009" y="237976"/>
                  </a:lnTo>
                  <a:lnTo>
                    <a:pt x="3148847" y="238947"/>
                  </a:lnTo>
                  <a:lnTo>
                    <a:pt x="3160684" y="239786"/>
                  </a:lnTo>
                  <a:lnTo>
                    <a:pt x="3172522" y="240509"/>
                  </a:lnTo>
                  <a:lnTo>
                    <a:pt x="3184360" y="241132"/>
                  </a:lnTo>
                  <a:lnTo>
                    <a:pt x="3196198" y="241666"/>
                  </a:lnTo>
                  <a:lnTo>
                    <a:pt x="3208035" y="242125"/>
                  </a:lnTo>
                  <a:lnTo>
                    <a:pt x="3219873" y="242518"/>
                  </a:lnTo>
                  <a:lnTo>
                    <a:pt x="3231711" y="242855"/>
                  </a:lnTo>
                  <a:lnTo>
                    <a:pt x="3243549" y="243142"/>
                  </a:lnTo>
                  <a:lnTo>
                    <a:pt x="3255387" y="243388"/>
                  </a:lnTo>
                  <a:lnTo>
                    <a:pt x="3267224" y="243598"/>
                  </a:lnTo>
                  <a:lnTo>
                    <a:pt x="3279062" y="243777"/>
                  </a:lnTo>
                  <a:lnTo>
                    <a:pt x="3290900" y="243930"/>
                  </a:lnTo>
                  <a:lnTo>
                    <a:pt x="3302738" y="244061"/>
                  </a:lnTo>
                  <a:lnTo>
                    <a:pt x="3314575" y="244172"/>
                  </a:lnTo>
                  <a:lnTo>
                    <a:pt x="3326413" y="244267"/>
                  </a:lnTo>
                  <a:lnTo>
                    <a:pt x="3338251" y="244347"/>
                  </a:lnTo>
                  <a:lnTo>
                    <a:pt x="3350089" y="244416"/>
                  </a:lnTo>
                  <a:lnTo>
                    <a:pt x="3361926" y="244475"/>
                  </a:lnTo>
                  <a:lnTo>
                    <a:pt x="3373764" y="244524"/>
                  </a:lnTo>
                  <a:lnTo>
                    <a:pt x="3385602" y="244567"/>
                  </a:lnTo>
                  <a:lnTo>
                    <a:pt x="3397440" y="244603"/>
                  </a:lnTo>
                  <a:lnTo>
                    <a:pt x="3409278" y="244634"/>
                  </a:lnTo>
                  <a:lnTo>
                    <a:pt x="3421115" y="244660"/>
                  </a:lnTo>
                  <a:lnTo>
                    <a:pt x="3432953" y="244682"/>
                  </a:lnTo>
                  <a:lnTo>
                    <a:pt x="3444791" y="244701"/>
                  </a:lnTo>
                  <a:lnTo>
                    <a:pt x="3456629" y="244717"/>
                  </a:lnTo>
                  <a:lnTo>
                    <a:pt x="3468466" y="244731"/>
                  </a:lnTo>
                  <a:lnTo>
                    <a:pt x="3480304" y="244743"/>
                  </a:lnTo>
                  <a:lnTo>
                    <a:pt x="3492142" y="244753"/>
                  </a:lnTo>
                  <a:lnTo>
                    <a:pt x="3503980" y="244761"/>
                  </a:lnTo>
                  <a:lnTo>
                    <a:pt x="3515818" y="244768"/>
                  </a:lnTo>
                  <a:lnTo>
                    <a:pt x="3515818" y="244809"/>
                  </a:lnTo>
                  <a:lnTo>
                    <a:pt x="3527655" y="244809"/>
                  </a:lnTo>
                  <a:lnTo>
                    <a:pt x="3539493" y="244809"/>
                  </a:lnTo>
                  <a:lnTo>
                    <a:pt x="3551331" y="244809"/>
                  </a:lnTo>
                  <a:lnTo>
                    <a:pt x="3563169" y="244809"/>
                  </a:lnTo>
                  <a:lnTo>
                    <a:pt x="3575006" y="244809"/>
                  </a:lnTo>
                  <a:lnTo>
                    <a:pt x="3586844" y="244809"/>
                  </a:lnTo>
                  <a:lnTo>
                    <a:pt x="3598682" y="244809"/>
                  </a:lnTo>
                  <a:lnTo>
                    <a:pt x="3610520" y="244809"/>
                  </a:lnTo>
                  <a:lnTo>
                    <a:pt x="3622357" y="244809"/>
                  </a:lnTo>
                  <a:lnTo>
                    <a:pt x="3634195" y="244809"/>
                  </a:lnTo>
                  <a:lnTo>
                    <a:pt x="3646033" y="244809"/>
                  </a:lnTo>
                  <a:lnTo>
                    <a:pt x="3657871" y="244809"/>
                  </a:lnTo>
                  <a:lnTo>
                    <a:pt x="3669709" y="244809"/>
                  </a:lnTo>
                  <a:lnTo>
                    <a:pt x="3681546" y="244809"/>
                  </a:lnTo>
                  <a:lnTo>
                    <a:pt x="3693384" y="244809"/>
                  </a:lnTo>
                  <a:lnTo>
                    <a:pt x="3705222" y="244809"/>
                  </a:lnTo>
                  <a:lnTo>
                    <a:pt x="3717060" y="244809"/>
                  </a:lnTo>
                  <a:lnTo>
                    <a:pt x="3728897" y="244809"/>
                  </a:lnTo>
                  <a:lnTo>
                    <a:pt x="3740735" y="244809"/>
                  </a:lnTo>
                  <a:lnTo>
                    <a:pt x="3752573" y="244809"/>
                  </a:lnTo>
                  <a:lnTo>
                    <a:pt x="3764411" y="244809"/>
                  </a:lnTo>
                  <a:lnTo>
                    <a:pt x="3776248" y="244809"/>
                  </a:lnTo>
                  <a:lnTo>
                    <a:pt x="3788086" y="244809"/>
                  </a:lnTo>
                  <a:lnTo>
                    <a:pt x="3799924" y="244809"/>
                  </a:lnTo>
                  <a:lnTo>
                    <a:pt x="3811762" y="244809"/>
                  </a:lnTo>
                  <a:lnTo>
                    <a:pt x="3823600" y="244809"/>
                  </a:lnTo>
                  <a:lnTo>
                    <a:pt x="3835437" y="244809"/>
                  </a:lnTo>
                  <a:lnTo>
                    <a:pt x="3847275" y="244809"/>
                  </a:lnTo>
                  <a:lnTo>
                    <a:pt x="3859113" y="244809"/>
                  </a:lnTo>
                  <a:lnTo>
                    <a:pt x="3870951" y="244809"/>
                  </a:lnTo>
                  <a:lnTo>
                    <a:pt x="3882788" y="244809"/>
                  </a:lnTo>
                  <a:lnTo>
                    <a:pt x="3894626" y="244809"/>
                  </a:lnTo>
                  <a:lnTo>
                    <a:pt x="3906464" y="244809"/>
                  </a:lnTo>
                  <a:lnTo>
                    <a:pt x="3918302" y="244809"/>
                  </a:lnTo>
                  <a:lnTo>
                    <a:pt x="3930139" y="244809"/>
                  </a:lnTo>
                  <a:lnTo>
                    <a:pt x="3941977" y="244809"/>
                  </a:lnTo>
                  <a:lnTo>
                    <a:pt x="3953815" y="244809"/>
                  </a:lnTo>
                  <a:lnTo>
                    <a:pt x="3965653" y="244809"/>
                  </a:lnTo>
                  <a:lnTo>
                    <a:pt x="3977491" y="244809"/>
                  </a:lnTo>
                  <a:lnTo>
                    <a:pt x="3989328" y="244809"/>
                  </a:lnTo>
                  <a:lnTo>
                    <a:pt x="4001166" y="244809"/>
                  </a:lnTo>
                  <a:lnTo>
                    <a:pt x="4013004" y="244809"/>
                  </a:lnTo>
                  <a:lnTo>
                    <a:pt x="4024842" y="244809"/>
                  </a:lnTo>
                  <a:lnTo>
                    <a:pt x="4036679" y="244809"/>
                  </a:lnTo>
                  <a:lnTo>
                    <a:pt x="4048517" y="244809"/>
                  </a:lnTo>
                  <a:lnTo>
                    <a:pt x="4060355" y="244809"/>
                  </a:lnTo>
                  <a:lnTo>
                    <a:pt x="4072193" y="244809"/>
                  </a:lnTo>
                  <a:lnTo>
                    <a:pt x="4084031" y="244809"/>
                  </a:lnTo>
                  <a:lnTo>
                    <a:pt x="4095868" y="244809"/>
                  </a:lnTo>
                  <a:lnTo>
                    <a:pt x="4107706" y="244809"/>
                  </a:lnTo>
                  <a:lnTo>
                    <a:pt x="4119544" y="244809"/>
                  </a:lnTo>
                  <a:lnTo>
                    <a:pt x="4131382" y="244809"/>
                  </a:lnTo>
                  <a:lnTo>
                    <a:pt x="4143219" y="244809"/>
                  </a:lnTo>
                  <a:lnTo>
                    <a:pt x="4155057" y="244809"/>
                  </a:lnTo>
                  <a:lnTo>
                    <a:pt x="4166895" y="244809"/>
                  </a:lnTo>
                  <a:lnTo>
                    <a:pt x="4178733" y="244809"/>
                  </a:lnTo>
                  <a:lnTo>
                    <a:pt x="4190570" y="244809"/>
                  </a:lnTo>
                  <a:lnTo>
                    <a:pt x="4202408" y="244809"/>
                  </a:lnTo>
                  <a:lnTo>
                    <a:pt x="4214246" y="244809"/>
                  </a:lnTo>
                  <a:lnTo>
                    <a:pt x="4226084" y="244809"/>
                  </a:lnTo>
                  <a:lnTo>
                    <a:pt x="4237922" y="244809"/>
                  </a:lnTo>
                  <a:lnTo>
                    <a:pt x="4249759" y="244809"/>
                  </a:lnTo>
                  <a:lnTo>
                    <a:pt x="4261597" y="244809"/>
                  </a:lnTo>
                  <a:lnTo>
                    <a:pt x="4273435" y="244809"/>
                  </a:lnTo>
                  <a:lnTo>
                    <a:pt x="4285273" y="244809"/>
                  </a:lnTo>
                  <a:lnTo>
                    <a:pt x="4297110" y="244809"/>
                  </a:lnTo>
                  <a:lnTo>
                    <a:pt x="4308948" y="244809"/>
                  </a:lnTo>
                  <a:lnTo>
                    <a:pt x="4320786" y="244809"/>
                  </a:lnTo>
                  <a:lnTo>
                    <a:pt x="4332624" y="244809"/>
                  </a:lnTo>
                  <a:lnTo>
                    <a:pt x="4344461" y="244809"/>
                  </a:lnTo>
                  <a:lnTo>
                    <a:pt x="4356299" y="244809"/>
                  </a:lnTo>
                  <a:lnTo>
                    <a:pt x="4368137" y="244809"/>
                  </a:lnTo>
                  <a:lnTo>
                    <a:pt x="4379975" y="244809"/>
                  </a:lnTo>
                  <a:lnTo>
                    <a:pt x="4391813" y="244809"/>
                  </a:lnTo>
                  <a:lnTo>
                    <a:pt x="4403650" y="244809"/>
                  </a:lnTo>
                  <a:lnTo>
                    <a:pt x="4415488" y="244809"/>
                  </a:lnTo>
                  <a:lnTo>
                    <a:pt x="4427326" y="244809"/>
                  </a:lnTo>
                  <a:lnTo>
                    <a:pt x="4439164" y="244809"/>
                  </a:lnTo>
                  <a:lnTo>
                    <a:pt x="4451001" y="244809"/>
                  </a:lnTo>
                  <a:lnTo>
                    <a:pt x="4462839" y="244809"/>
                  </a:lnTo>
                  <a:lnTo>
                    <a:pt x="4474677" y="244809"/>
                  </a:lnTo>
                  <a:lnTo>
                    <a:pt x="4486515" y="244809"/>
                  </a:lnTo>
                  <a:lnTo>
                    <a:pt x="4498352" y="244809"/>
                  </a:lnTo>
                  <a:lnTo>
                    <a:pt x="4510190" y="244809"/>
                  </a:lnTo>
                  <a:lnTo>
                    <a:pt x="4522028" y="244809"/>
                  </a:lnTo>
                  <a:lnTo>
                    <a:pt x="4533866" y="244809"/>
                  </a:lnTo>
                  <a:lnTo>
                    <a:pt x="4545704" y="244809"/>
                  </a:lnTo>
                  <a:lnTo>
                    <a:pt x="4557541" y="244809"/>
                  </a:lnTo>
                  <a:lnTo>
                    <a:pt x="4569379" y="244809"/>
                  </a:lnTo>
                  <a:lnTo>
                    <a:pt x="4581217" y="244809"/>
                  </a:lnTo>
                  <a:lnTo>
                    <a:pt x="4593055" y="244809"/>
                  </a:lnTo>
                  <a:lnTo>
                    <a:pt x="4604892" y="244809"/>
                  </a:lnTo>
                  <a:lnTo>
                    <a:pt x="4616730" y="244809"/>
                  </a:lnTo>
                  <a:lnTo>
                    <a:pt x="4628568" y="244809"/>
                  </a:lnTo>
                  <a:lnTo>
                    <a:pt x="4640406" y="244809"/>
                  </a:lnTo>
                  <a:lnTo>
                    <a:pt x="4652244" y="244809"/>
                  </a:lnTo>
                  <a:lnTo>
                    <a:pt x="4664081" y="244809"/>
                  </a:lnTo>
                  <a:lnTo>
                    <a:pt x="4675919" y="244809"/>
                  </a:lnTo>
                  <a:lnTo>
                    <a:pt x="4687757" y="244809"/>
                  </a:lnTo>
                </a:path>
              </a:pathLst>
            </a:custGeom>
            <a:ln w="40651" cap="flat">
              <a:solidFill>
                <a:srgbClr val="E8E8E8">
                  <a:alpha val="100000"/>
                </a:srgbClr>
              </a:solidFill>
              <a:prstDash val="solid"/>
              <a:round/>
            </a:ln>
          </p:spPr>
          <p:txBody>
            <a:bodyPr/>
            <a:lstStyle/>
            <a:p/>
          </p:txBody>
        </p:sp>
        <p:sp>
          <p:nvSpPr>
            <p:cNvPr id="59" name="pl59"/>
            <p:cNvSpPr/>
            <p:nvPr/>
          </p:nvSpPr>
          <p:spPr>
            <a:xfrm>
              <a:off x="2482252" y="2251789"/>
              <a:ext cx="4687757" cy="489578"/>
            </a:xfrm>
            <a:custGeom>
              <a:avLst/>
              <a:pathLst>
                <a:path w="4687757" h="489578">
                  <a:moveTo>
                    <a:pt x="0" y="367194"/>
                  </a:moveTo>
                  <a:lnTo>
                    <a:pt x="11837" y="367186"/>
                  </a:lnTo>
                  <a:lnTo>
                    <a:pt x="23675" y="367178"/>
                  </a:lnTo>
                  <a:lnTo>
                    <a:pt x="35513" y="367168"/>
                  </a:lnTo>
                  <a:lnTo>
                    <a:pt x="47351" y="367156"/>
                  </a:lnTo>
                  <a:lnTo>
                    <a:pt x="59188" y="367143"/>
                  </a:lnTo>
                  <a:lnTo>
                    <a:pt x="71026" y="367127"/>
                  </a:lnTo>
                  <a:lnTo>
                    <a:pt x="82864" y="367108"/>
                  </a:lnTo>
                  <a:lnTo>
                    <a:pt x="94702" y="367085"/>
                  </a:lnTo>
                  <a:lnTo>
                    <a:pt x="106539" y="367059"/>
                  </a:lnTo>
                  <a:lnTo>
                    <a:pt x="118377" y="367028"/>
                  </a:lnTo>
                  <a:lnTo>
                    <a:pt x="130215" y="366992"/>
                  </a:lnTo>
                  <a:lnTo>
                    <a:pt x="142053" y="366950"/>
                  </a:lnTo>
                  <a:lnTo>
                    <a:pt x="153891" y="366900"/>
                  </a:lnTo>
                  <a:lnTo>
                    <a:pt x="165728" y="366841"/>
                  </a:lnTo>
                  <a:lnTo>
                    <a:pt x="177566" y="366773"/>
                  </a:lnTo>
                  <a:lnTo>
                    <a:pt x="189404" y="366692"/>
                  </a:lnTo>
                  <a:lnTo>
                    <a:pt x="201242" y="366597"/>
                  </a:lnTo>
                  <a:lnTo>
                    <a:pt x="213079" y="366486"/>
                  </a:lnTo>
                  <a:lnTo>
                    <a:pt x="224917" y="366356"/>
                  </a:lnTo>
                  <a:lnTo>
                    <a:pt x="236755" y="366203"/>
                  </a:lnTo>
                  <a:lnTo>
                    <a:pt x="248593" y="366024"/>
                  </a:lnTo>
                  <a:lnTo>
                    <a:pt x="260430" y="365814"/>
                  </a:lnTo>
                  <a:lnTo>
                    <a:pt x="272268" y="365568"/>
                  </a:lnTo>
                  <a:lnTo>
                    <a:pt x="284106" y="365280"/>
                  </a:lnTo>
                  <a:lnTo>
                    <a:pt x="295944" y="364944"/>
                  </a:lnTo>
                  <a:lnTo>
                    <a:pt x="307782" y="364551"/>
                  </a:lnTo>
                  <a:lnTo>
                    <a:pt x="319619" y="364092"/>
                  </a:lnTo>
                  <a:lnTo>
                    <a:pt x="331457" y="363557"/>
                  </a:lnTo>
                  <a:lnTo>
                    <a:pt x="343295" y="362935"/>
                  </a:lnTo>
                  <a:lnTo>
                    <a:pt x="355133" y="362211"/>
                  </a:lnTo>
                  <a:lnTo>
                    <a:pt x="366970" y="361372"/>
                  </a:lnTo>
                  <a:lnTo>
                    <a:pt x="378808" y="360402"/>
                  </a:lnTo>
                  <a:lnTo>
                    <a:pt x="390646" y="359281"/>
                  </a:lnTo>
                  <a:lnTo>
                    <a:pt x="402484" y="357991"/>
                  </a:lnTo>
                  <a:lnTo>
                    <a:pt x="414321" y="356512"/>
                  </a:lnTo>
                  <a:lnTo>
                    <a:pt x="426159" y="354821"/>
                  </a:lnTo>
                  <a:lnTo>
                    <a:pt x="437997" y="352899"/>
                  </a:lnTo>
                  <a:lnTo>
                    <a:pt x="449835" y="350723"/>
                  </a:lnTo>
                  <a:lnTo>
                    <a:pt x="461673" y="348276"/>
                  </a:lnTo>
                  <a:lnTo>
                    <a:pt x="473510" y="345540"/>
                  </a:lnTo>
                  <a:lnTo>
                    <a:pt x="485348" y="342503"/>
                  </a:lnTo>
                  <a:lnTo>
                    <a:pt x="497186" y="339159"/>
                  </a:lnTo>
                  <a:lnTo>
                    <a:pt x="509024" y="335511"/>
                  </a:lnTo>
                  <a:lnTo>
                    <a:pt x="520861" y="331567"/>
                  </a:lnTo>
                  <a:lnTo>
                    <a:pt x="532699" y="327349"/>
                  </a:lnTo>
                  <a:lnTo>
                    <a:pt x="544537" y="322887"/>
                  </a:lnTo>
                  <a:lnTo>
                    <a:pt x="556375" y="318223"/>
                  </a:lnTo>
                  <a:lnTo>
                    <a:pt x="568213" y="313406"/>
                  </a:lnTo>
                  <a:lnTo>
                    <a:pt x="580050" y="308494"/>
                  </a:lnTo>
                  <a:lnTo>
                    <a:pt x="591888" y="303550"/>
                  </a:lnTo>
                  <a:lnTo>
                    <a:pt x="603726" y="298638"/>
                  </a:lnTo>
                  <a:lnTo>
                    <a:pt x="615564" y="293821"/>
                  </a:lnTo>
                  <a:lnTo>
                    <a:pt x="627401" y="289157"/>
                  </a:lnTo>
                  <a:lnTo>
                    <a:pt x="639239" y="284695"/>
                  </a:lnTo>
                  <a:lnTo>
                    <a:pt x="651077" y="280477"/>
                  </a:lnTo>
                  <a:lnTo>
                    <a:pt x="662915" y="276533"/>
                  </a:lnTo>
                  <a:lnTo>
                    <a:pt x="674752" y="272885"/>
                  </a:lnTo>
                  <a:lnTo>
                    <a:pt x="686590" y="269541"/>
                  </a:lnTo>
                  <a:lnTo>
                    <a:pt x="698428" y="266505"/>
                  </a:lnTo>
                  <a:lnTo>
                    <a:pt x="710266" y="263768"/>
                  </a:lnTo>
                  <a:lnTo>
                    <a:pt x="722104" y="261321"/>
                  </a:lnTo>
                  <a:lnTo>
                    <a:pt x="733941" y="259145"/>
                  </a:lnTo>
                  <a:lnTo>
                    <a:pt x="745779" y="257223"/>
                  </a:lnTo>
                  <a:lnTo>
                    <a:pt x="757617" y="255532"/>
                  </a:lnTo>
                  <a:lnTo>
                    <a:pt x="769455" y="254053"/>
                  </a:lnTo>
                  <a:lnTo>
                    <a:pt x="781292" y="252763"/>
                  </a:lnTo>
                  <a:lnTo>
                    <a:pt x="793130" y="251642"/>
                  </a:lnTo>
                  <a:lnTo>
                    <a:pt x="804968" y="250672"/>
                  </a:lnTo>
                  <a:lnTo>
                    <a:pt x="816806" y="249833"/>
                  </a:lnTo>
                  <a:lnTo>
                    <a:pt x="828643" y="249109"/>
                  </a:lnTo>
                  <a:lnTo>
                    <a:pt x="840481" y="248487"/>
                  </a:lnTo>
                  <a:lnTo>
                    <a:pt x="852319" y="247952"/>
                  </a:lnTo>
                  <a:lnTo>
                    <a:pt x="864157" y="247493"/>
                  </a:lnTo>
                  <a:lnTo>
                    <a:pt x="875995" y="247100"/>
                  </a:lnTo>
                  <a:lnTo>
                    <a:pt x="887832" y="246764"/>
                  </a:lnTo>
                  <a:lnTo>
                    <a:pt x="899670" y="246476"/>
                  </a:lnTo>
                  <a:lnTo>
                    <a:pt x="911508" y="246230"/>
                  </a:lnTo>
                  <a:lnTo>
                    <a:pt x="923346" y="246020"/>
                  </a:lnTo>
                  <a:lnTo>
                    <a:pt x="935183" y="245841"/>
                  </a:lnTo>
                  <a:lnTo>
                    <a:pt x="947021" y="245688"/>
                  </a:lnTo>
                  <a:lnTo>
                    <a:pt x="958859" y="245558"/>
                  </a:lnTo>
                  <a:lnTo>
                    <a:pt x="970697" y="245447"/>
                  </a:lnTo>
                  <a:lnTo>
                    <a:pt x="982534" y="245352"/>
                  </a:lnTo>
                  <a:lnTo>
                    <a:pt x="994372" y="245271"/>
                  </a:lnTo>
                  <a:lnTo>
                    <a:pt x="1006210" y="245203"/>
                  </a:lnTo>
                  <a:lnTo>
                    <a:pt x="1018048" y="245144"/>
                  </a:lnTo>
                  <a:lnTo>
                    <a:pt x="1029886" y="245094"/>
                  </a:lnTo>
                  <a:lnTo>
                    <a:pt x="1041723" y="245052"/>
                  </a:lnTo>
                  <a:lnTo>
                    <a:pt x="1053561" y="245016"/>
                  </a:lnTo>
                  <a:lnTo>
                    <a:pt x="1065399" y="244985"/>
                  </a:lnTo>
                  <a:lnTo>
                    <a:pt x="1077237" y="244959"/>
                  </a:lnTo>
                  <a:lnTo>
                    <a:pt x="1089074" y="244936"/>
                  </a:lnTo>
                  <a:lnTo>
                    <a:pt x="1100912" y="244918"/>
                  </a:lnTo>
                  <a:lnTo>
                    <a:pt x="1112750" y="244901"/>
                  </a:lnTo>
                  <a:lnTo>
                    <a:pt x="1124588" y="244888"/>
                  </a:lnTo>
                  <a:lnTo>
                    <a:pt x="1136426" y="244876"/>
                  </a:lnTo>
                  <a:lnTo>
                    <a:pt x="1148263" y="244866"/>
                  </a:lnTo>
                  <a:lnTo>
                    <a:pt x="1160101" y="244858"/>
                  </a:lnTo>
                  <a:lnTo>
                    <a:pt x="1171939" y="244850"/>
                  </a:lnTo>
                  <a:lnTo>
                    <a:pt x="1171939" y="244891"/>
                  </a:lnTo>
                  <a:lnTo>
                    <a:pt x="1183777" y="244906"/>
                  </a:lnTo>
                  <a:lnTo>
                    <a:pt x="1195614" y="244923"/>
                  </a:lnTo>
                  <a:lnTo>
                    <a:pt x="1207452" y="244943"/>
                  </a:lnTo>
                  <a:lnTo>
                    <a:pt x="1219290" y="244966"/>
                  </a:lnTo>
                  <a:lnTo>
                    <a:pt x="1231128" y="244993"/>
                  </a:lnTo>
                  <a:lnTo>
                    <a:pt x="1242965" y="245026"/>
                  </a:lnTo>
                  <a:lnTo>
                    <a:pt x="1254803" y="245064"/>
                  </a:lnTo>
                  <a:lnTo>
                    <a:pt x="1266641" y="245108"/>
                  </a:lnTo>
                  <a:lnTo>
                    <a:pt x="1278479" y="245161"/>
                  </a:lnTo>
                  <a:lnTo>
                    <a:pt x="1290317" y="245222"/>
                  </a:lnTo>
                  <a:lnTo>
                    <a:pt x="1302154" y="245294"/>
                  </a:lnTo>
                  <a:lnTo>
                    <a:pt x="1313992" y="245379"/>
                  </a:lnTo>
                  <a:lnTo>
                    <a:pt x="1325830" y="245479"/>
                  </a:lnTo>
                  <a:lnTo>
                    <a:pt x="1337668" y="245596"/>
                  </a:lnTo>
                  <a:lnTo>
                    <a:pt x="1349505" y="245733"/>
                  </a:lnTo>
                  <a:lnTo>
                    <a:pt x="1361343" y="245895"/>
                  </a:lnTo>
                  <a:lnTo>
                    <a:pt x="1373181" y="246084"/>
                  </a:lnTo>
                  <a:lnTo>
                    <a:pt x="1385019" y="246307"/>
                  </a:lnTo>
                  <a:lnTo>
                    <a:pt x="1396856" y="246567"/>
                  </a:lnTo>
                  <a:lnTo>
                    <a:pt x="1408694" y="246873"/>
                  </a:lnTo>
                  <a:lnTo>
                    <a:pt x="1420532" y="247231"/>
                  </a:lnTo>
                  <a:lnTo>
                    <a:pt x="1432370" y="247651"/>
                  </a:lnTo>
                  <a:lnTo>
                    <a:pt x="1444208" y="248143"/>
                  </a:lnTo>
                  <a:lnTo>
                    <a:pt x="1456045" y="248719"/>
                  </a:lnTo>
                  <a:lnTo>
                    <a:pt x="1467883" y="249391"/>
                  </a:lnTo>
                  <a:lnTo>
                    <a:pt x="1479721" y="250178"/>
                  </a:lnTo>
                  <a:lnTo>
                    <a:pt x="1491559" y="251095"/>
                  </a:lnTo>
                  <a:lnTo>
                    <a:pt x="1503396" y="252164"/>
                  </a:lnTo>
                  <a:lnTo>
                    <a:pt x="1515234" y="253409"/>
                  </a:lnTo>
                  <a:lnTo>
                    <a:pt x="1527072" y="254856"/>
                  </a:lnTo>
                  <a:lnTo>
                    <a:pt x="1538910" y="256534"/>
                  </a:lnTo>
                  <a:lnTo>
                    <a:pt x="1550748" y="258476"/>
                  </a:lnTo>
                  <a:lnTo>
                    <a:pt x="1562585" y="260717"/>
                  </a:lnTo>
                  <a:lnTo>
                    <a:pt x="1574423" y="263297"/>
                  </a:lnTo>
                  <a:lnTo>
                    <a:pt x="1586261" y="266256"/>
                  </a:lnTo>
                  <a:lnTo>
                    <a:pt x="1598099" y="269636"/>
                  </a:lnTo>
                  <a:lnTo>
                    <a:pt x="1609936" y="273481"/>
                  </a:lnTo>
                  <a:lnTo>
                    <a:pt x="1621774" y="277832"/>
                  </a:lnTo>
                  <a:lnTo>
                    <a:pt x="1633612" y="282727"/>
                  </a:lnTo>
                  <a:lnTo>
                    <a:pt x="1645450" y="288200"/>
                  </a:lnTo>
                  <a:lnTo>
                    <a:pt x="1657287" y="294273"/>
                  </a:lnTo>
                  <a:lnTo>
                    <a:pt x="1669125" y="300960"/>
                  </a:lnTo>
                  <a:lnTo>
                    <a:pt x="1680963" y="308257"/>
                  </a:lnTo>
                  <a:lnTo>
                    <a:pt x="1692801" y="316144"/>
                  </a:lnTo>
                  <a:lnTo>
                    <a:pt x="1704639" y="324580"/>
                  </a:lnTo>
                  <a:lnTo>
                    <a:pt x="1716476" y="333504"/>
                  </a:lnTo>
                  <a:lnTo>
                    <a:pt x="1728314" y="342833"/>
                  </a:lnTo>
                  <a:lnTo>
                    <a:pt x="1740152" y="352468"/>
                  </a:lnTo>
                  <a:lnTo>
                    <a:pt x="1751990" y="362291"/>
                  </a:lnTo>
                  <a:lnTo>
                    <a:pt x="1763827" y="372179"/>
                  </a:lnTo>
                  <a:lnTo>
                    <a:pt x="1775665" y="382002"/>
                  </a:lnTo>
                  <a:lnTo>
                    <a:pt x="1787503" y="391636"/>
                  </a:lnTo>
                  <a:lnTo>
                    <a:pt x="1799341" y="400965"/>
                  </a:lnTo>
                  <a:lnTo>
                    <a:pt x="1811178" y="409889"/>
                  </a:lnTo>
                  <a:lnTo>
                    <a:pt x="1823016" y="418326"/>
                  </a:lnTo>
                  <a:lnTo>
                    <a:pt x="1834854" y="426212"/>
                  </a:lnTo>
                  <a:lnTo>
                    <a:pt x="1846692" y="433510"/>
                  </a:lnTo>
                  <a:lnTo>
                    <a:pt x="1858530" y="440196"/>
                  </a:lnTo>
                  <a:lnTo>
                    <a:pt x="1870367" y="446270"/>
                  </a:lnTo>
                  <a:lnTo>
                    <a:pt x="1882205" y="451742"/>
                  </a:lnTo>
                  <a:lnTo>
                    <a:pt x="1894043" y="456638"/>
                  </a:lnTo>
                  <a:lnTo>
                    <a:pt x="1905881" y="460989"/>
                  </a:lnTo>
                  <a:lnTo>
                    <a:pt x="1917718" y="464833"/>
                  </a:lnTo>
                  <a:lnTo>
                    <a:pt x="1929556" y="468214"/>
                  </a:lnTo>
                  <a:lnTo>
                    <a:pt x="1941394" y="471173"/>
                  </a:lnTo>
                  <a:lnTo>
                    <a:pt x="1953232" y="473752"/>
                  </a:lnTo>
                  <a:lnTo>
                    <a:pt x="1965069" y="475994"/>
                  </a:lnTo>
                  <a:lnTo>
                    <a:pt x="1976907" y="477936"/>
                  </a:lnTo>
                  <a:lnTo>
                    <a:pt x="1988745" y="479614"/>
                  </a:lnTo>
                  <a:lnTo>
                    <a:pt x="2000583" y="481060"/>
                  </a:lnTo>
                  <a:lnTo>
                    <a:pt x="2012421" y="482305"/>
                  </a:lnTo>
                  <a:lnTo>
                    <a:pt x="2024258" y="483374"/>
                  </a:lnTo>
                  <a:lnTo>
                    <a:pt x="2036096" y="484292"/>
                  </a:lnTo>
                  <a:lnTo>
                    <a:pt x="2047934" y="485078"/>
                  </a:lnTo>
                  <a:lnTo>
                    <a:pt x="2059772" y="485751"/>
                  </a:lnTo>
                  <a:lnTo>
                    <a:pt x="2071609" y="486326"/>
                  </a:lnTo>
                  <a:lnTo>
                    <a:pt x="2083447" y="486818"/>
                  </a:lnTo>
                  <a:lnTo>
                    <a:pt x="2095285" y="487238"/>
                  </a:lnTo>
                  <a:lnTo>
                    <a:pt x="2107123" y="487596"/>
                  </a:lnTo>
                  <a:lnTo>
                    <a:pt x="2118961" y="487902"/>
                  </a:lnTo>
                  <a:lnTo>
                    <a:pt x="2130798" y="488163"/>
                  </a:lnTo>
                  <a:lnTo>
                    <a:pt x="2142636" y="488385"/>
                  </a:lnTo>
                  <a:lnTo>
                    <a:pt x="2154474" y="488575"/>
                  </a:lnTo>
                  <a:lnTo>
                    <a:pt x="2166312" y="488736"/>
                  </a:lnTo>
                  <a:lnTo>
                    <a:pt x="2178149" y="488873"/>
                  </a:lnTo>
                  <a:lnTo>
                    <a:pt x="2189987" y="488991"/>
                  </a:lnTo>
                  <a:lnTo>
                    <a:pt x="2201825" y="489090"/>
                  </a:lnTo>
                  <a:lnTo>
                    <a:pt x="2213663" y="489175"/>
                  </a:lnTo>
                  <a:lnTo>
                    <a:pt x="2225500" y="489247"/>
                  </a:lnTo>
                  <a:lnTo>
                    <a:pt x="2237338" y="489309"/>
                  </a:lnTo>
                  <a:lnTo>
                    <a:pt x="2249176" y="489361"/>
                  </a:lnTo>
                  <a:lnTo>
                    <a:pt x="2261014" y="489406"/>
                  </a:lnTo>
                  <a:lnTo>
                    <a:pt x="2272852" y="489444"/>
                  </a:lnTo>
                  <a:lnTo>
                    <a:pt x="2284689" y="489476"/>
                  </a:lnTo>
                  <a:lnTo>
                    <a:pt x="2296527" y="489503"/>
                  </a:lnTo>
                  <a:lnTo>
                    <a:pt x="2308365" y="489527"/>
                  </a:lnTo>
                  <a:lnTo>
                    <a:pt x="2320203" y="489547"/>
                  </a:lnTo>
                  <a:lnTo>
                    <a:pt x="2332040" y="489564"/>
                  </a:lnTo>
                  <a:lnTo>
                    <a:pt x="2343878" y="489578"/>
                  </a:lnTo>
                  <a:lnTo>
                    <a:pt x="2343878" y="489537"/>
                  </a:lnTo>
                  <a:lnTo>
                    <a:pt x="2355716" y="489515"/>
                  </a:lnTo>
                  <a:lnTo>
                    <a:pt x="2367554" y="489490"/>
                  </a:lnTo>
                  <a:lnTo>
                    <a:pt x="2379391" y="489460"/>
                  </a:lnTo>
                  <a:lnTo>
                    <a:pt x="2391229" y="489425"/>
                  </a:lnTo>
                  <a:lnTo>
                    <a:pt x="2403067" y="489384"/>
                  </a:lnTo>
                  <a:lnTo>
                    <a:pt x="2414905" y="489336"/>
                  </a:lnTo>
                  <a:lnTo>
                    <a:pt x="2426743" y="489279"/>
                  </a:lnTo>
                  <a:lnTo>
                    <a:pt x="2438580" y="489212"/>
                  </a:lnTo>
                  <a:lnTo>
                    <a:pt x="2450418" y="489133"/>
                  </a:lnTo>
                  <a:lnTo>
                    <a:pt x="2462256" y="489041"/>
                  </a:lnTo>
                  <a:lnTo>
                    <a:pt x="2474094" y="488933"/>
                  </a:lnTo>
                  <a:lnTo>
                    <a:pt x="2485931" y="488805"/>
                  </a:lnTo>
                  <a:lnTo>
                    <a:pt x="2497769" y="488656"/>
                  </a:lnTo>
                  <a:lnTo>
                    <a:pt x="2509607" y="488480"/>
                  </a:lnTo>
                  <a:lnTo>
                    <a:pt x="2521445" y="488274"/>
                  </a:lnTo>
                  <a:lnTo>
                    <a:pt x="2533283" y="488032"/>
                  </a:lnTo>
                  <a:lnTo>
                    <a:pt x="2545120" y="487748"/>
                  </a:lnTo>
                  <a:lnTo>
                    <a:pt x="2556958" y="487414"/>
                  </a:lnTo>
                  <a:lnTo>
                    <a:pt x="2568796" y="487023"/>
                  </a:lnTo>
                  <a:lnTo>
                    <a:pt x="2580634" y="486565"/>
                  </a:lnTo>
                  <a:lnTo>
                    <a:pt x="2592471" y="486027"/>
                  </a:lnTo>
                  <a:lnTo>
                    <a:pt x="2604309" y="485397"/>
                  </a:lnTo>
                  <a:lnTo>
                    <a:pt x="2616147" y="484659"/>
                  </a:lnTo>
                  <a:lnTo>
                    <a:pt x="2627985" y="483796"/>
                  </a:lnTo>
                  <a:lnTo>
                    <a:pt x="2639822" y="482787"/>
                  </a:lnTo>
                  <a:lnTo>
                    <a:pt x="2651660" y="481608"/>
                  </a:lnTo>
                  <a:lnTo>
                    <a:pt x="2663498" y="480232"/>
                  </a:lnTo>
                  <a:lnTo>
                    <a:pt x="2675336" y="478627"/>
                  </a:lnTo>
                  <a:lnTo>
                    <a:pt x="2687174" y="476760"/>
                  </a:lnTo>
                  <a:lnTo>
                    <a:pt x="2699011" y="474590"/>
                  </a:lnTo>
                  <a:lnTo>
                    <a:pt x="2710849" y="472073"/>
                  </a:lnTo>
                  <a:lnTo>
                    <a:pt x="2722687" y="469161"/>
                  </a:lnTo>
                  <a:lnTo>
                    <a:pt x="2734525" y="465799"/>
                  </a:lnTo>
                  <a:lnTo>
                    <a:pt x="2746362" y="461929"/>
                  </a:lnTo>
                  <a:lnTo>
                    <a:pt x="2758200" y="457491"/>
                  </a:lnTo>
                  <a:lnTo>
                    <a:pt x="2770038" y="452420"/>
                  </a:lnTo>
                  <a:lnTo>
                    <a:pt x="2781876" y="446653"/>
                  </a:lnTo>
                  <a:lnTo>
                    <a:pt x="2793713" y="440126"/>
                  </a:lnTo>
                  <a:lnTo>
                    <a:pt x="2805551" y="432783"/>
                  </a:lnTo>
                  <a:lnTo>
                    <a:pt x="2817389" y="424574"/>
                  </a:lnTo>
                  <a:lnTo>
                    <a:pt x="2829227" y="415464"/>
                  </a:lnTo>
                  <a:lnTo>
                    <a:pt x="2841065" y="405434"/>
                  </a:lnTo>
                  <a:lnTo>
                    <a:pt x="2852902" y="394489"/>
                  </a:lnTo>
                  <a:lnTo>
                    <a:pt x="2864740" y="382658"/>
                  </a:lnTo>
                  <a:lnTo>
                    <a:pt x="2876578" y="370004"/>
                  </a:lnTo>
                  <a:lnTo>
                    <a:pt x="2888416" y="356618"/>
                  </a:lnTo>
                  <a:lnTo>
                    <a:pt x="2900253" y="342624"/>
                  </a:lnTo>
                  <a:lnTo>
                    <a:pt x="2912091" y="328173"/>
                  </a:lnTo>
                  <a:lnTo>
                    <a:pt x="2923929" y="313438"/>
                  </a:lnTo>
                  <a:lnTo>
                    <a:pt x="2935767" y="298606"/>
                  </a:lnTo>
                  <a:lnTo>
                    <a:pt x="2947604" y="283871"/>
                  </a:lnTo>
                  <a:lnTo>
                    <a:pt x="2959442" y="269420"/>
                  </a:lnTo>
                  <a:lnTo>
                    <a:pt x="2971280" y="255426"/>
                  </a:lnTo>
                  <a:lnTo>
                    <a:pt x="2983118" y="242040"/>
                  </a:lnTo>
                  <a:lnTo>
                    <a:pt x="2994956" y="229386"/>
                  </a:lnTo>
                  <a:lnTo>
                    <a:pt x="3006793" y="217555"/>
                  </a:lnTo>
                  <a:lnTo>
                    <a:pt x="3018631" y="206610"/>
                  </a:lnTo>
                  <a:lnTo>
                    <a:pt x="3030469" y="196580"/>
                  </a:lnTo>
                  <a:lnTo>
                    <a:pt x="3042307" y="187470"/>
                  </a:lnTo>
                  <a:lnTo>
                    <a:pt x="3054144" y="179261"/>
                  </a:lnTo>
                  <a:lnTo>
                    <a:pt x="3065982" y="171918"/>
                  </a:lnTo>
                  <a:lnTo>
                    <a:pt x="3077820" y="165391"/>
                  </a:lnTo>
                  <a:lnTo>
                    <a:pt x="3089658" y="159624"/>
                  </a:lnTo>
                  <a:lnTo>
                    <a:pt x="3101496" y="154553"/>
                  </a:lnTo>
                  <a:lnTo>
                    <a:pt x="3113333" y="150115"/>
                  </a:lnTo>
                  <a:lnTo>
                    <a:pt x="3125171" y="146246"/>
                  </a:lnTo>
                  <a:lnTo>
                    <a:pt x="3137009" y="142883"/>
                  </a:lnTo>
                  <a:lnTo>
                    <a:pt x="3148847" y="139971"/>
                  </a:lnTo>
                  <a:lnTo>
                    <a:pt x="3160684" y="137454"/>
                  </a:lnTo>
                  <a:lnTo>
                    <a:pt x="3172522" y="135284"/>
                  </a:lnTo>
                  <a:lnTo>
                    <a:pt x="3184360" y="133417"/>
                  </a:lnTo>
                  <a:lnTo>
                    <a:pt x="3196198" y="131812"/>
                  </a:lnTo>
                  <a:lnTo>
                    <a:pt x="3208035" y="130436"/>
                  </a:lnTo>
                  <a:lnTo>
                    <a:pt x="3219873" y="129257"/>
                  </a:lnTo>
                  <a:lnTo>
                    <a:pt x="3231711" y="128248"/>
                  </a:lnTo>
                  <a:lnTo>
                    <a:pt x="3243549" y="127385"/>
                  </a:lnTo>
                  <a:lnTo>
                    <a:pt x="3255387" y="126647"/>
                  </a:lnTo>
                  <a:lnTo>
                    <a:pt x="3267224" y="126017"/>
                  </a:lnTo>
                  <a:lnTo>
                    <a:pt x="3279062" y="125479"/>
                  </a:lnTo>
                  <a:lnTo>
                    <a:pt x="3290900" y="125021"/>
                  </a:lnTo>
                  <a:lnTo>
                    <a:pt x="3302738" y="124630"/>
                  </a:lnTo>
                  <a:lnTo>
                    <a:pt x="3314575" y="124296"/>
                  </a:lnTo>
                  <a:lnTo>
                    <a:pt x="3326413" y="124012"/>
                  </a:lnTo>
                  <a:lnTo>
                    <a:pt x="3338251" y="123770"/>
                  </a:lnTo>
                  <a:lnTo>
                    <a:pt x="3350089" y="123564"/>
                  </a:lnTo>
                  <a:lnTo>
                    <a:pt x="3361926" y="123388"/>
                  </a:lnTo>
                  <a:lnTo>
                    <a:pt x="3373764" y="123239"/>
                  </a:lnTo>
                  <a:lnTo>
                    <a:pt x="3385602" y="123111"/>
                  </a:lnTo>
                  <a:lnTo>
                    <a:pt x="3397440" y="123003"/>
                  </a:lnTo>
                  <a:lnTo>
                    <a:pt x="3409278" y="122911"/>
                  </a:lnTo>
                  <a:lnTo>
                    <a:pt x="3421115" y="122832"/>
                  </a:lnTo>
                  <a:lnTo>
                    <a:pt x="3432953" y="122765"/>
                  </a:lnTo>
                  <a:lnTo>
                    <a:pt x="3444791" y="122709"/>
                  </a:lnTo>
                  <a:lnTo>
                    <a:pt x="3456629" y="122660"/>
                  </a:lnTo>
                  <a:lnTo>
                    <a:pt x="3468466" y="122619"/>
                  </a:lnTo>
                  <a:lnTo>
                    <a:pt x="3480304" y="122584"/>
                  </a:lnTo>
                  <a:lnTo>
                    <a:pt x="3492142" y="122554"/>
                  </a:lnTo>
                  <a:lnTo>
                    <a:pt x="3503980" y="122529"/>
                  </a:lnTo>
                  <a:lnTo>
                    <a:pt x="3515818" y="122507"/>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60" name="pl60"/>
            <p:cNvSpPr/>
            <p:nvPr/>
          </p:nvSpPr>
          <p:spPr>
            <a:xfrm>
              <a:off x="2482252" y="3231193"/>
              <a:ext cx="4687757" cy="734470"/>
            </a:xfrm>
            <a:custGeom>
              <a:avLst/>
              <a:pathLst>
                <a:path w="4687757" h="734470">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358"/>
                  </a:lnTo>
                  <a:lnTo>
                    <a:pt x="2355716" y="367379"/>
                  </a:lnTo>
                  <a:lnTo>
                    <a:pt x="2367554" y="367405"/>
                  </a:lnTo>
                  <a:lnTo>
                    <a:pt x="2379391" y="367435"/>
                  </a:lnTo>
                  <a:lnTo>
                    <a:pt x="2391229" y="367470"/>
                  </a:lnTo>
                  <a:lnTo>
                    <a:pt x="2403067" y="367511"/>
                  </a:lnTo>
                  <a:lnTo>
                    <a:pt x="2414905" y="367559"/>
                  </a:lnTo>
                  <a:lnTo>
                    <a:pt x="2426743" y="367616"/>
                  </a:lnTo>
                  <a:lnTo>
                    <a:pt x="2438580" y="367683"/>
                  </a:lnTo>
                  <a:lnTo>
                    <a:pt x="2450418" y="367762"/>
                  </a:lnTo>
                  <a:lnTo>
                    <a:pt x="2462256" y="367854"/>
                  </a:lnTo>
                  <a:lnTo>
                    <a:pt x="2474094" y="367962"/>
                  </a:lnTo>
                  <a:lnTo>
                    <a:pt x="2485931" y="368090"/>
                  </a:lnTo>
                  <a:lnTo>
                    <a:pt x="2497769" y="368239"/>
                  </a:lnTo>
                  <a:lnTo>
                    <a:pt x="2509607" y="368415"/>
                  </a:lnTo>
                  <a:lnTo>
                    <a:pt x="2521445" y="368621"/>
                  </a:lnTo>
                  <a:lnTo>
                    <a:pt x="2533283" y="368863"/>
                  </a:lnTo>
                  <a:lnTo>
                    <a:pt x="2545120" y="369147"/>
                  </a:lnTo>
                  <a:lnTo>
                    <a:pt x="2556958" y="369481"/>
                  </a:lnTo>
                  <a:lnTo>
                    <a:pt x="2568796" y="369872"/>
                  </a:lnTo>
                  <a:lnTo>
                    <a:pt x="2580634" y="370330"/>
                  </a:lnTo>
                  <a:lnTo>
                    <a:pt x="2592471" y="370868"/>
                  </a:lnTo>
                  <a:lnTo>
                    <a:pt x="2604309" y="371498"/>
                  </a:lnTo>
                  <a:lnTo>
                    <a:pt x="2616147" y="372235"/>
                  </a:lnTo>
                  <a:lnTo>
                    <a:pt x="2627985" y="373099"/>
                  </a:lnTo>
                  <a:lnTo>
                    <a:pt x="2639822" y="374108"/>
                  </a:lnTo>
                  <a:lnTo>
                    <a:pt x="2651660" y="375287"/>
                  </a:lnTo>
                  <a:lnTo>
                    <a:pt x="2663498" y="376663"/>
                  </a:lnTo>
                  <a:lnTo>
                    <a:pt x="2675336" y="378267"/>
                  </a:lnTo>
                  <a:lnTo>
                    <a:pt x="2687174" y="380135"/>
                  </a:lnTo>
                  <a:lnTo>
                    <a:pt x="2699011" y="382305"/>
                  </a:lnTo>
                  <a:lnTo>
                    <a:pt x="2710849" y="384822"/>
                  </a:lnTo>
                  <a:lnTo>
                    <a:pt x="2722687" y="387734"/>
                  </a:lnTo>
                  <a:lnTo>
                    <a:pt x="2734525" y="391096"/>
                  </a:lnTo>
                  <a:lnTo>
                    <a:pt x="2746362" y="394966"/>
                  </a:lnTo>
                  <a:lnTo>
                    <a:pt x="2758200" y="399404"/>
                  </a:lnTo>
                  <a:lnTo>
                    <a:pt x="2770038" y="404475"/>
                  </a:lnTo>
                  <a:lnTo>
                    <a:pt x="2781876" y="410242"/>
                  </a:lnTo>
                  <a:lnTo>
                    <a:pt x="2793713" y="416769"/>
                  </a:lnTo>
                  <a:lnTo>
                    <a:pt x="2805551" y="424112"/>
                  </a:lnTo>
                  <a:lnTo>
                    <a:pt x="2817389" y="432320"/>
                  </a:lnTo>
                  <a:lnTo>
                    <a:pt x="2829227" y="441431"/>
                  </a:lnTo>
                  <a:lnTo>
                    <a:pt x="2841065" y="451461"/>
                  </a:lnTo>
                  <a:lnTo>
                    <a:pt x="2852902" y="462406"/>
                  </a:lnTo>
                  <a:lnTo>
                    <a:pt x="2864740" y="474237"/>
                  </a:lnTo>
                  <a:lnTo>
                    <a:pt x="2876578" y="486891"/>
                  </a:lnTo>
                  <a:lnTo>
                    <a:pt x="2888416" y="500277"/>
                  </a:lnTo>
                  <a:lnTo>
                    <a:pt x="2900253" y="514271"/>
                  </a:lnTo>
                  <a:lnTo>
                    <a:pt x="2912091" y="528722"/>
                  </a:lnTo>
                  <a:lnTo>
                    <a:pt x="2923929" y="543457"/>
                  </a:lnTo>
                  <a:lnTo>
                    <a:pt x="2935767" y="558289"/>
                  </a:lnTo>
                  <a:lnTo>
                    <a:pt x="2947604" y="573024"/>
                  </a:lnTo>
                  <a:lnTo>
                    <a:pt x="2959442" y="587475"/>
                  </a:lnTo>
                  <a:lnTo>
                    <a:pt x="2971280" y="601469"/>
                  </a:lnTo>
                  <a:lnTo>
                    <a:pt x="2983118" y="614855"/>
                  </a:lnTo>
                  <a:lnTo>
                    <a:pt x="2994956" y="627509"/>
                  </a:lnTo>
                  <a:lnTo>
                    <a:pt x="3006793" y="639339"/>
                  </a:lnTo>
                  <a:lnTo>
                    <a:pt x="3018631" y="650285"/>
                  </a:lnTo>
                  <a:lnTo>
                    <a:pt x="3030469" y="660315"/>
                  </a:lnTo>
                  <a:lnTo>
                    <a:pt x="3042307" y="669425"/>
                  </a:lnTo>
                  <a:lnTo>
                    <a:pt x="3054144" y="677634"/>
                  </a:lnTo>
                  <a:lnTo>
                    <a:pt x="3065982" y="684977"/>
                  </a:lnTo>
                  <a:lnTo>
                    <a:pt x="3077820" y="691504"/>
                  </a:lnTo>
                  <a:lnTo>
                    <a:pt x="3089658" y="697271"/>
                  </a:lnTo>
                  <a:lnTo>
                    <a:pt x="3101496" y="702342"/>
                  </a:lnTo>
                  <a:lnTo>
                    <a:pt x="3113333" y="706780"/>
                  </a:lnTo>
                  <a:lnTo>
                    <a:pt x="3125171" y="710649"/>
                  </a:lnTo>
                  <a:lnTo>
                    <a:pt x="3137009" y="714012"/>
                  </a:lnTo>
                  <a:lnTo>
                    <a:pt x="3148847" y="716924"/>
                  </a:lnTo>
                  <a:lnTo>
                    <a:pt x="3160684" y="719441"/>
                  </a:lnTo>
                  <a:lnTo>
                    <a:pt x="3172522" y="721611"/>
                  </a:lnTo>
                  <a:lnTo>
                    <a:pt x="3184360" y="723478"/>
                  </a:lnTo>
                  <a:lnTo>
                    <a:pt x="3196198" y="725082"/>
                  </a:lnTo>
                  <a:lnTo>
                    <a:pt x="3208035" y="726459"/>
                  </a:lnTo>
                  <a:lnTo>
                    <a:pt x="3219873" y="727638"/>
                  </a:lnTo>
                  <a:lnTo>
                    <a:pt x="3231711" y="728647"/>
                  </a:lnTo>
                  <a:lnTo>
                    <a:pt x="3243549" y="729510"/>
                  </a:lnTo>
                  <a:lnTo>
                    <a:pt x="3255387" y="730248"/>
                  </a:lnTo>
                  <a:lnTo>
                    <a:pt x="3267224" y="730878"/>
                  </a:lnTo>
                  <a:lnTo>
                    <a:pt x="3279062" y="731415"/>
                  </a:lnTo>
                  <a:lnTo>
                    <a:pt x="3290900" y="731874"/>
                  </a:lnTo>
                  <a:lnTo>
                    <a:pt x="3302738" y="732265"/>
                  </a:lnTo>
                  <a:lnTo>
                    <a:pt x="3314575" y="732599"/>
                  </a:lnTo>
                  <a:lnTo>
                    <a:pt x="3326413" y="732883"/>
                  </a:lnTo>
                  <a:lnTo>
                    <a:pt x="3338251" y="733125"/>
                  </a:lnTo>
                  <a:lnTo>
                    <a:pt x="3350089" y="733331"/>
                  </a:lnTo>
                  <a:lnTo>
                    <a:pt x="3361926" y="733507"/>
                  </a:lnTo>
                  <a:lnTo>
                    <a:pt x="3373764" y="733656"/>
                  </a:lnTo>
                  <a:lnTo>
                    <a:pt x="3385602" y="733783"/>
                  </a:lnTo>
                  <a:lnTo>
                    <a:pt x="3397440" y="733892"/>
                  </a:lnTo>
                  <a:lnTo>
                    <a:pt x="3409278" y="733984"/>
                  </a:lnTo>
                  <a:lnTo>
                    <a:pt x="3421115" y="734063"/>
                  </a:lnTo>
                  <a:lnTo>
                    <a:pt x="3432953" y="734130"/>
                  </a:lnTo>
                  <a:lnTo>
                    <a:pt x="3444791" y="734186"/>
                  </a:lnTo>
                  <a:lnTo>
                    <a:pt x="3456629" y="734235"/>
                  </a:lnTo>
                  <a:lnTo>
                    <a:pt x="3468466" y="734276"/>
                  </a:lnTo>
                  <a:lnTo>
                    <a:pt x="3480304" y="734311"/>
                  </a:lnTo>
                  <a:lnTo>
                    <a:pt x="3492142" y="734341"/>
                  </a:lnTo>
                  <a:lnTo>
                    <a:pt x="3503980" y="734366"/>
                  </a:lnTo>
                  <a:lnTo>
                    <a:pt x="3515818" y="734388"/>
                  </a:lnTo>
                  <a:lnTo>
                    <a:pt x="3515818" y="734470"/>
                  </a:lnTo>
                  <a:lnTo>
                    <a:pt x="3527655" y="734463"/>
                  </a:lnTo>
                  <a:lnTo>
                    <a:pt x="3539493" y="734454"/>
                  </a:lnTo>
                  <a:lnTo>
                    <a:pt x="3551331" y="734444"/>
                  </a:lnTo>
                  <a:lnTo>
                    <a:pt x="3563169" y="734433"/>
                  </a:lnTo>
                  <a:lnTo>
                    <a:pt x="3575006" y="734419"/>
                  </a:lnTo>
                  <a:lnTo>
                    <a:pt x="3586844" y="734403"/>
                  </a:lnTo>
                  <a:lnTo>
                    <a:pt x="3598682" y="734384"/>
                  </a:lnTo>
                  <a:lnTo>
                    <a:pt x="3610520" y="734362"/>
                  </a:lnTo>
                  <a:lnTo>
                    <a:pt x="3622357" y="734335"/>
                  </a:lnTo>
                  <a:lnTo>
                    <a:pt x="3634195" y="734305"/>
                  </a:lnTo>
                  <a:lnTo>
                    <a:pt x="3646033" y="734269"/>
                  </a:lnTo>
                  <a:lnTo>
                    <a:pt x="3657871" y="734226"/>
                  </a:lnTo>
                  <a:lnTo>
                    <a:pt x="3669709" y="734176"/>
                  </a:lnTo>
                  <a:lnTo>
                    <a:pt x="3681546" y="734118"/>
                  </a:lnTo>
                  <a:lnTo>
                    <a:pt x="3693384" y="734049"/>
                  </a:lnTo>
                  <a:lnTo>
                    <a:pt x="3705222" y="733968"/>
                  </a:lnTo>
                  <a:lnTo>
                    <a:pt x="3717060" y="733874"/>
                  </a:lnTo>
                  <a:lnTo>
                    <a:pt x="3728897" y="733762"/>
                  </a:lnTo>
                  <a:lnTo>
                    <a:pt x="3740735" y="733632"/>
                  </a:lnTo>
                  <a:lnTo>
                    <a:pt x="3752573" y="733479"/>
                  </a:lnTo>
                  <a:lnTo>
                    <a:pt x="3764411" y="733300"/>
                  </a:lnTo>
                  <a:lnTo>
                    <a:pt x="3776248" y="733090"/>
                  </a:lnTo>
                  <a:lnTo>
                    <a:pt x="3788086" y="732844"/>
                  </a:lnTo>
                  <a:lnTo>
                    <a:pt x="3799924" y="732556"/>
                  </a:lnTo>
                  <a:lnTo>
                    <a:pt x="3811762" y="732220"/>
                  </a:lnTo>
                  <a:lnTo>
                    <a:pt x="3823600" y="731827"/>
                  </a:lnTo>
                  <a:lnTo>
                    <a:pt x="3835437" y="731368"/>
                  </a:lnTo>
                  <a:lnTo>
                    <a:pt x="3847275" y="730833"/>
                  </a:lnTo>
                  <a:lnTo>
                    <a:pt x="3859113" y="730211"/>
                  </a:lnTo>
                  <a:lnTo>
                    <a:pt x="3870951" y="729488"/>
                  </a:lnTo>
                  <a:lnTo>
                    <a:pt x="3882788" y="728649"/>
                  </a:lnTo>
                  <a:lnTo>
                    <a:pt x="3894626" y="727678"/>
                  </a:lnTo>
                  <a:lnTo>
                    <a:pt x="3906464" y="726557"/>
                  </a:lnTo>
                  <a:lnTo>
                    <a:pt x="3918302" y="725267"/>
                  </a:lnTo>
                  <a:lnTo>
                    <a:pt x="3930139" y="723788"/>
                  </a:lnTo>
                  <a:lnTo>
                    <a:pt x="3941977" y="722098"/>
                  </a:lnTo>
                  <a:lnTo>
                    <a:pt x="3953815" y="720175"/>
                  </a:lnTo>
                  <a:lnTo>
                    <a:pt x="3965653" y="718000"/>
                  </a:lnTo>
                  <a:lnTo>
                    <a:pt x="3977491" y="715552"/>
                  </a:lnTo>
                  <a:lnTo>
                    <a:pt x="3989328" y="712816"/>
                  </a:lnTo>
                  <a:lnTo>
                    <a:pt x="4001166" y="709779"/>
                  </a:lnTo>
                  <a:lnTo>
                    <a:pt x="4013004" y="706436"/>
                  </a:lnTo>
                  <a:lnTo>
                    <a:pt x="4024842" y="702787"/>
                  </a:lnTo>
                  <a:lnTo>
                    <a:pt x="4036679" y="698844"/>
                  </a:lnTo>
                  <a:lnTo>
                    <a:pt x="4048517" y="694626"/>
                  </a:lnTo>
                  <a:lnTo>
                    <a:pt x="4060355" y="690164"/>
                  </a:lnTo>
                  <a:lnTo>
                    <a:pt x="4072193" y="685499"/>
                  </a:lnTo>
                  <a:lnTo>
                    <a:pt x="4084031" y="680682"/>
                  </a:lnTo>
                  <a:lnTo>
                    <a:pt x="4095868" y="675770"/>
                  </a:lnTo>
                  <a:lnTo>
                    <a:pt x="4107706" y="670826"/>
                  </a:lnTo>
                  <a:lnTo>
                    <a:pt x="4119544" y="665915"/>
                  </a:lnTo>
                  <a:lnTo>
                    <a:pt x="4131382" y="661098"/>
                  </a:lnTo>
                  <a:lnTo>
                    <a:pt x="4143219" y="656433"/>
                  </a:lnTo>
                  <a:lnTo>
                    <a:pt x="4155057" y="651971"/>
                  </a:lnTo>
                  <a:lnTo>
                    <a:pt x="4166895" y="647753"/>
                  </a:lnTo>
                  <a:lnTo>
                    <a:pt x="4178733" y="643809"/>
                  </a:lnTo>
                  <a:lnTo>
                    <a:pt x="4190570" y="640161"/>
                  </a:lnTo>
                  <a:lnTo>
                    <a:pt x="4202408" y="636818"/>
                  </a:lnTo>
                  <a:lnTo>
                    <a:pt x="4214246" y="633781"/>
                  </a:lnTo>
                  <a:lnTo>
                    <a:pt x="4226084" y="631045"/>
                  </a:lnTo>
                  <a:lnTo>
                    <a:pt x="4237922" y="628597"/>
                  </a:lnTo>
                  <a:lnTo>
                    <a:pt x="4249759" y="626421"/>
                  </a:lnTo>
                  <a:lnTo>
                    <a:pt x="4261597" y="624499"/>
                  </a:lnTo>
                  <a:lnTo>
                    <a:pt x="4273435" y="622809"/>
                  </a:lnTo>
                  <a:lnTo>
                    <a:pt x="4285273" y="621329"/>
                  </a:lnTo>
                  <a:lnTo>
                    <a:pt x="4297110" y="620039"/>
                  </a:lnTo>
                  <a:lnTo>
                    <a:pt x="4308948" y="618919"/>
                  </a:lnTo>
                  <a:lnTo>
                    <a:pt x="4320786" y="617948"/>
                  </a:lnTo>
                  <a:lnTo>
                    <a:pt x="4332624" y="617109"/>
                  </a:lnTo>
                  <a:lnTo>
                    <a:pt x="4344461" y="616386"/>
                  </a:lnTo>
                  <a:lnTo>
                    <a:pt x="4356299" y="615763"/>
                  </a:lnTo>
                  <a:lnTo>
                    <a:pt x="4368137" y="615228"/>
                  </a:lnTo>
                  <a:lnTo>
                    <a:pt x="4379975" y="614770"/>
                  </a:lnTo>
                  <a:lnTo>
                    <a:pt x="4391813" y="614377"/>
                  </a:lnTo>
                  <a:lnTo>
                    <a:pt x="4403650" y="614040"/>
                  </a:lnTo>
                  <a:lnTo>
                    <a:pt x="4415488" y="613752"/>
                  </a:lnTo>
                  <a:lnTo>
                    <a:pt x="4427326" y="613507"/>
                  </a:lnTo>
                  <a:lnTo>
                    <a:pt x="4439164" y="613297"/>
                  </a:lnTo>
                  <a:lnTo>
                    <a:pt x="4451001" y="613117"/>
                  </a:lnTo>
                  <a:lnTo>
                    <a:pt x="4462839" y="612965"/>
                  </a:lnTo>
                  <a:lnTo>
                    <a:pt x="4474677" y="612834"/>
                  </a:lnTo>
                  <a:lnTo>
                    <a:pt x="4486515" y="612723"/>
                  </a:lnTo>
                  <a:lnTo>
                    <a:pt x="4498352" y="612628"/>
                  </a:lnTo>
                  <a:lnTo>
                    <a:pt x="4510190" y="612548"/>
                  </a:lnTo>
                  <a:lnTo>
                    <a:pt x="4522028" y="612479"/>
                  </a:lnTo>
                  <a:lnTo>
                    <a:pt x="4533866" y="612420"/>
                  </a:lnTo>
                  <a:lnTo>
                    <a:pt x="4545704" y="612371"/>
                  </a:lnTo>
                  <a:lnTo>
                    <a:pt x="4557541" y="612328"/>
                  </a:lnTo>
                  <a:lnTo>
                    <a:pt x="4569379" y="612292"/>
                  </a:lnTo>
                  <a:lnTo>
                    <a:pt x="4581217" y="612261"/>
                  </a:lnTo>
                  <a:lnTo>
                    <a:pt x="4593055" y="612235"/>
                  </a:lnTo>
                  <a:lnTo>
                    <a:pt x="4604892" y="612213"/>
                  </a:lnTo>
                  <a:lnTo>
                    <a:pt x="4616730" y="612194"/>
                  </a:lnTo>
                  <a:lnTo>
                    <a:pt x="4628568" y="612178"/>
                  </a:lnTo>
                  <a:lnTo>
                    <a:pt x="4640406" y="612164"/>
                  </a:lnTo>
                  <a:lnTo>
                    <a:pt x="4652244" y="612152"/>
                  </a:lnTo>
                  <a:lnTo>
                    <a:pt x="4664081" y="612142"/>
                  </a:lnTo>
                  <a:lnTo>
                    <a:pt x="4675919" y="612134"/>
                  </a:lnTo>
                  <a:lnTo>
                    <a:pt x="4687757" y="612127"/>
                  </a:lnTo>
                </a:path>
              </a:pathLst>
            </a:custGeom>
            <a:ln w="40651" cap="flat">
              <a:solidFill>
                <a:srgbClr val="E8E8E8">
                  <a:alpha val="100000"/>
                </a:srgbClr>
              </a:solidFill>
              <a:prstDash val="solid"/>
              <a:round/>
            </a:ln>
          </p:spPr>
          <p:txBody>
            <a:bodyPr/>
            <a:lstStyle/>
            <a:p/>
          </p:txBody>
        </p:sp>
        <p:sp>
          <p:nvSpPr>
            <p:cNvPr id="61" name="pl61"/>
            <p:cNvSpPr/>
            <p:nvPr/>
          </p:nvSpPr>
          <p:spPr>
            <a:xfrm>
              <a:off x="2482252" y="1394811"/>
              <a:ext cx="4687757" cy="367112"/>
            </a:xfrm>
            <a:custGeom>
              <a:avLst/>
              <a:pathLst>
                <a:path w="4687757" h="367112">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43"/>
                  </a:lnTo>
                  <a:lnTo>
                    <a:pt x="2355716" y="122336"/>
                  </a:lnTo>
                  <a:lnTo>
                    <a:pt x="2367554" y="122327"/>
                  </a:lnTo>
                  <a:lnTo>
                    <a:pt x="2379391" y="122317"/>
                  </a:lnTo>
                  <a:lnTo>
                    <a:pt x="2391229" y="122306"/>
                  </a:lnTo>
                  <a:lnTo>
                    <a:pt x="2403067" y="122292"/>
                  </a:lnTo>
                  <a:lnTo>
                    <a:pt x="2414905" y="122276"/>
                  </a:lnTo>
                  <a:lnTo>
                    <a:pt x="2426743" y="122257"/>
                  </a:lnTo>
                  <a:lnTo>
                    <a:pt x="2438580" y="122234"/>
                  </a:lnTo>
                  <a:lnTo>
                    <a:pt x="2450418" y="122208"/>
                  </a:lnTo>
                  <a:lnTo>
                    <a:pt x="2462256" y="122177"/>
                  </a:lnTo>
                  <a:lnTo>
                    <a:pt x="2474094" y="122141"/>
                  </a:lnTo>
                  <a:lnTo>
                    <a:pt x="2485931" y="122099"/>
                  </a:lnTo>
                  <a:lnTo>
                    <a:pt x="2497769" y="122049"/>
                  </a:lnTo>
                  <a:lnTo>
                    <a:pt x="2509607" y="121991"/>
                  </a:lnTo>
                  <a:lnTo>
                    <a:pt x="2521445" y="121922"/>
                  </a:lnTo>
                  <a:lnTo>
                    <a:pt x="2533283" y="121841"/>
                  </a:lnTo>
                  <a:lnTo>
                    <a:pt x="2545120" y="121746"/>
                  </a:lnTo>
                  <a:lnTo>
                    <a:pt x="2556958" y="121635"/>
                  </a:lnTo>
                  <a:lnTo>
                    <a:pt x="2568796" y="121505"/>
                  </a:lnTo>
                  <a:lnTo>
                    <a:pt x="2580634" y="121352"/>
                  </a:lnTo>
                  <a:lnTo>
                    <a:pt x="2592471" y="121173"/>
                  </a:lnTo>
                  <a:lnTo>
                    <a:pt x="2604309" y="120963"/>
                  </a:lnTo>
                  <a:lnTo>
                    <a:pt x="2616147" y="120717"/>
                  </a:lnTo>
                  <a:lnTo>
                    <a:pt x="2627985" y="120429"/>
                  </a:lnTo>
                  <a:lnTo>
                    <a:pt x="2639822" y="120093"/>
                  </a:lnTo>
                  <a:lnTo>
                    <a:pt x="2651660" y="119700"/>
                  </a:lnTo>
                  <a:lnTo>
                    <a:pt x="2663498" y="119241"/>
                  </a:lnTo>
                  <a:lnTo>
                    <a:pt x="2675336" y="118706"/>
                  </a:lnTo>
                  <a:lnTo>
                    <a:pt x="2687174" y="118084"/>
                  </a:lnTo>
                  <a:lnTo>
                    <a:pt x="2699011" y="117361"/>
                  </a:lnTo>
                  <a:lnTo>
                    <a:pt x="2710849" y="116522"/>
                  </a:lnTo>
                  <a:lnTo>
                    <a:pt x="2722687" y="115551"/>
                  </a:lnTo>
                  <a:lnTo>
                    <a:pt x="2734525" y="114430"/>
                  </a:lnTo>
                  <a:lnTo>
                    <a:pt x="2746362" y="113140"/>
                  </a:lnTo>
                  <a:lnTo>
                    <a:pt x="2758200" y="111661"/>
                  </a:lnTo>
                  <a:lnTo>
                    <a:pt x="2770038" y="109971"/>
                  </a:lnTo>
                  <a:lnTo>
                    <a:pt x="2781876" y="108048"/>
                  </a:lnTo>
                  <a:lnTo>
                    <a:pt x="2793713" y="105873"/>
                  </a:lnTo>
                  <a:lnTo>
                    <a:pt x="2805551" y="103425"/>
                  </a:lnTo>
                  <a:lnTo>
                    <a:pt x="2817389" y="100689"/>
                  </a:lnTo>
                  <a:lnTo>
                    <a:pt x="2829227" y="97652"/>
                  </a:lnTo>
                  <a:lnTo>
                    <a:pt x="2841065" y="94309"/>
                  </a:lnTo>
                  <a:lnTo>
                    <a:pt x="2852902" y="90660"/>
                  </a:lnTo>
                  <a:lnTo>
                    <a:pt x="2864740" y="86717"/>
                  </a:lnTo>
                  <a:lnTo>
                    <a:pt x="2876578" y="82498"/>
                  </a:lnTo>
                  <a:lnTo>
                    <a:pt x="2888416" y="78037"/>
                  </a:lnTo>
                  <a:lnTo>
                    <a:pt x="2900253" y="73372"/>
                  </a:lnTo>
                  <a:lnTo>
                    <a:pt x="2912091" y="68555"/>
                  </a:lnTo>
                  <a:lnTo>
                    <a:pt x="2923929" y="63643"/>
                  </a:lnTo>
                  <a:lnTo>
                    <a:pt x="2935767" y="58699"/>
                  </a:lnTo>
                  <a:lnTo>
                    <a:pt x="2947604" y="53788"/>
                  </a:lnTo>
                  <a:lnTo>
                    <a:pt x="2959442" y="48970"/>
                  </a:lnTo>
                  <a:lnTo>
                    <a:pt x="2971280" y="44306"/>
                  </a:lnTo>
                  <a:lnTo>
                    <a:pt x="2983118" y="39844"/>
                  </a:lnTo>
                  <a:lnTo>
                    <a:pt x="2994956" y="35626"/>
                  </a:lnTo>
                  <a:lnTo>
                    <a:pt x="3006793" y="31682"/>
                  </a:lnTo>
                  <a:lnTo>
                    <a:pt x="3018631" y="28034"/>
                  </a:lnTo>
                  <a:lnTo>
                    <a:pt x="3030469" y="24690"/>
                  </a:lnTo>
                  <a:lnTo>
                    <a:pt x="3042307" y="21654"/>
                  </a:lnTo>
                  <a:lnTo>
                    <a:pt x="3054144" y="18917"/>
                  </a:lnTo>
                  <a:lnTo>
                    <a:pt x="3065982" y="16470"/>
                  </a:lnTo>
                  <a:lnTo>
                    <a:pt x="3077820" y="14294"/>
                  </a:lnTo>
                  <a:lnTo>
                    <a:pt x="3089658" y="12372"/>
                  </a:lnTo>
                  <a:lnTo>
                    <a:pt x="3101496" y="10682"/>
                  </a:lnTo>
                  <a:lnTo>
                    <a:pt x="3113333" y="9202"/>
                  </a:lnTo>
                  <a:lnTo>
                    <a:pt x="3125171" y="7912"/>
                  </a:lnTo>
                  <a:lnTo>
                    <a:pt x="3137009" y="6792"/>
                  </a:lnTo>
                  <a:lnTo>
                    <a:pt x="3148847" y="5821"/>
                  </a:lnTo>
                  <a:lnTo>
                    <a:pt x="3160684" y="4982"/>
                  </a:lnTo>
                  <a:lnTo>
                    <a:pt x="3172522" y="4258"/>
                  </a:lnTo>
                  <a:lnTo>
                    <a:pt x="3184360" y="3636"/>
                  </a:lnTo>
                  <a:lnTo>
                    <a:pt x="3196198" y="3101"/>
                  </a:lnTo>
                  <a:lnTo>
                    <a:pt x="3208035" y="2643"/>
                  </a:lnTo>
                  <a:lnTo>
                    <a:pt x="3219873" y="2250"/>
                  </a:lnTo>
                  <a:lnTo>
                    <a:pt x="3231711" y="1913"/>
                  </a:lnTo>
                  <a:lnTo>
                    <a:pt x="3243549" y="1625"/>
                  </a:lnTo>
                  <a:lnTo>
                    <a:pt x="3255387" y="1379"/>
                  </a:lnTo>
                  <a:lnTo>
                    <a:pt x="3267224" y="1170"/>
                  </a:lnTo>
                  <a:lnTo>
                    <a:pt x="3279062" y="990"/>
                  </a:lnTo>
                  <a:lnTo>
                    <a:pt x="3290900" y="837"/>
                  </a:lnTo>
                  <a:lnTo>
                    <a:pt x="3302738" y="707"/>
                  </a:lnTo>
                  <a:lnTo>
                    <a:pt x="3314575" y="596"/>
                  </a:lnTo>
                  <a:lnTo>
                    <a:pt x="3326413" y="501"/>
                  </a:lnTo>
                  <a:lnTo>
                    <a:pt x="3338251" y="421"/>
                  </a:lnTo>
                  <a:lnTo>
                    <a:pt x="3350089" y="352"/>
                  </a:lnTo>
                  <a:lnTo>
                    <a:pt x="3361926" y="293"/>
                  </a:lnTo>
                  <a:lnTo>
                    <a:pt x="3373764" y="243"/>
                  </a:lnTo>
                  <a:lnTo>
                    <a:pt x="3385602" y="201"/>
                  </a:lnTo>
                  <a:lnTo>
                    <a:pt x="3397440" y="165"/>
                  </a:lnTo>
                  <a:lnTo>
                    <a:pt x="3409278" y="134"/>
                  </a:lnTo>
                  <a:lnTo>
                    <a:pt x="3421115" y="108"/>
                  </a:lnTo>
                  <a:lnTo>
                    <a:pt x="3432953" y="86"/>
                  </a:lnTo>
                  <a:lnTo>
                    <a:pt x="3444791" y="67"/>
                  </a:lnTo>
                  <a:lnTo>
                    <a:pt x="3456629" y="51"/>
                  </a:lnTo>
                  <a:lnTo>
                    <a:pt x="3468466" y="37"/>
                  </a:lnTo>
                  <a:lnTo>
                    <a:pt x="3480304" y="25"/>
                  </a:lnTo>
                  <a:lnTo>
                    <a:pt x="3492142" y="15"/>
                  </a:lnTo>
                  <a:lnTo>
                    <a:pt x="3503980" y="7"/>
                  </a:lnTo>
                  <a:lnTo>
                    <a:pt x="3515818" y="0"/>
                  </a:lnTo>
                  <a:lnTo>
                    <a:pt x="3515818" y="82"/>
                  </a:lnTo>
                  <a:lnTo>
                    <a:pt x="3527655" y="103"/>
                  </a:lnTo>
                  <a:lnTo>
                    <a:pt x="3539493" y="129"/>
                  </a:lnTo>
                  <a:lnTo>
                    <a:pt x="3551331" y="158"/>
                  </a:lnTo>
                  <a:lnTo>
                    <a:pt x="3563169" y="193"/>
                  </a:lnTo>
                  <a:lnTo>
                    <a:pt x="3575006" y="235"/>
                  </a:lnTo>
                  <a:lnTo>
                    <a:pt x="3586844" y="283"/>
                  </a:lnTo>
                  <a:lnTo>
                    <a:pt x="3598682" y="340"/>
                  </a:lnTo>
                  <a:lnTo>
                    <a:pt x="3610520" y="407"/>
                  </a:lnTo>
                  <a:lnTo>
                    <a:pt x="3622357" y="485"/>
                  </a:lnTo>
                  <a:lnTo>
                    <a:pt x="3634195" y="578"/>
                  </a:lnTo>
                  <a:lnTo>
                    <a:pt x="3646033" y="686"/>
                  </a:lnTo>
                  <a:lnTo>
                    <a:pt x="3657871" y="813"/>
                  </a:lnTo>
                  <a:lnTo>
                    <a:pt x="3669709" y="963"/>
                  </a:lnTo>
                  <a:lnTo>
                    <a:pt x="3681546" y="1138"/>
                  </a:lnTo>
                  <a:lnTo>
                    <a:pt x="3693384" y="1345"/>
                  </a:lnTo>
                  <a:lnTo>
                    <a:pt x="3705222" y="1587"/>
                  </a:lnTo>
                  <a:lnTo>
                    <a:pt x="3717060" y="1871"/>
                  </a:lnTo>
                  <a:lnTo>
                    <a:pt x="3728897" y="2204"/>
                  </a:lnTo>
                  <a:lnTo>
                    <a:pt x="3740735" y="2595"/>
                  </a:lnTo>
                  <a:lnTo>
                    <a:pt x="3752573" y="3054"/>
                  </a:lnTo>
                  <a:lnTo>
                    <a:pt x="3764411" y="3592"/>
                  </a:lnTo>
                  <a:lnTo>
                    <a:pt x="3776248" y="4222"/>
                  </a:lnTo>
                  <a:lnTo>
                    <a:pt x="3788086" y="4959"/>
                  </a:lnTo>
                  <a:lnTo>
                    <a:pt x="3799924" y="5822"/>
                  </a:lnTo>
                  <a:lnTo>
                    <a:pt x="3811762" y="6832"/>
                  </a:lnTo>
                  <a:lnTo>
                    <a:pt x="3823600" y="8011"/>
                  </a:lnTo>
                  <a:lnTo>
                    <a:pt x="3835437" y="9387"/>
                  </a:lnTo>
                  <a:lnTo>
                    <a:pt x="3847275" y="10991"/>
                  </a:lnTo>
                  <a:lnTo>
                    <a:pt x="3859113" y="12858"/>
                  </a:lnTo>
                  <a:lnTo>
                    <a:pt x="3870951" y="15028"/>
                  </a:lnTo>
                  <a:lnTo>
                    <a:pt x="3882788" y="17545"/>
                  </a:lnTo>
                  <a:lnTo>
                    <a:pt x="3894626" y="20458"/>
                  </a:lnTo>
                  <a:lnTo>
                    <a:pt x="3906464" y="23820"/>
                  </a:lnTo>
                  <a:lnTo>
                    <a:pt x="3918302" y="27690"/>
                  </a:lnTo>
                  <a:lnTo>
                    <a:pt x="3930139" y="32128"/>
                  </a:lnTo>
                  <a:lnTo>
                    <a:pt x="3941977" y="37198"/>
                  </a:lnTo>
                  <a:lnTo>
                    <a:pt x="3953815" y="42966"/>
                  </a:lnTo>
                  <a:lnTo>
                    <a:pt x="3965653" y="49492"/>
                  </a:lnTo>
                  <a:lnTo>
                    <a:pt x="3977491" y="56835"/>
                  </a:lnTo>
                  <a:lnTo>
                    <a:pt x="3989328" y="65044"/>
                  </a:lnTo>
                  <a:lnTo>
                    <a:pt x="4001166" y="74154"/>
                  </a:lnTo>
                  <a:lnTo>
                    <a:pt x="4013004" y="84184"/>
                  </a:lnTo>
                  <a:lnTo>
                    <a:pt x="4024842" y="95130"/>
                  </a:lnTo>
                  <a:lnTo>
                    <a:pt x="4036679" y="106960"/>
                  </a:lnTo>
                  <a:lnTo>
                    <a:pt x="4048517" y="119615"/>
                  </a:lnTo>
                  <a:lnTo>
                    <a:pt x="4060355" y="133000"/>
                  </a:lnTo>
                  <a:lnTo>
                    <a:pt x="4072193" y="146995"/>
                  </a:lnTo>
                  <a:lnTo>
                    <a:pt x="4084031" y="161446"/>
                  </a:lnTo>
                  <a:lnTo>
                    <a:pt x="4095868" y="176181"/>
                  </a:lnTo>
                  <a:lnTo>
                    <a:pt x="4107706" y="191012"/>
                  </a:lnTo>
                  <a:lnTo>
                    <a:pt x="4119544" y="205747"/>
                  </a:lnTo>
                  <a:lnTo>
                    <a:pt x="4131382" y="220199"/>
                  </a:lnTo>
                  <a:lnTo>
                    <a:pt x="4143219" y="234193"/>
                  </a:lnTo>
                  <a:lnTo>
                    <a:pt x="4155057" y="247579"/>
                  </a:lnTo>
                  <a:lnTo>
                    <a:pt x="4166895" y="260233"/>
                  </a:lnTo>
                  <a:lnTo>
                    <a:pt x="4178733" y="272063"/>
                  </a:lnTo>
                  <a:lnTo>
                    <a:pt x="4190570" y="283009"/>
                  </a:lnTo>
                  <a:lnTo>
                    <a:pt x="4202408" y="293039"/>
                  </a:lnTo>
                  <a:lnTo>
                    <a:pt x="4214246" y="302149"/>
                  </a:lnTo>
                  <a:lnTo>
                    <a:pt x="4226084" y="310358"/>
                  </a:lnTo>
                  <a:lnTo>
                    <a:pt x="4237922" y="317701"/>
                  </a:lnTo>
                  <a:lnTo>
                    <a:pt x="4249759" y="324227"/>
                  </a:lnTo>
                  <a:lnTo>
                    <a:pt x="4261597" y="329995"/>
                  </a:lnTo>
                  <a:lnTo>
                    <a:pt x="4273435" y="335065"/>
                  </a:lnTo>
                  <a:lnTo>
                    <a:pt x="4285273" y="339504"/>
                  </a:lnTo>
                  <a:lnTo>
                    <a:pt x="4297110" y="343373"/>
                  </a:lnTo>
                  <a:lnTo>
                    <a:pt x="4308948" y="346735"/>
                  </a:lnTo>
                  <a:lnTo>
                    <a:pt x="4320786" y="349648"/>
                  </a:lnTo>
                  <a:lnTo>
                    <a:pt x="4332624" y="352165"/>
                  </a:lnTo>
                  <a:lnTo>
                    <a:pt x="4344461" y="354335"/>
                  </a:lnTo>
                  <a:lnTo>
                    <a:pt x="4356299" y="356202"/>
                  </a:lnTo>
                  <a:lnTo>
                    <a:pt x="4368137" y="357806"/>
                  </a:lnTo>
                  <a:lnTo>
                    <a:pt x="4379975" y="359182"/>
                  </a:lnTo>
                  <a:lnTo>
                    <a:pt x="4391813" y="360362"/>
                  </a:lnTo>
                  <a:lnTo>
                    <a:pt x="4403650" y="361371"/>
                  </a:lnTo>
                  <a:lnTo>
                    <a:pt x="4415488" y="362234"/>
                  </a:lnTo>
                  <a:lnTo>
                    <a:pt x="4427326" y="362972"/>
                  </a:lnTo>
                  <a:lnTo>
                    <a:pt x="4439164" y="363602"/>
                  </a:lnTo>
                  <a:lnTo>
                    <a:pt x="4451001" y="364139"/>
                  </a:lnTo>
                  <a:lnTo>
                    <a:pt x="4462839" y="364598"/>
                  </a:lnTo>
                  <a:lnTo>
                    <a:pt x="4474677" y="364989"/>
                  </a:lnTo>
                  <a:lnTo>
                    <a:pt x="4486515" y="365322"/>
                  </a:lnTo>
                  <a:lnTo>
                    <a:pt x="4498352" y="365606"/>
                  </a:lnTo>
                  <a:lnTo>
                    <a:pt x="4510190" y="365849"/>
                  </a:lnTo>
                  <a:lnTo>
                    <a:pt x="4522028" y="366055"/>
                  </a:lnTo>
                  <a:lnTo>
                    <a:pt x="4533866" y="366230"/>
                  </a:lnTo>
                  <a:lnTo>
                    <a:pt x="4545704" y="366380"/>
                  </a:lnTo>
                  <a:lnTo>
                    <a:pt x="4557541" y="366507"/>
                  </a:lnTo>
                  <a:lnTo>
                    <a:pt x="4569379" y="366616"/>
                  </a:lnTo>
                  <a:lnTo>
                    <a:pt x="4581217" y="366708"/>
                  </a:lnTo>
                  <a:lnTo>
                    <a:pt x="4593055" y="366786"/>
                  </a:lnTo>
                  <a:lnTo>
                    <a:pt x="4604892" y="366853"/>
                  </a:lnTo>
                  <a:lnTo>
                    <a:pt x="4616730" y="366910"/>
                  </a:lnTo>
                  <a:lnTo>
                    <a:pt x="4628568" y="366959"/>
                  </a:lnTo>
                  <a:lnTo>
                    <a:pt x="4640406" y="367000"/>
                  </a:lnTo>
                  <a:lnTo>
                    <a:pt x="4652244" y="367035"/>
                  </a:lnTo>
                  <a:lnTo>
                    <a:pt x="4664081" y="367065"/>
                  </a:lnTo>
                  <a:lnTo>
                    <a:pt x="4675919" y="367090"/>
                  </a:lnTo>
                  <a:lnTo>
                    <a:pt x="4687757" y="367112"/>
                  </a:lnTo>
                </a:path>
              </a:pathLst>
            </a:custGeom>
            <a:ln w="40651" cap="flat">
              <a:solidFill>
                <a:srgbClr val="E8E8E8">
                  <a:alpha val="100000"/>
                </a:srgbClr>
              </a:solidFill>
              <a:prstDash val="solid"/>
              <a:round/>
            </a:ln>
          </p:spPr>
          <p:txBody>
            <a:bodyPr/>
            <a:lstStyle/>
            <a:p/>
          </p:txBody>
        </p:sp>
        <p:sp>
          <p:nvSpPr>
            <p:cNvPr id="62" name="pl62"/>
            <p:cNvSpPr/>
            <p:nvPr/>
          </p:nvSpPr>
          <p:spPr>
            <a:xfrm>
              <a:off x="2482252" y="1027781"/>
              <a:ext cx="4687757" cy="979075"/>
            </a:xfrm>
            <a:custGeom>
              <a:avLst/>
              <a:pathLst>
                <a:path w="4687757" h="979075">
                  <a:moveTo>
                    <a:pt x="0" y="979075"/>
                  </a:moveTo>
                  <a:lnTo>
                    <a:pt x="11837" y="979067"/>
                  </a:lnTo>
                  <a:lnTo>
                    <a:pt x="23675" y="979059"/>
                  </a:lnTo>
                  <a:lnTo>
                    <a:pt x="35513" y="979049"/>
                  </a:lnTo>
                  <a:lnTo>
                    <a:pt x="47351" y="979037"/>
                  </a:lnTo>
                  <a:lnTo>
                    <a:pt x="59188" y="979023"/>
                  </a:lnTo>
                  <a:lnTo>
                    <a:pt x="71026" y="979007"/>
                  </a:lnTo>
                  <a:lnTo>
                    <a:pt x="82864" y="978988"/>
                  </a:lnTo>
                  <a:lnTo>
                    <a:pt x="94702" y="978966"/>
                  </a:lnTo>
                  <a:lnTo>
                    <a:pt x="106539" y="978940"/>
                  </a:lnTo>
                  <a:lnTo>
                    <a:pt x="118377" y="978909"/>
                  </a:lnTo>
                  <a:lnTo>
                    <a:pt x="130215" y="978873"/>
                  </a:lnTo>
                  <a:lnTo>
                    <a:pt x="142053" y="978831"/>
                  </a:lnTo>
                  <a:lnTo>
                    <a:pt x="153891" y="978781"/>
                  </a:lnTo>
                  <a:lnTo>
                    <a:pt x="165728" y="978722"/>
                  </a:lnTo>
                  <a:lnTo>
                    <a:pt x="177566" y="978653"/>
                  </a:lnTo>
                  <a:lnTo>
                    <a:pt x="189404" y="978573"/>
                  </a:lnTo>
                  <a:lnTo>
                    <a:pt x="201242" y="978478"/>
                  </a:lnTo>
                  <a:lnTo>
                    <a:pt x="213079" y="978367"/>
                  </a:lnTo>
                  <a:lnTo>
                    <a:pt x="224917" y="978237"/>
                  </a:lnTo>
                  <a:lnTo>
                    <a:pt x="236755" y="978084"/>
                  </a:lnTo>
                  <a:lnTo>
                    <a:pt x="248593" y="977904"/>
                  </a:lnTo>
                  <a:lnTo>
                    <a:pt x="260430" y="977695"/>
                  </a:lnTo>
                  <a:lnTo>
                    <a:pt x="272268" y="977449"/>
                  </a:lnTo>
                  <a:lnTo>
                    <a:pt x="284106" y="977161"/>
                  </a:lnTo>
                  <a:lnTo>
                    <a:pt x="295944" y="976824"/>
                  </a:lnTo>
                  <a:lnTo>
                    <a:pt x="307782" y="976431"/>
                  </a:lnTo>
                  <a:lnTo>
                    <a:pt x="319619" y="975973"/>
                  </a:lnTo>
                  <a:lnTo>
                    <a:pt x="331457" y="975438"/>
                  </a:lnTo>
                  <a:lnTo>
                    <a:pt x="343295" y="974816"/>
                  </a:lnTo>
                  <a:lnTo>
                    <a:pt x="355133" y="974092"/>
                  </a:lnTo>
                  <a:lnTo>
                    <a:pt x="366970" y="973253"/>
                  </a:lnTo>
                  <a:lnTo>
                    <a:pt x="378808" y="972282"/>
                  </a:lnTo>
                  <a:lnTo>
                    <a:pt x="390646" y="971162"/>
                  </a:lnTo>
                  <a:lnTo>
                    <a:pt x="402484" y="969872"/>
                  </a:lnTo>
                  <a:lnTo>
                    <a:pt x="414321" y="968392"/>
                  </a:lnTo>
                  <a:lnTo>
                    <a:pt x="426159" y="966702"/>
                  </a:lnTo>
                  <a:lnTo>
                    <a:pt x="437997" y="964780"/>
                  </a:lnTo>
                  <a:lnTo>
                    <a:pt x="449835" y="962604"/>
                  </a:lnTo>
                  <a:lnTo>
                    <a:pt x="461673" y="960157"/>
                  </a:lnTo>
                  <a:lnTo>
                    <a:pt x="473510" y="957420"/>
                  </a:lnTo>
                  <a:lnTo>
                    <a:pt x="485348" y="954384"/>
                  </a:lnTo>
                  <a:lnTo>
                    <a:pt x="497186" y="951040"/>
                  </a:lnTo>
                  <a:lnTo>
                    <a:pt x="509024" y="947392"/>
                  </a:lnTo>
                  <a:lnTo>
                    <a:pt x="520861" y="943448"/>
                  </a:lnTo>
                  <a:lnTo>
                    <a:pt x="532699" y="939230"/>
                  </a:lnTo>
                  <a:lnTo>
                    <a:pt x="544537" y="934768"/>
                  </a:lnTo>
                  <a:lnTo>
                    <a:pt x="556375" y="930104"/>
                  </a:lnTo>
                  <a:lnTo>
                    <a:pt x="568213" y="925286"/>
                  </a:lnTo>
                  <a:lnTo>
                    <a:pt x="580050" y="920375"/>
                  </a:lnTo>
                  <a:lnTo>
                    <a:pt x="591888" y="915431"/>
                  </a:lnTo>
                  <a:lnTo>
                    <a:pt x="603726" y="910519"/>
                  </a:lnTo>
                  <a:lnTo>
                    <a:pt x="615564" y="905702"/>
                  </a:lnTo>
                  <a:lnTo>
                    <a:pt x="627401" y="901037"/>
                  </a:lnTo>
                  <a:lnTo>
                    <a:pt x="639239" y="896576"/>
                  </a:lnTo>
                  <a:lnTo>
                    <a:pt x="651077" y="892357"/>
                  </a:lnTo>
                  <a:lnTo>
                    <a:pt x="662915" y="888414"/>
                  </a:lnTo>
                  <a:lnTo>
                    <a:pt x="674752" y="884765"/>
                  </a:lnTo>
                  <a:lnTo>
                    <a:pt x="686590" y="881422"/>
                  </a:lnTo>
                  <a:lnTo>
                    <a:pt x="698428" y="878385"/>
                  </a:lnTo>
                  <a:lnTo>
                    <a:pt x="710266" y="875649"/>
                  </a:lnTo>
                  <a:lnTo>
                    <a:pt x="722104" y="873201"/>
                  </a:lnTo>
                  <a:lnTo>
                    <a:pt x="733941" y="871026"/>
                  </a:lnTo>
                  <a:lnTo>
                    <a:pt x="745779" y="869103"/>
                  </a:lnTo>
                  <a:lnTo>
                    <a:pt x="757617" y="867413"/>
                  </a:lnTo>
                  <a:lnTo>
                    <a:pt x="769455" y="865934"/>
                  </a:lnTo>
                  <a:lnTo>
                    <a:pt x="781292" y="864644"/>
                  </a:lnTo>
                  <a:lnTo>
                    <a:pt x="793130" y="863523"/>
                  </a:lnTo>
                  <a:lnTo>
                    <a:pt x="804968" y="862552"/>
                  </a:lnTo>
                  <a:lnTo>
                    <a:pt x="816806" y="861713"/>
                  </a:lnTo>
                  <a:lnTo>
                    <a:pt x="828643" y="860990"/>
                  </a:lnTo>
                  <a:lnTo>
                    <a:pt x="840481" y="860368"/>
                  </a:lnTo>
                  <a:lnTo>
                    <a:pt x="852319" y="859833"/>
                  </a:lnTo>
                  <a:lnTo>
                    <a:pt x="864157" y="859374"/>
                  </a:lnTo>
                  <a:lnTo>
                    <a:pt x="875995" y="858981"/>
                  </a:lnTo>
                  <a:lnTo>
                    <a:pt x="887832" y="858645"/>
                  </a:lnTo>
                  <a:lnTo>
                    <a:pt x="899670" y="858357"/>
                  </a:lnTo>
                  <a:lnTo>
                    <a:pt x="911508" y="858111"/>
                  </a:lnTo>
                  <a:lnTo>
                    <a:pt x="923346" y="857901"/>
                  </a:lnTo>
                  <a:lnTo>
                    <a:pt x="935183" y="857722"/>
                  </a:lnTo>
                  <a:lnTo>
                    <a:pt x="947021" y="857569"/>
                  </a:lnTo>
                  <a:lnTo>
                    <a:pt x="958859" y="857439"/>
                  </a:lnTo>
                  <a:lnTo>
                    <a:pt x="970697" y="857328"/>
                  </a:lnTo>
                  <a:lnTo>
                    <a:pt x="982534" y="857233"/>
                  </a:lnTo>
                  <a:lnTo>
                    <a:pt x="994372" y="857152"/>
                  </a:lnTo>
                  <a:lnTo>
                    <a:pt x="1006210" y="857083"/>
                  </a:lnTo>
                  <a:lnTo>
                    <a:pt x="1018048" y="857025"/>
                  </a:lnTo>
                  <a:lnTo>
                    <a:pt x="1029886" y="856975"/>
                  </a:lnTo>
                  <a:lnTo>
                    <a:pt x="1041723" y="856933"/>
                  </a:lnTo>
                  <a:lnTo>
                    <a:pt x="1053561" y="856897"/>
                  </a:lnTo>
                  <a:lnTo>
                    <a:pt x="1065399" y="856866"/>
                  </a:lnTo>
                  <a:lnTo>
                    <a:pt x="1077237" y="856840"/>
                  </a:lnTo>
                  <a:lnTo>
                    <a:pt x="1089074" y="856817"/>
                  </a:lnTo>
                  <a:lnTo>
                    <a:pt x="1100912" y="856798"/>
                  </a:lnTo>
                  <a:lnTo>
                    <a:pt x="1112750" y="856782"/>
                  </a:lnTo>
                  <a:lnTo>
                    <a:pt x="1124588" y="856768"/>
                  </a:lnTo>
                  <a:lnTo>
                    <a:pt x="1136426" y="856757"/>
                  </a:lnTo>
                  <a:lnTo>
                    <a:pt x="1148263" y="856747"/>
                  </a:lnTo>
                  <a:lnTo>
                    <a:pt x="1160101" y="856738"/>
                  </a:lnTo>
                  <a:lnTo>
                    <a:pt x="1171939" y="856731"/>
                  </a:lnTo>
                  <a:lnTo>
                    <a:pt x="1171939" y="856649"/>
                  </a:lnTo>
                  <a:lnTo>
                    <a:pt x="1183777" y="856642"/>
                  </a:lnTo>
                  <a:lnTo>
                    <a:pt x="1195614" y="856633"/>
                  </a:lnTo>
                  <a:lnTo>
                    <a:pt x="1207452" y="856623"/>
                  </a:lnTo>
                  <a:lnTo>
                    <a:pt x="1219290" y="856612"/>
                  </a:lnTo>
                  <a:lnTo>
                    <a:pt x="1231128" y="856598"/>
                  </a:lnTo>
                  <a:lnTo>
                    <a:pt x="1242965" y="856582"/>
                  </a:lnTo>
                  <a:lnTo>
                    <a:pt x="1254803" y="856563"/>
                  </a:lnTo>
                  <a:lnTo>
                    <a:pt x="1266641" y="856541"/>
                  </a:lnTo>
                  <a:lnTo>
                    <a:pt x="1278479" y="856515"/>
                  </a:lnTo>
                  <a:lnTo>
                    <a:pt x="1290317" y="856484"/>
                  </a:lnTo>
                  <a:lnTo>
                    <a:pt x="1302154" y="856448"/>
                  </a:lnTo>
                  <a:lnTo>
                    <a:pt x="1313992" y="856405"/>
                  </a:lnTo>
                  <a:lnTo>
                    <a:pt x="1325830" y="856355"/>
                  </a:lnTo>
                  <a:lnTo>
                    <a:pt x="1337668" y="856297"/>
                  </a:lnTo>
                  <a:lnTo>
                    <a:pt x="1349505" y="856228"/>
                  </a:lnTo>
                  <a:lnTo>
                    <a:pt x="1361343" y="856147"/>
                  </a:lnTo>
                  <a:lnTo>
                    <a:pt x="1373181" y="856053"/>
                  </a:lnTo>
                  <a:lnTo>
                    <a:pt x="1385019" y="855942"/>
                  </a:lnTo>
                  <a:lnTo>
                    <a:pt x="1396856" y="855811"/>
                  </a:lnTo>
                  <a:lnTo>
                    <a:pt x="1408694" y="855658"/>
                  </a:lnTo>
                  <a:lnTo>
                    <a:pt x="1420532" y="855479"/>
                  </a:lnTo>
                  <a:lnTo>
                    <a:pt x="1432370" y="855269"/>
                  </a:lnTo>
                  <a:lnTo>
                    <a:pt x="1444208" y="855023"/>
                  </a:lnTo>
                  <a:lnTo>
                    <a:pt x="1456045" y="854736"/>
                  </a:lnTo>
                  <a:lnTo>
                    <a:pt x="1467883" y="854399"/>
                  </a:lnTo>
                  <a:lnTo>
                    <a:pt x="1479721" y="854006"/>
                  </a:lnTo>
                  <a:lnTo>
                    <a:pt x="1491559" y="853547"/>
                  </a:lnTo>
                  <a:lnTo>
                    <a:pt x="1503396" y="853013"/>
                  </a:lnTo>
                  <a:lnTo>
                    <a:pt x="1515234" y="852390"/>
                  </a:lnTo>
                  <a:lnTo>
                    <a:pt x="1527072" y="851667"/>
                  </a:lnTo>
                  <a:lnTo>
                    <a:pt x="1538910" y="850828"/>
                  </a:lnTo>
                  <a:lnTo>
                    <a:pt x="1550748" y="849857"/>
                  </a:lnTo>
                  <a:lnTo>
                    <a:pt x="1562585" y="848736"/>
                  </a:lnTo>
                  <a:lnTo>
                    <a:pt x="1574423" y="847446"/>
                  </a:lnTo>
                  <a:lnTo>
                    <a:pt x="1586261" y="845967"/>
                  </a:lnTo>
                  <a:lnTo>
                    <a:pt x="1598099" y="844277"/>
                  </a:lnTo>
                  <a:lnTo>
                    <a:pt x="1609936" y="842354"/>
                  </a:lnTo>
                  <a:lnTo>
                    <a:pt x="1621774" y="840179"/>
                  </a:lnTo>
                  <a:lnTo>
                    <a:pt x="1633612" y="837731"/>
                  </a:lnTo>
                  <a:lnTo>
                    <a:pt x="1645450" y="834995"/>
                  </a:lnTo>
                  <a:lnTo>
                    <a:pt x="1657287" y="831958"/>
                  </a:lnTo>
                  <a:lnTo>
                    <a:pt x="1669125" y="828615"/>
                  </a:lnTo>
                  <a:lnTo>
                    <a:pt x="1680963" y="824966"/>
                  </a:lnTo>
                  <a:lnTo>
                    <a:pt x="1692801" y="821023"/>
                  </a:lnTo>
                  <a:lnTo>
                    <a:pt x="1704639" y="816805"/>
                  </a:lnTo>
                  <a:lnTo>
                    <a:pt x="1716476" y="812343"/>
                  </a:lnTo>
                  <a:lnTo>
                    <a:pt x="1728314" y="807678"/>
                  </a:lnTo>
                  <a:lnTo>
                    <a:pt x="1740152" y="802861"/>
                  </a:lnTo>
                  <a:lnTo>
                    <a:pt x="1751990" y="797949"/>
                  </a:lnTo>
                  <a:lnTo>
                    <a:pt x="1763827" y="793006"/>
                  </a:lnTo>
                  <a:lnTo>
                    <a:pt x="1775665" y="788094"/>
                  </a:lnTo>
                  <a:lnTo>
                    <a:pt x="1787503" y="783277"/>
                  </a:lnTo>
                  <a:lnTo>
                    <a:pt x="1799341" y="778612"/>
                  </a:lnTo>
                  <a:lnTo>
                    <a:pt x="1811178" y="774150"/>
                  </a:lnTo>
                  <a:lnTo>
                    <a:pt x="1823016" y="769932"/>
                  </a:lnTo>
                  <a:lnTo>
                    <a:pt x="1834854" y="765989"/>
                  </a:lnTo>
                  <a:lnTo>
                    <a:pt x="1846692" y="762340"/>
                  </a:lnTo>
                  <a:lnTo>
                    <a:pt x="1858530" y="758997"/>
                  </a:lnTo>
                  <a:lnTo>
                    <a:pt x="1870367" y="755960"/>
                  </a:lnTo>
                  <a:lnTo>
                    <a:pt x="1882205" y="753224"/>
                  </a:lnTo>
                  <a:lnTo>
                    <a:pt x="1894043" y="750776"/>
                  </a:lnTo>
                  <a:lnTo>
                    <a:pt x="1905881" y="748600"/>
                  </a:lnTo>
                  <a:lnTo>
                    <a:pt x="1917718" y="746678"/>
                  </a:lnTo>
                  <a:lnTo>
                    <a:pt x="1929556" y="744988"/>
                  </a:lnTo>
                  <a:lnTo>
                    <a:pt x="1941394" y="743508"/>
                  </a:lnTo>
                  <a:lnTo>
                    <a:pt x="1953232" y="742219"/>
                  </a:lnTo>
                  <a:lnTo>
                    <a:pt x="1965069" y="741098"/>
                  </a:lnTo>
                  <a:lnTo>
                    <a:pt x="1976907" y="740127"/>
                  </a:lnTo>
                  <a:lnTo>
                    <a:pt x="1988745" y="739288"/>
                  </a:lnTo>
                  <a:lnTo>
                    <a:pt x="2000583" y="738565"/>
                  </a:lnTo>
                  <a:lnTo>
                    <a:pt x="2012421" y="737942"/>
                  </a:lnTo>
                  <a:lnTo>
                    <a:pt x="2024258" y="737408"/>
                  </a:lnTo>
                  <a:lnTo>
                    <a:pt x="2036096" y="736949"/>
                  </a:lnTo>
                  <a:lnTo>
                    <a:pt x="2047934" y="736556"/>
                  </a:lnTo>
                  <a:lnTo>
                    <a:pt x="2059772" y="736219"/>
                  </a:lnTo>
                  <a:lnTo>
                    <a:pt x="2071609" y="735932"/>
                  </a:lnTo>
                  <a:lnTo>
                    <a:pt x="2083447" y="735686"/>
                  </a:lnTo>
                  <a:lnTo>
                    <a:pt x="2095285" y="735476"/>
                  </a:lnTo>
                  <a:lnTo>
                    <a:pt x="2107123" y="735297"/>
                  </a:lnTo>
                  <a:lnTo>
                    <a:pt x="2118961" y="735144"/>
                  </a:lnTo>
                  <a:lnTo>
                    <a:pt x="2130798" y="735013"/>
                  </a:lnTo>
                  <a:lnTo>
                    <a:pt x="2142636" y="734902"/>
                  </a:lnTo>
                  <a:lnTo>
                    <a:pt x="2154474" y="734807"/>
                  </a:lnTo>
                  <a:lnTo>
                    <a:pt x="2166312" y="734727"/>
                  </a:lnTo>
                  <a:lnTo>
                    <a:pt x="2178149" y="734658"/>
                  </a:lnTo>
                  <a:lnTo>
                    <a:pt x="2189987" y="734599"/>
                  </a:lnTo>
                  <a:lnTo>
                    <a:pt x="2201825" y="734550"/>
                  </a:lnTo>
                  <a:lnTo>
                    <a:pt x="2213663" y="734507"/>
                  </a:lnTo>
                  <a:lnTo>
                    <a:pt x="2225500" y="734471"/>
                  </a:lnTo>
                  <a:lnTo>
                    <a:pt x="2237338" y="734440"/>
                  </a:lnTo>
                  <a:lnTo>
                    <a:pt x="2249176" y="734414"/>
                  </a:lnTo>
                  <a:lnTo>
                    <a:pt x="2261014" y="734392"/>
                  </a:lnTo>
                  <a:lnTo>
                    <a:pt x="2272852" y="734373"/>
                  </a:lnTo>
                  <a:lnTo>
                    <a:pt x="2284689" y="734357"/>
                  </a:lnTo>
                  <a:lnTo>
                    <a:pt x="2296527" y="734343"/>
                  </a:lnTo>
                  <a:lnTo>
                    <a:pt x="2308365" y="734331"/>
                  </a:lnTo>
                  <a:lnTo>
                    <a:pt x="2320203" y="734321"/>
                  </a:lnTo>
                  <a:lnTo>
                    <a:pt x="2332040" y="734313"/>
                  </a:lnTo>
                  <a:lnTo>
                    <a:pt x="2343878" y="734306"/>
                  </a:lnTo>
                  <a:lnTo>
                    <a:pt x="2343878" y="734306"/>
                  </a:lnTo>
                  <a:lnTo>
                    <a:pt x="2355716" y="734313"/>
                  </a:lnTo>
                  <a:lnTo>
                    <a:pt x="2367554" y="734321"/>
                  </a:lnTo>
                  <a:lnTo>
                    <a:pt x="2379391" y="734331"/>
                  </a:lnTo>
                  <a:lnTo>
                    <a:pt x="2391229" y="734343"/>
                  </a:lnTo>
                  <a:lnTo>
                    <a:pt x="2403067" y="734357"/>
                  </a:lnTo>
                  <a:lnTo>
                    <a:pt x="2414905" y="734373"/>
                  </a:lnTo>
                  <a:lnTo>
                    <a:pt x="2426743" y="734392"/>
                  </a:lnTo>
                  <a:lnTo>
                    <a:pt x="2438580" y="734414"/>
                  </a:lnTo>
                  <a:lnTo>
                    <a:pt x="2450418" y="734440"/>
                  </a:lnTo>
                  <a:lnTo>
                    <a:pt x="2462256" y="734471"/>
                  </a:lnTo>
                  <a:lnTo>
                    <a:pt x="2474094" y="734507"/>
                  </a:lnTo>
                  <a:lnTo>
                    <a:pt x="2485931" y="734550"/>
                  </a:lnTo>
                  <a:lnTo>
                    <a:pt x="2497769" y="734599"/>
                  </a:lnTo>
                  <a:lnTo>
                    <a:pt x="2509607" y="734658"/>
                  </a:lnTo>
                  <a:lnTo>
                    <a:pt x="2521445" y="734727"/>
                  </a:lnTo>
                  <a:lnTo>
                    <a:pt x="2533283" y="734807"/>
                  </a:lnTo>
                  <a:lnTo>
                    <a:pt x="2545120" y="734902"/>
                  </a:lnTo>
                  <a:lnTo>
                    <a:pt x="2556958" y="735013"/>
                  </a:lnTo>
                  <a:lnTo>
                    <a:pt x="2568796" y="735144"/>
                  </a:lnTo>
                  <a:lnTo>
                    <a:pt x="2580634" y="735297"/>
                  </a:lnTo>
                  <a:lnTo>
                    <a:pt x="2592471" y="735476"/>
                  </a:lnTo>
                  <a:lnTo>
                    <a:pt x="2604309" y="735686"/>
                  </a:lnTo>
                  <a:lnTo>
                    <a:pt x="2616147" y="735932"/>
                  </a:lnTo>
                  <a:lnTo>
                    <a:pt x="2627985" y="736219"/>
                  </a:lnTo>
                  <a:lnTo>
                    <a:pt x="2639822" y="736556"/>
                  </a:lnTo>
                  <a:lnTo>
                    <a:pt x="2651660" y="736949"/>
                  </a:lnTo>
                  <a:lnTo>
                    <a:pt x="2663498" y="737408"/>
                  </a:lnTo>
                  <a:lnTo>
                    <a:pt x="2675336" y="737942"/>
                  </a:lnTo>
                  <a:lnTo>
                    <a:pt x="2687174" y="738565"/>
                  </a:lnTo>
                  <a:lnTo>
                    <a:pt x="2699011" y="739288"/>
                  </a:lnTo>
                  <a:lnTo>
                    <a:pt x="2710849" y="740127"/>
                  </a:lnTo>
                  <a:lnTo>
                    <a:pt x="2722687" y="741098"/>
                  </a:lnTo>
                  <a:lnTo>
                    <a:pt x="2734525" y="742219"/>
                  </a:lnTo>
                  <a:lnTo>
                    <a:pt x="2746362" y="743508"/>
                  </a:lnTo>
                  <a:lnTo>
                    <a:pt x="2758200" y="744988"/>
                  </a:lnTo>
                  <a:lnTo>
                    <a:pt x="2770038" y="746678"/>
                  </a:lnTo>
                  <a:lnTo>
                    <a:pt x="2781876" y="748600"/>
                  </a:lnTo>
                  <a:lnTo>
                    <a:pt x="2793713" y="750776"/>
                  </a:lnTo>
                  <a:lnTo>
                    <a:pt x="2805551" y="753224"/>
                  </a:lnTo>
                  <a:lnTo>
                    <a:pt x="2817389" y="755960"/>
                  </a:lnTo>
                  <a:lnTo>
                    <a:pt x="2829227" y="758997"/>
                  </a:lnTo>
                  <a:lnTo>
                    <a:pt x="2841065" y="762340"/>
                  </a:lnTo>
                  <a:lnTo>
                    <a:pt x="2852902" y="765989"/>
                  </a:lnTo>
                  <a:lnTo>
                    <a:pt x="2864740" y="769932"/>
                  </a:lnTo>
                  <a:lnTo>
                    <a:pt x="2876578" y="774150"/>
                  </a:lnTo>
                  <a:lnTo>
                    <a:pt x="2888416" y="778612"/>
                  </a:lnTo>
                  <a:lnTo>
                    <a:pt x="2900253" y="783277"/>
                  </a:lnTo>
                  <a:lnTo>
                    <a:pt x="2912091" y="788094"/>
                  </a:lnTo>
                  <a:lnTo>
                    <a:pt x="2923929" y="793006"/>
                  </a:lnTo>
                  <a:lnTo>
                    <a:pt x="2935767" y="797949"/>
                  </a:lnTo>
                  <a:lnTo>
                    <a:pt x="2947604" y="802861"/>
                  </a:lnTo>
                  <a:lnTo>
                    <a:pt x="2959442" y="807678"/>
                  </a:lnTo>
                  <a:lnTo>
                    <a:pt x="2971280" y="812343"/>
                  </a:lnTo>
                  <a:lnTo>
                    <a:pt x="2983118" y="816805"/>
                  </a:lnTo>
                  <a:lnTo>
                    <a:pt x="2994956" y="821023"/>
                  </a:lnTo>
                  <a:lnTo>
                    <a:pt x="3006793" y="824966"/>
                  </a:lnTo>
                  <a:lnTo>
                    <a:pt x="3018631" y="828615"/>
                  </a:lnTo>
                  <a:lnTo>
                    <a:pt x="3030469" y="831958"/>
                  </a:lnTo>
                  <a:lnTo>
                    <a:pt x="3042307" y="834995"/>
                  </a:lnTo>
                  <a:lnTo>
                    <a:pt x="3054144" y="837731"/>
                  </a:lnTo>
                  <a:lnTo>
                    <a:pt x="3065982" y="840179"/>
                  </a:lnTo>
                  <a:lnTo>
                    <a:pt x="3077820" y="842354"/>
                  </a:lnTo>
                  <a:lnTo>
                    <a:pt x="3089658" y="844277"/>
                  </a:lnTo>
                  <a:lnTo>
                    <a:pt x="3101496" y="845967"/>
                  </a:lnTo>
                  <a:lnTo>
                    <a:pt x="3113333" y="847446"/>
                  </a:lnTo>
                  <a:lnTo>
                    <a:pt x="3125171" y="848736"/>
                  </a:lnTo>
                  <a:lnTo>
                    <a:pt x="3137009" y="849857"/>
                  </a:lnTo>
                  <a:lnTo>
                    <a:pt x="3148847" y="850828"/>
                  </a:lnTo>
                  <a:lnTo>
                    <a:pt x="3160684" y="851667"/>
                  </a:lnTo>
                  <a:lnTo>
                    <a:pt x="3172522" y="852390"/>
                  </a:lnTo>
                  <a:lnTo>
                    <a:pt x="3184360" y="853013"/>
                  </a:lnTo>
                  <a:lnTo>
                    <a:pt x="3196198" y="853547"/>
                  </a:lnTo>
                  <a:lnTo>
                    <a:pt x="3208035" y="854006"/>
                  </a:lnTo>
                  <a:lnTo>
                    <a:pt x="3219873" y="854399"/>
                  </a:lnTo>
                  <a:lnTo>
                    <a:pt x="3231711" y="854736"/>
                  </a:lnTo>
                  <a:lnTo>
                    <a:pt x="3243549" y="855023"/>
                  </a:lnTo>
                  <a:lnTo>
                    <a:pt x="3255387" y="855269"/>
                  </a:lnTo>
                  <a:lnTo>
                    <a:pt x="3267224" y="855479"/>
                  </a:lnTo>
                  <a:lnTo>
                    <a:pt x="3279062" y="855658"/>
                  </a:lnTo>
                  <a:lnTo>
                    <a:pt x="3290900" y="855811"/>
                  </a:lnTo>
                  <a:lnTo>
                    <a:pt x="3302738" y="855942"/>
                  </a:lnTo>
                  <a:lnTo>
                    <a:pt x="3314575" y="856053"/>
                  </a:lnTo>
                  <a:lnTo>
                    <a:pt x="3326413" y="856147"/>
                  </a:lnTo>
                  <a:lnTo>
                    <a:pt x="3338251" y="856228"/>
                  </a:lnTo>
                  <a:lnTo>
                    <a:pt x="3350089" y="856297"/>
                  </a:lnTo>
                  <a:lnTo>
                    <a:pt x="3361926" y="856355"/>
                  </a:lnTo>
                  <a:lnTo>
                    <a:pt x="3373764" y="856405"/>
                  </a:lnTo>
                  <a:lnTo>
                    <a:pt x="3385602" y="856448"/>
                  </a:lnTo>
                  <a:lnTo>
                    <a:pt x="3397440" y="856484"/>
                  </a:lnTo>
                  <a:lnTo>
                    <a:pt x="3409278" y="856515"/>
                  </a:lnTo>
                  <a:lnTo>
                    <a:pt x="3421115" y="856541"/>
                  </a:lnTo>
                  <a:lnTo>
                    <a:pt x="3432953" y="856563"/>
                  </a:lnTo>
                  <a:lnTo>
                    <a:pt x="3444791" y="856582"/>
                  </a:lnTo>
                  <a:lnTo>
                    <a:pt x="3456629" y="856598"/>
                  </a:lnTo>
                  <a:lnTo>
                    <a:pt x="3468466" y="856612"/>
                  </a:lnTo>
                  <a:lnTo>
                    <a:pt x="3480304" y="856623"/>
                  </a:lnTo>
                  <a:lnTo>
                    <a:pt x="3492142" y="856633"/>
                  </a:lnTo>
                  <a:lnTo>
                    <a:pt x="3503980" y="856642"/>
                  </a:lnTo>
                  <a:lnTo>
                    <a:pt x="3515818" y="856649"/>
                  </a:lnTo>
                  <a:lnTo>
                    <a:pt x="3515818" y="856403"/>
                  </a:lnTo>
                  <a:lnTo>
                    <a:pt x="3527655" y="856352"/>
                  </a:lnTo>
                  <a:lnTo>
                    <a:pt x="3539493" y="856293"/>
                  </a:lnTo>
                  <a:lnTo>
                    <a:pt x="3551331" y="856224"/>
                  </a:lnTo>
                  <a:lnTo>
                    <a:pt x="3563169" y="856142"/>
                  </a:lnTo>
                  <a:lnTo>
                    <a:pt x="3575006" y="856046"/>
                  </a:lnTo>
                  <a:lnTo>
                    <a:pt x="3586844" y="855933"/>
                  </a:lnTo>
                  <a:lnTo>
                    <a:pt x="3598682" y="855800"/>
                  </a:lnTo>
                  <a:lnTo>
                    <a:pt x="3610520" y="855644"/>
                  </a:lnTo>
                  <a:lnTo>
                    <a:pt x="3622357" y="855461"/>
                  </a:lnTo>
                  <a:lnTo>
                    <a:pt x="3634195" y="855245"/>
                  </a:lnTo>
                  <a:lnTo>
                    <a:pt x="3646033" y="854993"/>
                  </a:lnTo>
                  <a:lnTo>
                    <a:pt x="3657871" y="854695"/>
                  </a:lnTo>
                  <a:lnTo>
                    <a:pt x="3669709" y="854347"/>
                  </a:lnTo>
                  <a:lnTo>
                    <a:pt x="3681546" y="853937"/>
                  </a:lnTo>
                  <a:lnTo>
                    <a:pt x="3693384" y="853456"/>
                  </a:lnTo>
                  <a:lnTo>
                    <a:pt x="3705222" y="852891"/>
                  </a:lnTo>
                  <a:lnTo>
                    <a:pt x="3717060" y="852228"/>
                  </a:lnTo>
                  <a:lnTo>
                    <a:pt x="3728897" y="851450"/>
                  </a:lnTo>
                  <a:lnTo>
                    <a:pt x="3740735" y="850537"/>
                  </a:lnTo>
                  <a:lnTo>
                    <a:pt x="3752573" y="849467"/>
                  </a:lnTo>
                  <a:lnTo>
                    <a:pt x="3764411" y="848213"/>
                  </a:lnTo>
                  <a:lnTo>
                    <a:pt x="3776248" y="846743"/>
                  </a:lnTo>
                  <a:lnTo>
                    <a:pt x="3788086" y="845022"/>
                  </a:lnTo>
                  <a:lnTo>
                    <a:pt x="3799924" y="843008"/>
                  </a:lnTo>
                  <a:lnTo>
                    <a:pt x="3811762" y="840653"/>
                  </a:lnTo>
                  <a:lnTo>
                    <a:pt x="3823600" y="837901"/>
                  </a:lnTo>
                  <a:lnTo>
                    <a:pt x="3835437" y="834690"/>
                  </a:lnTo>
                  <a:lnTo>
                    <a:pt x="3847275" y="830947"/>
                  </a:lnTo>
                  <a:lnTo>
                    <a:pt x="3859113" y="826590"/>
                  </a:lnTo>
                  <a:lnTo>
                    <a:pt x="3870951" y="821527"/>
                  </a:lnTo>
                  <a:lnTo>
                    <a:pt x="3882788" y="815654"/>
                  </a:lnTo>
                  <a:lnTo>
                    <a:pt x="3894626" y="808858"/>
                  </a:lnTo>
                  <a:lnTo>
                    <a:pt x="3906464" y="801013"/>
                  </a:lnTo>
                  <a:lnTo>
                    <a:pt x="3918302" y="791984"/>
                  </a:lnTo>
                  <a:lnTo>
                    <a:pt x="3930139" y="781628"/>
                  </a:lnTo>
                  <a:lnTo>
                    <a:pt x="3941977" y="769797"/>
                  </a:lnTo>
                  <a:lnTo>
                    <a:pt x="3953815" y="756340"/>
                  </a:lnTo>
                  <a:lnTo>
                    <a:pt x="3965653" y="741111"/>
                  </a:lnTo>
                  <a:lnTo>
                    <a:pt x="3977491" y="723977"/>
                  </a:lnTo>
                  <a:lnTo>
                    <a:pt x="3989328" y="704824"/>
                  </a:lnTo>
                  <a:lnTo>
                    <a:pt x="4001166" y="683566"/>
                  </a:lnTo>
                  <a:lnTo>
                    <a:pt x="4013004" y="660163"/>
                  </a:lnTo>
                  <a:lnTo>
                    <a:pt x="4024842" y="634623"/>
                  </a:lnTo>
                  <a:lnTo>
                    <a:pt x="4036679" y="607019"/>
                  </a:lnTo>
                  <a:lnTo>
                    <a:pt x="4048517" y="577492"/>
                  </a:lnTo>
                  <a:lnTo>
                    <a:pt x="4060355" y="546259"/>
                  </a:lnTo>
                  <a:lnTo>
                    <a:pt x="4072193" y="513606"/>
                  </a:lnTo>
                  <a:lnTo>
                    <a:pt x="4084031" y="479886"/>
                  </a:lnTo>
                  <a:lnTo>
                    <a:pt x="4095868" y="445504"/>
                  </a:lnTo>
                  <a:lnTo>
                    <a:pt x="4107706" y="410898"/>
                  </a:lnTo>
                  <a:lnTo>
                    <a:pt x="4119544" y="376516"/>
                  </a:lnTo>
                  <a:lnTo>
                    <a:pt x="4131382" y="342796"/>
                  </a:lnTo>
                  <a:lnTo>
                    <a:pt x="4143219" y="310144"/>
                  </a:lnTo>
                  <a:lnTo>
                    <a:pt x="4155057" y="278910"/>
                  </a:lnTo>
                  <a:lnTo>
                    <a:pt x="4166895" y="249383"/>
                  </a:lnTo>
                  <a:lnTo>
                    <a:pt x="4178733" y="221779"/>
                  </a:lnTo>
                  <a:lnTo>
                    <a:pt x="4190570" y="196239"/>
                  </a:lnTo>
                  <a:lnTo>
                    <a:pt x="4202408" y="172836"/>
                  </a:lnTo>
                  <a:lnTo>
                    <a:pt x="4214246" y="151579"/>
                  </a:lnTo>
                  <a:lnTo>
                    <a:pt x="4226084" y="132425"/>
                  </a:lnTo>
                  <a:lnTo>
                    <a:pt x="4237922" y="115291"/>
                  </a:lnTo>
                  <a:lnTo>
                    <a:pt x="4249759" y="100063"/>
                  </a:lnTo>
                  <a:lnTo>
                    <a:pt x="4261597" y="86606"/>
                  </a:lnTo>
                  <a:lnTo>
                    <a:pt x="4273435" y="74774"/>
                  </a:lnTo>
                  <a:lnTo>
                    <a:pt x="4285273" y="64418"/>
                  </a:lnTo>
                  <a:lnTo>
                    <a:pt x="4297110" y="55389"/>
                  </a:lnTo>
                  <a:lnTo>
                    <a:pt x="4308948" y="47544"/>
                  </a:lnTo>
                  <a:lnTo>
                    <a:pt x="4320786" y="40748"/>
                  </a:lnTo>
                  <a:lnTo>
                    <a:pt x="4332624" y="34875"/>
                  </a:lnTo>
                  <a:lnTo>
                    <a:pt x="4344461" y="29812"/>
                  </a:lnTo>
                  <a:lnTo>
                    <a:pt x="4356299" y="25455"/>
                  </a:lnTo>
                  <a:lnTo>
                    <a:pt x="4368137" y="21712"/>
                  </a:lnTo>
                  <a:lnTo>
                    <a:pt x="4379975" y="18501"/>
                  </a:lnTo>
                  <a:lnTo>
                    <a:pt x="4391813" y="15750"/>
                  </a:lnTo>
                  <a:lnTo>
                    <a:pt x="4403650" y="13394"/>
                  </a:lnTo>
                  <a:lnTo>
                    <a:pt x="4415488" y="11380"/>
                  </a:lnTo>
                  <a:lnTo>
                    <a:pt x="4427326" y="9659"/>
                  </a:lnTo>
                  <a:lnTo>
                    <a:pt x="4439164" y="8190"/>
                  </a:lnTo>
                  <a:lnTo>
                    <a:pt x="4451001" y="6935"/>
                  </a:lnTo>
                  <a:lnTo>
                    <a:pt x="4462839" y="5865"/>
                  </a:lnTo>
                  <a:lnTo>
                    <a:pt x="4474677" y="4952"/>
                  </a:lnTo>
                  <a:lnTo>
                    <a:pt x="4486515" y="4174"/>
                  </a:lnTo>
                  <a:lnTo>
                    <a:pt x="4498352" y="3511"/>
                  </a:lnTo>
                  <a:lnTo>
                    <a:pt x="4510190" y="2947"/>
                  </a:lnTo>
                  <a:lnTo>
                    <a:pt x="4522028" y="2465"/>
                  </a:lnTo>
                  <a:lnTo>
                    <a:pt x="4533866" y="2056"/>
                  </a:lnTo>
                  <a:lnTo>
                    <a:pt x="4545704" y="1707"/>
                  </a:lnTo>
                  <a:lnTo>
                    <a:pt x="4557541" y="1410"/>
                  </a:lnTo>
                  <a:lnTo>
                    <a:pt x="4569379" y="1157"/>
                  </a:lnTo>
                  <a:lnTo>
                    <a:pt x="4581217" y="942"/>
                  </a:lnTo>
                  <a:lnTo>
                    <a:pt x="4593055" y="758"/>
                  </a:lnTo>
                  <a:lnTo>
                    <a:pt x="4604892" y="602"/>
                  </a:lnTo>
                  <a:lnTo>
                    <a:pt x="4616730" y="470"/>
                  </a:lnTo>
                  <a:lnTo>
                    <a:pt x="4628568" y="357"/>
                  </a:lnTo>
                  <a:lnTo>
                    <a:pt x="4640406" y="261"/>
                  </a:lnTo>
                  <a:lnTo>
                    <a:pt x="4652244" y="179"/>
                  </a:lnTo>
                  <a:lnTo>
                    <a:pt x="4664081" y="109"/>
                  </a:lnTo>
                  <a:lnTo>
                    <a:pt x="4675919" y="50"/>
                  </a:lnTo>
                  <a:lnTo>
                    <a:pt x="4687757" y="0"/>
                  </a:lnTo>
                </a:path>
              </a:pathLst>
            </a:custGeom>
            <a:ln w="40651" cap="flat">
              <a:solidFill>
                <a:srgbClr val="E8E8E8">
                  <a:alpha val="100000"/>
                </a:srgbClr>
              </a:solidFill>
              <a:prstDash val="solid"/>
              <a:round/>
            </a:ln>
          </p:spPr>
          <p:txBody>
            <a:bodyPr/>
            <a:lstStyle/>
            <a:p/>
          </p:txBody>
        </p:sp>
        <p:sp>
          <p:nvSpPr>
            <p:cNvPr id="63" name="pl63"/>
            <p:cNvSpPr/>
            <p:nvPr/>
          </p:nvSpPr>
          <p:spPr>
            <a:xfrm>
              <a:off x="2482252" y="4577954"/>
              <a:ext cx="4687757" cy="367153"/>
            </a:xfrm>
            <a:custGeom>
              <a:avLst/>
              <a:pathLst>
                <a:path w="4687757" h="367153">
                  <a:moveTo>
                    <a:pt x="0" y="0"/>
                  </a:moveTo>
                  <a:lnTo>
                    <a:pt x="11837" y="21"/>
                  </a:lnTo>
                  <a:lnTo>
                    <a:pt x="23675" y="46"/>
                  </a:lnTo>
                  <a:lnTo>
                    <a:pt x="35513" y="76"/>
                  </a:lnTo>
                  <a:lnTo>
                    <a:pt x="47351" y="111"/>
                  </a:lnTo>
                  <a:lnTo>
                    <a:pt x="59188" y="153"/>
                  </a:lnTo>
                  <a:lnTo>
                    <a:pt x="71026" y="201"/>
                  </a:lnTo>
                  <a:lnTo>
                    <a:pt x="82864" y="258"/>
                  </a:lnTo>
                  <a:lnTo>
                    <a:pt x="94702" y="325"/>
                  </a:lnTo>
                  <a:lnTo>
                    <a:pt x="106539" y="403"/>
                  </a:lnTo>
                  <a:lnTo>
                    <a:pt x="118377" y="495"/>
                  </a:lnTo>
                  <a:lnTo>
                    <a:pt x="130215" y="604"/>
                  </a:lnTo>
                  <a:lnTo>
                    <a:pt x="142053" y="731"/>
                  </a:lnTo>
                  <a:lnTo>
                    <a:pt x="153891" y="881"/>
                  </a:lnTo>
                  <a:lnTo>
                    <a:pt x="165728" y="1056"/>
                  </a:lnTo>
                  <a:lnTo>
                    <a:pt x="177566" y="1263"/>
                  </a:lnTo>
                  <a:lnTo>
                    <a:pt x="189404" y="1505"/>
                  </a:lnTo>
                  <a:lnTo>
                    <a:pt x="201242" y="1789"/>
                  </a:lnTo>
                  <a:lnTo>
                    <a:pt x="213079" y="2122"/>
                  </a:lnTo>
                  <a:lnTo>
                    <a:pt x="224917" y="2513"/>
                  </a:lnTo>
                  <a:lnTo>
                    <a:pt x="236755" y="2972"/>
                  </a:lnTo>
                  <a:lnTo>
                    <a:pt x="248593" y="3510"/>
                  </a:lnTo>
                  <a:lnTo>
                    <a:pt x="260430" y="4139"/>
                  </a:lnTo>
                  <a:lnTo>
                    <a:pt x="272268" y="4877"/>
                  </a:lnTo>
                  <a:lnTo>
                    <a:pt x="284106" y="5740"/>
                  </a:lnTo>
                  <a:lnTo>
                    <a:pt x="295944" y="6750"/>
                  </a:lnTo>
                  <a:lnTo>
                    <a:pt x="307782" y="7929"/>
                  </a:lnTo>
                  <a:lnTo>
                    <a:pt x="319619" y="9305"/>
                  </a:lnTo>
                  <a:lnTo>
                    <a:pt x="331457" y="10909"/>
                  </a:lnTo>
                  <a:lnTo>
                    <a:pt x="343295" y="12776"/>
                  </a:lnTo>
                  <a:lnTo>
                    <a:pt x="355133" y="14946"/>
                  </a:lnTo>
                  <a:lnTo>
                    <a:pt x="366970" y="17463"/>
                  </a:lnTo>
                  <a:lnTo>
                    <a:pt x="378808" y="20376"/>
                  </a:lnTo>
                  <a:lnTo>
                    <a:pt x="390646" y="23738"/>
                  </a:lnTo>
                  <a:lnTo>
                    <a:pt x="402484" y="27607"/>
                  </a:lnTo>
                  <a:lnTo>
                    <a:pt x="414321" y="32046"/>
                  </a:lnTo>
                  <a:lnTo>
                    <a:pt x="426159" y="37116"/>
                  </a:lnTo>
                  <a:lnTo>
                    <a:pt x="437997" y="42884"/>
                  </a:lnTo>
                  <a:lnTo>
                    <a:pt x="449835" y="49410"/>
                  </a:lnTo>
                  <a:lnTo>
                    <a:pt x="461673" y="56753"/>
                  </a:lnTo>
                  <a:lnTo>
                    <a:pt x="473510" y="64962"/>
                  </a:lnTo>
                  <a:lnTo>
                    <a:pt x="485348" y="74072"/>
                  </a:lnTo>
                  <a:lnTo>
                    <a:pt x="497186" y="84102"/>
                  </a:lnTo>
                  <a:lnTo>
                    <a:pt x="509024" y="95048"/>
                  </a:lnTo>
                  <a:lnTo>
                    <a:pt x="520861" y="106878"/>
                  </a:lnTo>
                  <a:lnTo>
                    <a:pt x="532699" y="119533"/>
                  </a:lnTo>
                  <a:lnTo>
                    <a:pt x="544537" y="132918"/>
                  </a:lnTo>
                  <a:lnTo>
                    <a:pt x="556375" y="146912"/>
                  </a:lnTo>
                  <a:lnTo>
                    <a:pt x="568213" y="161364"/>
                  </a:lnTo>
                  <a:lnTo>
                    <a:pt x="580050" y="176099"/>
                  </a:lnTo>
                  <a:lnTo>
                    <a:pt x="591888" y="190930"/>
                  </a:lnTo>
                  <a:lnTo>
                    <a:pt x="603726" y="205665"/>
                  </a:lnTo>
                  <a:lnTo>
                    <a:pt x="615564" y="220117"/>
                  </a:lnTo>
                  <a:lnTo>
                    <a:pt x="627401" y="234111"/>
                  </a:lnTo>
                  <a:lnTo>
                    <a:pt x="639239" y="247496"/>
                  </a:lnTo>
                  <a:lnTo>
                    <a:pt x="651077" y="260151"/>
                  </a:lnTo>
                  <a:lnTo>
                    <a:pt x="662915" y="271981"/>
                  </a:lnTo>
                  <a:lnTo>
                    <a:pt x="674752" y="282927"/>
                  </a:lnTo>
                  <a:lnTo>
                    <a:pt x="686590" y="292957"/>
                  </a:lnTo>
                  <a:lnTo>
                    <a:pt x="698428" y="302067"/>
                  </a:lnTo>
                  <a:lnTo>
                    <a:pt x="710266" y="310276"/>
                  </a:lnTo>
                  <a:lnTo>
                    <a:pt x="722104" y="317619"/>
                  </a:lnTo>
                  <a:lnTo>
                    <a:pt x="733941" y="324145"/>
                  </a:lnTo>
                  <a:lnTo>
                    <a:pt x="745779" y="329913"/>
                  </a:lnTo>
                  <a:lnTo>
                    <a:pt x="757617" y="334983"/>
                  </a:lnTo>
                  <a:lnTo>
                    <a:pt x="769455" y="339421"/>
                  </a:lnTo>
                  <a:lnTo>
                    <a:pt x="781292" y="343291"/>
                  </a:lnTo>
                  <a:lnTo>
                    <a:pt x="793130" y="346653"/>
                  </a:lnTo>
                  <a:lnTo>
                    <a:pt x="804968" y="349566"/>
                  </a:lnTo>
                  <a:lnTo>
                    <a:pt x="816806" y="352083"/>
                  </a:lnTo>
                  <a:lnTo>
                    <a:pt x="828643" y="354253"/>
                  </a:lnTo>
                  <a:lnTo>
                    <a:pt x="840481" y="356120"/>
                  </a:lnTo>
                  <a:lnTo>
                    <a:pt x="852319" y="357724"/>
                  </a:lnTo>
                  <a:lnTo>
                    <a:pt x="864157" y="359100"/>
                  </a:lnTo>
                  <a:lnTo>
                    <a:pt x="875995" y="360279"/>
                  </a:lnTo>
                  <a:lnTo>
                    <a:pt x="887832" y="361289"/>
                  </a:lnTo>
                  <a:lnTo>
                    <a:pt x="899670" y="362152"/>
                  </a:lnTo>
                  <a:lnTo>
                    <a:pt x="911508" y="362890"/>
                  </a:lnTo>
                  <a:lnTo>
                    <a:pt x="923346" y="363519"/>
                  </a:lnTo>
                  <a:lnTo>
                    <a:pt x="935183" y="364057"/>
                  </a:lnTo>
                  <a:lnTo>
                    <a:pt x="947021" y="364516"/>
                  </a:lnTo>
                  <a:lnTo>
                    <a:pt x="958859" y="364907"/>
                  </a:lnTo>
                  <a:lnTo>
                    <a:pt x="970697" y="365240"/>
                  </a:lnTo>
                  <a:lnTo>
                    <a:pt x="982534" y="365524"/>
                  </a:lnTo>
                  <a:lnTo>
                    <a:pt x="994372" y="365766"/>
                  </a:lnTo>
                  <a:lnTo>
                    <a:pt x="1006210" y="365973"/>
                  </a:lnTo>
                  <a:lnTo>
                    <a:pt x="1018048" y="366148"/>
                  </a:lnTo>
                  <a:lnTo>
                    <a:pt x="1029886" y="366298"/>
                  </a:lnTo>
                  <a:lnTo>
                    <a:pt x="1041723" y="366425"/>
                  </a:lnTo>
                  <a:lnTo>
                    <a:pt x="1053561" y="366533"/>
                  </a:lnTo>
                  <a:lnTo>
                    <a:pt x="1065399" y="366626"/>
                  </a:lnTo>
                  <a:lnTo>
                    <a:pt x="1077237" y="366704"/>
                  </a:lnTo>
                  <a:lnTo>
                    <a:pt x="1089074" y="366771"/>
                  </a:lnTo>
                  <a:lnTo>
                    <a:pt x="1100912" y="366828"/>
                  </a:lnTo>
                  <a:lnTo>
                    <a:pt x="1112750" y="366876"/>
                  </a:lnTo>
                  <a:lnTo>
                    <a:pt x="1124588" y="366918"/>
                  </a:lnTo>
                  <a:lnTo>
                    <a:pt x="1136426" y="366953"/>
                  </a:lnTo>
                  <a:lnTo>
                    <a:pt x="1148263" y="366982"/>
                  </a:lnTo>
                  <a:lnTo>
                    <a:pt x="1160101" y="367008"/>
                  </a:lnTo>
                  <a:lnTo>
                    <a:pt x="1171939" y="367029"/>
                  </a:lnTo>
                  <a:lnTo>
                    <a:pt x="1171939" y="367112"/>
                  </a:lnTo>
                  <a:lnTo>
                    <a:pt x="1183777" y="367104"/>
                  </a:lnTo>
                  <a:lnTo>
                    <a:pt x="1195614" y="367096"/>
                  </a:lnTo>
                  <a:lnTo>
                    <a:pt x="1207452" y="367086"/>
                  </a:lnTo>
                  <a:lnTo>
                    <a:pt x="1219290" y="367074"/>
                  </a:lnTo>
                  <a:lnTo>
                    <a:pt x="1231128" y="367061"/>
                  </a:lnTo>
                  <a:lnTo>
                    <a:pt x="1242965" y="367044"/>
                  </a:lnTo>
                  <a:lnTo>
                    <a:pt x="1254803" y="367025"/>
                  </a:lnTo>
                  <a:lnTo>
                    <a:pt x="1266641" y="367003"/>
                  </a:lnTo>
                  <a:lnTo>
                    <a:pt x="1278479" y="366977"/>
                  </a:lnTo>
                  <a:lnTo>
                    <a:pt x="1290317" y="366946"/>
                  </a:lnTo>
                  <a:lnTo>
                    <a:pt x="1302154" y="366910"/>
                  </a:lnTo>
                  <a:lnTo>
                    <a:pt x="1313992" y="366868"/>
                  </a:lnTo>
                  <a:lnTo>
                    <a:pt x="1325830" y="366818"/>
                  </a:lnTo>
                  <a:lnTo>
                    <a:pt x="1337668" y="366759"/>
                  </a:lnTo>
                  <a:lnTo>
                    <a:pt x="1349505" y="366691"/>
                  </a:lnTo>
                  <a:lnTo>
                    <a:pt x="1361343" y="366610"/>
                  </a:lnTo>
                  <a:lnTo>
                    <a:pt x="1373181" y="366515"/>
                  </a:lnTo>
                  <a:lnTo>
                    <a:pt x="1385019" y="366404"/>
                  </a:lnTo>
                  <a:lnTo>
                    <a:pt x="1396856" y="366274"/>
                  </a:lnTo>
                  <a:lnTo>
                    <a:pt x="1408694" y="366121"/>
                  </a:lnTo>
                  <a:lnTo>
                    <a:pt x="1420532" y="365942"/>
                  </a:lnTo>
                  <a:lnTo>
                    <a:pt x="1432370" y="365732"/>
                  </a:lnTo>
                  <a:lnTo>
                    <a:pt x="1444208" y="365486"/>
                  </a:lnTo>
                  <a:lnTo>
                    <a:pt x="1456045" y="365198"/>
                  </a:lnTo>
                  <a:lnTo>
                    <a:pt x="1467883" y="364862"/>
                  </a:lnTo>
                  <a:lnTo>
                    <a:pt x="1479721" y="364469"/>
                  </a:lnTo>
                  <a:lnTo>
                    <a:pt x="1491559" y="364010"/>
                  </a:lnTo>
                  <a:lnTo>
                    <a:pt x="1503396" y="363475"/>
                  </a:lnTo>
                  <a:lnTo>
                    <a:pt x="1515234" y="362853"/>
                  </a:lnTo>
                  <a:lnTo>
                    <a:pt x="1527072" y="362129"/>
                  </a:lnTo>
                  <a:lnTo>
                    <a:pt x="1538910" y="361290"/>
                  </a:lnTo>
                  <a:lnTo>
                    <a:pt x="1550748" y="360319"/>
                  </a:lnTo>
                  <a:lnTo>
                    <a:pt x="1562585" y="359199"/>
                  </a:lnTo>
                  <a:lnTo>
                    <a:pt x="1574423" y="357909"/>
                  </a:lnTo>
                  <a:lnTo>
                    <a:pt x="1586261" y="356429"/>
                  </a:lnTo>
                  <a:lnTo>
                    <a:pt x="1598099" y="354739"/>
                  </a:lnTo>
                  <a:lnTo>
                    <a:pt x="1609936" y="352817"/>
                  </a:lnTo>
                  <a:lnTo>
                    <a:pt x="1621774" y="350641"/>
                  </a:lnTo>
                  <a:lnTo>
                    <a:pt x="1633612" y="348194"/>
                  </a:lnTo>
                  <a:lnTo>
                    <a:pt x="1645450" y="345457"/>
                  </a:lnTo>
                  <a:lnTo>
                    <a:pt x="1657287" y="342421"/>
                  </a:lnTo>
                  <a:lnTo>
                    <a:pt x="1669125" y="339077"/>
                  </a:lnTo>
                  <a:lnTo>
                    <a:pt x="1680963" y="335429"/>
                  </a:lnTo>
                  <a:lnTo>
                    <a:pt x="1692801" y="331485"/>
                  </a:lnTo>
                  <a:lnTo>
                    <a:pt x="1704639" y="327267"/>
                  </a:lnTo>
                  <a:lnTo>
                    <a:pt x="1716476" y="322805"/>
                  </a:lnTo>
                  <a:lnTo>
                    <a:pt x="1728314" y="318141"/>
                  </a:lnTo>
                  <a:lnTo>
                    <a:pt x="1740152" y="313324"/>
                  </a:lnTo>
                  <a:lnTo>
                    <a:pt x="1751990" y="308412"/>
                  </a:lnTo>
                  <a:lnTo>
                    <a:pt x="1763827" y="303468"/>
                  </a:lnTo>
                  <a:lnTo>
                    <a:pt x="1775665" y="298556"/>
                  </a:lnTo>
                  <a:lnTo>
                    <a:pt x="1787503" y="293739"/>
                  </a:lnTo>
                  <a:lnTo>
                    <a:pt x="1799341" y="289075"/>
                  </a:lnTo>
                  <a:lnTo>
                    <a:pt x="1811178" y="284613"/>
                  </a:lnTo>
                  <a:lnTo>
                    <a:pt x="1823016" y="280395"/>
                  </a:lnTo>
                  <a:lnTo>
                    <a:pt x="1834854" y="276451"/>
                  </a:lnTo>
                  <a:lnTo>
                    <a:pt x="1846692" y="272803"/>
                  </a:lnTo>
                  <a:lnTo>
                    <a:pt x="1858530" y="269459"/>
                  </a:lnTo>
                  <a:lnTo>
                    <a:pt x="1870367" y="266422"/>
                  </a:lnTo>
                  <a:lnTo>
                    <a:pt x="1882205" y="263686"/>
                  </a:lnTo>
                  <a:lnTo>
                    <a:pt x="1894043" y="261238"/>
                  </a:lnTo>
                  <a:lnTo>
                    <a:pt x="1905881" y="259063"/>
                  </a:lnTo>
                  <a:lnTo>
                    <a:pt x="1917718" y="257141"/>
                  </a:lnTo>
                  <a:lnTo>
                    <a:pt x="1929556" y="255450"/>
                  </a:lnTo>
                  <a:lnTo>
                    <a:pt x="1941394" y="253971"/>
                  </a:lnTo>
                  <a:lnTo>
                    <a:pt x="1953232" y="252681"/>
                  </a:lnTo>
                  <a:lnTo>
                    <a:pt x="1965069" y="251560"/>
                  </a:lnTo>
                  <a:lnTo>
                    <a:pt x="1976907" y="250589"/>
                  </a:lnTo>
                  <a:lnTo>
                    <a:pt x="1988745" y="249751"/>
                  </a:lnTo>
                  <a:lnTo>
                    <a:pt x="2000583" y="249027"/>
                  </a:lnTo>
                  <a:lnTo>
                    <a:pt x="2012421" y="248405"/>
                  </a:lnTo>
                  <a:lnTo>
                    <a:pt x="2024258" y="247870"/>
                  </a:lnTo>
                  <a:lnTo>
                    <a:pt x="2036096" y="247411"/>
                  </a:lnTo>
                  <a:lnTo>
                    <a:pt x="2047934" y="247018"/>
                  </a:lnTo>
                  <a:lnTo>
                    <a:pt x="2059772" y="246682"/>
                  </a:lnTo>
                  <a:lnTo>
                    <a:pt x="2071609" y="246394"/>
                  </a:lnTo>
                  <a:lnTo>
                    <a:pt x="2083447" y="246148"/>
                  </a:lnTo>
                  <a:lnTo>
                    <a:pt x="2095285" y="245938"/>
                  </a:lnTo>
                  <a:lnTo>
                    <a:pt x="2107123" y="245759"/>
                  </a:lnTo>
                  <a:lnTo>
                    <a:pt x="2118961" y="245606"/>
                  </a:lnTo>
                  <a:lnTo>
                    <a:pt x="2130798" y="245476"/>
                  </a:lnTo>
                  <a:lnTo>
                    <a:pt x="2142636" y="245365"/>
                  </a:lnTo>
                  <a:lnTo>
                    <a:pt x="2154474" y="245270"/>
                  </a:lnTo>
                  <a:lnTo>
                    <a:pt x="2166312" y="245189"/>
                  </a:lnTo>
                  <a:lnTo>
                    <a:pt x="2178149" y="245121"/>
                  </a:lnTo>
                  <a:lnTo>
                    <a:pt x="2189987" y="245062"/>
                  </a:lnTo>
                  <a:lnTo>
                    <a:pt x="2201825" y="245012"/>
                  </a:lnTo>
                  <a:lnTo>
                    <a:pt x="2213663" y="244970"/>
                  </a:lnTo>
                  <a:lnTo>
                    <a:pt x="2225500" y="244934"/>
                  </a:lnTo>
                  <a:lnTo>
                    <a:pt x="2237338" y="244903"/>
                  </a:lnTo>
                  <a:lnTo>
                    <a:pt x="2249176" y="244877"/>
                  </a:lnTo>
                  <a:lnTo>
                    <a:pt x="2261014" y="244854"/>
                  </a:lnTo>
                  <a:lnTo>
                    <a:pt x="2272852" y="244835"/>
                  </a:lnTo>
                  <a:lnTo>
                    <a:pt x="2284689" y="244819"/>
                  </a:lnTo>
                  <a:lnTo>
                    <a:pt x="2296527" y="244806"/>
                  </a:lnTo>
                  <a:lnTo>
                    <a:pt x="2308365" y="244794"/>
                  </a:lnTo>
                  <a:lnTo>
                    <a:pt x="2320203" y="244784"/>
                  </a:lnTo>
                  <a:lnTo>
                    <a:pt x="2332040" y="244775"/>
                  </a:lnTo>
                  <a:lnTo>
                    <a:pt x="2343878" y="244768"/>
                  </a:lnTo>
                  <a:lnTo>
                    <a:pt x="2343878" y="244768"/>
                  </a:lnTo>
                  <a:lnTo>
                    <a:pt x="2355716" y="244775"/>
                  </a:lnTo>
                  <a:lnTo>
                    <a:pt x="2367554" y="244784"/>
                  </a:lnTo>
                  <a:lnTo>
                    <a:pt x="2379391" y="244794"/>
                  </a:lnTo>
                  <a:lnTo>
                    <a:pt x="2391229" y="244806"/>
                  </a:lnTo>
                  <a:lnTo>
                    <a:pt x="2403067" y="244819"/>
                  </a:lnTo>
                  <a:lnTo>
                    <a:pt x="2414905" y="244835"/>
                  </a:lnTo>
                  <a:lnTo>
                    <a:pt x="2426743" y="244854"/>
                  </a:lnTo>
                  <a:lnTo>
                    <a:pt x="2438580" y="244877"/>
                  </a:lnTo>
                  <a:lnTo>
                    <a:pt x="2450418" y="244903"/>
                  </a:lnTo>
                  <a:lnTo>
                    <a:pt x="2462256" y="244934"/>
                  </a:lnTo>
                  <a:lnTo>
                    <a:pt x="2474094" y="244970"/>
                  </a:lnTo>
                  <a:lnTo>
                    <a:pt x="2485931" y="245012"/>
                  </a:lnTo>
                  <a:lnTo>
                    <a:pt x="2497769" y="245062"/>
                  </a:lnTo>
                  <a:lnTo>
                    <a:pt x="2509607" y="245121"/>
                  </a:lnTo>
                  <a:lnTo>
                    <a:pt x="2521445" y="245189"/>
                  </a:lnTo>
                  <a:lnTo>
                    <a:pt x="2533283" y="245270"/>
                  </a:lnTo>
                  <a:lnTo>
                    <a:pt x="2545120" y="245365"/>
                  </a:lnTo>
                  <a:lnTo>
                    <a:pt x="2556958" y="245476"/>
                  </a:lnTo>
                  <a:lnTo>
                    <a:pt x="2568796" y="245606"/>
                  </a:lnTo>
                  <a:lnTo>
                    <a:pt x="2580634" y="245759"/>
                  </a:lnTo>
                  <a:lnTo>
                    <a:pt x="2592471" y="245938"/>
                  </a:lnTo>
                  <a:lnTo>
                    <a:pt x="2604309" y="246148"/>
                  </a:lnTo>
                  <a:lnTo>
                    <a:pt x="2616147" y="246394"/>
                  </a:lnTo>
                  <a:lnTo>
                    <a:pt x="2627985" y="246682"/>
                  </a:lnTo>
                  <a:lnTo>
                    <a:pt x="2639822" y="247018"/>
                  </a:lnTo>
                  <a:lnTo>
                    <a:pt x="2651660" y="247411"/>
                  </a:lnTo>
                  <a:lnTo>
                    <a:pt x="2663498" y="247870"/>
                  </a:lnTo>
                  <a:lnTo>
                    <a:pt x="2675336" y="248405"/>
                  </a:lnTo>
                  <a:lnTo>
                    <a:pt x="2687174" y="249027"/>
                  </a:lnTo>
                  <a:lnTo>
                    <a:pt x="2699011" y="249751"/>
                  </a:lnTo>
                  <a:lnTo>
                    <a:pt x="2710849" y="250589"/>
                  </a:lnTo>
                  <a:lnTo>
                    <a:pt x="2722687" y="251560"/>
                  </a:lnTo>
                  <a:lnTo>
                    <a:pt x="2734525" y="252681"/>
                  </a:lnTo>
                  <a:lnTo>
                    <a:pt x="2746362" y="253971"/>
                  </a:lnTo>
                  <a:lnTo>
                    <a:pt x="2758200" y="255450"/>
                  </a:lnTo>
                  <a:lnTo>
                    <a:pt x="2770038" y="257141"/>
                  </a:lnTo>
                  <a:lnTo>
                    <a:pt x="2781876" y="259063"/>
                  </a:lnTo>
                  <a:lnTo>
                    <a:pt x="2793713" y="261238"/>
                  </a:lnTo>
                  <a:lnTo>
                    <a:pt x="2805551" y="263686"/>
                  </a:lnTo>
                  <a:lnTo>
                    <a:pt x="2817389" y="266422"/>
                  </a:lnTo>
                  <a:lnTo>
                    <a:pt x="2829227" y="269459"/>
                  </a:lnTo>
                  <a:lnTo>
                    <a:pt x="2841065" y="272803"/>
                  </a:lnTo>
                  <a:lnTo>
                    <a:pt x="2852902" y="276451"/>
                  </a:lnTo>
                  <a:lnTo>
                    <a:pt x="2864740" y="280395"/>
                  </a:lnTo>
                  <a:lnTo>
                    <a:pt x="2876578" y="284613"/>
                  </a:lnTo>
                  <a:lnTo>
                    <a:pt x="2888416" y="289075"/>
                  </a:lnTo>
                  <a:lnTo>
                    <a:pt x="2900253" y="293739"/>
                  </a:lnTo>
                  <a:lnTo>
                    <a:pt x="2912091" y="298556"/>
                  </a:lnTo>
                  <a:lnTo>
                    <a:pt x="2923929" y="303468"/>
                  </a:lnTo>
                  <a:lnTo>
                    <a:pt x="2935767" y="308412"/>
                  </a:lnTo>
                  <a:lnTo>
                    <a:pt x="2947604" y="313324"/>
                  </a:lnTo>
                  <a:lnTo>
                    <a:pt x="2959442" y="318141"/>
                  </a:lnTo>
                  <a:lnTo>
                    <a:pt x="2971280" y="322805"/>
                  </a:lnTo>
                  <a:lnTo>
                    <a:pt x="2983118" y="327267"/>
                  </a:lnTo>
                  <a:lnTo>
                    <a:pt x="2994956" y="331485"/>
                  </a:lnTo>
                  <a:lnTo>
                    <a:pt x="3006793" y="335429"/>
                  </a:lnTo>
                  <a:lnTo>
                    <a:pt x="3018631" y="339077"/>
                  </a:lnTo>
                  <a:lnTo>
                    <a:pt x="3030469" y="342421"/>
                  </a:lnTo>
                  <a:lnTo>
                    <a:pt x="3042307" y="345457"/>
                  </a:lnTo>
                  <a:lnTo>
                    <a:pt x="3054144" y="348194"/>
                  </a:lnTo>
                  <a:lnTo>
                    <a:pt x="3065982" y="350641"/>
                  </a:lnTo>
                  <a:lnTo>
                    <a:pt x="3077820" y="352817"/>
                  </a:lnTo>
                  <a:lnTo>
                    <a:pt x="3089658" y="354739"/>
                  </a:lnTo>
                  <a:lnTo>
                    <a:pt x="3101496" y="356429"/>
                  </a:lnTo>
                  <a:lnTo>
                    <a:pt x="3113333" y="357909"/>
                  </a:lnTo>
                  <a:lnTo>
                    <a:pt x="3125171" y="359199"/>
                  </a:lnTo>
                  <a:lnTo>
                    <a:pt x="3137009" y="360319"/>
                  </a:lnTo>
                  <a:lnTo>
                    <a:pt x="3148847" y="361290"/>
                  </a:lnTo>
                  <a:lnTo>
                    <a:pt x="3160684" y="362129"/>
                  </a:lnTo>
                  <a:lnTo>
                    <a:pt x="3172522" y="362853"/>
                  </a:lnTo>
                  <a:lnTo>
                    <a:pt x="3184360" y="363475"/>
                  </a:lnTo>
                  <a:lnTo>
                    <a:pt x="3196198" y="364010"/>
                  </a:lnTo>
                  <a:lnTo>
                    <a:pt x="3208035" y="364469"/>
                  </a:lnTo>
                  <a:lnTo>
                    <a:pt x="3219873" y="364862"/>
                  </a:lnTo>
                  <a:lnTo>
                    <a:pt x="3231711" y="365198"/>
                  </a:lnTo>
                  <a:lnTo>
                    <a:pt x="3243549" y="365486"/>
                  </a:lnTo>
                  <a:lnTo>
                    <a:pt x="3255387" y="365732"/>
                  </a:lnTo>
                  <a:lnTo>
                    <a:pt x="3267224" y="365942"/>
                  </a:lnTo>
                  <a:lnTo>
                    <a:pt x="3279062" y="366121"/>
                  </a:lnTo>
                  <a:lnTo>
                    <a:pt x="3290900" y="366274"/>
                  </a:lnTo>
                  <a:lnTo>
                    <a:pt x="3302738" y="366404"/>
                  </a:lnTo>
                  <a:lnTo>
                    <a:pt x="3314575" y="366515"/>
                  </a:lnTo>
                  <a:lnTo>
                    <a:pt x="3326413" y="366610"/>
                  </a:lnTo>
                  <a:lnTo>
                    <a:pt x="3338251" y="366691"/>
                  </a:lnTo>
                  <a:lnTo>
                    <a:pt x="3350089" y="366759"/>
                  </a:lnTo>
                  <a:lnTo>
                    <a:pt x="3361926" y="366818"/>
                  </a:lnTo>
                  <a:lnTo>
                    <a:pt x="3373764" y="366868"/>
                  </a:lnTo>
                  <a:lnTo>
                    <a:pt x="3385602" y="366910"/>
                  </a:lnTo>
                  <a:lnTo>
                    <a:pt x="3397440" y="366946"/>
                  </a:lnTo>
                  <a:lnTo>
                    <a:pt x="3409278" y="366977"/>
                  </a:lnTo>
                  <a:lnTo>
                    <a:pt x="3421115" y="367003"/>
                  </a:lnTo>
                  <a:lnTo>
                    <a:pt x="3432953" y="367025"/>
                  </a:lnTo>
                  <a:lnTo>
                    <a:pt x="3444791" y="367044"/>
                  </a:lnTo>
                  <a:lnTo>
                    <a:pt x="3456629" y="367061"/>
                  </a:lnTo>
                  <a:lnTo>
                    <a:pt x="3468466" y="367074"/>
                  </a:lnTo>
                  <a:lnTo>
                    <a:pt x="3480304" y="367086"/>
                  </a:lnTo>
                  <a:lnTo>
                    <a:pt x="3492142" y="367096"/>
                  </a:lnTo>
                  <a:lnTo>
                    <a:pt x="3503980" y="367104"/>
                  </a:lnTo>
                  <a:lnTo>
                    <a:pt x="3515818" y="367112"/>
                  </a:lnTo>
                  <a:lnTo>
                    <a:pt x="3515818" y="367153"/>
                  </a:lnTo>
                  <a:lnTo>
                    <a:pt x="3527655" y="367153"/>
                  </a:lnTo>
                  <a:lnTo>
                    <a:pt x="3539493" y="367153"/>
                  </a:lnTo>
                  <a:lnTo>
                    <a:pt x="3551331" y="367153"/>
                  </a:lnTo>
                  <a:lnTo>
                    <a:pt x="3563169" y="367153"/>
                  </a:lnTo>
                  <a:lnTo>
                    <a:pt x="3575006" y="367153"/>
                  </a:lnTo>
                  <a:lnTo>
                    <a:pt x="3586844" y="367153"/>
                  </a:lnTo>
                  <a:lnTo>
                    <a:pt x="3598682" y="367153"/>
                  </a:lnTo>
                  <a:lnTo>
                    <a:pt x="3610520" y="367153"/>
                  </a:lnTo>
                  <a:lnTo>
                    <a:pt x="3622357" y="367153"/>
                  </a:lnTo>
                  <a:lnTo>
                    <a:pt x="3634195" y="367153"/>
                  </a:lnTo>
                  <a:lnTo>
                    <a:pt x="3646033" y="367153"/>
                  </a:lnTo>
                  <a:lnTo>
                    <a:pt x="3657871" y="367153"/>
                  </a:lnTo>
                  <a:lnTo>
                    <a:pt x="3669709" y="367153"/>
                  </a:lnTo>
                  <a:lnTo>
                    <a:pt x="3681546" y="367153"/>
                  </a:lnTo>
                  <a:lnTo>
                    <a:pt x="3693384" y="367153"/>
                  </a:lnTo>
                  <a:lnTo>
                    <a:pt x="3705222" y="367153"/>
                  </a:lnTo>
                  <a:lnTo>
                    <a:pt x="3717060" y="367153"/>
                  </a:lnTo>
                  <a:lnTo>
                    <a:pt x="3728897" y="367153"/>
                  </a:lnTo>
                  <a:lnTo>
                    <a:pt x="3740735" y="367153"/>
                  </a:lnTo>
                  <a:lnTo>
                    <a:pt x="3752573" y="367153"/>
                  </a:lnTo>
                  <a:lnTo>
                    <a:pt x="3764411" y="367153"/>
                  </a:lnTo>
                  <a:lnTo>
                    <a:pt x="3776248" y="367153"/>
                  </a:lnTo>
                  <a:lnTo>
                    <a:pt x="3788086" y="367153"/>
                  </a:lnTo>
                  <a:lnTo>
                    <a:pt x="3799924" y="367153"/>
                  </a:lnTo>
                  <a:lnTo>
                    <a:pt x="3811762" y="367153"/>
                  </a:lnTo>
                  <a:lnTo>
                    <a:pt x="3823600" y="367153"/>
                  </a:lnTo>
                  <a:lnTo>
                    <a:pt x="3835437" y="367153"/>
                  </a:lnTo>
                  <a:lnTo>
                    <a:pt x="3847275" y="367153"/>
                  </a:lnTo>
                  <a:lnTo>
                    <a:pt x="3859113" y="367153"/>
                  </a:lnTo>
                  <a:lnTo>
                    <a:pt x="3870951" y="367153"/>
                  </a:lnTo>
                  <a:lnTo>
                    <a:pt x="3882788" y="367153"/>
                  </a:lnTo>
                  <a:lnTo>
                    <a:pt x="3894626" y="367153"/>
                  </a:lnTo>
                  <a:lnTo>
                    <a:pt x="3906464" y="367153"/>
                  </a:lnTo>
                  <a:lnTo>
                    <a:pt x="3918302" y="367153"/>
                  </a:lnTo>
                  <a:lnTo>
                    <a:pt x="3930139" y="367153"/>
                  </a:lnTo>
                  <a:lnTo>
                    <a:pt x="3941977" y="367153"/>
                  </a:lnTo>
                  <a:lnTo>
                    <a:pt x="3953815" y="367153"/>
                  </a:lnTo>
                  <a:lnTo>
                    <a:pt x="3965653" y="367153"/>
                  </a:lnTo>
                  <a:lnTo>
                    <a:pt x="3977491" y="367153"/>
                  </a:lnTo>
                  <a:lnTo>
                    <a:pt x="3989328" y="367153"/>
                  </a:lnTo>
                  <a:lnTo>
                    <a:pt x="4001166" y="367153"/>
                  </a:lnTo>
                  <a:lnTo>
                    <a:pt x="4013004" y="367153"/>
                  </a:lnTo>
                  <a:lnTo>
                    <a:pt x="4024842" y="367153"/>
                  </a:lnTo>
                  <a:lnTo>
                    <a:pt x="4036679" y="367153"/>
                  </a:lnTo>
                  <a:lnTo>
                    <a:pt x="4048517" y="367153"/>
                  </a:lnTo>
                  <a:lnTo>
                    <a:pt x="4060355" y="367153"/>
                  </a:lnTo>
                  <a:lnTo>
                    <a:pt x="4072193" y="367153"/>
                  </a:lnTo>
                  <a:lnTo>
                    <a:pt x="4084031" y="367153"/>
                  </a:lnTo>
                  <a:lnTo>
                    <a:pt x="4095868" y="367153"/>
                  </a:lnTo>
                  <a:lnTo>
                    <a:pt x="4107706" y="367153"/>
                  </a:lnTo>
                  <a:lnTo>
                    <a:pt x="4119544" y="367153"/>
                  </a:lnTo>
                  <a:lnTo>
                    <a:pt x="4131382" y="367153"/>
                  </a:lnTo>
                  <a:lnTo>
                    <a:pt x="4143219" y="367153"/>
                  </a:lnTo>
                  <a:lnTo>
                    <a:pt x="4155057" y="367153"/>
                  </a:lnTo>
                  <a:lnTo>
                    <a:pt x="4166895" y="367153"/>
                  </a:lnTo>
                  <a:lnTo>
                    <a:pt x="4178733" y="367153"/>
                  </a:lnTo>
                  <a:lnTo>
                    <a:pt x="4190570" y="367153"/>
                  </a:lnTo>
                  <a:lnTo>
                    <a:pt x="4202408" y="367153"/>
                  </a:lnTo>
                  <a:lnTo>
                    <a:pt x="4214246" y="367153"/>
                  </a:lnTo>
                  <a:lnTo>
                    <a:pt x="4226084" y="367153"/>
                  </a:lnTo>
                  <a:lnTo>
                    <a:pt x="4237922" y="367153"/>
                  </a:lnTo>
                  <a:lnTo>
                    <a:pt x="4249759" y="367153"/>
                  </a:lnTo>
                  <a:lnTo>
                    <a:pt x="4261597" y="367153"/>
                  </a:lnTo>
                  <a:lnTo>
                    <a:pt x="4273435" y="367153"/>
                  </a:lnTo>
                  <a:lnTo>
                    <a:pt x="4285273" y="367153"/>
                  </a:lnTo>
                  <a:lnTo>
                    <a:pt x="4297110" y="367153"/>
                  </a:lnTo>
                  <a:lnTo>
                    <a:pt x="4308948" y="367153"/>
                  </a:lnTo>
                  <a:lnTo>
                    <a:pt x="4320786" y="367153"/>
                  </a:lnTo>
                  <a:lnTo>
                    <a:pt x="4332624" y="367153"/>
                  </a:lnTo>
                  <a:lnTo>
                    <a:pt x="4344461" y="367153"/>
                  </a:lnTo>
                  <a:lnTo>
                    <a:pt x="4356299" y="367153"/>
                  </a:lnTo>
                  <a:lnTo>
                    <a:pt x="4368137" y="367153"/>
                  </a:lnTo>
                  <a:lnTo>
                    <a:pt x="4379975" y="367153"/>
                  </a:lnTo>
                  <a:lnTo>
                    <a:pt x="4391813" y="367153"/>
                  </a:lnTo>
                  <a:lnTo>
                    <a:pt x="4403650" y="367153"/>
                  </a:lnTo>
                  <a:lnTo>
                    <a:pt x="4415488" y="367153"/>
                  </a:lnTo>
                  <a:lnTo>
                    <a:pt x="4427326" y="367153"/>
                  </a:lnTo>
                  <a:lnTo>
                    <a:pt x="4439164" y="367153"/>
                  </a:lnTo>
                  <a:lnTo>
                    <a:pt x="4451001" y="367153"/>
                  </a:lnTo>
                  <a:lnTo>
                    <a:pt x="4462839" y="367153"/>
                  </a:lnTo>
                  <a:lnTo>
                    <a:pt x="4474677" y="367153"/>
                  </a:lnTo>
                  <a:lnTo>
                    <a:pt x="4486515" y="367153"/>
                  </a:lnTo>
                  <a:lnTo>
                    <a:pt x="4498352" y="367153"/>
                  </a:lnTo>
                  <a:lnTo>
                    <a:pt x="4510190" y="367153"/>
                  </a:lnTo>
                  <a:lnTo>
                    <a:pt x="4522028" y="367153"/>
                  </a:lnTo>
                  <a:lnTo>
                    <a:pt x="4533866" y="367153"/>
                  </a:lnTo>
                  <a:lnTo>
                    <a:pt x="4545704" y="367153"/>
                  </a:lnTo>
                  <a:lnTo>
                    <a:pt x="4557541" y="367153"/>
                  </a:lnTo>
                  <a:lnTo>
                    <a:pt x="4569379" y="367153"/>
                  </a:lnTo>
                  <a:lnTo>
                    <a:pt x="4581217" y="367153"/>
                  </a:lnTo>
                  <a:lnTo>
                    <a:pt x="4593055" y="367153"/>
                  </a:lnTo>
                  <a:lnTo>
                    <a:pt x="4604892" y="367153"/>
                  </a:lnTo>
                  <a:lnTo>
                    <a:pt x="4616730" y="367153"/>
                  </a:lnTo>
                  <a:lnTo>
                    <a:pt x="4628568" y="367153"/>
                  </a:lnTo>
                  <a:lnTo>
                    <a:pt x="4640406" y="367153"/>
                  </a:lnTo>
                  <a:lnTo>
                    <a:pt x="4652244" y="367153"/>
                  </a:lnTo>
                  <a:lnTo>
                    <a:pt x="4664081" y="367153"/>
                  </a:lnTo>
                  <a:lnTo>
                    <a:pt x="4675919" y="367153"/>
                  </a:lnTo>
                  <a:lnTo>
                    <a:pt x="4687757" y="367153"/>
                  </a:lnTo>
                </a:path>
              </a:pathLst>
            </a:custGeom>
            <a:ln w="40651" cap="flat">
              <a:solidFill>
                <a:srgbClr val="E8E8E8">
                  <a:alpha val="100000"/>
                </a:srgbClr>
              </a:solidFill>
              <a:prstDash val="solid"/>
              <a:round/>
            </a:ln>
          </p:spPr>
          <p:txBody>
            <a:bodyPr/>
            <a:lstStyle/>
            <a:p/>
          </p:txBody>
        </p:sp>
        <p:sp>
          <p:nvSpPr>
            <p:cNvPr id="64" name="pl64"/>
            <p:cNvSpPr/>
            <p:nvPr/>
          </p:nvSpPr>
          <p:spPr>
            <a:xfrm>
              <a:off x="2482252" y="3476043"/>
              <a:ext cx="4687757" cy="367153"/>
            </a:xfrm>
            <a:custGeom>
              <a:avLst/>
              <a:pathLst>
                <a:path w="4687757" h="367153">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153"/>
                  </a:lnTo>
                  <a:lnTo>
                    <a:pt x="2355716" y="367138"/>
                  </a:lnTo>
                  <a:lnTo>
                    <a:pt x="2367554" y="367121"/>
                  </a:lnTo>
                  <a:lnTo>
                    <a:pt x="2379391" y="367101"/>
                  </a:lnTo>
                  <a:lnTo>
                    <a:pt x="2391229" y="367078"/>
                  </a:lnTo>
                  <a:lnTo>
                    <a:pt x="2403067" y="367051"/>
                  </a:lnTo>
                  <a:lnTo>
                    <a:pt x="2414905" y="367018"/>
                  </a:lnTo>
                  <a:lnTo>
                    <a:pt x="2426743" y="366980"/>
                  </a:lnTo>
                  <a:lnTo>
                    <a:pt x="2438580" y="366936"/>
                  </a:lnTo>
                  <a:lnTo>
                    <a:pt x="2450418" y="366883"/>
                  </a:lnTo>
                  <a:lnTo>
                    <a:pt x="2462256" y="366822"/>
                  </a:lnTo>
                  <a:lnTo>
                    <a:pt x="2474094" y="366750"/>
                  </a:lnTo>
                  <a:lnTo>
                    <a:pt x="2485931" y="366665"/>
                  </a:lnTo>
                  <a:lnTo>
                    <a:pt x="2497769" y="366565"/>
                  </a:lnTo>
                  <a:lnTo>
                    <a:pt x="2509607" y="366448"/>
                  </a:lnTo>
                  <a:lnTo>
                    <a:pt x="2521445" y="366311"/>
                  </a:lnTo>
                  <a:lnTo>
                    <a:pt x="2533283" y="366149"/>
                  </a:lnTo>
                  <a:lnTo>
                    <a:pt x="2545120" y="365960"/>
                  </a:lnTo>
                  <a:lnTo>
                    <a:pt x="2556958" y="365738"/>
                  </a:lnTo>
                  <a:lnTo>
                    <a:pt x="2568796" y="365477"/>
                  </a:lnTo>
                  <a:lnTo>
                    <a:pt x="2580634" y="365171"/>
                  </a:lnTo>
                  <a:lnTo>
                    <a:pt x="2592471" y="364813"/>
                  </a:lnTo>
                  <a:lnTo>
                    <a:pt x="2604309" y="364393"/>
                  </a:lnTo>
                  <a:lnTo>
                    <a:pt x="2616147" y="363901"/>
                  </a:lnTo>
                  <a:lnTo>
                    <a:pt x="2627985" y="363325"/>
                  </a:lnTo>
                  <a:lnTo>
                    <a:pt x="2639822" y="362653"/>
                  </a:lnTo>
                  <a:lnTo>
                    <a:pt x="2651660" y="361866"/>
                  </a:lnTo>
                  <a:lnTo>
                    <a:pt x="2663498" y="360949"/>
                  </a:lnTo>
                  <a:lnTo>
                    <a:pt x="2675336" y="359880"/>
                  </a:lnTo>
                  <a:lnTo>
                    <a:pt x="2687174" y="358635"/>
                  </a:lnTo>
                  <a:lnTo>
                    <a:pt x="2699011" y="357188"/>
                  </a:lnTo>
                  <a:lnTo>
                    <a:pt x="2710849" y="355510"/>
                  </a:lnTo>
                  <a:lnTo>
                    <a:pt x="2722687" y="353568"/>
                  </a:lnTo>
                  <a:lnTo>
                    <a:pt x="2734525" y="351327"/>
                  </a:lnTo>
                  <a:lnTo>
                    <a:pt x="2746362" y="348747"/>
                  </a:lnTo>
                  <a:lnTo>
                    <a:pt x="2758200" y="345788"/>
                  </a:lnTo>
                  <a:lnTo>
                    <a:pt x="2770038" y="342408"/>
                  </a:lnTo>
                  <a:lnTo>
                    <a:pt x="2781876" y="338563"/>
                  </a:lnTo>
                  <a:lnTo>
                    <a:pt x="2793713" y="334212"/>
                  </a:lnTo>
                  <a:lnTo>
                    <a:pt x="2805551" y="329317"/>
                  </a:lnTo>
                  <a:lnTo>
                    <a:pt x="2817389" y="323844"/>
                  </a:lnTo>
                  <a:lnTo>
                    <a:pt x="2829227" y="317771"/>
                  </a:lnTo>
                  <a:lnTo>
                    <a:pt x="2841065" y="311084"/>
                  </a:lnTo>
                  <a:lnTo>
                    <a:pt x="2852902" y="303787"/>
                  </a:lnTo>
                  <a:lnTo>
                    <a:pt x="2864740" y="295900"/>
                  </a:lnTo>
                  <a:lnTo>
                    <a:pt x="2876578" y="287464"/>
                  </a:lnTo>
                  <a:lnTo>
                    <a:pt x="2888416" y="278540"/>
                  </a:lnTo>
                  <a:lnTo>
                    <a:pt x="2900253" y="269211"/>
                  </a:lnTo>
                  <a:lnTo>
                    <a:pt x="2912091" y="259577"/>
                  </a:lnTo>
                  <a:lnTo>
                    <a:pt x="2923929" y="249753"/>
                  </a:lnTo>
                  <a:lnTo>
                    <a:pt x="2935767" y="239866"/>
                  </a:lnTo>
                  <a:lnTo>
                    <a:pt x="2947604" y="230042"/>
                  </a:lnTo>
                  <a:lnTo>
                    <a:pt x="2959442" y="220408"/>
                  </a:lnTo>
                  <a:lnTo>
                    <a:pt x="2971280" y="211079"/>
                  </a:lnTo>
                  <a:lnTo>
                    <a:pt x="2983118" y="202155"/>
                  </a:lnTo>
                  <a:lnTo>
                    <a:pt x="2994956" y="193719"/>
                  </a:lnTo>
                  <a:lnTo>
                    <a:pt x="3006793" y="185832"/>
                  </a:lnTo>
                  <a:lnTo>
                    <a:pt x="3018631" y="178535"/>
                  </a:lnTo>
                  <a:lnTo>
                    <a:pt x="3030469" y="171848"/>
                  </a:lnTo>
                  <a:lnTo>
                    <a:pt x="3042307" y="165774"/>
                  </a:lnTo>
                  <a:lnTo>
                    <a:pt x="3054144" y="160302"/>
                  </a:lnTo>
                  <a:lnTo>
                    <a:pt x="3065982" y="155406"/>
                  </a:lnTo>
                  <a:lnTo>
                    <a:pt x="3077820" y="151055"/>
                  </a:lnTo>
                  <a:lnTo>
                    <a:pt x="3089658" y="147211"/>
                  </a:lnTo>
                  <a:lnTo>
                    <a:pt x="3101496" y="143830"/>
                  </a:lnTo>
                  <a:lnTo>
                    <a:pt x="3113333" y="140871"/>
                  </a:lnTo>
                  <a:lnTo>
                    <a:pt x="3125171" y="138292"/>
                  </a:lnTo>
                  <a:lnTo>
                    <a:pt x="3137009" y="136050"/>
                  </a:lnTo>
                  <a:lnTo>
                    <a:pt x="3148847" y="134108"/>
                  </a:lnTo>
                  <a:lnTo>
                    <a:pt x="3160684" y="132431"/>
                  </a:lnTo>
                  <a:lnTo>
                    <a:pt x="3172522" y="130984"/>
                  </a:lnTo>
                  <a:lnTo>
                    <a:pt x="3184360" y="129739"/>
                  </a:lnTo>
                  <a:lnTo>
                    <a:pt x="3196198" y="128670"/>
                  </a:lnTo>
                  <a:lnTo>
                    <a:pt x="3208035" y="127752"/>
                  </a:lnTo>
                  <a:lnTo>
                    <a:pt x="3219873" y="126966"/>
                  </a:lnTo>
                  <a:lnTo>
                    <a:pt x="3231711" y="126293"/>
                  </a:lnTo>
                  <a:lnTo>
                    <a:pt x="3243549" y="125718"/>
                  </a:lnTo>
                  <a:lnTo>
                    <a:pt x="3255387" y="125226"/>
                  </a:lnTo>
                  <a:lnTo>
                    <a:pt x="3267224" y="124806"/>
                  </a:lnTo>
                  <a:lnTo>
                    <a:pt x="3279062" y="124448"/>
                  </a:lnTo>
                  <a:lnTo>
                    <a:pt x="3290900" y="124142"/>
                  </a:lnTo>
                  <a:lnTo>
                    <a:pt x="3302738" y="123881"/>
                  </a:lnTo>
                  <a:lnTo>
                    <a:pt x="3314575" y="123659"/>
                  </a:lnTo>
                  <a:lnTo>
                    <a:pt x="3326413" y="123469"/>
                  </a:lnTo>
                  <a:lnTo>
                    <a:pt x="3338251" y="123308"/>
                  </a:lnTo>
                  <a:lnTo>
                    <a:pt x="3350089" y="123171"/>
                  </a:lnTo>
                  <a:lnTo>
                    <a:pt x="3361926" y="123053"/>
                  </a:lnTo>
                  <a:lnTo>
                    <a:pt x="3373764" y="122954"/>
                  </a:lnTo>
                  <a:lnTo>
                    <a:pt x="3385602" y="122869"/>
                  </a:lnTo>
                  <a:lnTo>
                    <a:pt x="3397440" y="122797"/>
                  </a:lnTo>
                  <a:lnTo>
                    <a:pt x="3409278" y="122735"/>
                  </a:lnTo>
                  <a:lnTo>
                    <a:pt x="3421115" y="122683"/>
                  </a:lnTo>
                  <a:lnTo>
                    <a:pt x="3432953" y="122638"/>
                  </a:lnTo>
                  <a:lnTo>
                    <a:pt x="3444791" y="122600"/>
                  </a:lnTo>
                  <a:lnTo>
                    <a:pt x="3456629" y="122568"/>
                  </a:lnTo>
                  <a:lnTo>
                    <a:pt x="3468466" y="122541"/>
                  </a:lnTo>
                  <a:lnTo>
                    <a:pt x="3480304" y="122517"/>
                  </a:lnTo>
                  <a:lnTo>
                    <a:pt x="3492142" y="122497"/>
                  </a:lnTo>
                  <a:lnTo>
                    <a:pt x="3503980" y="122480"/>
                  </a:lnTo>
                  <a:lnTo>
                    <a:pt x="3515818" y="122466"/>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65" name="pl65"/>
            <p:cNvSpPr/>
            <p:nvPr/>
          </p:nvSpPr>
          <p:spPr>
            <a:xfrm>
              <a:off x="2482252" y="518995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6" name="pl66"/>
            <p:cNvSpPr/>
            <p:nvPr/>
          </p:nvSpPr>
          <p:spPr>
            <a:xfrm>
              <a:off x="2482252" y="5312384"/>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7" name="pl67"/>
            <p:cNvSpPr/>
            <p:nvPr/>
          </p:nvSpPr>
          <p:spPr>
            <a:xfrm>
              <a:off x="2482252" y="4577872"/>
              <a:ext cx="4687757" cy="122384"/>
            </a:xfrm>
            <a:custGeom>
              <a:avLst/>
              <a:pathLst>
                <a:path w="4687757" h="122384">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68" name="pl68"/>
            <p:cNvSpPr/>
            <p:nvPr/>
          </p:nvSpPr>
          <p:spPr>
            <a:xfrm>
              <a:off x="2482252" y="5802086"/>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9" name="pl69"/>
            <p:cNvSpPr/>
            <p:nvPr/>
          </p:nvSpPr>
          <p:spPr>
            <a:xfrm>
              <a:off x="2482252" y="1762087"/>
              <a:ext cx="4687757" cy="122343"/>
            </a:xfrm>
            <a:custGeom>
              <a:avLst/>
              <a:pathLst>
                <a:path w="4687757" h="122343">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43"/>
                  </a:lnTo>
                  <a:lnTo>
                    <a:pt x="2355716" y="122336"/>
                  </a:lnTo>
                  <a:lnTo>
                    <a:pt x="2367554" y="122327"/>
                  </a:lnTo>
                  <a:lnTo>
                    <a:pt x="2379391" y="122317"/>
                  </a:lnTo>
                  <a:lnTo>
                    <a:pt x="2391229" y="122306"/>
                  </a:lnTo>
                  <a:lnTo>
                    <a:pt x="2403067" y="122292"/>
                  </a:lnTo>
                  <a:lnTo>
                    <a:pt x="2414905" y="122276"/>
                  </a:lnTo>
                  <a:lnTo>
                    <a:pt x="2426743" y="122257"/>
                  </a:lnTo>
                  <a:lnTo>
                    <a:pt x="2438580" y="122234"/>
                  </a:lnTo>
                  <a:lnTo>
                    <a:pt x="2450418" y="122208"/>
                  </a:lnTo>
                  <a:lnTo>
                    <a:pt x="2462256" y="122177"/>
                  </a:lnTo>
                  <a:lnTo>
                    <a:pt x="2474094" y="122141"/>
                  </a:lnTo>
                  <a:lnTo>
                    <a:pt x="2485931" y="122099"/>
                  </a:lnTo>
                  <a:lnTo>
                    <a:pt x="2497769" y="122049"/>
                  </a:lnTo>
                  <a:lnTo>
                    <a:pt x="2509607" y="121991"/>
                  </a:lnTo>
                  <a:lnTo>
                    <a:pt x="2521445" y="121922"/>
                  </a:lnTo>
                  <a:lnTo>
                    <a:pt x="2533283" y="121841"/>
                  </a:lnTo>
                  <a:lnTo>
                    <a:pt x="2545120" y="121746"/>
                  </a:lnTo>
                  <a:lnTo>
                    <a:pt x="2556958" y="121635"/>
                  </a:lnTo>
                  <a:lnTo>
                    <a:pt x="2568796" y="121505"/>
                  </a:lnTo>
                  <a:lnTo>
                    <a:pt x="2580634" y="121352"/>
                  </a:lnTo>
                  <a:lnTo>
                    <a:pt x="2592471" y="121173"/>
                  </a:lnTo>
                  <a:lnTo>
                    <a:pt x="2604309" y="120963"/>
                  </a:lnTo>
                  <a:lnTo>
                    <a:pt x="2616147" y="120717"/>
                  </a:lnTo>
                  <a:lnTo>
                    <a:pt x="2627985" y="120429"/>
                  </a:lnTo>
                  <a:lnTo>
                    <a:pt x="2639822" y="120093"/>
                  </a:lnTo>
                  <a:lnTo>
                    <a:pt x="2651660" y="119700"/>
                  </a:lnTo>
                  <a:lnTo>
                    <a:pt x="2663498" y="119241"/>
                  </a:lnTo>
                  <a:lnTo>
                    <a:pt x="2675336" y="118706"/>
                  </a:lnTo>
                  <a:lnTo>
                    <a:pt x="2687174" y="118084"/>
                  </a:lnTo>
                  <a:lnTo>
                    <a:pt x="2699011" y="117361"/>
                  </a:lnTo>
                  <a:lnTo>
                    <a:pt x="2710849" y="116522"/>
                  </a:lnTo>
                  <a:lnTo>
                    <a:pt x="2722687" y="115551"/>
                  </a:lnTo>
                  <a:lnTo>
                    <a:pt x="2734525" y="114430"/>
                  </a:lnTo>
                  <a:lnTo>
                    <a:pt x="2746362" y="113140"/>
                  </a:lnTo>
                  <a:lnTo>
                    <a:pt x="2758200" y="111661"/>
                  </a:lnTo>
                  <a:lnTo>
                    <a:pt x="2770038" y="109971"/>
                  </a:lnTo>
                  <a:lnTo>
                    <a:pt x="2781876" y="108048"/>
                  </a:lnTo>
                  <a:lnTo>
                    <a:pt x="2793713" y="105873"/>
                  </a:lnTo>
                  <a:lnTo>
                    <a:pt x="2805551" y="103425"/>
                  </a:lnTo>
                  <a:lnTo>
                    <a:pt x="2817389" y="100689"/>
                  </a:lnTo>
                  <a:lnTo>
                    <a:pt x="2829227" y="97652"/>
                  </a:lnTo>
                  <a:lnTo>
                    <a:pt x="2841065" y="94309"/>
                  </a:lnTo>
                  <a:lnTo>
                    <a:pt x="2852902" y="90660"/>
                  </a:lnTo>
                  <a:lnTo>
                    <a:pt x="2864740" y="86717"/>
                  </a:lnTo>
                  <a:lnTo>
                    <a:pt x="2876578" y="82498"/>
                  </a:lnTo>
                  <a:lnTo>
                    <a:pt x="2888416" y="78037"/>
                  </a:lnTo>
                  <a:lnTo>
                    <a:pt x="2900253" y="73372"/>
                  </a:lnTo>
                  <a:lnTo>
                    <a:pt x="2912091" y="68555"/>
                  </a:lnTo>
                  <a:lnTo>
                    <a:pt x="2923929" y="63643"/>
                  </a:lnTo>
                  <a:lnTo>
                    <a:pt x="2935767" y="58699"/>
                  </a:lnTo>
                  <a:lnTo>
                    <a:pt x="2947604" y="53788"/>
                  </a:lnTo>
                  <a:lnTo>
                    <a:pt x="2959442" y="48970"/>
                  </a:lnTo>
                  <a:lnTo>
                    <a:pt x="2971280" y="44306"/>
                  </a:lnTo>
                  <a:lnTo>
                    <a:pt x="2983118" y="39844"/>
                  </a:lnTo>
                  <a:lnTo>
                    <a:pt x="2994956" y="35626"/>
                  </a:lnTo>
                  <a:lnTo>
                    <a:pt x="3006793" y="31682"/>
                  </a:lnTo>
                  <a:lnTo>
                    <a:pt x="3018631" y="28034"/>
                  </a:lnTo>
                  <a:lnTo>
                    <a:pt x="3030469" y="24690"/>
                  </a:lnTo>
                  <a:lnTo>
                    <a:pt x="3042307" y="21654"/>
                  </a:lnTo>
                  <a:lnTo>
                    <a:pt x="3054144" y="18917"/>
                  </a:lnTo>
                  <a:lnTo>
                    <a:pt x="3065982" y="16470"/>
                  </a:lnTo>
                  <a:lnTo>
                    <a:pt x="3077820" y="14294"/>
                  </a:lnTo>
                  <a:lnTo>
                    <a:pt x="3089658" y="12372"/>
                  </a:lnTo>
                  <a:lnTo>
                    <a:pt x="3101496" y="10682"/>
                  </a:lnTo>
                  <a:lnTo>
                    <a:pt x="3113333" y="9202"/>
                  </a:lnTo>
                  <a:lnTo>
                    <a:pt x="3125171" y="7912"/>
                  </a:lnTo>
                  <a:lnTo>
                    <a:pt x="3137009" y="6792"/>
                  </a:lnTo>
                  <a:lnTo>
                    <a:pt x="3148847" y="5821"/>
                  </a:lnTo>
                  <a:lnTo>
                    <a:pt x="3160684" y="4982"/>
                  </a:lnTo>
                  <a:lnTo>
                    <a:pt x="3172522" y="4258"/>
                  </a:lnTo>
                  <a:lnTo>
                    <a:pt x="3184360" y="3636"/>
                  </a:lnTo>
                  <a:lnTo>
                    <a:pt x="3196198" y="3101"/>
                  </a:lnTo>
                  <a:lnTo>
                    <a:pt x="3208035" y="2643"/>
                  </a:lnTo>
                  <a:lnTo>
                    <a:pt x="3219873" y="2250"/>
                  </a:lnTo>
                  <a:lnTo>
                    <a:pt x="3231711" y="1913"/>
                  </a:lnTo>
                  <a:lnTo>
                    <a:pt x="3243549" y="1625"/>
                  </a:lnTo>
                  <a:lnTo>
                    <a:pt x="3255387" y="1379"/>
                  </a:lnTo>
                  <a:lnTo>
                    <a:pt x="3267224" y="1170"/>
                  </a:lnTo>
                  <a:lnTo>
                    <a:pt x="3279062" y="990"/>
                  </a:lnTo>
                  <a:lnTo>
                    <a:pt x="3290900" y="837"/>
                  </a:lnTo>
                  <a:lnTo>
                    <a:pt x="3302738" y="707"/>
                  </a:lnTo>
                  <a:lnTo>
                    <a:pt x="3314575" y="596"/>
                  </a:lnTo>
                  <a:lnTo>
                    <a:pt x="3326413" y="501"/>
                  </a:lnTo>
                  <a:lnTo>
                    <a:pt x="3338251" y="421"/>
                  </a:lnTo>
                  <a:lnTo>
                    <a:pt x="3350089" y="352"/>
                  </a:lnTo>
                  <a:lnTo>
                    <a:pt x="3361926" y="293"/>
                  </a:lnTo>
                  <a:lnTo>
                    <a:pt x="3373764" y="243"/>
                  </a:lnTo>
                  <a:lnTo>
                    <a:pt x="3385602" y="201"/>
                  </a:lnTo>
                  <a:lnTo>
                    <a:pt x="3397440" y="165"/>
                  </a:lnTo>
                  <a:lnTo>
                    <a:pt x="3409278" y="134"/>
                  </a:lnTo>
                  <a:lnTo>
                    <a:pt x="3421115" y="108"/>
                  </a:lnTo>
                  <a:lnTo>
                    <a:pt x="3432953" y="86"/>
                  </a:lnTo>
                  <a:lnTo>
                    <a:pt x="3444791" y="67"/>
                  </a:lnTo>
                  <a:lnTo>
                    <a:pt x="3456629" y="51"/>
                  </a:lnTo>
                  <a:lnTo>
                    <a:pt x="3468466" y="37"/>
                  </a:lnTo>
                  <a:lnTo>
                    <a:pt x="3480304" y="25"/>
                  </a:lnTo>
                  <a:lnTo>
                    <a:pt x="3492142" y="15"/>
                  </a:lnTo>
                  <a:lnTo>
                    <a:pt x="3503980" y="7"/>
                  </a:lnTo>
                  <a:lnTo>
                    <a:pt x="3515818" y="0"/>
                  </a:lnTo>
                  <a:lnTo>
                    <a:pt x="3515818" y="0"/>
                  </a:lnTo>
                  <a:lnTo>
                    <a:pt x="3527655" y="7"/>
                  </a:lnTo>
                  <a:lnTo>
                    <a:pt x="3539493" y="15"/>
                  </a:lnTo>
                  <a:lnTo>
                    <a:pt x="3551331" y="25"/>
                  </a:lnTo>
                  <a:lnTo>
                    <a:pt x="3563169" y="37"/>
                  </a:lnTo>
                  <a:lnTo>
                    <a:pt x="3575006" y="51"/>
                  </a:lnTo>
                  <a:lnTo>
                    <a:pt x="3586844" y="67"/>
                  </a:lnTo>
                  <a:lnTo>
                    <a:pt x="3598682" y="86"/>
                  </a:lnTo>
                  <a:lnTo>
                    <a:pt x="3610520" y="108"/>
                  </a:lnTo>
                  <a:lnTo>
                    <a:pt x="3622357" y="134"/>
                  </a:lnTo>
                  <a:lnTo>
                    <a:pt x="3634195" y="165"/>
                  </a:lnTo>
                  <a:lnTo>
                    <a:pt x="3646033" y="201"/>
                  </a:lnTo>
                  <a:lnTo>
                    <a:pt x="3657871" y="243"/>
                  </a:lnTo>
                  <a:lnTo>
                    <a:pt x="3669709" y="293"/>
                  </a:lnTo>
                  <a:lnTo>
                    <a:pt x="3681546" y="352"/>
                  </a:lnTo>
                  <a:lnTo>
                    <a:pt x="3693384" y="421"/>
                  </a:lnTo>
                  <a:lnTo>
                    <a:pt x="3705222" y="501"/>
                  </a:lnTo>
                  <a:lnTo>
                    <a:pt x="3717060" y="596"/>
                  </a:lnTo>
                  <a:lnTo>
                    <a:pt x="3728897" y="707"/>
                  </a:lnTo>
                  <a:lnTo>
                    <a:pt x="3740735" y="837"/>
                  </a:lnTo>
                  <a:lnTo>
                    <a:pt x="3752573" y="990"/>
                  </a:lnTo>
                  <a:lnTo>
                    <a:pt x="3764411" y="1170"/>
                  </a:lnTo>
                  <a:lnTo>
                    <a:pt x="3776248" y="1379"/>
                  </a:lnTo>
                  <a:lnTo>
                    <a:pt x="3788086" y="1625"/>
                  </a:lnTo>
                  <a:lnTo>
                    <a:pt x="3799924" y="1913"/>
                  </a:lnTo>
                  <a:lnTo>
                    <a:pt x="3811762" y="2250"/>
                  </a:lnTo>
                  <a:lnTo>
                    <a:pt x="3823600" y="2643"/>
                  </a:lnTo>
                  <a:lnTo>
                    <a:pt x="3835437" y="3101"/>
                  </a:lnTo>
                  <a:lnTo>
                    <a:pt x="3847275" y="3636"/>
                  </a:lnTo>
                  <a:lnTo>
                    <a:pt x="3859113" y="4258"/>
                  </a:lnTo>
                  <a:lnTo>
                    <a:pt x="3870951" y="4982"/>
                  </a:lnTo>
                  <a:lnTo>
                    <a:pt x="3882788" y="5821"/>
                  </a:lnTo>
                  <a:lnTo>
                    <a:pt x="3894626" y="6792"/>
                  </a:lnTo>
                  <a:lnTo>
                    <a:pt x="3906464" y="7912"/>
                  </a:lnTo>
                  <a:lnTo>
                    <a:pt x="3918302" y="9202"/>
                  </a:lnTo>
                  <a:lnTo>
                    <a:pt x="3930139" y="10682"/>
                  </a:lnTo>
                  <a:lnTo>
                    <a:pt x="3941977" y="12372"/>
                  </a:lnTo>
                  <a:lnTo>
                    <a:pt x="3953815" y="14294"/>
                  </a:lnTo>
                  <a:lnTo>
                    <a:pt x="3965653" y="16470"/>
                  </a:lnTo>
                  <a:lnTo>
                    <a:pt x="3977491" y="18917"/>
                  </a:lnTo>
                  <a:lnTo>
                    <a:pt x="3989328" y="21654"/>
                  </a:lnTo>
                  <a:lnTo>
                    <a:pt x="4001166" y="24690"/>
                  </a:lnTo>
                  <a:lnTo>
                    <a:pt x="4013004" y="28034"/>
                  </a:lnTo>
                  <a:lnTo>
                    <a:pt x="4024842" y="31682"/>
                  </a:lnTo>
                  <a:lnTo>
                    <a:pt x="4036679" y="35626"/>
                  </a:lnTo>
                  <a:lnTo>
                    <a:pt x="4048517" y="39844"/>
                  </a:lnTo>
                  <a:lnTo>
                    <a:pt x="4060355" y="44306"/>
                  </a:lnTo>
                  <a:lnTo>
                    <a:pt x="4072193" y="48970"/>
                  </a:lnTo>
                  <a:lnTo>
                    <a:pt x="4084031" y="53788"/>
                  </a:lnTo>
                  <a:lnTo>
                    <a:pt x="4095868" y="58699"/>
                  </a:lnTo>
                  <a:lnTo>
                    <a:pt x="4107706" y="63643"/>
                  </a:lnTo>
                  <a:lnTo>
                    <a:pt x="4119544" y="68555"/>
                  </a:lnTo>
                  <a:lnTo>
                    <a:pt x="4131382" y="73372"/>
                  </a:lnTo>
                  <a:lnTo>
                    <a:pt x="4143219" y="78037"/>
                  </a:lnTo>
                  <a:lnTo>
                    <a:pt x="4155057" y="82498"/>
                  </a:lnTo>
                  <a:lnTo>
                    <a:pt x="4166895" y="86717"/>
                  </a:lnTo>
                  <a:lnTo>
                    <a:pt x="4178733" y="90660"/>
                  </a:lnTo>
                  <a:lnTo>
                    <a:pt x="4190570" y="94309"/>
                  </a:lnTo>
                  <a:lnTo>
                    <a:pt x="4202408" y="97652"/>
                  </a:lnTo>
                  <a:lnTo>
                    <a:pt x="4214246" y="100689"/>
                  </a:lnTo>
                  <a:lnTo>
                    <a:pt x="4226084" y="103425"/>
                  </a:lnTo>
                  <a:lnTo>
                    <a:pt x="4237922" y="105873"/>
                  </a:lnTo>
                  <a:lnTo>
                    <a:pt x="4249759" y="108048"/>
                  </a:lnTo>
                  <a:lnTo>
                    <a:pt x="4261597" y="109971"/>
                  </a:lnTo>
                  <a:lnTo>
                    <a:pt x="4273435" y="111661"/>
                  </a:lnTo>
                  <a:lnTo>
                    <a:pt x="4285273" y="113140"/>
                  </a:lnTo>
                  <a:lnTo>
                    <a:pt x="4297110" y="114430"/>
                  </a:lnTo>
                  <a:lnTo>
                    <a:pt x="4308948" y="115551"/>
                  </a:lnTo>
                  <a:lnTo>
                    <a:pt x="4320786" y="116522"/>
                  </a:lnTo>
                  <a:lnTo>
                    <a:pt x="4332624" y="117361"/>
                  </a:lnTo>
                  <a:lnTo>
                    <a:pt x="4344461" y="118084"/>
                  </a:lnTo>
                  <a:lnTo>
                    <a:pt x="4356299" y="118706"/>
                  </a:lnTo>
                  <a:lnTo>
                    <a:pt x="4368137" y="119241"/>
                  </a:lnTo>
                  <a:lnTo>
                    <a:pt x="4379975" y="119700"/>
                  </a:lnTo>
                  <a:lnTo>
                    <a:pt x="4391813" y="120093"/>
                  </a:lnTo>
                  <a:lnTo>
                    <a:pt x="4403650" y="120429"/>
                  </a:lnTo>
                  <a:lnTo>
                    <a:pt x="4415488" y="120717"/>
                  </a:lnTo>
                  <a:lnTo>
                    <a:pt x="4427326" y="120963"/>
                  </a:lnTo>
                  <a:lnTo>
                    <a:pt x="4439164" y="121173"/>
                  </a:lnTo>
                  <a:lnTo>
                    <a:pt x="4451001" y="121352"/>
                  </a:lnTo>
                  <a:lnTo>
                    <a:pt x="4462839" y="121505"/>
                  </a:lnTo>
                  <a:lnTo>
                    <a:pt x="4474677" y="121635"/>
                  </a:lnTo>
                  <a:lnTo>
                    <a:pt x="4486515" y="121746"/>
                  </a:lnTo>
                  <a:lnTo>
                    <a:pt x="4498352" y="121841"/>
                  </a:lnTo>
                  <a:lnTo>
                    <a:pt x="4510190" y="121922"/>
                  </a:lnTo>
                  <a:lnTo>
                    <a:pt x="4522028" y="121991"/>
                  </a:lnTo>
                  <a:lnTo>
                    <a:pt x="4533866" y="122049"/>
                  </a:lnTo>
                  <a:lnTo>
                    <a:pt x="4545704" y="122099"/>
                  </a:lnTo>
                  <a:lnTo>
                    <a:pt x="4557541" y="122141"/>
                  </a:lnTo>
                  <a:lnTo>
                    <a:pt x="4569379" y="122177"/>
                  </a:lnTo>
                  <a:lnTo>
                    <a:pt x="4581217" y="122208"/>
                  </a:lnTo>
                  <a:lnTo>
                    <a:pt x="4593055" y="122234"/>
                  </a:lnTo>
                  <a:lnTo>
                    <a:pt x="4604892" y="122257"/>
                  </a:lnTo>
                  <a:lnTo>
                    <a:pt x="4616730" y="122276"/>
                  </a:lnTo>
                  <a:lnTo>
                    <a:pt x="4628568" y="122292"/>
                  </a:lnTo>
                  <a:lnTo>
                    <a:pt x="4640406" y="122306"/>
                  </a:lnTo>
                  <a:lnTo>
                    <a:pt x="4652244" y="122317"/>
                  </a:lnTo>
                  <a:lnTo>
                    <a:pt x="4664081" y="122327"/>
                  </a:lnTo>
                  <a:lnTo>
                    <a:pt x="4675919" y="122336"/>
                  </a:lnTo>
                  <a:lnTo>
                    <a:pt x="4687757" y="122343"/>
                  </a:lnTo>
                </a:path>
              </a:pathLst>
            </a:custGeom>
            <a:ln w="40651" cap="flat">
              <a:solidFill>
                <a:srgbClr val="E8E8E8">
                  <a:alpha val="100000"/>
                </a:srgbClr>
              </a:solidFill>
              <a:prstDash val="solid"/>
              <a:round/>
            </a:ln>
          </p:spPr>
          <p:txBody>
            <a:bodyPr/>
            <a:lstStyle/>
            <a:p/>
          </p:txBody>
        </p:sp>
        <p:sp>
          <p:nvSpPr>
            <p:cNvPr id="70" name="pl70"/>
            <p:cNvSpPr/>
            <p:nvPr/>
          </p:nvSpPr>
          <p:spPr>
            <a:xfrm>
              <a:off x="2482252" y="2374256"/>
              <a:ext cx="4687757" cy="244727"/>
            </a:xfrm>
            <a:custGeom>
              <a:avLst/>
              <a:pathLst>
                <a:path w="4687757" h="244727">
                  <a:moveTo>
                    <a:pt x="0" y="122384"/>
                  </a:moveTo>
                  <a:lnTo>
                    <a:pt x="11837" y="122391"/>
                  </a:lnTo>
                  <a:lnTo>
                    <a:pt x="23675" y="122400"/>
                  </a:lnTo>
                  <a:lnTo>
                    <a:pt x="35513" y="122409"/>
                  </a:lnTo>
                  <a:lnTo>
                    <a:pt x="47351" y="122421"/>
                  </a:lnTo>
                  <a:lnTo>
                    <a:pt x="59188" y="122435"/>
                  </a:lnTo>
                  <a:lnTo>
                    <a:pt x="71026" y="122451"/>
                  </a:lnTo>
                  <a:lnTo>
                    <a:pt x="82864" y="122470"/>
                  </a:lnTo>
                  <a:lnTo>
                    <a:pt x="94702" y="122492"/>
                  </a:lnTo>
                  <a:lnTo>
                    <a:pt x="106539" y="122518"/>
                  </a:lnTo>
                  <a:lnTo>
                    <a:pt x="118377" y="122549"/>
                  </a:lnTo>
                  <a:lnTo>
                    <a:pt x="130215" y="122585"/>
                  </a:lnTo>
                  <a:lnTo>
                    <a:pt x="142053" y="122628"/>
                  </a:lnTo>
                  <a:lnTo>
                    <a:pt x="153891" y="122678"/>
                  </a:lnTo>
                  <a:lnTo>
                    <a:pt x="165728" y="122736"/>
                  </a:lnTo>
                  <a:lnTo>
                    <a:pt x="177566" y="122805"/>
                  </a:lnTo>
                  <a:lnTo>
                    <a:pt x="189404" y="122886"/>
                  </a:lnTo>
                  <a:lnTo>
                    <a:pt x="201242" y="122980"/>
                  </a:lnTo>
                  <a:lnTo>
                    <a:pt x="213079" y="123091"/>
                  </a:lnTo>
                  <a:lnTo>
                    <a:pt x="224917" y="123222"/>
                  </a:lnTo>
                  <a:lnTo>
                    <a:pt x="236755" y="123375"/>
                  </a:lnTo>
                  <a:lnTo>
                    <a:pt x="248593" y="123554"/>
                  </a:lnTo>
                  <a:lnTo>
                    <a:pt x="260430" y="123764"/>
                  </a:lnTo>
                  <a:lnTo>
                    <a:pt x="272268" y="124010"/>
                  </a:lnTo>
                  <a:lnTo>
                    <a:pt x="284106" y="124297"/>
                  </a:lnTo>
                  <a:lnTo>
                    <a:pt x="295944" y="124634"/>
                  </a:lnTo>
                  <a:lnTo>
                    <a:pt x="307782" y="125027"/>
                  </a:lnTo>
                  <a:lnTo>
                    <a:pt x="319619" y="125486"/>
                  </a:lnTo>
                  <a:lnTo>
                    <a:pt x="331457" y="126020"/>
                  </a:lnTo>
                  <a:lnTo>
                    <a:pt x="343295" y="126643"/>
                  </a:lnTo>
                  <a:lnTo>
                    <a:pt x="355133" y="127366"/>
                  </a:lnTo>
                  <a:lnTo>
                    <a:pt x="366970" y="128205"/>
                  </a:lnTo>
                  <a:lnTo>
                    <a:pt x="378808" y="129176"/>
                  </a:lnTo>
                  <a:lnTo>
                    <a:pt x="390646" y="130297"/>
                  </a:lnTo>
                  <a:lnTo>
                    <a:pt x="402484" y="131587"/>
                  </a:lnTo>
                  <a:lnTo>
                    <a:pt x="414321" y="133066"/>
                  </a:lnTo>
                  <a:lnTo>
                    <a:pt x="426159" y="134756"/>
                  </a:lnTo>
                  <a:lnTo>
                    <a:pt x="437997" y="136679"/>
                  </a:lnTo>
                  <a:lnTo>
                    <a:pt x="449835" y="138854"/>
                  </a:lnTo>
                  <a:lnTo>
                    <a:pt x="461673" y="141302"/>
                  </a:lnTo>
                  <a:lnTo>
                    <a:pt x="473510" y="144038"/>
                  </a:lnTo>
                  <a:lnTo>
                    <a:pt x="485348" y="147075"/>
                  </a:lnTo>
                  <a:lnTo>
                    <a:pt x="497186" y="150418"/>
                  </a:lnTo>
                  <a:lnTo>
                    <a:pt x="509024" y="154067"/>
                  </a:lnTo>
                  <a:lnTo>
                    <a:pt x="520861" y="158010"/>
                  </a:lnTo>
                  <a:lnTo>
                    <a:pt x="532699" y="162228"/>
                  </a:lnTo>
                  <a:lnTo>
                    <a:pt x="544537" y="166690"/>
                  </a:lnTo>
                  <a:lnTo>
                    <a:pt x="556375" y="171355"/>
                  </a:lnTo>
                  <a:lnTo>
                    <a:pt x="568213" y="176172"/>
                  </a:lnTo>
                  <a:lnTo>
                    <a:pt x="580050" y="181084"/>
                  </a:lnTo>
                  <a:lnTo>
                    <a:pt x="591888" y="186027"/>
                  </a:lnTo>
                  <a:lnTo>
                    <a:pt x="603726" y="190939"/>
                  </a:lnTo>
                  <a:lnTo>
                    <a:pt x="615564" y="195756"/>
                  </a:lnTo>
                  <a:lnTo>
                    <a:pt x="627401" y="200421"/>
                  </a:lnTo>
                  <a:lnTo>
                    <a:pt x="639239" y="204883"/>
                  </a:lnTo>
                  <a:lnTo>
                    <a:pt x="651077" y="209101"/>
                  </a:lnTo>
                  <a:lnTo>
                    <a:pt x="662915" y="213044"/>
                  </a:lnTo>
                  <a:lnTo>
                    <a:pt x="674752" y="216693"/>
                  </a:lnTo>
                  <a:lnTo>
                    <a:pt x="686590" y="220036"/>
                  </a:lnTo>
                  <a:lnTo>
                    <a:pt x="698428" y="223073"/>
                  </a:lnTo>
                  <a:lnTo>
                    <a:pt x="710266" y="225809"/>
                  </a:lnTo>
                  <a:lnTo>
                    <a:pt x="722104" y="228257"/>
                  </a:lnTo>
                  <a:lnTo>
                    <a:pt x="733941" y="230432"/>
                  </a:lnTo>
                  <a:lnTo>
                    <a:pt x="745779" y="232355"/>
                  </a:lnTo>
                  <a:lnTo>
                    <a:pt x="757617" y="234045"/>
                  </a:lnTo>
                  <a:lnTo>
                    <a:pt x="769455" y="235525"/>
                  </a:lnTo>
                  <a:lnTo>
                    <a:pt x="781292" y="236814"/>
                  </a:lnTo>
                  <a:lnTo>
                    <a:pt x="793130" y="237935"/>
                  </a:lnTo>
                  <a:lnTo>
                    <a:pt x="804968" y="238906"/>
                  </a:lnTo>
                  <a:lnTo>
                    <a:pt x="816806" y="239745"/>
                  </a:lnTo>
                  <a:lnTo>
                    <a:pt x="828643" y="240468"/>
                  </a:lnTo>
                  <a:lnTo>
                    <a:pt x="840481" y="241091"/>
                  </a:lnTo>
                  <a:lnTo>
                    <a:pt x="852319" y="241625"/>
                  </a:lnTo>
                  <a:lnTo>
                    <a:pt x="864157" y="242084"/>
                  </a:lnTo>
                  <a:lnTo>
                    <a:pt x="875995" y="242477"/>
                  </a:lnTo>
                  <a:lnTo>
                    <a:pt x="887832" y="242814"/>
                  </a:lnTo>
                  <a:lnTo>
                    <a:pt x="899670" y="243101"/>
                  </a:lnTo>
                  <a:lnTo>
                    <a:pt x="911508" y="243347"/>
                  </a:lnTo>
                  <a:lnTo>
                    <a:pt x="923346" y="243557"/>
                  </a:lnTo>
                  <a:lnTo>
                    <a:pt x="935183" y="243736"/>
                  </a:lnTo>
                  <a:lnTo>
                    <a:pt x="947021" y="243889"/>
                  </a:lnTo>
                  <a:lnTo>
                    <a:pt x="958859" y="244020"/>
                  </a:lnTo>
                  <a:lnTo>
                    <a:pt x="970697" y="244131"/>
                  </a:lnTo>
                  <a:lnTo>
                    <a:pt x="982534" y="244225"/>
                  </a:lnTo>
                  <a:lnTo>
                    <a:pt x="994372" y="244306"/>
                  </a:lnTo>
                  <a:lnTo>
                    <a:pt x="1006210" y="244375"/>
                  </a:lnTo>
                  <a:lnTo>
                    <a:pt x="1018048" y="244433"/>
                  </a:lnTo>
                  <a:lnTo>
                    <a:pt x="1029886" y="244483"/>
                  </a:lnTo>
                  <a:lnTo>
                    <a:pt x="1041723" y="244526"/>
                  </a:lnTo>
                  <a:lnTo>
                    <a:pt x="1053561" y="244562"/>
                  </a:lnTo>
                  <a:lnTo>
                    <a:pt x="1065399" y="244593"/>
                  </a:lnTo>
                  <a:lnTo>
                    <a:pt x="1077237" y="244619"/>
                  </a:lnTo>
                  <a:lnTo>
                    <a:pt x="1089074" y="244641"/>
                  </a:lnTo>
                  <a:lnTo>
                    <a:pt x="1100912" y="244660"/>
                  </a:lnTo>
                  <a:lnTo>
                    <a:pt x="1112750" y="244676"/>
                  </a:lnTo>
                  <a:lnTo>
                    <a:pt x="1124588" y="244690"/>
                  </a:lnTo>
                  <a:lnTo>
                    <a:pt x="1136426" y="244702"/>
                  </a:lnTo>
                  <a:lnTo>
                    <a:pt x="1148263" y="244712"/>
                  </a:lnTo>
                  <a:lnTo>
                    <a:pt x="1160101" y="244720"/>
                  </a:lnTo>
                  <a:lnTo>
                    <a:pt x="1171939" y="244727"/>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0"/>
                  </a:lnTo>
                  <a:lnTo>
                    <a:pt x="2355716" y="14"/>
                  </a:lnTo>
                  <a:lnTo>
                    <a:pt x="2367554" y="31"/>
                  </a:lnTo>
                  <a:lnTo>
                    <a:pt x="2379391" y="51"/>
                  </a:lnTo>
                  <a:lnTo>
                    <a:pt x="2391229" y="74"/>
                  </a:lnTo>
                  <a:lnTo>
                    <a:pt x="2403067" y="102"/>
                  </a:lnTo>
                  <a:lnTo>
                    <a:pt x="2414905" y="134"/>
                  </a:lnTo>
                  <a:lnTo>
                    <a:pt x="2426743" y="172"/>
                  </a:lnTo>
                  <a:lnTo>
                    <a:pt x="2438580" y="216"/>
                  </a:lnTo>
                  <a:lnTo>
                    <a:pt x="2450418" y="269"/>
                  </a:lnTo>
                  <a:lnTo>
                    <a:pt x="2462256" y="330"/>
                  </a:lnTo>
                  <a:lnTo>
                    <a:pt x="2474094" y="402"/>
                  </a:lnTo>
                  <a:lnTo>
                    <a:pt x="2485931" y="487"/>
                  </a:lnTo>
                  <a:lnTo>
                    <a:pt x="2497769" y="587"/>
                  </a:lnTo>
                  <a:lnTo>
                    <a:pt x="2509607" y="704"/>
                  </a:lnTo>
                  <a:lnTo>
                    <a:pt x="2521445" y="842"/>
                  </a:lnTo>
                  <a:lnTo>
                    <a:pt x="2533283" y="1003"/>
                  </a:lnTo>
                  <a:lnTo>
                    <a:pt x="2545120" y="1192"/>
                  </a:lnTo>
                  <a:lnTo>
                    <a:pt x="2556958" y="1415"/>
                  </a:lnTo>
                  <a:lnTo>
                    <a:pt x="2568796" y="1675"/>
                  </a:lnTo>
                  <a:lnTo>
                    <a:pt x="2580634" y="1981"/>
                  </a:lnTo>
                  <a:lnTo>
                    <a:pt x="2592471" y="2340"/>
                  </a:lnTo>
                  <a:lnTo>
                    <a:pt x="2604309" y="2759"/>
                  </a:lnTo>
                  <a:lnTo>
                    <a:pt x="2616147" y="3251"/>
                  </a:lnTo>
                  <a:lnTo>
                    <a:pt x="2627985" y="3827"/>
                  </a:lnTo>
                  <a:lnTo>
                    <a:pt x="2639822" y="4500"/>
                  </a:lnTo>
                  <a:lnTo>
                    <a:pt x="2651660" y="5286"/>
                  </a:lnTo>
                  <a:lnTo>
                    <a:pt x="2663498" y="6203"/>
                  </a:lnTo>
                  <a:lnTo>
                    <a:pt x="2675336" y="7273"/>
                  </a:lnTo>
                  <a:lnTo>
                    <a:pt x="2687174" y="8517"/>
                  </a:lnTo>
                  <a:lnTo>
                    <a:pt x="2699011" y="9964"/>
                  </a:lnTo>
                  <a:lnTo>
                    <a:pt x="2710849" y="11642"/>
                  </a:lnTo>
                  <a:lnTo>
                    <a:pt x="2722687" y="13584"/>
                  </a:lnTo>
                  <a:lnTo>
                    <a:pt x="2734525" y="15825"/>
                  </a:lnTo>
                  <a:lnTo>
                    <a:pt x="2746362" y="18405"/>
                  </a:lnTo>
                  <a:lnTo>
                    <a:pt x="2758200" y="21364"/>
                  </a:lnTo>
                  <a:lnTo>
                    <a:pt x="2770038" y="24744"/>
                  </a:lnTo>
                  <a:lnTo>
                    <a:pt x="2781876" y="28589"/>
                  </a:lnTo>
                  <a:lnTo>
                    <a:pt x="2793713" y="32940"/>
                  </a:lnTo>
                  <a:lnTo>
                    <a:pt x="2805551" y="37835"/>
                  </a:lnTo>
                  <a:lnTo>
                    <a:pt x="2817389" y="43308"/>
                  </a:lnTo>
                  <a:lnTo>
                    <a:pt x="2829227" y="49381"/>
                  </a:lnTo>
                  <a:lnTo>
                    <a:pt x="2841065" y="56068"/>
                  </a:lnTo>
                  <a:lnTo>
                    <a:pt x="2852902" y="63365"/>
                  </a:lnTo>
                  <a:lnTo>
                    <a:pt x="2864740" y="71252"/>
                  </a:lnTo>
                  <a:lnTo>
                    <a:pt x="2876578" y="79688"/>
                  </a:lnTo>
                  <a:lnTo>
                    <a:pt x="2888416" y="88612"/>
                  </a:lnTo>
                  <a:lnTo>
                    <a:pt x="2900253" y="97941"/>
                  </a:lnTo>
                  <a:lnTo>
                    <a:pt x="2912091" y="107576"/>
                  </a:lnTo>
                  <a:lnTo>
                    <a:pt x="2923929" y="117399"/>
                  </a:lnTo>
                  <a:lnTo>
                    <a:pt x="2935767" y="127287"/>
                  </a:lnTo>
                  <a:lnTo>
                    <a:pt x="2947604" y="137110"/>
                  </a:lnTo>
                  <a:lnTo>
                    <a:pt x="2959442" y="146744"/>
                  </a:lnTo>
                  <a:lnTo>
                    <a:pt x="2971280" y="156074"/>
                  </a:lnTo>
                  <a:lnTo>
                    <a:pt x="2983118" y="164997"/>
                  </a:lnTo>
                  <a:lnTo>
                    <a:pt x="2994956" y="173434"/>
                  </a:lnTo>
                  <a:lnTo>
                    <a:pt x="3006793" y="181321"/>
                  </a:lnTo>
                  <a:lnTo>
                    <a:pt x="3018631" y="188618"/>
                  </a:lnTo>
                  <a:lnTo>
                    <a:pt x="3030469" y="195304"/>
                  </a:lnTo>
                  <a:lnTo>
                    <a:pt x="3042307" y="201378"/>
                  </a:lnTo>
                  <a:lnTo>
                    <a:pt x="3054144" y="206850"/>
                  </a:lnTo>
                  <a:lnTo>
                    <a:pt x="3065982" y="211746"/>
                  </a:lnTo>
                  <a:lnTo>
                    <a:pt x="3077820" y="216097"/>
                  </a:lnTo>
                  <a:lnTo>
                    <a:pt x="3089658" y="219942"/>
                  </a:lnTo>
                  <a:lnTo>
                    <a:pt x="3101496" y="223322"/>
                  </a:lnTo>
                  <a:lnTo>
                    <a:pt x="3113333" y="226281"/>
                  </a:lnTo>
                  <a:lnTo>
                    <a:pt x="3125171" y="228860"/>
                  </a:lnTo>
                  <a:lnTo>
                    <a:pt x="3137009" y="231102"/>
                  </a:lnTo>
                  <a:lnTo>
                    <a:pt x="3148847" y="233044"/>
                  </a:lnTo>
                  <a:lnTo>
                    <a:pt x="3160684" y="234722"/>
                  </a:lnTo>
                  <a:lnTo>
                    <a:pt x="3172522" y="236168"/>
                  </a:lnTo>
                  <a:lnTo>
                    <a:pt x="3184360" y="237413"/>
                  </a:lnTo>
                  <a:lnTo>
                    <a:pt x="3196198" y="238483"/>
                  </a:lnTo>
                  <a:lnTo>
                    <a:pt x="3208035" y="239400"/>
                  </a:lnTo>
                  <a:lnTo>
                    <a:pt x="3219873" y="240186"/>
                  </a:lnTo>
                  <a:lnTo>
                    <a:pt x="3231711" y="240859"/>
                  </a:lnTo>
                  <a:lnTo>
                    <a:pt x="3243549" y="241434"/>
                  </a:lnTo>
                  <a:lnTo>
                    <a:pt x="3255387" y="241926"/>
                  </a:lnTo>
                  <a:lnTo>
                    <a:pt x="3267224" y="242346"/>
                  </a:lnTo>
                  <a:lnTo>
                    <a:pt x="3279062" y="242705"/>
                  </a:lnTo>
                  <a:lnTo>
                    <a:pt x="3290900" y="243010"/>
                  </a:lnTo>
                  <a:lnTo>
                    <a:pt x="3302738" y="243271"/>
                  </a:lnTo>
                  <a:lnTo>
                    <a:pt x="3314575" y="243493"/>
                  </a:lnTo>
                  <a:lnTo>
                    <a:pt x="3326413" y="243683"/>
                  </a:lnTo>
                  <a:lnTo>
                    <a:pt x="3338251" y="243844"/>
                  </a:lnTo>
                  <a:lnTo>
                    <a:pt x="3350089" y="243982"/>
                  </a:lnTo>
                  <a:lnTo>
                    <a:pt x="3361926" y="244099"/>
                  </a:lnTo>
                  <a:lnTo>
                    <a:pt x="3373764" y="244198"/>
                  </a:lnTo>
                  <a:lnTo>
                    <a:pt x="3385602" y="244283"/>
                  </a:lnTo>
                  <a:lnTo>
                    <a:pt x="3397440" y="244355"/>
                  </a:lnTo>
                  <a:lnTo>
                    <a:pt x="3409278" y="244417"/>
                  </a:lnTo>
                  <a:lnTo>
                    <a:pt x="3421115" y="244469"/>
                  </a:lnTo>
                  <a:lnTo>
                    <a:pt x="3432953" y="244514"/>
                  </a:lnTo>
                  <a:lnTo>
                    <a:pt x="3444791" y="244552"/>
                  </a:lnTo>
                  <a:lnTo>
                    <a:pt x="3456629" y="244584"/>
                  </a:lnTo>
                  <a:lnTo>
                    <a:pt x="3468466" y="244612"/>
                  </a:lnTo>
                  <a:lnTo>
                    <a:pt x="3480304" y="244635"/>
                  </a:lnTo>
                  <a:lnTo>
                    <a:pt x="3492142" y="244655"/>
                  </a:lnTo>
                  <a:lnTo>
                    <a:pt x="3503980" y="244672"/>
                  </a:lnTo>
                  <a:lnTo>
                    <a:pt x="3515818" y="244686"/>
                  </a:lnTo>
                  <a:lnTo>
                    <a:pt x="3515818" y="244727"/>
                  </a:lnTo>
                  <a:lnTo>
                    <a:pt x="3527655" y="244720"/>
                  </a:lnTo>
                  <a:lnTo>
                    <a:pt x="3539493" y="244712"/>
                  </a:lnTo>
                  <a:lnTo>
                    <a:pt x="3551331" y="244702"/>
                  </a:lnTo>
                  <a:lnTo>
                    <a:pt x="3563169" y="244690"/>
                  </a:lnTo>
                  <a:lnTo>
                    <a:pt x="3575006" y="244676"/>
                  </a:lnTo>
                  <a:lnTo>
                    <a:pt x="3586844" y="244660"/>
                  </a:lnTo>
                  <a:lnTo>
                    <a:pt x="3598682" y="244641"/>
                  </a:lnTo>
                  <a:lnTo>
                    <a:pt x="3610520" y="244619"/>
                  </a:lnTo>
                  <a:lnTo>
                    <a:pt x="3622357" y="244593"/>
                  </a:lnTo>
                  <a:lnTo>
                    <a:pt x="3634195" y="244562"/>
                  </a:lnTo>
                  <a:lnTo>
                    <a:pt x="3646033" y="244526"/>
                  </a:lnTo>
                  <a:lnTo>
                    <a:pt x="3657871" y="244483"/>
                  </a:lnTo>
                  <a:lnTo>
                    <a:pt x="3669709" y="244433"/>
                  </a:lnTo>
                  <a:lnTo>
                    <a:pt x="3681546" y="244375"/>
                  </a:lnTo>
                  <a:lnTo>
                    <a:pt x="3693384" y="244306"/>
                  </a:lnTo>
                  <a:lnTo>
                    <a:pt x="3705222" y="244225"/>
                  </a:lnTo>
                  <a:lnTo>
                    <a:pt x="3717060" y="244131"/>
                  </a:lnTo>
                  <a:lnTo>
                    <a:pt x="3728897" y="244020"/>
                  </a:lnTo>
                  <a:lnTo>
                    <a:pt x="3740735" y="243889"/>
                  </a:lnTo>
                  <a:lnTo>
                    <a:pt x="3752573" y="243736"/>
                  </a:lnTo>
                  <a:lnTo>
                    <a:pt x="3764411" y="243557"/>
                  </a:lnTo>
                  <a:lnTo>
                    <a:pt x="3776248" y="243347"/>
                  </a:lnTo>
                  <a:lnTo>
                    <a:pt x="3788086" y="243101"/>
                  </a:lnTo>
                  <a:lnTo>
                    <a:pt x="3799924" y="242814"/>
                  </a:lnTo>
                  <a:lnTo>
                    <a:pt x="3811762" y="242477"/>
                  </a:lnTo>
                  <a:lnTo>
                    <a:pt x="3823600" y="242084"/>
                  </a:lnTo>
                  <a:lnTo>
                    <a:pt x="3835437" y="241625"/>
                  </a:lnTo>
                  <a:lnTo>
                    <a:pt x="3847275" y="241091"/>
                  </a:lnTo>
                  <a:lnTo>
                    <a:pt x="3859113" y="240468"/>
                  </a:lnTo>
                  <a:lnTo>
                    <a:pt x="3870951" y="239745"/>
                  </a:lnTo>
                  <a:lnTo>
                    <a:pt x="3882788" y="238906"/>
                  </a:lnTo>
                  <a:lnTo>
                    <a:pt x="3894626" y="237935"/>
                  </a:lnTo>
                  <a:lnTo>
                    <a:pt x="3906464" y="236814"/>
                  </a:lnTo>
                  <a:lnTo>
                    <a:pt x="3918302" y="235525"/>
                  </a:lnTo>
                  <a:lnTo>
                    <a:pt x="3930139" y="234045"/>
                  </a:lnTo>
                  <a:lnTo>
                    <a:pt x="3941977" y="232355"/>
                  </a:lnTo>
                  <a:lnTo>
                    <a:pt x="3953815" y="230432"/>
                  </a:lnTo>
                  <a:lnTo>
                    <a:pt x="3965653" y="228257"/>
                  </a:lnTo>
                  <a:lnTo>
                    <a:pt x="3977491" y="225809"/>
                  </a:lnTo>
                  <a:lnTo>
                    <a:pt x="3989328" y="223073"/>
                  </a:lnTo>
                  <a:lnTo>
                    <a:pt x="4001166" y="220036"/>
                  </a:lnTo>
                  <a:lnTo>
                    <a:pt x="4013004" y="216693"/>
                  </a:lnTo>
                  <a:lnTo>
                    <a:pt x="4024842" y="213044"/>
                  </a:lnTo>
                  <a:lnTo>
                    <a:pt x="4036679" y="209101"/>
                  </a:lnTo>
                  <a:lnTo>
                    <a:pt x="4048517" y="204883"/>
                  </a:lnTo>
                  <a:lnTo>
                    <a:pt x="4060355" y="200421"/>
                  </a:lnTo>
                  <a:lnTo>
                    <a:pt x="4072193" y="195756"/>
                  </a:lnTo>
                  <a:lnTo>
                    <a:pt x="4084031" y="190939"/>
                  </a:lnTo>
                  <a:lnTo>
                    <a:pt x="4095868" y="186027"/>
                  </a:lnTo>
                  <a:lnTo>
                    <a:pt x="4107706" y="181084"/>
                  </a:lnTo>
                  <a:lnTo>
                    <a:pt x="4119544" y="176172"/>
                  </a:lnTo>
                  <a:lnTo>
                    <a:pt x="4131382" y="171355"/>
                  </a:lnTo>
                  <a:lnTo>
                    <a:pt x="4143219" y="166690"/>
                  </a:lnTo>
                  <a:lnTo>
                    <a:pt x="4155057" y="162228"/>
                  </a:lnTo>
                  <a:lnTo>
                    <a:pt x="4166895" y="158010"/>
                  </a:lnTo>
                  <a:lnTo>
                    <a:pt x="4178733" y="154067"/>
                  </a:lnTo>
                  <a:lnTo>
                    <a:pt x="4190570" y="150418"/>
                  </a:lnTo>
                  <a:lnTo>
                    <a:pt x="4202408" y="147075"/>
                  </a:lnTo>
                  <a:lnTo>
                    <a:pt x="4214246" y="144038"/>
                  </a:lnTo>
                  <a:lnTo>
                    <a:pt x="4226084" y="141302"/>
                  </a:lnTo>
                  <a:lnTo>
                    <a:pt x="4237922" y="138854"/>
                  </a:lnTo>
                  <a:lnTo>
                    <a:pt x="4249759" y="136679"/>
                  </a:lnTo>
                  <a:lnTo>
                    <a:pt x="4261597" y="134756"/>
                  </a:lnTo>
                  <a:lnTo>
                    <a:pt x="4273435" y="133066"/>
                  </a:lnTo>
                  <a:lnTo>
                    <a:pt x="4285273" y="131587"/>
                  </a:lnTo>
                  <a:lnTo>
                    <a:pt x="4297110" y="130297"/>
                  </a:lnTo>
                  <a:lnTo>
                    <a:pt x="4308948" y="129176"/>
                  </a:lnTo>
                  <a:lnTo>
                    <a:pt x="4320786" y="128205"/>
                  </a:lnTo>
                  <a:lnTo>
                    <a:pt x="4332624" y="127366"/>
                  </a:lnTo>
                  <a:lnTo>
                    <a:pt x="4344461" y="126643"/>
                  </a:lnTo>
                  <a:lnTo>
                    <a:pt x="4356299" y="126020"/>
                  </a:lnTo>
                  <a:lnTo>
                    <a:pt x="4368137" y="125486"/>
                  </a:lnTo>
                  <a:lnTo>
                    <a:pt x="4379975" y="125027"/>
                  </a:lnTo>
                  <a:lnTo>
                    <a:pt x="4391813" y="124634"/>
                  </a:lnTo>
                  <a:lnTo>
                    <a:pt x="4403650" y="124297"/>
                  </a:lnTo>
                  <a:lnTo>
                    <a:pt x="4415488" y="124010"/>
                  </a:lnTo>
                  <a:lnTo>
                    <a:pt x="4427326" y="123764"/>
                  </a:lnTo>
                  <a:lnTo>
                    <a:pt x="4439164" y="123554"/>
                  </a:lnTo>
                  <a:lnTo>
                    <a:pt x="4451001" y="123375"/>
                  </a:lnTo>
                  <a:lnTo>
                    <a:pt x="4462839" y="123222"/>
                  </a:lnTo>
                  <a:lnTo>
                    <a:pt x="4474677" y="123091"/>
                  </a:lnTo>
                  <a:lnTo>
                    <a:pt x="4486515" y="122980"/>
                  </a:lnTo>
                  <a:lnTo>
                    <a:pt x="4498352" y="122886"/>
                  </a:lnTo>
                  <a:lnTo>
                    <a:pt x="4510190" y="122805"/>
                  </a:lnTo>
                  <a:lnTo>
                    <a:pt x="4522028" y="122736"/>
                  </a:lnTo>
                  <a:lnTo>
                    <a:pt x="4533866" y="122678"/>
                  </a:lnTo>
                  <a:lnTo>
                    <a:pt x="4545704" y="122628"/>
                  </a:lnTo>
                  <a:lnTo>
                    <a:pt x="4557541" y="122585"/>
                  </a:lnTo>
                  <a:lnTo>
                    <a:pt x="4569379" y="122549"/>
                  </a:lnTo>
                  <a:lnTo>
                    <a:pt x="4581217" y="122518"/>
                  </a:lnTo>
                  <a:lnTo>
                    <a:pt x="4593055" y="122492"/>
                  </a:lnTo>
                  <a:lnTo>
                    <a:pt x="4604892" y="122470"/>
                  </a:lnTo>
                  <a:lnTo>
                    <a:pt x="4616730" y="122451"/>
                  </a:lnTo>
                  <a:lnTo>
                    <a:pt x="4628568" y="122435"/>
                  </a:lnTo>
                  <a:lnTo>
                    <a:pt x="4640406" y="122421"/>
                  </a:lnTo>
                  <a:lnTo>
                    <a:pt x="4652244" y="122409"/>
                  </a:lnTo>
                  <a:lnTo>
                    <a:pt x="4664081" y="122400"/>
                  </a:lnTo>
                  <a:lnTo>
                    <a:pt x="4675919" y="122391"/>
                  </a:lnTo>
                  <a:lnTo>
                    <a:pt x="4687757" y="122384"/>
                  </a:lnTo>
                </a:path>
              </a:pathLst>
            </a:custGeom>
            <a:ln w="40651" cap="flat">
              <a:solidFill>
                <a:srgbClr val="E8E8E8">
                  <a:alpha val="100000"/>
                </a:srgbClr>
              </a:solidFill>
              <a:prstDash val="solid"/>
              <a:round/>
            </a:ln>
          </p:spPr>
          <p:txBody>
            <a:bodyPr/>
            <a:lstStyle/>
            <a:p/>
          </p:txBody>
        </p:sp>
        <p:sp>
          <p:nvSpPr>
            <p:cNvPr id="71" name="pl71"/>
            <p:cNvSpPr/>
            <p:nvPr/>
          </p:nvSpPr>
          <p:spPr>
            <a:xfrm>
              <a:off x="2482252" y="3965745"/>
              <a:ext cx="4687757" cy="612086"/>
            </a:xfrm>
            <a:custGeom>
              <a:avLst/>
              <a:pathLst>
                <a:path w="4687757" h="612086">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548"/>
                  </a:lnTo>
                  <a:lnTo>
                    <a:pt x="1183777" y="122577"/>
                  </a:lnTo>
                  <a:lnTo>
                    <a:pt x="1195614" y="122611"/>
                  </a:lnTo>
                  <a:lnTo>
                    <a:pt x="1207452" y="122651"/>
                  </a:lnTo>
                  <a:lnTo>
                    <a:pt x="1219290" y="122697"/>
                  </a:lnTo>
                  <a:lnTo>
                    <a:pt x="1231128" y="122752"/>
                  </a:lnTo>
                  <a:lnTo>
                    <a:pt x="1242965" y="122817"/>
                  </a:lnTo>
                  <a:lnTo>
                    <a:pt x="1254803" y="122893"/>
                  </a:lnTo>
                  <a:lnTo>
                    <a:pt x="1266641" y="122982"/>
                  </a:lnTo>
                  <a:lnTo>
                    <a:pt x="1278479" y="123086"/>
                  </a:lnTo>
                  <a:lnTo>
                    <a:pt x="1290317" y="123209"/>
                  </a:lnTo>
                  <a:lnTo>
                    <a:pt x="1302154" y="123354"/>
                  </a:lnTo>
                  <a:lnTo>
                    <a:pt x="1313992" y="123524"/>
                  </a:lnTo>
                  <a:lnTo>
                    <a:pt x="1325830" y="123723"/>
                  </a:lnTo>
                  <a:lnTo>
                    <a:pt x="1337668" y="123957"/>
                  </a:lnTo>
                  <a:lnTo>
                    <a:pt x="1349505" y="124232"/>
                  </a:lnTo>
                  <a:lnTo>
                    <a:pt x="1361343" y="124555"/>
                  </a:lnTo>
                  <a:lnTo>
                    <a:pt x="1373181" y="124934"/>
                  </a:lnTo>
                  <a:lnTo>
                    <a:pt x="1385019" y="125378"/>
                  </a:lnTo>
                  <a:lnTo>
                    <a:pt x="1396856" y="125900"/>
                  </a:lnTo>
                  <a:lnTo>
                    <a:pt x="1408694" y="126511"/>
                  </a:lnTo>
                  <a:lnTo>
                    <a:pt x="1420532" y="127228"/>
                  </a:lnTo>
                  <a:lnTo>
                    <a:pt x="1432370" y="128068"/>
                  </a:lnTo>
                  <a:lnTo>
                    <a:pt x="1444208" y="129051"/>
                  </a:lnTo>
                  <a:lnTo>
                    <a:pt x="1456045" y="130202"/>
                  </a:lnTo>
                  <a:lnTo>
                    <a:pt x="1467883" y="131548"/>
                  </a:lnTo>
                  <a:lnTo>
                    <a:pt x="1479721" y="133120"/>
                  </a:lnTo>
                  <a:lnTo>
                    <a:pt x="1491559" y="134955"/>
                  </a:lnTo>
                  <a:lnTo>
                    <a:pt x="1503396" y="137094"/>
                  </a:lnTo>
                  <a:lnTo>
                    <a:pt x="1515234" y="139584"/>
                  </a:lnTo>
                  <a:lnTo>
                    <a:pt x="1527072" y="142477"/>
                  </a:lnTo>
                  <a:lnTo>
                    <a:pt x="1538910" y="145833"/>
                  </a:lnTo>
                  <a:lnTo>
                    <a:pt x="1550748" y="149716"/>
                  </a:lnTo>
                  <a:lnTo>
                    <a:pt x="1562585" y="154199"/>
                  </a:lnTo>
                  <a:lnTo>
                    <a:pt x="1574423" y="159359"/>
                  </a:lnTo>
                  <a:lnTo>
                    <a:pt x="1586261" y="165276"/>
                  </a:lnTo>
                  <a:lnTo>
                    <a:pt x="1598099" y="172037"/>
                  </a:lnTo>
                  <a:lnTo>
                    <a:pt x="1609936" y="179727"/>
                  </a:lnTo>
                  <a:lnTo>
                    <a:pt x="1621774" y="188429"/>
                  </a:lnTo>
                  <a:lnTo>
                    <a:pt x="1633612" y="198220"/>
                  </a:lnTo>
                  <a:lnTo>
                    <a:pt x="1645450" y="209165"/>
                  </a:lnTo>
                  <a:lnTo>
                    <a:pt x="1657287" y="221312"/>
                  </a:lnTo>
                  <a:lnTo>
                    <a:pt x="1669125" y="234685"/>
                  </a:lnTo>
                  <a:lnTo>
                    <a:pt x="1680963" y="249279"/>
                  </a:lnTo>
                  <a:lnTo>
                    <a:pt x="1692801" y="265053"/>
                  </a:lnTo>
                  <a:lnTo>
                    <a:pt x="1704639" y="281926"/>
                  </a:lnTo>
                  <a:lnTo>
                    <a:pt x="1716476" y="299773"/>
                  </a:lnTo>
                  <a:lnTo>
                    <a:pt x="1728314" y="318432"/>
                  </a:lnTo>
                  <a:lnTo>
                    <a:pt x="1740152" y="337700"/>
                  </a:lnTo>
                  <a:lnTo>
                    <a:pt x="1751990" y="357347"/>
                  </a:lnTo>
                  <a:lnTo>
                    <a:pt x="1763827" y="377122"/>
                  </a:lnTo>
                  <a:lnTo>
                    <a:pt x="1775665" y="396769"/>
                  </a:lnTo>
                  <a:lnTo>
                    <a:pt x="1787503" y="416037"/>
                  </a:lnTo>
                  <a:lnTo>
                    <a:pt x="1799341" y="434696"/>
                  </a:lnTo>
                  <a:lnTo>
                    <a:pt x="1811178" y="452544"/>
                  </a:lnTo>
                  <a:lnTo>
                    <a:pt x="1823016" y="469416"/>
                  </a:lnTo>
                  <a:lnTo>
                    <a:pt x="1834854" y="485190"/>
                  </a:lnTo>
                  <a:lnTo>
                    <a:pt x="1846692" y="499784"/>
                  </a:lnTo>
                  <a:lnTo>
                    <a:pt x="1858530" y="513158"/>
                  </a:lnTo>
                  <a:lnTo>
                    <a:pt x="1870367" y="525305"/>
                  </a:lnTo>
                  <a:lnTo>
                    <a:pt x="1882205" y="536250"/>
                  </a:lnTo>
                  <a:lnTo>
                    <a:pt x="1894043" y="546041"/>
                  </a:lnTo>
                  <a:lnTo>
                    <a:pt x="1905881" y="554742"/>
                  </a:lnTo>
                  <a:lnTo>
                    <a:pt x="1917718" y="562432"/>
                  </a:lnTo>
                  <a:lnTo>
                    <a:pt x="1929556" y="569193"/>
                  </a:lnTo>
                  <a:lnTo>
                    <a:pt x="1941394" y="575111"/>
                  </a:lnTo>
                  <a:lnTo>
                    <a:pt x="1953232" y="580270"/>
                  </a:lnTo>
                  <a:lnTo>
                    <a:pt x="1965069" y="584753"/>
                  </a:lnTo>
                  <a:lnTo>
                    <a:pt x="1976907" y="588637"/>
                  </a:lnTo>
                  <a:lnTo>
                    <a:pt x="1988745" y="591992"/>
                  </a:lnTo>
                  <a:lnTo>
                    <a:pt x="2000583" y="594886"/>
                  </a:lnTo>
                  <a:lnTo>
                    <a:pt x="2012421" y="597375"/>
                  </a:lnTo>
                  <a:lnTo>
                    <a:pt x="2024258" y="599514"/>
                  </a:lnTo>
                  <a:lnTo>
                    <a:pt x="2036096" y="601349"/>
                  </a:lnTo>
                  <a:lnTo>
                    <a:pt x="2047934" y="602921"/>
                  </a:lnTo>
                  <a:lnTo>
                    <a:pt x="2059772" y="604267"/>
                  </a:lnTo>
                  <a:lnTo>
                    <a:pt x="2071609" y="605418"/>
                  </a:lnTo>
                  <a:lnTo>
                    <a:pt x="2083447" y="606401"/>
                  </a:lnTo>
                  <a:lnTo>
                    <a:pt x="2095285" y="607241"/>
                  </a:lnTo>
                  <a:lnTo>
                    <a:pt x="2107123" y="607958"/>
                  </a:lnTo>
                  <a:lnTo>
                    <a:pt x="2118961" y="608570"/>
                  </a:lnTo>
                  <a:lnTo>
                    <a:pt x="2130798" y="609091"/>
                  </a:lnTo>
                  <a:lnTo>
                    <a:pt x="2142636" y="609536"/>
                  </a:lnTo>
                  <a:lnTo>
                    <a:pt x="2154474" y="609915"/>
                  </a:lnTo>
                  <a:lnTo>
                    <a:pt x="2166312" y="610237"/>
                  </a:lnTo>
                  <a:lnTo>
                    <a:pt x="2178149" y="610512"/>
                  </a:lnTo>
                  <a:lnTo>
                    <a:pt x="2189987" y="610746"/>
                  </a:lnTo>
                  <a:lnTo>
                    <a:pt x="2201825" y="610946"/>
                  </a:lnTo>
                  <a:lnTo>
                    <a:pt x="2213663" y="611116"/>
                  </a:lnTo>
                  <a:lnTo>
                    <a:pt x="2225500" y="611260"/>
                  </a:lnTo>
                  <a:lnTo>
                    <a:pt x="2237338" y="611383"/>
                  </a:lnTo>
                  <a:lnTo>
                    <a:pt x="2249176" y="611488"/>
                  </a:lnTo>
                  <a:lnTo>
                    <a:pt x="2261014" y="611577"/>
                  </a:lnTo>
                  <a:lnTo>
                    <a:pt x="2272852" y="611653"/>
                  </a:lnTo>
                  <a:lnTo>
                    <a:pt x="2284689" y="611717"/>
                  </a:lnTo>
                  <a:lnTo>
                    <a:pt x="2296527" y="611772"/>
                  </a:lnTo>
                  <a:lnTo>
                    <a:pt x="2308365" y="611819"/>
                  </a:lnTo>
                  <a:lnTo>
                    <a:pt x="2320203" y="611859"/>
                  </a:lnTo>
                  <a:lnTo>
                    <a:pt x="2332040" y="611893"/>
                  </a:lnTo>
                  <a:lnTo>
                    <a:pt x="2343878" y="611921"/>
                  </a:lnTo>
                  <a:lnTo>
                    <a:pt x="2343878" y="612086"/>
                  </a:lnTo>
                  <a:lnTo>
                    <a:pt x="2355716" y="612086"/>
                  </a:lnTo>
                  <a:lnTo>
                    <a:pt x="2367554" y="612086"/>
                  </a:lnTo>
                  <a:lnTo>
                    <a:pt x="2379391" y="612086"/>
                  </a:lnTo>
                  <a:lnTo>
                    <a:pt x="2391229" y="612086"/>
                  </a:lnTo>
                  <a:lnTo>
                    <a:pt x="2403067" y="612086"/>
                  </a:lnTo>
                  <a:lnTo>
                    <a:pt x="2414905" y="612086"/>
                  </a:lnTo>
                  <a:lnTo>
                    <a:pt x="2426743" y="612086"/>
                  </a:lnTo>
                  <a:lnTo>
                    <a:pt x="2438580" y="612086"/>
                  </a:lnTo>
                  <a:lnTo>
                    <a:pt x="2450418" y="612086"/>
                  </a:lnTo>
                  <a:lnTo>
                    <a:pt x="2462256" y="612086"/>
                  </a:lnTo>
                  <a:lnTo>
                    <a:pt x="2474094" y="612086"/>
                  </a:lnTo>
                  <a:lnTo>
                    <a:pt x="2485931" y="612086"/>
                  </a:lnTo>
                  <a:lnTo>
                    <a:pt x="2497769" y="612086"/>
                  </a:lnTo>
                  <a:lnTo>
                    <a:pt x="2509607" y="612086"/>
                  </a:lnTo>
                  <a:lnTo>
                    <a:pt x="2521445" y="612086"/>
                  </a:lnTo>
                  <a:lnTo>
                    <a:pt x="2533283" y="612086"/>
                  </a:lnTo>
                  <a:lnTo>
                    <a:pt x="2545120" y="612086"/>
                  </a:lnTo>
                  <a:lnTo>
                    <a:pt x="2556958" y="612086"/>
                  </a:lnTo>
                  <a:lnTo>
                    <a:pt x="2568796" y="612086"/>
                  </a:lnTo>
                  <a:lnTo>
                    <a:pt x="2580634" y="612086"/>
                  </a:lnTo>
                  <a:lnTo>
                    <a:pt x="2592471" y="612086"/>
                  </a:lnTo>
                  <a:lnTo>
                    <a:pt x="2604309" y="612086"/>
                  </a:lnTo>
                  <a:lnTo>
                    <a:pt x="2616147" y="612086"/>
                  </a:lnTo>
                  <a:lnTo>
                    <a:pt x="2627985" y="612086"/>
                  </a:lnTo>
                  <a:lnTo>
                    <a:pt x="2639822" y="612086"/>
                  </a:lnTo>
                  <a:lnTo>
                    <a:pt x="2651660" y="612086"/>
                  </a:lnTo>
                  <a:lnTo>
                    <a:pt x="2663498" y="612086"/>
                  </a:lnTo>
                  <a:lnTo>
                    <a:pt x="2675336" y="612086"/>
                  </a:lnTo>
                  <a:lnTo>
                    <a:pt x="2687174" y="612086"/>
                  </a:lnTo>
                  <a:lnTo>
                    <a:pt x="2699011" y="612086"/>
                  </a:lnTo>
                  <a:lnTo>
                    <a:pt x="2710849" y="612086"/>
                  </a:lnTo>
                  <a:lnTo>
                    <a:pt x="2722687" y="612086"/>
                  </a:lnTo>
                  <a:lnTo>
                    <a:pt x="2734525" y="612086"/>
                  </a:lnTo>
                  <a:lnTo>
                    <a:pt x="2746362" y="612086"/>
                  </a:lnTo>
                  <a:lnTo>
                    <a:pt x="2758200" y="612086"/>
                  </a:lnTo>
                  <a:lnTo>
                    <a:pt x="2770038" y="612086"/>
                  </a:lnTo>
                  <a:lnTo>
                    <a:pt x="2781876" y="612086"/>
                  </a:lnTo>
                  <a:lnTo>
                    <a:pt x="2793713" y="612086"/>
                  </a:lnTo>
                  <a:lnTo>
                    <a:pt x="2805551" y="612086"/>
                  </a:lnTo>
                  <a:lnTo>
                    <a:pt x="2817389" y="612086"/>
                  </a:lnTo>
                  <a:lnTo>
                    <a:pt x="2829227" y="612086"/>
                  </a:lnTo>
                  <a:lnTo>
                    <a:pt x="2841065" y="612086"/>
                  </a:lnTo>
                  <a:lnTo>
                    <a:pt x="2852902" y="612086"/>
                  </a:lnTo>
                  <a:lnTo>
                    <a:pt x="2864740" y="612086"/>
                  </a:lnTo>
                  <a:lnTo>
                    <a:pt x="2876578" y="612086"/>
                  </a:lnTo>
                  <a:lnTo>
                    <a:pt x="2888416" y="612086"/>
                  </a:lnTo>
                  <a:lnTo>
                    <a:pt x="2900253" y="612086"/>
                  </a:lnTo>
                  <a:lnTo>
                    <a:pt x="2912091" y="612086"/>
                  </a:lnTo>
                  <a:lnTo>
                    <a:pt x="2923929" y="612086"/>
                  </a:lnTo>
                  <a:lnTo>
                    <a:pt x="2935767" y="612086"/>
                  </a:lnTo>
                  <a:lnTo>
                    <a:pt x="2947604" y="612086"/>
                  </a:lnTo>
                  <a:lnTo>
                    <a:pt x="2959442" y="612086"/>
                  </a:lnTo>
                  <a:lnTo>
                    <a:pt x="2971280" y="612086"/>
                  </a:lnTo>
                  <a:lnTo>
                    <a:pt x="2983118" y="612086"/>
                  </a:lnTo>
                  <a:lnTo>
                    <a:pt x="2994956" y="612086"/>
                  </a:lnTo>
                  <a:lnTo>
                    <a:pt x="3006793" y="612086"/>
                  </a:lnTo>
                  <a:lnTo>
                    <a:pt x="3018631" y="612086"/>
                  </a:lnTo>
                  <a:lnTo>
                    <a:pt x="3030469" y="612086"/>
                  </a:lnTo>
                  <a:lnTo>
                    <a:pt x="3042307" y="612086"/>
                  </a:lnTo>
                  <a:lnTo>
                    <a:pt x="3054144" y="612086"/>
                  </a:lnTo>
                  <a:lnTo>
                    <a:pt x="3065982" y="612086"/>
                  </a:lnTo>
                  <a:lnTo>
                    <a:pt x="3077820" y="612086"/>
                  </a:lnTo>
                  <a:lnTo>
                    <a:pt x="3089658" y="612086"/>
                  </a:lnTo>
                  <a:lnTo>
                    <a:pt x="3101496" y="612086"/>
                  </a:lnTo>
                  <a:lnTo>
                    <a:pt x="3113333" y="612086"/>
                  </a:lnTo>
                  <a:lnTo>
                    <a:pt x="3125171" y="612086"/>
                  </a:lnTo>
                  <a:lnTo>
                    <a:pt x="3137009" y="612086"/>
                  </a:lnTo>
                  <a:lnTo>
                    <a:pt x="3148847" y="612086"/>
                  </a:lnTo>
                  <a:lnTo>
                    <a:pt x="3160684" y="612086"/>
                  </a:lnTo>
                  <a:lnTo>
                    <a:pt x="3172522" y="612086"/>
                  </a:lnTo>
                  <a:lnTo>
                    <a:pt x="3184360" y="612086"/>
                  </a:lnTo>
                  <a:lnTo>
                    <a:pt x="3196198" y="612086"/>
                  </a:lnTo>
                  <a:lnTo>
                    <a:pt x="3208035" y="612086"/>
                  </a:lnTo>
                  <a:lnTo>
                    <a:pt x="3219873" y="612086"/>
                  </a:lnTo>
                  <a:lnTo>
                    <a:pt x="3231711" y="612086"/>
                  </a:lnTo>
                  <a:lnTo>
                    <a:pt x="3243549" y="612086"/>
                  </a:lnTo>
                  <a:lnTo>
                    <a:pt x="3255387" y="612086"/>
                  </a:lnTo>
                  <a:lnTo>
                    <a:pt x="3267224" y="612086"/>
                  </a:lnTo>
                  <a:lnTo>
                    <a:pt x="3279062" y="612086"/>
                  </a:lnTo>
                  <a:lnTo>
                    <a:pt x="3290900" y="612086"/>
                  </a:lnTo>
                  <a:lnTo>
                    <a:pt x="3302738" y="612086"/>
                  </a:lnTo>
                  <a:lnTo>
                    <a:pt x="3314575" y="612086"/>
                  </a:lnTo>
                  <a:lnTo>
                    <a:pt x="3326413" y="612086"/>
                  </a:lnTo>
                  <a:lnTo>
                    <a:pt x="3338251" y="612086"/>
                  </a:lnTo>
                  <a:lnTo>
                    <a:pt x="3350089" y="612086"/>
                  </a:lnTo>
                  <a:lnTo>
                    <a:pt x="3361926" y="612086"/>
                  </a:lnTo>
                  <a:lnTo>
                    <a:pt x="3373764" y="612086"/>
                  </a:lnTo>
                  <a:lnTo>
                    <a:pt x="3385602" y="612086"/>
                  </a:lnTo>
                  <a:lnTo>
                    <a:pt x="3397440" y="612086"/>
                  </a:lnTo>
                  <a:lnTo>
                    <a:pt x="3409278" y="612086"/>
                  </a:lnTo>
                  <a:lnTo>
                    <a:pt x="3421115" y="612086"/>
                  </a:lnTo>
                  <a:lnTo>
                    <a:pt x="3432953" y="612086"/>
                  </a:lnTo>
                  <a:lnTo>
                    <a:pt x="3444791" y="612086"/>
                  </a:lnTo>
                  <a:lnTo>
                    <a:pt x="3456629" y="612086"/>
                  </a:lnTo>
                  <a:lnTo>
                    <a:pt x="3468466" y="612086"/>
                  </a:lnTo>
                  <a:lnTo>
                    <a:pt x="3480304" y="612086"/>
                  </a:lnTo>
                  <a:lnTo>
                    <a:pt x="3492142" y="612086"/>
                  </a:lnTo>
                  <a:lnTo>
                    <a:pt x="3503980" y="612086"/>
                  </a:lnTo>
                  <a:lnTo>
                    <a:pt x="3515818" y="612086"/>
                  </a:lnTo>
                  <a:lnTo>
                    <a:pt x="3515818" y="612086"/>
                  </a:lnTo>
                  <a:lnTo>
                    <a:pt x="3527655" y="612086"/>
                  </a:lnTo>
                  <a:lnTo>
                    <a:pt x="3539493" y="612086"/>
                  </a:lnTo>
                  <a:lnTo>
                    <a:pt x="3551331" y="612086"/>
                  </a:lnTo>
                  <a:lnTo>
                    <a:pt x="3563169" y="612086"/>
                  </a:lnTo>
                  <a:lnTo>
                    <a:pt x="3575006" y="612086"/>
                  </a:lnTo>
                  <a:lnTo>
                    <a:pt x="3586844" y="612086"/>
                  </a:lnTo>
                  <a:lnTo>
                    <a:pt x="3598682" y="612086"/>
                  </a:lnTo>
                  <a:lnTo>
                    <a:pt x="3610520" y="612086"/>
                  </a:lnTo>
                  <a:lnTo>
                    <a:pt x="3622357" y="612086"/>
                  </a:lnTo>
                  <a:lnTo>
                    <a:pt x="3634195" y="612086"/>
                  </a:lnTo>
                  <a:lnTo>
                    <a:pt x="3646033" y="612086"/>
                  </a:lnTo>
                  <a:lnTo>
                    <a:pt x="3657871" y="612086"/>
                  </a:lnTo>
                  <a:lnTo>
                    <a:pt x="3669709" y="612086"/>
                  </a:lnTo>
                  <a:lnTo>
                    <a:pt x="3681546" y="612086"/>
                  </a:lnTo>
                  <a:lnTo>
                    <a:pt x="3693384" y="612086"/>
                  </a:lnTo>
                  <a:lnTo>
                    <a:pt x="3705222" y="612086"/>
                  </a:lnTo>
                  <a:lnTo>
                    <a:pt x="3717060" y="612086"/>
                  </a:lnTo>
                  <a:lnTo>
                    <a:pt x="3728897" y="612086"/>
                  </a:lnTo>
                  <a:lnTo>
                    <a:pt x="3740735" y="612086"/>
                  </a:lnTo>
                  <a:lnTo>
                    <a:pt x="3752573" y="612086"/>
                  </a:lnTo>
                  <a:lnTo>
                    <a:pt x="3764411" y="612086"/>
                  </a:lnTo>
                  <a:lnTo>
                    <a:pt x="3776248" y="612086"/>
                  </a:lnTo>
                  <a:lnTo>
                    <a:pt x="3788086" y="612086"/>
                  </a:lnTo>
                  <a:lnTo>
                    <a:pt x="3799924" y="612086"/>
                  </a:lnTo>
                  <a:lnTo>
                    <a:pt x="3811762" y="612086"/>
                  </a:lnTo>
                  <a:lnTo>
                    <a:pt x="3823600" y="612086"/>
                  </a:lnTo>
                  <a:lnTo>
                    <a:pt x="3835437" y="612086"/>
                  </a:lnTo>
                  <a:lnTo>
                    <a:pt x="3847275" y="612086"/>
                  </a:lnTo>
                  <a:lnTo>
                    <a:pt x="3859113" y="612086"/>
                  </a:lnTo>
                  <a:lnTo>
                    <a:pt x="3870951" y="612086"/>
                  </a:lnTo>
                  <a:lnTo>
                    <a:pt x="3882788" y="612086"/>
                  </a:lnTo>
                  <a:lnTo>
                    <a:pt x="3894626" y="612086"/>
                  </a:lnTo>
                  <a:lnTo>
                    <a:pt x="3906464" y="612086"/>
                  </a:lnTo>
                  <a:lnTo>
                    <a:pt x="3918302" y="612086"/>
                  </a:lnTo>
                  <a:lnTo>
                    <a:pt x="3930139" y="612086"/>
                  </a:lnTo>
                  <a:lnTo>
                    <a:pt x="3941977" y="612086"/>
                  </a:lnTo>
                  <a:lnTo>
                    <a:pt x="3953815" y="612086"/>
                  </a:lnTo>
                  <a:lnTo>
                    <a:pt x="3965653" y="612086"/>
                  </a:lnTo>
                  <a:lnTo>
                    <a:pt x="3977491" y="612086"/>
                  </a:lnTo>
                  <a:lnTo>
                    <a:pt x="3989328" y="612086"/>
                  </a:lnTo>
                  <a:lnTo>
                    <a:pt x="4001166" y="612086"/>
                  </a:lnTo>
                  <a:lnTo>
                    <a:pt x="4013004" y="612086"/>
                  </a:lnTo>
                  <a:lnTo>
                    <a:pt x="4024842" y="612086"/>
                  </a:lnTo>
                  <a:lnTo>
                    <a:pt x="4036679" y="612086"/>
                  </a:lnTo>
                  <a:lnTo>
                    <a:pt x="4048517" y="612086"/>
                  </a:lnTo>
                  <a:lnTo>
                    <a:pt x="4060355" y="612086"/>
                  </a:lnTo>
                  <a:lnTo>
                    <a:pt x="4072193" y="612086"/>
                  </a:lnTo>
                  <a:lnTo>
                    <a:pt x="4084031" y="612086"/>
                  </a:lnTo>
                  <a:lnTo>
                    <a:pt x="4095868" y="612086"/>
                  </a:lnTo>
                  <a:lnTo>
                    <a:pt x="4107706" y="612086"/>
                  </a:lnTo>
                  <a:lnTo>
                    <a:pt x="4119544" y="612086"/>
                  </a:lnTo>
                  <a:lnTo>
                    <a:pt x="4131382" y="612086"/>
                  </a:lnTo>
                  <a:lnTo>
                    <a:pt x="4143219" y="612086"/>
                  </a:lnTo>
                  <a:lnTo>
                    <a:pt x="4155057" y="612086"/>
                  </a:lnTo>
                  <a:lnTo>
                    <a:pt x="4166895" y="612086"/>
                  </a:lnTo>
                  <a:lnTo>
                    <a:pt x="4178733" y="612086"/>
                  </a:lnTo>
                  <a:lnTo>
                    <a:pt x="4190570" y="612086"/>
                  </a:lnTo>
                  <a:lnTo>
                    <a:pt x="4202408" y="612086"/>
                  </a:lnTo>
                  <a:lnTo>
                    <a:pt x="4214246" y="612086"/>
                  </a:lnTo>
                  <a:lnTo>
                    <a:pt x="4226084" y="612086"/>
                  </a:lnTo>
                  <a:lnTo>
                    <a:pt x="4237922" y="612086"/>
                  </a:lnTo>
                  <a:lnTo>
                    <a:pt x="4249759" y="612086"/>
                  </a:lnTo>
                  <a:lnTo>
                    <a:pt x="4261597" y="612086"/>
                  </a:lnTo>
                  <a:lnTo>
                    <a:pt x="4273435" y="612086"/>
                  </a:lnTo>
                  <a:lnTo>
                    <a:pt x="4285273" y="612086"/>
                  </a:lnTo>
                  <a:lnTo>
                    <a:pt x="4297110" y="612086"/>
                  </a:lnTo>
                  <a:lnTo>
                    <a:pt x="4308948" y="612086"/>
                  </a:lnTo>
                  <a:lnTo>
                    <a:pt x="4320786" y="612086"/>
                  </a:lnTo>
                  <a:lnTo>
                    <a:pt x="4332624" y="612086"/>
                  </a:lnTo>
                  <a:lnTo>
                    <a:pt x="4344461" y="612086"/>
                  </a:lnTo>
                  <a:lnTo>
                    <a:pt x="4356299" y="612086"/>
                  </a:lnTo>
                  <a:lnTo>
                    <a:pt x="4368137" y="612086"/>
                  </a:lnTo>
                  <a:lnTo>
                    <a:pt x="4379975" y="612086"/>
                  </a:lnTo>
                  <a:lnTo>
                    <a:pt x="4391813" y="612086"/>
                  </a:lnTo>
                  <a:lnTo>
                    <a:pt x="4403650" y="612086"/>
                  </a:lnTo>
                  <a:lnTo>
                    <a:pt x="4415488" y="612086"/>
                  </a:lnTo>
                  <a:lnTo>
                    <a:pt x="4427326" y="612086"/>
                  </a:lnTo>
                  <a:lnTo>
                    <a:pt x="4439164" y="612086"/>
                  </a:lnTo>
                  <a:lnTo>
                    <a:pt x="4451001" y="612086"/>
                  </a:lnTo>
                  <a:lnTo>
                    <a:pt x="4462839" y="612086"/>
                  </a:lnTo>
                  <a:lnTo>
                    <a:pt x="4474677" y="612086"/>
                  </a:lnTo>
                  <a:lnTo>
                    <a:pt x="4486515" y="612086"/>
                  </a:lnTo>
                  <a:lnTo>
                    <a:pt x="4498352" y="612086"/>
                  </a:lnTo>
                  <a:lnTo>
                    <a:pt x="4510190" y="612086"/>
                  </a:lnTo>
                  <a:lnTo>
                    <a:pt x="4522028" y="612086"/>
                  </a:lnTo>
                  <a:lnTo>
                    <a:pt x="4533866" y="612086"/>
                  </a:lnTo>
                  <a:lnTo>
                    <a:pt x="4545704" y="612086"/>
                  </a:lnTo>
                  <a:lnTo>
                    <a:pt x="4557541" y="612086"/>
                  </a:lnTo>
                  <a:lnTo>
                    <a:pt x="4569379" y="612086"/>
                  </a:lnTo>
                  <a:lnTo>
                    <a:pt x="4581217" y="612086"/>
                  </a:lnTo>
                  <a:lnTo>
                    <a:pt x="4593055" y="612086"/>
                  </a:lnTo>
                  <a:lnTo>
                    <a:pt x="4604892" y="612086"/>
                  </a:lnTo>
                  <a:lnTo>
                    <a:pt x="4616730" y="612086"/>
                  </a:lnTo>
                  <a:lnTo>
                    <a:pt x="4628568" y="612086"/>
                  </a:lnTo>
                  <a:lnTo>
                    <a:pt x="4640406" y="612086"/>
                  </a:lnTo>
                  <a:lnTo>
                    <a:pt x="4652244" y="612086"/>
                  </a:lnTo>
                  <a:lnTo>
                    <a:pt x="4664081" y="612086"/>
                  </a:lnTo>
                  <a:lnTo>
                    <a:pt x="4675919" y="612086"/>
                  </a:lnTo>
                  <a:lnTo>
                    <a:pt x="4687757" y="612086"/>
                  </a:lnTo>
                </a:path>
              </a:pathLst>
            </a:custGeom>
            <a:ln w="40651" cap="flat">
              <a:solidFill>
                <a:srgbClr val="E8E8E8">
                  <a:alpha val="100000"/>
                </a:srgbClr>
              </a:solidFill>
              <a:prstDash val="solid"/>
              <a:round/>
            </a:ln>
          </p:spPr>
          <p:txBody>
            <a:bodyPr/>
            <a:lstStyle/>
            <a:p/>
          </p:txBody>
        </p:sp>
        <p:sp>
          <p:nvSpPr>
            <p:cNvPr id="72" name="pl72"/>
            <p:cNvSpPr/>
            <p:nvPr/>
          </p:nvSpPr>
          <p:spPr>
            <a:xfrm>
              <a:off x="2482252" y="2741450"/>
              <a:ext cx="4687757" cy="244809"/>
            </a:xfrm>
            <a:custGeom>
              <a:avLst/>
              <a:pathLst>
                <a:path w="4687757" h="244809">
                  <a:moveTo>
                    <a:pt x="0" y="41"/>
                  </a:moveTo>
                  <a:lnTo>
                    <a:pt x="11837" y="48"/>
                  </a:lnTo>
                  <a:lnTo>
                    <a:pt x="23675" y="56"/>
                  </a:lnTo>
                  <a:lnTo>
                    <a:pt x="35513" y="66"/>
                  </a:lnTo>
                  <a:lnTo>
                    <a:pt x="47351" y="78"/>
                  </a:lnTo>
                  <a:lnTo>
                    <a:pt x="59188" y="92"/>
                  </a:lnTo>
                  <a:lnTo>
                    <a:pt x="71026" y="108"/>
                  </a:lnTo>
                  <a:lnTo>
                    <a:pt x="82864" y="127"/>
                  </a:lnTo>
                  <a:lnTo>
                    <a:pt x="94702" y="149"/>
                  </a:lnTo>
                  <a:lnTo>
                    <a:pt x="106539" y="175"/>
                  </a:lnTo>
                  <a:lnTo>
                    <a:pt x="118377" y="206"/>
                  </a:lnTo>
                  <a:lnTo>
                    <a:pt x="130215" y="242"/>
                  </a:lnTo>
                  <a:lnTo>
                    <a:pt x="142053" y="284"/>
                  </a:lnTo>
                  <a:lnTo>
                    <a:pt x="153891" y="334"/>
                  </a:lnTo>
                  <a:lnTo>
                    <a:pt x="165728" y="393"/>
                  </a:lnTo>
                  <a:lnTo>
                    <a:pt x="177566" y="462"/>
                  </a:lnTo>
                  <a:lnTo>
                    <a:pt x="189404" y="542"/>
                  </a:lnTo>
                  <a:lnTo>
                    <a:pt x="201242" y="637"/>
                  </a:lnTo>
                  <a:lnTo>
                    <a:pt x="213079" y="748"/>
                  </a:lnTo>
                  <a:lnTo>
                    <a:pt x="224917" y="878"/>
                  </a:lnTo>
                  <a:lnTo>
                    <a:pt x="236755" y="1031"/>
                  </a:lnTo>
                  <a:lnTo>
                    <a:pt x="248593" y="1211"/>
                  </a:lnTo>
                  <a:lnTo>
                    <a:pt x="260430" y="1421"/>
                  </a:lnTo>
                  <a:lnTo>
                    <a:pt x="272268" y="1666"/>
                  </a:lnTo>
                  <a:lnTo>
                    <a:pt x="284106" y="1954"/>
                  </a:lnTo>
                  <a:lnTo>
                    <a:pt x="295944" y="2291"/>
                  </a:lnTo>
                  <a:lnTo>
                    <a:pt x="307782" y="2684"/>
                  </a:lnTo>
                  <a:lnTo>
                    <a:pt x="319619" y="3142"/>
                  </a:lnTo>
                  <a:lnTo>
                    <a:pt x="331457" y="3677"/>
                  </a:lnTo>
                  <a:lnTo>
                    <a:pt x="343295" y="4300"/>
                  </a:lnTo>
                  <a:lnTo>
                    <a:pt x="355133" y="5023"/>
                  </a:lnTo>
                  <a:lnTo>
                    <a:pt x="366970" y="5862"/>
                  </a:lnTo>
                  <a:lnTo>
                    <a:pt x="378808" y="6833"/>
                  </a:lnTo>
                  <a:lnTo>
                    <a:pt x="390646" y="7953"/>
                  </a:lnTo>
                  <a:lnTo>
                    <a:pt x="402484" y="9243"/>
                  </a:lnTo>
                  <a:lnTo>
                    <a:pt x="414321" y="10723"/>
                  </a:lnTo>
                  <a:lnTo>
                    <a:pt x="426159" y="12413"/>
                  </a:lnTo>
                  <a:lnTo>
                    <a:pt x="437997" y="14335"/>
                  </a:lnTo>
                  <a:lnTo>
                    <a:pt x="449835" y="16511"/>
                  </a:lnTo>
                  <a:lnTo>
                    <a:pt x="461673" y="18958"/>
                  </a:lnTo>
                  <a:lnTo>
                    <a:pt x="473510" y="21695"/>
                  </a:lnTo>
                  <a:lnTo>
                    <a:pt x="485348" y="24731"/>
                  </a:lnTo>
                  <a:lnTo>
                    <a:pt x="497186" y="28075"/>
                  </a:lnTo>
                  <a:lnTo>
                    <a:pt x="509024" y="31723"/>
                  </a:lnTo>
                  <a:lnTo>
                    <a:pt x="520861" y="35667"/>
                  </a:lnTo>
                  <a:lnTo>
                    <a:pt x="532699" y="39885"/>
                  </a:lnTo>
                  <a:lnTo>
                    <a:pt x="544537" y="44347"/>
                  </a:lnTo>
                  <a:lnTo>
                    <a:pt x="556375" y="49012"/>
                  </a:lnTo>
                  <a:lnTo>
                    <a:pt x="568213" y="53829"/>
                  </a:lnTo>
                  <a:lnTo>
                    <a:pt x="580050" y="58740"/>
                  </a:lnTo>
                  <a:lnTo>
                    <a:pt x="591888" y="63684"/>
                  </a:lnTo>
                  <a:lnTo>
                    <a:pt x="603726" y="68596"/>
                  </a:lnTo>
                  <a:lnTo>
                    <a:pt x="615564" y="73413"/>
                  </a:lnTo>
                  <a:lnTo>
                    <a:pt x="627401" y="78078"/>
                  </a:lnTo>
                  <a:lnTo>
                    <a:pt x="639239" y="82540"/>
                  </a:lnTo>
                  <a:lnTo>
                    <a:pt x="651077" y="86758"/>
                  </a:lnTo>
                  <a:lnTo>
                    <a:pt x="662915" y="90701"/>
                  </a:lnTo>
                  <a:lnTo>
                    <a:pt x="674752" y="94350"/>
                  </a:lnTo>
                  <a:lnTo>
                    <a:pt x="686590" y="97693"/>
                  </a:lnTo>
                  <a:lnTo>
                    <a:pt x="698428" y="100730"/>
                  </a:lnTo>
                  <a:lnTo>
                    <a:pt x="710266" y="103466"/>
                  </a:lnTo>
                  <a:lnTo>
                    <a:pt x="722104" y="105914"/>
                  </a:lnTo>
                  <a:lnTo>
                    <a:pt x="733941" y="108089"/>
                  </a:lnTo>
                  <a:lnTo>
                    <a:pt x="745779" y="110012"/>
                  </a:lnTo>
                  <a:lnTo>
                    <a:pt x="757617" y="111702"/>
                  </a:lnTo>
                  <a:lnTo>
                    <a:pt x="769455" y="113181"/>
                  </a:lnTo>
                  <a:lnTo>
                    <a:pt x="781292" y="114471"/>
                  </a:lnTo>
                  <a:lnTo>
                    <a:pt x="793130" y="115592"/>
                  </a:lnTo>
                  <a:lnTo>
                    <a:pt x="804968" y="116563"/>
                  </a:lnTo>
                  <a:lnTo>
                    <a:pt x="816806" y="117402"/>
                  </a:lnTo>
                  <a:lnTo>
                    <a:pt x="828643" y="118125"/>
                  </a:lnTo>
                  <a:lnTo>
                    <a:pt x="840481" y="118747"/>
                  </a:lnTo>
                  <a:lnTo>
                    <a:pt x="852319" y="119282"/>
                  </a:lnTo>
                  <a:lnTo>
                    <a:pt x="864157" y="119741"/>
                  </a:lnTo>
                  <a:lnTo>
                    <a:pt x="875995" y="120134"/>
                  </a:lnTo>
                  <a:lnTo>
                    <a:pt x="887832" y="120470"/>
                  </a:lnTo>
                  <a:lnTo>
                    <a:pt x="899670" y="120758"/>
                  </a:lnTo>
                  <a:lnTo>
                    <a:pt x="911508" y="121004"/>
                  </a:lnTo>
                  <a:lnTo>
                    <a:pt x="923346" y="121214"/>
                  </a:lnTo>
                  <a:lnTo>
                    <a:pt x="935183" y="121393"/>
                  </a:lnTo>
                  <a:lnTo>
                    <a:pt x="947021" y="121546"/>
                  </a:lnTo>
                  <a:lnTo>
                    <a:pt x="958859" y="121676"/>
                  </a:lnTo>
                  <a:lnTo>
                    <a:pt x="970697" y="121787"/>
                  </a:lnTo>
                  <a:lnTo>
                    <a:pt x="982534" y="121882"/>
                  </a:lnTo>
                  <a:lnTo>
                    <a:pt x="994372" y="121963"/>
                  </a:lnTo>
                  <a:lnTo>
                    <a:pt x="1006210" y="122032"/>
                  </a:lnTo>
                  <a:lnTo>
                    <a:pt x="1018048" y="122090"/>
                  </a:lnTo>
                  <a:lnTo>
                    <a:pt x="1029886" y="122140"/>
                  </a:lnTo>
                  <a:lnTo>
                    <a:pt x="1041723" y="122182"/>
                  </a:lnTo>
                  <a:lnTo>
                    <a:pt x="1053561" y="122219"/>
                  </a:lnTo>
                  <a:lnTo>
                    <a:pt x="1065399" y="122249"/>
                  </a:lnTo>
                  <a:lnTo>
                    <a:pt x="1077237" y="122275"/>
                  </a:lnTo>
                  <a:lnTo>
                    <a:pt x="1089074" y="122298"/>
                  </a:lnTo>
                  <a:lnTo>
                    <a:pt x="1100912" y="122317"/>
                  </a:lnTo>
                  <a:lnTo>
                    <a:pt x="1112750" y="122333"/>
                  </a:lnTo>
                  <a:lnTo>
                    <a:pt x="1124588" y="122347"/>
                  </a:lnTo>
                  <a:lnTo>
                    <a:pt x="1136426" y="122358"/>
                  </a:lnTo>
                  <a:lnTo>
                    <a:pt x="1148263" y="122368"/>
                  </a:lnTo>
                  <a:lnTo>
                    <a:pt x="1160101" y="122377"/>
                  </a:lnTo>
                  <a:lnTo>
                    <a:pt x="1171939" y="122384"/>
                  </a:lnTo>
                  <a:lnTo>
                    <a:pt x="1171939" y="122466"/>
                  </a:lnTo>
                  <a:lnTo>
                    <a:pt x="1183777" y="122473"/>
                  </a:lnTo>
                  <a:lnTo>
                    <a:pt x="1195614" y="122482"/>
                  </a:lnTo>
                  <a:lnTo>
                    <a:pt x="1207452" y="122492"/>
                  </a:lnTo>
                  <a:lnTo>
                    <a:pt x="1219290" y="122503"/>
                  </a:lnTo>
                  <a:lnTo>
                    <a:pt x="1231128" y="122517"/>
                  </a:lnTo>
                  <a:lnTo>
                    <a:pt x="1242965" y="122533"/>
                  </a:lnTo>
                  <a:lnTo>
                    <a:pt x="1254803" y="122552"/>
                  </a:lnTo>
                  <a:lnTo>
                    <a:pt x="1266641" y="122574"/>
                  </a:lnTo>
                  <a:lnTo>
                    <a:pt x="1278479" y="122601"/>
                  </a:lnTo>
                  <a:lnTo>
                    <a:pt x="1290317" y="122631"/>
                  </a:lnTo>
                  <a:lnTo>
                    <a:pt x="1302154" y="122667"/>
                  </a:lnTo>
                  <a:lnTo>
                    <a:pt x="1313992" y="122710"/>
                  </a:lnTo>
                  <a:lnTo>
                    <a:pt x="1325830" y="122760"/>
                  </a:lnTo>
                  <a:lnTo>
                    <a:pt x="1337668" y="122818"/>
                  </a:lnTo>
                  <a:lnTo>
                    <a:pt x="1349505" y="122887"/>
                  </a:lnTo>
                  <a:lnTo>
                    <a:pt x="1361343" y="122968"/>
                  </a:lnTo>
                  <a:lnTo>
                    <a:pt x="1373181" y="123062"/>
                  </a:lnTo>
                  <a:lnTo>
                    <a:pt x="1385019" y="123174"/>
                  </a:lnTo>
                  <a:lnTo>
                    <a:pt x="1396856" y="123304"/>
                  </a:lnTo>
                  <a:lnTo>
                    <a:pt x="1408694" y="123457"/>
                  </a:lnTo>
                  <a:lnTo>
                    <a:pt x="1420532" y="123636"/>
                  </a:lnTo>
                  <a:lnTo>
                    <a:pt x="1432370" y="123846"/>
                  </a:lnTo>
                  <a:lnTo>
                    <a:pt x="1444208" y="124092"/>
                  </a:lnTo>
                  <a:lnTo>
                    <a:pt x="1456045" y="124380"/>
                  </a:lnTo>
                  <a:lnTo>
                    <a:pt x="1467883" y="124716"/>
                  </a:lnTo>
                  <a:lnTo>
                    <a:pt x="1479721" y="125109"/>
                  </a:lnTo>
                  <a:lnTo>
                    <a:pt x="1491559" y="125568"/>
                  </a:lnTo>
                  <a:lnTo>
                    <a:pt x="1503396" y="126103"/>
                  </a:lnTo>
                  <a:lnTo>
                    <a:pt x="1515234" y="126725"/>
                  </a:lnTo>
                  <a:lnTo>
                    <a:pt x="1527072" y="127448"/>
                  </a:lnTo>
                  <a:lnTo>
                    <a:pt x="1538910" y="128287"/>
                  </a:lnTo>
                  <a:lnTo>
                    <a:pt x="1550748" y="129258"/>
                  </a:lnTo>
                  <a:lnTo>
                    <a:pt x="1562585" y="130379"/>
                  </a:lnTo>
                  <a:lnTo>
                    <a:pt x="1574423" y="131669"/>
                  </a:lnTo>
                  <a:lnTo>
                    <a:pt x="1586261" y="133148"/>
                  </a:lnTo>
                  <a:lnTo>
                    <a:pt x="1598099" y="134838"/>
                  </a:lnTo>
                  <a:lnTo>
                    <a:pt x="1609936" y="136761"/>
                  </a:lnTo>
                  <a:lnTo>
                    <a:pt x="1621774" y="138936"/>
                  </a:lnTo>
                  <a:lnTo>
                    <a:pt x="1633612" y="141384"/>
                  </a:lnTo>
                  <a:lnTo>
                    <a:pt x="1645450" y="144120"/>
                  </a:lnTo>
                  <a:lnTo>
                    <a:pt x="1657287" y="147157"/>
                  </a:lnTo>
                  <a:lnTo>
                    <a:pt x="1669125" y="150500"/>
                  </a:lnTo>
                  <a:lnTo>
                    <a:pt x="1680963" y="154149"/>
                  </a:lnTo>
                  <a:lnTo>
                    <a:pt x="1692801" y="158092"/>
                  </a:lnTo>
                  <a:lnTo>
                    <a:pt x="1704639" y="162310"/>
                  </a:lnTo>
                  <a:lnTo>
                    <a:pt x="1716476" y="166772"/>
                  </a:lnTo>
                  <a:lnTo>
                    <a:pt x="1728314" y="171437"/>
                  </a:lnTo>
                  <a:lnTo>
                    <a:pt x="1740152" y="176254"/>
                  </a:lnTo>
                  <a:lnTo>
                    <a:pt x="1751990" y="181166"/>
                  </a:lnTo>
                  <a:lnTo>
                    <a:pt x="1763827" y="186110"/>
                  </a:lnTo>
                  <a:lnTo>
                    <a:pt x="1775665" y="191021"/>
                  </a:lnTo>
                  <a:lnTo>
                    <a:pt x="1787503" y="195838"/>
                  </a:lnTo>
                  <a:lnTo>
                    <a:pt x="1799341" y="200503"/>
                  </a:lnTo>
                  <a:lnTo>
                    <a:pt x="1811178" y="204965"/>
                  </a:lnTo>
                  <a:lnTo>
                    <a:pt x="1823016" y="209183"/>
                  </a:lnTo>
                  <a:lnTo>
                    <a:pt x="1834854" y="213126"/>
                  </a:lnTo>
                  <a:lnTo>
                    <a:pt x="1846692" y="216775"/>
                  </a:lnTo>
                  <a:lnTo>
                    <a:pt x="1858530" y="220118"/>
                  </a:lnTo>
                  <a:lnTo>
                    <a:pt x="1870367" y="223155"/>
                  </a:lnTo>
                  <a:lnTo>
                    <a:pt x="1882205" y="225891"/>
                  </a:lnTo>
                  <a:lnTo>
                    <a:pt x="1894043" y="228339"/>
                  </a:lnTo>
                  <a:lnTo>
                    <a:pt x="1905881" y="230515"/>
                  </a:lnTo>
                  <a:lnTo>
                    <a:pt x="1917718" y="232437"/>
                  </a:lnTo>
                  <a:lnTo>
                    <a:pt x="1929556" y="234127"/>
                  </a:lnTo>
                  <a:lnTo>
                    <a:pt x="1941394" y="235607"/>
                  </a:lnTo>
                  <a:lnTo>
                    <a:pt x="1953232" y="236896"/>
                  </a:lnTo>
                  <a:lnTo>
                    <a:pt x="1965069" y="238017"/>
                  </a:lnTo>
                  <a:lnTo>
                    <a:pt x="1976907" y="238988"/>
                  </a:lnTo>
                  <a:lnTo>
                    <a:pt x="1988745" y="239827"/>
                  </a:lnTo>
                  <a:lnTo>
                    <a:pt x="2000583" y="240550"/>
                  </a:lnTo>
                  <a:lnTo>
                    <a:pt x="2012421" y="241173"/>
                  </a:lnTo>
                  <a:lnTo>
                    <a:pt x="2024258" y="241708"/>
                  </a:lnTo>
                  <a:lnTo>
                    <a:pt x="2036096" y="242166"/>
                  </a:lnTo>
                  <a:lnTo>
                    <a:pt x="2047934" y="242559"/>
                  </a:lnTo>
                  <a:lnTo>
                    <a:pt x="2059772" y="242896"/>
                  </a:lnTo>
                  <a:lnTo>
                    <a:pt x="2071609" y="243183"/>
                  </a:lnTo>
                  <a:lnTo>
                    <a:pt x="2083447" y="243429"/>
                  </a:lnTo>
                  <a:lnTo>
                    <a:pt x="2095285" y="243639"/>
                  </a:lnTo>
                  <a:lnTo>
                    <a:pt x="2107123" y="243819"/>
                  </a:lnTo>
                  <a:lnTo>
                    <a:pt x="2118961" y="243971"/>
                  </a:lnTo>
                  <a:lnTo>
                    <a:pt x="2130798" y="244102"/>
                  </a:lnTo>
                  <a:lnTo>
                    <a:pt x="2142636" y="244213"/>
                  </a:lnTo>
                  <a:lnTo>
                    <a:pt x="2154474" y="244308"/>
                  </a:lnTo>
                  <a:lnTo>
                    <a:pt x="2166312" y="244388"/>
                  </a:lnTo>
                  <a:lnTo>
                    <a:pt x="2178149" y="244457"/>
                  </a:lnTo>
                  <a:lnTo>
                    <a:pt x="2189987" y="244516"/>
                  </a:lnTo>
                  <a:lnTo>
                    <a:pt x="2201825" y="244565"/>
                  </a:lnTo>
                  <a:lnTo>
                    <a:pt x="2213663" y="244608"/>
                  </a:lnTo>
                  <a:lnTo>
                    <a:pt x="2225500" y="244644"/>
                  </a:lnTo>
                  <a:lnTo>
                    <a:pt x="2237338" y="244675"/>
                  </a:lnTo>
                  <a:lnTo>
                    <a:pt x="2249176" y="244701"/>
                  </a:lnTo>
                  <a:lnTo>
                    <a:pt x="2261014" y="244723"/>
                  </a:lnTo>
                  <a:lnTo>
                    <a:pt x="2272852" y="244742"/>
                  </a:lnTo>
                  <a:lnTo>
                    <a:pt x="2284689" y="244758"/>
                  </a:lnTo>
                  <a:lnTo>
                    <a:pt x="2296527" y="244772"/>
                  </a:lnTo>
                  <a:lnTo>
                    <a:pt x="2308365" y="244784"/>
                  </a:lnTo>
                  <a:lnTo>
                    <a:pt x="2320203" y="244794"/>
                  </a:lnTo>
                  <a:lnTo>
                    <a:pt x="2332040" y="244802"/>
                  </a:lnTo>
                  <a:lnTo>
                    <a:pt x="2343878" y="244809"/>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3" name="pl73"/>
            <p:cNvSpPr/>
            <p:nvPr/>
          </p:nvSpPr>
          <p:spPr>
            <a:xfrm>
              <a:off x="2482252" y="4332980"/>
              <a:ext cx="4687757" cy="122425"/>
            </a:xfrm>
            <a:custGeom>
              <a:avLst/>
              <a:pathLst>
                <a:path w="4687757" h="122425">
                  <a:moveTo>
                    <a:pt x="0" y="122425"/>
                  </a:moveTo>
                  <a:lnTo>
                    <a:pt x="11837" y="122425"/>
                  </a:lnTo>
                  <a:lnTo>
                    <a:pt x="23675" y="122425"/>
                  </a:lnTo>
                  <a:lnTo>
                    <a:pt x="35513" y="122425"/>
                  </a:lnTo>
                  <a:lnTo>
                    <a:pt x="47351" y="122425"/>
                  </a:lnTo>
                  <a:lnTo>
                    <a:pt x="59188" y="122425"/>
                  </a:lnTo>
                  <a:lnTo>
                    <a:pt x="71026" y="122425"/>
                  </a:lnTo>
                  <a:lnTo>
                    <a:pt x="82864" y="122425"/>
                  </a:lnTo>
                  <a:lnTo>
                    <a:pt x="94702" y="122425"/>
                  </a:lnTo>
                  <a:lnTo>
                    <a:pt x="106539" y="122425"/>
                  </a:lnTo>
                  <a:lnTo>
                    <a:pt x="118377" y="122425"/>
                  </a:lnTo>
                  <a:lnTo>
                    <a:pt x="130215" y="122425"/>
                  </a:lnTo>
                  <a:lnTo>
                    <a:pt x="142053" y="122425"/>
                  </a:lnTo>
                  <a:lnTo>
                    <a:pt x="153891" y="122425"/>
                  </a:lnTo>
                  <a:lnTo>
                    <a:pt x="165728" y="122425"/>
                  </a:lnTo>
                  <a:lnTo>
                    <a:pt x="177566" y="122425"/>
                  </a:lnTo>
                  <a:lnTo>
                    <a:pt x="189404" y="122425"/>
                  </a:lnTo>
                  <a:lnTo>
                    <a:pt x="201242" y="122425"/>
                  </a:lnTo>
                  <a:lnTo>
                    <a:pt x="213079" y="122425"/>
                  </a:lnTo>
                  <a:lnTo>
                    <a:pt x="224917" y="122425"/>
                  </a:lnTo>
                  <a:lnTo>
                    <a:pt x="236755" y="122425"/>
                  </a:lnTo>
                  <a:lnTo>
                    <a:pt x="248593" y="122425"/>
                  </a:lnTo>
                  <a:lnTo>
                    <a:pt x="260430" y="122425"/>
                  </a:lnTo>
                  <a:lnTo>
                    <a:pt x="272268" y="122425"/>
                  </a:lnTo>
                  <a:lnTo>
                    <a:pt x="284106" y="122425"/>
                  </a:lnTo>
                  <a:lnTo>
                    <a:pt x="295944" y="122425"/>
                  </a:lnTo>
                  <a:lnTo>
                    <a:pt x="307782" y="122425"/>
                  </a:lnTo>
                  <a:lnTo>
                    <a:pt x="319619" y="122425"/>
                  </a:lnTo>
                  <a:lnTo>
                    <a:pt x="331457" y="122425"/>
                  </a:lnTo>
                  <a:lnTo>
                    <a:pt x="343295" y="122425"/>
                  </a:lnTo>
                  <a:lnTo>
                    <a:pt x="355133" y="122425"/>
                  </a:lnTo>
                  <a:lnTo>
                    <a:pt x="366970" y="122425"/>
                  </a:lnTo>
                  <a:lnTo>
                    <a:pt x="378808" y="122425"/>
                  </a:lnTo>
                  <a:lnTo>
                    <a:pt x="390646" y="122425"/>
                  </a:lnTo>
                  <a:lnTo>
                    <a:pt x="402484" y="122425"/>
                  </a:lnTo>
                  <a:lnTo>
                    <a:pt x="414321" y="122425"/>
                  </a:lnTo>
                  <a:lnTo>
                    <a:pt x="426159" y="122425"/>
                  </a:lnTo>
                  <a:lnTo>
                    <a:pt x="437997" y="122425"/>
                  </a:lnTo>
                  <a:lnTo>
                    <a:pt x="449835" y="122425"/>
                  </a:lnTo>
                  <a:lnTo>
                    <a:pt x="461673" y="122425"/>
                  </a:lnTo>
                  <a:lnTo>
                    <a:pt x="473510" y="122425"/>
                  </a:lnTo>
                  <a:lnTo>
                    <a:pt x="485348" y="122425"/>
                  </a:lnTo>
                  <a:lnTo>
                    <a:pt x="497186" y="122425"/>
                  </a:lnTo>
                  <a:lnTo>
                    <a:pt x="509024" y="122425"/>
                  </a:lnTo>
                  <a:lnTo>
                    <a:pt x="520861" y="122425"/>
                  </a:lnTo>
                  <a:lnTo>
                    <a:pt x="532699" y="122425"/>
                  </a:lnTo>
                  <a:lnTo>
                    <a:pt x="544537" y="122425"/>
                  </a:lnTo>
                  <a:lnTo>
                    <a:pt x="556375" y="122425"/>
                  </a:lnTo>
                  <a:lnTo>
                    <a:pt x="568213" y="122425"/>
                  </a:lnTo>
                  <a:lnTo>
                    <a:pt x="580050" y="122425"/>
                  </a:lnTo>
                  <a:lnTo>
                    <a:pt x="591888" y="122425"/>
                  </a:lnTo>
                  <a:lnTo>
                    <a:pt x="603726" y="122425"/>
                  </a:lnTo>
                  <a:lnTo>
                    <a:pt x="615564" y="122425"/>
                  </a:lnTo>
                  <a:lnTo>
                    <a:pt x="627401" y="122425"/>
                  </a:lnTo>
                  <a:lnTo>
                    <a:pt x="639239" y="122425"/>
                  </a:lnTo>
                  <a:lnTo>
                    <a:pt x="651077" y="122425"/>
                  </a:lnTo>
                  <a:lnTo>
                    <a:pt x="662915" y="122425"/>
                  </a:lnTo>
                  <a:lnTo>
                    <a:pt x="674752" y="122425"/>
                  </a:lnTo>
                  <a:lnTo>
                    <a:pt x="686590" y="122425"/>
                  </a:lnTo>
                  <a:lnTo>
                    <a:pt x="698428" y="122425"/>
                  </a:lnTo>
                  <a:lnTo>
                    <a:pt x="710266" y="122425"/>
                  </a:lnTo>
                  <a:lnTo>
                    <a:pt x="722104" y="122425"/>
                  </a:lnTo>
                  <a:lnTo>
                    <a:pt x="733941" y="122425"/>
                  </a:lnTo>
                  <a:lnTo>
                    <a:pt x="745779" y="122425"/>
                  </a:lnTo>
                  <a:lnTo>
                    <a:pt x="757617" y="122425"/>
                  </a:lnTo>
                  <a:lnTo>
                    <a:pt x="769455" y="122425"/>
                  </a:lnTo>
                  <a:lnTo>
                    <a:pt x="781292" y="122425"/>
                  </a:lnTo>
                  <a:lnTo>
                    <a:pt x="793130" y="122425"/>
                  </a:lnTo>
                  <a:lnTo>
                    <a:pt x="804968" y="122425"/>
                  </a:lnTo>
                  <a:lnTo>
                    <a:pt x="816806" y="122425"/>
                  </a:lnTo>
                  <a:lnTo>
                    <a:pt x="828643" y="122425"/>
                  </a:lnTo>
                  <a:lnTo>
                    <a:pt x="840481" y="122425"/>
                  </a:lnTo>
                  <a:lnTo>
                    <a:pt x="852319" y="122425"/>
                  </a:lnTo>
                  <a:lnTo>
                    <a:pt x="864157" y="122425"/>
                  </a:lnTo>
                  <a:lnTo>
                    <a:pt x="875995" y="122425"/>
                  </a:lnTo>
                  <a:lnTo>
                    <a:pt x="887832" y="122425"/>
                  </a:lnTo>
                  <a:lnTo>
                    <a:pt x="899670" y="122425"/>
                  </a:lnTo>
                  <a:lnTo>
                    <a:pt x="911508" y="122425"/>
                  </a:lnTo>
                  <a:lnTo>
                    <a:pt x="923346" y="122425"/>
                  </a:lnTo>
                  <a:lnTo>
                    <a:pt x="935183" y="122425"/>
                  </a:lnTo>
                  <a:lnTo>
                    <a:pt x="947021" y="122425"/>
                  </a:lnTo>
                  <a:lnTo>
                    <a:pt x="958859" y="122425"/>
                  </a:lnTo>
                  <a:lnTo>
                    <a:pt x="970697" y="122425"/>
                  </a:lnTo>
                  <a:lnTo>
                    <a:pt x="982534" y="122425"/>
                  </a:lnTo>
                  <a:lnTo>
                    <a:pt x="994372" y="122425"/>
                  </a:lnTo>
                  <a:lnTo>
                    <a:pt x="1006210" y="122425"/>
                  </a:lnTo>
                  <a:lnTo>
                    <a:pt x="1018048" y="122425"/>
                  </a:lnTo>
                  <a:lnTo>
                    <a:pt x="1029886" y="122425"/>
                  </a:lnTo>
                  <a:lnTo>
                    <a:pt x="1041723" y="122425"/>
                  </a:lnTo>
                  <a:lnTo>
                    <a:pt x="1053561" y="122425"/>
                  </a:lnTo>
                  <a:lnTo>
                    <a:pt x="1065399" y="122425"/>
                  </a:lnTo>
                  <a:lnTo>
                    <a:pt x="1077237" y="122425"/>
                  </a:lnTo>
                  <a:lnTo>
                    <a:pt x="1089074" y="122425"/>
                  </a:lnTo>
                  <a:lnTo>
                    <a:pt x="1100912" y="122425"/>
                  </a:lnTo>
                  <a:lnTo>
                    <a:pt x="1112750" y="122425"/>
                  </a:lnTo>
                  <a:lnTo>
                    <a:pt x="1124588" y="122425"/>
                  </a:lnTo>
                  <a:lnTo>
                    <a:pt x="1136426" y="122425"/>
                  </a:lnTo>
                  <a:lnTo>
                    <a:pt x="1148263" y="122425"/>
                  </a:lnTo>
                  <a:lnTo>
                    <a:pt x="1160101" y="122425"/>
                  </a:lnTo>
                  <a:lnTo>
                    <a:pt x="1171939" y="122425"/>
                  </a:lnTo>
                  <a:lnTo>
                    <a:pt x="1171939" y="122384"/>
                  </a:lnTo>
                  <a:lnTo>
                    <a:pt x="1183777" y="122377"/>
                  </a:lnTo>
                  <a:lnTo>
                    <a:pt x="1195614" y="122368"/>
                  </a:lnTo>
                  <a:lnTo>
                    <a:pt x="1207452" y="122358"/>
                  </a:lnTo>
                  <a:lnTo>
                    <a:pt x="1219290" y="122347"/>
                  </a:lnTo>
                  <a:lnTo>
                    <a:pt x="1231128" y="122333"/>
                  </a:lnTo>
                  <a:lnTo>
                    <a:pt x="1242965" y="122317"/>
                  </a:lnTo>
                  <a:lnTo>
                    <a:pt x="1254803" y="122298"/>
                  </a:lnTo>
                  <a:lnTo>
                    <a:pt x="1266641" y="122275"/>
                  </a:lnTo>
                  <a:lnTo>
                    <a:pt x="1278479" y="122249"/>
                  </a:lnTo>
                  <a:lnTo>
                    <a:pt x="1290317" y="122219"/>
                  </a:lnTo>
                  <a:lnTo>
                    <a:pt x="1302154" y="122182"/>
                  </a:lnTo>
                  <a:lnTo>
                    <a:pt x="1313992" y="122140"/>
                  </a:lnTo>
                  <a:lnTo>
                    <a:pt x="1325830" y="122090"/>
                  </a:lnTo>
                  <a:lnTo>
                    <a:pt x="1337668" y="122032"/>
                  </a:lnTo>
                  <a:lnTo>
                    <a:pt x="1349505" y="121963"/>
                  </a:lnTo>
                  <a:lnTo>
                    <a:pt x="1361343" y="121882"/>
                  </a:lnTo>
                  <a:lnTo>
                    <a:pt x="1373181" y="121787"/>
                  </a:lnTo>
                  <a:lnTo>
                    <a:pt x="1385019" y="121676"/>
                  </a:lnTo>
                  <a:lnTo>
                    <a:pt x="1396856" y="121546"/>
                  </a:lnTo>
                  <a:lnTo>
                    <a:pt x="1408694" y="121393"/>
                  </a:lnTo>
                  <a:lnTo>
                    <a:pt x="1420532" y="121214"/>
                  </a:lnTo>
                  <a:lnTo>
                    <a:pt x="1432370" y="121004"/>
                  </a:lnTo>
                  <a:lnTo>
                    <a:pt x="1444208" y="120758"/>
                  </a:lnTo>
                  <a:lnTo>
                    <a:pt x="1456045" y="120470"/>
                  </a:lnTo>
                  <a:lnTo>
                    <a:pt x="1467883" y="120134"/>
                  </a:lnTo>
                  <a:lnTo>
                    <a:pt x="1479721" y="119741"/>
                  </a:lnTo>
                  <a:lnTo>
                    <a:pt x="1491559" y="119282"/>
                  </a:lnTo>
                  <a:lnTo>
                    <a:pt x="1503396" y="118747"/>
                  </a:lnTo>
                  <a:lnTo>
                    <a:pt x="1515234" y="118125"/>
                  </a:lnTo>
                  <a:lnTo>
                    <a:pt x="1527072" y="117402"/>
                  </a:lnTo>
                  <a:lnTo>
                    <a:pt x="1538910" y="116563"/>
                  </a:lnTo>
                  <a:lnTo>
                    <a:pt x="1550748" y="115592"/>
                  </a:lnTo>
                  <a:lnTo>
                    <a:pt x="1562585" y="114471"/>
                  </a:lnTo>
                  <a:lnTo>
                    <a:pt x="1574423" y="113181"/>
                  </a:lnTo>
                  <a:lnTo>
                    <a:pt x="1586261" y="111702"/>
                  </a:lnTo>
                  <a:lnTo>
                    <a:pt x="1598099" y="110012"/>
                  </a:lnTo>
                  <a:lnTo>
                    <a:pt x="1609936" y="108089"/>
                  </a:lnTo>
                  <a:lnTo>
                    <a:pt x="1621774" y="105914"/>
                  </a:lnTo>
                  <a:lnTo>
                    <a:pt x="1633612" y="103466"/>
                  </a:lnTo>
                  <a:lnTo>
                    <a:pt x="1645450" y="100730"/>
                  </a:lnTo>
                  <a:lnTo>
                    <a:pt x="1657287" y="97693"/>
                  </a:lnTo>
                  <a:lnTo>
                    <a:pt x="1669125" y="94350"/>
                  </a:lnTo>
                  <a:lnTo>
                    <a:pt x="1680963" y="90701"/>
                  </a:lnTo>
                  <a:lnTo>
                    <a:pt x="1692801" y="86758"/>
                  </a:lnTo>
                  <a:lnTo>
                    <a:pt x="1704639" y="82540"/>
                  </a:lnTo>
                  <a:lnTo>
                    <a:pt x="1716476" y="78078"/>
                  </a:lnTo>
                  <a:lnTo>
                    <a:pt x="1728314" y="73413"/>
                  </a:lnTo>
                  <a:lnTo>
                    <a:pt x="1740152" y="68596"/>
                  </a:lnTo>
                  <a:lnTo>
                    <a:pt x="1751990" y="63684"/>
                  </a:lnTo>
                  <a:lnTo>
                    <a:pt x="1763827" y="58740"/>
                  </a:lnTo>
                  <a:lnTo>
                    <a:pt x="1775665" y="53829"/>
                  </a:lnTo>
                  <a:lnTo>
                    <a:pt x="1787503" y="49012"/>
                  </a:lnTo>
                  <a:lnTo>
                    <a:pt x="1799341" y="44347"/>
                  </a:lnTo>
                  <a:lnTo>
                    <a:pt x="1811178" y="39885"/>
                  </a:lnTo>
                  <a:lnTo>
                    <a:pt x="1823016" y="35667"/>
                  </a:lnTo>
                  <a:lnTo>
                    <a:pt x="1834854" y="31723"/>
                  </a:lnTo>
                  <a:lnTo>
                    <a:pt x="1846692" y="28075"/>
                  </a:lnTo>
                  <a:lnTo>
                    <a:pt x="1858530" y="24731"/>
                  </a:lnTo>
                  <a:lnTo>
                    <a:pt x="1870367" y="21695"/>
                  </a:lnTo>
                  <a:lnTo>
                    <a:pt x="1882205" y="18958"/>
                  </a:lnTo>
                  <a:lnTo>
                    <a:pt x="1894043" y="16511"/>
                  </a:lnTo>
                  <a:lnTo>
                    <a:pt x="1905881" y="14335"/>
                  </a:lnTo>
                  <a:lnTo>
                    <a:pt x="1917718" y="12413"/>
                  </a:lnTo>
                  <a:lnTo>
                    <a:pt x="1929556" y="10723"/>
                  </a:lnTo>
                  <a:lnTo>
                    <a:pt x="1941394" y="9243"/>
                  </a:lnTo>
                  <a:lnTo>
                    <a:pt x="1953232" y="7953"/>
                  </a:lnTo>
                  <a:lnTo>
                    <a:pt x="1965069" y="6833"/>
                  </a:lnTo>
                  <a:lnTo>
                    <a:pt x="1976907" y="5862"/>
                  </a:lnTo>
                  <a:lnTo>
                    <a:pt x="1988745" y="5023"/>
                  </a:lnTo>
                  <a:lnTo>
                    <a:pt x="2000583" y="4300"/>
                  </a:lnTo>
                  <a:lnTo>
                    <a:pt x="2012421" y="3677"/>
                  </a:lnTo>
                  <a:lnTo>
                    <a:pt x="2024258" y="3142"/>
                  </a:lnTo>
                  <a:lnTo>
                    <a:pt x="2036096" y="2684"/>
                  </a:lnTo>
                  <a:lnTo>
                    <a:pt x="2047934" y="2291"/>
                  </a:lnTo>
                  <a:lnTo>
                    <a:pt x="2059772" y="1954"/>
                  </a:lnTo>
                  <a:lnTo>
                    <a:pt x="2071609" y="1666"/>
                  </a:lnTo>
                  <a:lnTo>
                    <a:pt x="2083447" y="1421"/>
                  </a:lnTo>
                  <a:lnTo>
                    <a:pt x="2095285" y="1211"/>
                  </a:lnTo>
                  <a:lnTo>
                    <a:pt x="2107123" y="1031"/>
                  </a:lnTo>
                  <a:lnTo>
                    <a:pt x="2118961" y="878"/>
                  </a:lnTo>
                  <a:lnTo>
                    <a:pt x="2130798" y="748"/>
                  </a:lnTo>
                  <a:lnTo>
                    <a:pt x="2142636" y="637"/>
                  </a:lnTo>
                  <a:lnTo>
                    <a:pt x="2154474" y="542"/>
                  </a:lnTo>
                  <a:lnTo>
                    <a:pt x="2166312" y="462"/>
                  </a:lnTo>
                  <a:lnTo>
                    <a:pt x="2178149" y="393"/>
                  </a:lnTo>
                  <a:lnTo>
                    <a:pt x="2189987" y="334"/>
                  </a:lnTo>
                  <a:lnTo>
                    <a:pt x="2201825" y="284"/>
                  </a:lnTo>
                  <a:lnTo>
                    <a:pt x="2213663" y="242"/>
                  </a:lnTo>
                  <a:lnTo>
                    <a:pt x="2225500" y="206"/>
                  </a:lnTo>
                  <a:lnTo>
                    <a:pt x="2237338" y="175"/>
                  </a:lnTo>
                  <a:lnTo>
                    <a:pt x="2249176" y="149"/>
                  </a:lnTo>
                  <a:lnTo>
                    <a:pt x="2261014" y="127"/>
                  </a:lnTo>
                  <a:lnTo>
                    <a:pt x="2272852" y="108"/>
                  </a:lnTo>
                  <a:lnTo>
                    <a:pt x="2284689" y="92"/>
                  </a:lnTo>
                  <a:lnTo>
                    <a:pt x="2296527" y="78"/>
                  </a:lnTo>
                  <a:lnTo>
                    <a:pt x="2308365" y="66"/>
                  </a:lnTo>
                  <a:lnTo>
                    <a:pt x="2320203" y="56"/>
                  </a:lnTo>
                  <a:lnTo>
                    <a:pt x="2332040" y="48"/>
                  </a:lnTo>
                  <a:lnTo>
                    <a:pt x="2343878" y="41"/>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4" name="pl74"/>
            <p:cNvSpPr/>
            <p:nvPr/>
          </p:nvSpPr>
          <p:spPr>
            <a:xfrm>
              <a:off x="2482252" y="2251748"/>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5" name="pl75"/>
            <p:cNvSpPr/>
            <p:nvPr/>
          </p:nvSpPr>
          <p:spPr>
            <a:xfrm>
              <a:off x="2482252" y="1149919"/>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6" name="pl76"/>
            <p:cNvSpPr/>
            <p:nvPr/>
          </p:nvSpPr>
          <p:spPr>
            <a:xfrm>
              <a:off x="2482252" y="5434850"/>
              <a:ext cx="4687757" cy="122384"/>
            </a:xfrm>
            <a:custGeom>
              <a:avLst/>
              <a:pathLst>
                <a:path w="4687757" h="122384">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77" name="pl77"/>
            <p:cNvSpPr/>
            <p:nvPr/>
          </p:nvSpPr>
          <p:spPr>
            <a:xfrm>
              <a:off x="2482252" y="5434809"/>
              <a:ext cx="4687757" cy="122384"/>
            </a:xfrm>
            <a:custGeom>
              <a:avLst/>
              <a:pathLst>
                <a:path w="4687757" h="122384">
                  <a:moveTo>
                    <a:pt x="0" y="122384"/>
                  </a:moveTo>
                  <a:lnTo>
                    <a:pt x="11837" y="122377"/>
                  </a:lnTo>
                  <a:lnTo>
                    <a:pt x="23675" y="122368"/>
                  </a:lnTo>
                  <a:lnTo>
                    <a:pt x="35513" y="122358"/>
                  </a:lnTo>
                  <a:lnTo>
                    <a:pt x="47351" y="122347"/>
                  </a:lnTo>
                  <a:lnTo>
                    <a:pt x="59188" y="122333"/>
                  </a:lnTo>
                  <a:lnTo>
                    <a:pt x="71026" y="122317"/>
                  </a:lnTo>
                  <a:lnTo>
                    <a:pt x="82864" y="122298"/>
                  </a:lnTo>
                  <a:lnTo>
                    <a:pt x="94702" y="122275"/>
                  </a:lnTo>
                  <a:lnTo>
                    <a:pt x="106539" y="122249"/>
                  </a:lnTo>
                  <a:lnTo>
                    <a:pt x="118377" y="122219"/>
                  </a:lnTo>
                  <a:lnTo>
                    <a:pt x="130215" y="122182"/>
                  </a:lnTo>
                  <a:lnTo>
                    <a:pt x="142053" y="122140"/>
                  </a:lnTo>
                  <a:lnTo>
                    <a:pt x="153891" y="122090"/>
                  </a:lnTo>
                  <a:lnTo>
                    <a:pt x="165728" y="122032"/>
                  </a:lnTo>
                  <a:lnTo>
                    <a:pt x="177566" y="121963"/>
                  </a:lnTo>
                  <a:lnTo>
                    <a:pt x="189404" y="121882"/>
                  </a:lnTo>
                  <a:lnTo>
                    <a:pt x="201242" y="121787"/>
                  </a:lnTo>
                  <a:lnTo>
                    <a:pt x="213079" y="121676"/>
                  </a:lnTo>
                  <a:lnTo>
                    <a:pt x="224917" y="121546"/>
                  </a:lnTo>
                  <a:lnTo>
                    <a:pt x="236755" y="121393"/>
                  </a:lnTo>
                  <a:lnTo>
                    <a:pt x="248593" y="121214"/>
                  </a:lnTo>
                  <a:lnTo>
                    <a:pt x="260430" y="121004"/>
                  </a:lnTo>
                  <a:lnTo>
                    <a:pt x="272268" y="120758"/>
                  </a:lnTo>
                  <a:lnTo>
                    <a:pt x="284106" y="120470"/>
                  </a:lnTo>
                  <a:lnTo>
                    <a:pt x="295944" y="120134"/>
                  </a:lnTo>
                  <a:lnTo>
                    <a:pt x="307782" y="119741"/>
                  </a:lnTo>
                  <a:lnTo>
                    <a:pt x="319619" y="119282"/>
                  </a:lnTo>
                  <a:lnTo>
                    <a:pt x="331457" y="118747"/>
                  </a:lnTo>
                  <a:lnTo>
                    <a:pt x="343295" y="118125"/>
                  </a:lnTo>
                  <a:lnTo>
                    <a:pt x="355133" y="117402"/>
                  </a:lnTo>
                  <a:lnTo>
                    <a:pt x="366970" y="116563"/>
                  </a:lnTo>
                  <a:lnTo>
                    <a:pt x="378808" y="115592"/>
                  </a:lnTo>
                  <a:lnTo>
                    <a:pt x="390646" y="114471"/>
                  </a:lnTo>
                  <a:lnTo>
                    <a:pt x="402484" y="113181"/>
                  </a:lnTo>
                  <a:lnTo>
                    <a:pt x="414321" y="111702"/>
                  </a:lnTo>
                  <a:lnTo>
                    <a:pt x="426159" y="110012"/>
                  </a:lnTo>
                  <a:lnTo>
                    <a:pt x="437997" y="108089"/>
                  </a:lnTo>
                  <a:lnTo>
                    <a:pt x="449835" y="105914"/>
                  </a:lnTo>
                  <a:lnTo>
                    <a:pt x="461673" y="103466"/>
                  </a:lnTo>
                  <a:lnTo>
                    <a:pt x="473510" y="100730"/>
                  </a:lnTo>
                  <a:lnTo>
                    <a:pt x="485348" y="97693"/>
                  </a:lnTo>
                  <a:lnTo>
                    <a:pt x="497186" y="94350"/>
                  </a:lnTo>
                  <a:lnTo>
                    <a:pt x="509024" y="90701"/>
                  </a:lnTo>
                  <a:lnTo>
                    <a:pt x="520861" y="86758"/>
                  </a:lnTo>
                  <a:lnTo>
                    <a:pt x="532699" y="82540"/>
                  </a:lnTo>
                  <a:lnTo>
                    <a:pt x="544537" y="78078"/>
                  </a:lnTo>
                  <a:lnTo>
                    <a:pt x="556375" y="73413"/>
                  </a:lnTo>
                  <a:lnTo>
                    <a:pt x="568213" y="68596"/>
                  </a:lnTo>
                  <a:lnTo>
                    <a:pt x="580050" y="63684"/>
                  </a:lnTo>
                  <a:lnTo>
                    <a:pt x="591888" y="58740"/>
                  </a:lnTo>
                  <a:lnTo>
                    <a:pt x="603726" y="53829"/>
                  </a:lnTo>
                  <a:lnTo>
                    <a:pt x="615564" y="49012"/>
                  </a:lnTo>
                  <a:lnTo>
                    <a:pt x="627401" y="44347"/>
                  </a:lnTo>
                  <a:lnTo>
                    <a:pt x="639239" y="39885"/>
                  </a:lnTo>
                  <a:lnTo>
                    <a:pt x="651077" y="35667"/>
                  </a:lnTo>
                  <a:lnTo>
                    <a:pt x="662915" y="31723"/>
                  </a:lnTo>
                  <a:lnTo>
                    <a:pt x="674752" y="28075"/>
                  </a:lnTo>
                  <a:lnTo>
                    <a:pt x="686590" y="24731"/>
                  </a:lnTo>
                  <a:lnTo>
                    <a:pt x="698428" y="21695"/>
                  </a:lnTo>
                  <a:lnTo>
                    <a:pt x="710266" y="18958"/>
                  </a:lnTo>
                  <a:lnTo>
                    <a:pt x="722104" y="16511"/>
                  </a:lnTo>
                  <a:lnTo>
                    <a:pt x="733941" y="14335"/>
                  </a:lnTo>
                  <a:lnTo>
                    <a:pt x="745779" y="12413"/>
                  </a:lnTo>
                  <a:lnTo>
                    <a:pt x="757617" y="10723"/>
                  </a:lnTo>
                  <a:lnTo>
                    <a:pt x="769455" y="9243"/>
                  </a:lnTo>
                  <a:lnTo>
                    <a:pt x="781292" y="7953"/>
                  </a:lnTo>
                  <a:lnTo>
                    <a:pt x="793130" y="6833"/>
                  </a:lnTo>
                  <a:lnTo>
                    <a:pt x="804968" y="5862"/>
                  </a:lnTo>
                  <a:lnTo>
                    <a:pt x="816806" y="5023"/>
                  </a:lnTo>
                  <a:lnTo>
                    <a:pt x="828643" y="4300"/>
                  </a:lnTo>
                  <a:lnTo>
                    <a:pt x="840481" y="3677"/>
                  </a:lnTo>
                  <a:lnTo>
                    <a:pt x="852319" y="3142"/>
                  </a:lnTo>
                  <a:lnTo>
                    <a:pt x="864157" y="2684"/>
                  </a:lnTo>
                  <a:lnTo>
                    <a:pt x="875995" y="2291"/>
                  </a:lnTo>
                  <a:lnTo>
                    <a:pt x="887832" y="1954"/>
                  </a:lnTo>
                  <a:lnTo>
                    <a:pt x="899670" y="1666"/>
                  </a:lnTo>
                  <a:lnTo>
                    <a:pt x="911508" y="1421"/>
                  </a:lnTo>
                  <a:lnTo>
                    <a:pt x="923346" y="1211"/>
                  </a:lnTo>
                  <a:lnTo>
                    <a:pt x="935183" y="1031"/>
                  </a:lnTo>
                  <a:lnTo>
                    <a:pt x="947021" y="878"/>
                  </a:lnTo>
                  <a:lnTo>
                    <a:pt x="958859" y="748"/>
                  </a:lnTo>
                  <a:lnTo>
                    <a:pt x="970697" y="637"/>
                  </a:lnTo>
                  <a:lnTo>
                    <a:pt x="982534" y="542"/>
                  </a:lnTo>
                  <a:lnTo>
                    <a:pt x="994372" y="462"/>
                  </a:lnTo>
                  <a:lnTo>
                    <a:pt x="1006210" y="393"/>
                  </a:lnTo>
                  <a:lnTo>
                    <a:pt x="1018048" y="334"/>
                  </a:lnTo>
                  <a:lnTo>
                    <a:pt x="1029886" y="284"/>
                  </a:lnTo>
                  <a:lnTo>
                    <a:pt x="1041723" y="242"/>
                  </a:lnTo>
                  <a:lnTo>
                    <a:pt x="1053561" y="206"/>
                  </a:lnTo>
                  <a:lnTo>
                    <a:pt x="1065399" y="175"/>
                  </a:lnTo>
                  <a:lnTo>
                    <a:pt x="1077237" y="149"/>
                  </a:lnTo>
                  <a:lnTo>
                    <a:pt x="1089074" y="127"/>
                  </a:lnTo>
                  <a:lnTo>
                    <a:pt x="1100912" y="108"/>
                  </a:lnTo>
                  <a:lnTo>
                    <a:pt x="1112750" y="92"/>
                  </a:lnTo>
                  <a:lnTo>
                    <a:pt x="1124588" y="78"/>
                  </a:lnTo>
                  <a:lnTo>
                    <a:pt x="1136426" y="66"/>
                  </a:lnTo>
                  <a:lnTo>
                    <a:pt x="1148263" y="56"/>
                  </a:lnTo>
                  <a:lnTo>
                    <a:pt x="1160101" y="48"/>
                  </a:lnTo>
                  <a:lnTo>
                    <a:pt x="1171939" y="4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8" name="pl78"/>
            <p:cNvSpPr/>
            <p:nvPr/>
          </p:nvSpPr>
          <p:spPr>
            <a:xfrm>
              <a:off x="2482252" y="4088129"/>
              <a:ext cx="4687757" cy="734511"/>
            </a:xfrm>
            <a:custGeom>
              <a:avLst/>
              <a:pathLst>
                <a:path w="4687757" h="734511">
                  <a:moveTo>
                    <a:pt x="0" y="734511"/>
                  </a:moveTo>
                  <a:lnTo>
                    <a:pt x="11837" y="734504"/>
                  </a:lnTo>
                  <a:lnTo>
                    <a:pt x="23675" y="734495"/>
                  </a:lnTo>
                  <a:lnTo>
                    <a:pt x="35513" y="734485"/>
                  </a:lnTo>
                  <a:lnTo>
                    <a:pt x="47351" y="734474"/>
                  </a:lnTo>
                  <a:lnTo>
                    <a:pt x="59188" y="734460"/>
                  </a:lnTo>
                  <a:lnTo>
                    <a:pt x="71026" y="734444"/>
                  </a:lnTo>
                  <a:lnTo>
                    <a:pt x="82864" y="734425"/>
                  </a:lnTo>
                  <a:lnTo>
                    <a:pt x="94702" y="734403"/>
                  </a:lnTo>
                  <a:lnTo>
                    <a:pt x="106539" y="734376"/>
                  </a:lnTo>
                  <a:lnTo>
                    <a:pt x="118377" y="734346"/>
                  </a:lnTo>
                  <a:lnTo>
                    <a:pt x="130215" y="734310"/>
                  </a:lnTo>
                  <a:lnTo>
                    <a:pt x="142053" y="734267"/>
                  </a:lnTo>
                  <a:lnTo>
                    <a:pt x="153891" y="734217"/>
                  </a:lnTo>
                  <a:lnTo>
                    <a:pt x="165728" y="734159"/>
                  </a:lnTo>
                  <a:lnTo>
                    <a:pt x="177566" y="734090"/>
                  </a:lnTo>
                  <a:lnTo>
                    <a:pt x="189404" y="734009"/>
                  </a:lnTo>
                  <a:lnTo>
                    <a:pt x="201242" y="733915"/>
                  </a:lnTo>
                  <a:lnTo>
                    <a:pt x="213079" y="733803"/>
                  </a:lnTo>
                  <a:lnTo>
                    <a:pt x="224917" y="733673"/>
                  </a:lnTo>
                  <a:lnTo>
                    <a:pt x="236755" y="733520"/>
                  </a:lnTo>
                  <a:lnTo>
                    <a:pt x="248593" y="733341"/>
                  </a:lnTo>
                  <a:lnTo>
                    <a:pt x="260430" y="733131"/>
                  </a:lnTo>
                  <a:lnTo>
                    <a:pt x="272268" y="732885"/>
                  </a:lnTo>
                  <a:lnTo>
                    <a:pt x="284106" y="732597"/>
                  </a:lnTo>
                  <a:lnTo>
                    <a:pt x="295944" y="732261"/>
                  </a:lnTo>
                  <a:lnTo>
                    <a:pt x="307782" y="731868"/>
                  </a:lnTo>
                  <a:lnTo>
                    <a:pt x="319619" y="731409"/>
                  </a:lnTo>
                  <a:lnTo>
                    <a:pt x="331457" y="730875"/>
                  </a:lnTo>
                  <a:lnTo>
                    <a:pt x="343295" y="730252"/>
                  </a:lnTo>
                  <a:lnTo>
                    <a:pt x="355133" y="729529"/>
                  </a:lnTo>
                  <a:lnTo>
                    <a:pt x="366970" y="728690"/>
                  </a:lnTo>
                  <a:lnTo>
                    <a:pt x="378808" y="727719"/>
                  </a:lnTo>
                  <a:lnTo>
                    <a:pt x="390646" y="726598"/>
                  </a:lnTo>
                  <a:lnTo>
                    <a:pt x="402484" y="725308"/>
                  </a:lnTo>
                  <a:lnTo>
                    <a:pt x="414321" y="723829"/>
                  </a:lnTo>
                  <a:lnTo>
                    <a:pt x="426159" y="722139"/>
                  </a:lnTo>
                  <a:lnTo>
                    <a:pt x="437997" y="720216"/>
                  </a:lnTo>
                  <a:lnTo>
                    <a:pt x="449835" y="718041"/>
                  </a:lnTo>
                  <a:lnTo>
                    <a:pt x="461673" y="715593"/>
                  </a:lnTo>
                  <a:lnTo>
                    <a:pt x="473510" y="712857"/>
                  </a:lnTo>
                  <a:lnTo>
                    <a:pt x="485348" y="709820"/>
                  </a:lnTo>
                  <a:lnTo>
                    <a:pt x="497186" y="706477"/>
                  </a:lnTo>
                  <a:lnTo>
                    <a:pt x="509024" y="702828"/>
                  </a:lnTo>
                  <a:lnTo>
                    <a:pt x="520861" y="698885"/>
                  </a:lnTo>
                  <a:lnTo>
                    <a:pt x="532699" y="694667"/>
                  </a:lnTo>
                  <a:lnTo>
                    <a:pt x="544537" y="690205"/>
                  </a:lnTo>
                  <a:lnTo>
                    <a:pt x="556375" y="685540"/>
                  </a:lnTo>
                  <a:lnTo>
                    <a:pt x="568213" y="680723"/>
                  </a:lnTo>
                  <a:lnTo>
                    <a:pt x="580050" y="675811"/>
                  </a:lnTo>
                  <a:lnTo>
                    <a:pt x="591888" y="670867"/>
                  </a:lnTo>
                  <a:lnTo>
                    <a:pt x="603726" y="665956"/>
                  </a:lnTo>
                  <a:lnTo>
                    <a:pt x="615564" y="661139"/>
                  </a:lnTo>
                  <a:lnTo>
                    <a:pt x="627401" y="656474"/>
                  </a:lnTo>
                  <a:lnTo>
                    <a:pt x="639239" y="652012"/>
                  </a:lnTo>
                  <a:lnTo>
                    <a:pt x="651077" y="647794"/>
                  </a:lnTo>
                  <a:lnTo>
                    <a:pt x="662915" y="643851"/>
                  </a:lnTo>
                  <a:lnTo>
                    <a:pt x="674752" y="640202"/>
                  </a:lnTo>
                  <a:lnTo>
                    <a:pt x="686590" y="636859"/>
                  </a:lnTo>
                  <a:lnTo>
                    <a:pt x="698428" y="633822"/>
                  </a:lnTo>
                  <a:lnTo>
                    <a:pt x="710266" y="631086"/>
                  </a:lnTo>
                  <a:lnTo>
                    <a:pt x="722104" y="628638"/>
                  </a:lnTo>
                  <a:lnTo>
                    <a:pt x="733941" y="626462"/>
                  </a:lnTo>
                  <a:lnTo>
                    <a:pt x="745779" y="624540"/>
                  </a:lnTo>
                  <a:lnTo>
                    <a:pt x="757617" y="622850"/>
                  </a:lnTo>
                  <a:lnTo>
                    <a:pt x="769455" y="621370"/>
                  </a:lnTo>
                  <a:lnTo>
                    <a:pt x="781292" y="620081"/>
                  </a:lnTo>
                  <a:lnTo>
                    <a:pt x="793130" y="618960"/>
                  </a:lnTo>
                  <a:lnTo>
                    <a:pt x="804968" y="617989"/>
                  </a:lnTo>
                  <a:lnTo>
                    <a:pt x="816806" y="617150"/>
                  </a:lnTo>
                  <a:lnTo>
                    <a:pt x="828643" y="616427"/>
                  </a:lnTo>
                  <a:lnTo>
                    <a:pt x="840481" y="615804"/>
                  </a:lnTo>
                  <a:lnTo>
                    <a:pt x="852319" y="615270"/>
                  </a:lnTo>
                  <a:lnTo>
                    <a:pt x="864157" y="614811"/>
                  </a:lnTo>
                  <a:lnTo>
                    <a:pt x="875995" y="614418"/>
                  </a:lnTo>
                  <a:lnTo>
                    <a:pt x="887832" y="614081"/>
                  </a:lnTo>
                  <a:lnTo>
                    <a:pt x="899670" y="613794"/>
                  </a:lnTo>
                  <a:lnTo>
                    <a:pt x="911508" y="613548"/>
                  </a:lnTo>
                  <a:lnTo>
                    <a:pt x="923346" y="613338"/>
                  </a:lnTo>
                  <a:lnTo>
                    <a:pt x="935183" y="613159"/>
                  </a:lnTo>
                  <a:lnTo>
                    <a:pt x="947021" y="613006"/>
                  </a:lnTo>
                  <a:lnTo>
                    <a:pt x="958859" y="612875"/>
                  </a:lnTo>
                  <a:lnTo>
                    <a:pt x="970697" y="612764"/>
                  </a:lnTo>
                  <a:lnTo>
                    <a:pt x="982534" y="612669"/>
                  </a:lnTo>
                  <a:lnTo>
                    <a:pt x="994372" y="612589"/>
                  </a:lnTo>
                  <a:lnTo>
                    <a:pt x="1006210" y="612520"/>
                  </a:lnTo>
                  <a:lnTo>
                    <a:pt x="1018048" y="612461"/>
                  </a:lnTo>
                  <a:lnTo>
                    <a:pt x="1029886" y="612412"/>
                  </a:lnTo>
                  <a:lnTo>
                    <a:pt x="1041723" y="612369"/>
                  </a:lnTo>
                  <a:lnTo>
                    <a:pt x="1053561" y="612333"/>
                  </a:lnTo>
                  <a:lnTo>
                    <a:pt x="1065399" y="612302"/>
                  </a:lnTo>
                  <a:lnTo>
                    <a:pt x="1077237" y="612276"/>
                  </a:lnTo>
                  <a:lnTo>
                    <a:pt x="1089074" y="612254"/>
                  </a:lnTo>
                  <a:lnTo>
                    <a:pt x="1100912" y="612235"/>
                  </a:lnTo>
                  <a:lnTo>
                    <a:pt x="1112750" y="612219"/>
                  </a:lnTo>
                  <a:lnTo>
                    <a:pt x="1124588" y="612205"/>
                  </a:lnTo>
                  <a:lnTo>
                    <a:pt x="1136426" y="612193"/>
                  </a:lnTo>
                  <a:lnTo>
                    <a:pt x="1148263" y="612183"/>
                  </a:lnTo>
                  <a:lnTo>
                    <a:pt x="1160101" y="612175"/>
                  </a:lnTo>
                  <a:lnTo>
                    <a:pt x="1171939" y="612168"/>
                  </a:lnTo>
                  <a:lnTo>
                    <a:pt x="1171939" y="611962"/>
                  </a:lnTo>
                  <a:lnTo>
                    <a:pt x="1183777" y="611934"/>
                  </a:lnTo>
                  <a:lnTo>
                    <a:pt x="1195614" y="611900"/>
                  </a:lnTo>
                  <a:lnTo>
                    <a:pt x="1207452" y="611860"/>
                  </a:lnTo>
                  <a:lnTo>
                    <a:pt x="1219290" y="611813"/>
                  </a:lnTo>
                  <a:lnTo>
                    <a:pt x="1231128" y="611758"/>
                  </a:lnTo>
                  <a:lnTo>
                    <a:pt x="1242965" y="611694"/>
                  </a:lnTo>
                  <a:lnTo>
                    <a:pt x="1254803" y="611618"/>
                  </a:lnTo>
                  <a:lnTo>
                    <a:pt x="1266641" y="611529"/>
                  </a:lnTo>
                  <a:lnTo>
                    <a:pt x="1278479" y="611424"/>
                  </a:lnTo>
                  <a:lnTo>
                    <a:pt x="1290317" y="611301"/>
                  </a:lnTo>
                  <a:lnTo>
                    <a:pt x="1302154" y="611157"/>
                  </a:lnTo>
                  <a:lnTo>
                    <a:pt x="1313992" y="610987"/>
                  </a:lnTo>
                  <a:lnTo>
                    <a:pt x="1325830" y="610787"/>
                  </a:lnTo>
                  <a:lnTo>
                    <a:pt x="1337668" y="610553"/>
                  </a:lnTo>
                  <a:lnTo>
                    <a:pt x="1349505" y="610278"/>
                  </a:lnTo>
                  <a:lnTo>
                    <a:pt x="1361343" y="609956"/>
                  </a:lnTo>
                  <a:lnTo>
                    <a:pt x="1373181" y="609577"/>
                  </a:lnTo>
                  <a:lnTo>
                    <a:pt x="1385019" y="609132"/>
                  </a:lnTo>
                  <a:lnTo>
                    <a:pt x="1396856" y="608611"/>
                  </a:lnTo>
                  <a:lnTo>
                    <a:pt x="1408694" y="607999"/>
                  </a:lnTo>
                  <a:lnTo>
                    <a:pt x="1420532" y="607282"/>
                  </a:lnTo>
                  <a:lnTo>
                    <a:pt x="1432370" y="606443"/>
                  </a:lnTo>
                  <a:lnTo>
                    <a:pt x="1444208" y="605459"/>
                  </a:lnTo>
                  <a:lnTo>
                    <a:pt x="1456045" y="604308"/>
                  </a:lnTo>
                  <a:lnTo>
                    <a:pt x="1467883" y="602962"/>
                  </a:lnTo>
                  <a:lnTo>
                    <a:pt x="1479721" y="601390"/>
                  </a:lnTo>
                  <a:lnTo>
                    <a:pt x="1491559" y="599555"/>
                  </a:lnTo>
                  <a:lnTo>
                    <a:pt x="1503396" y="597416"/>
                  </a:lnTo>
                  <a:lnTo>
                    <a:pt x="1515234" y="594927"/>
                  </a:lnTo>
                  <a:lnTo>
                    <a:pt x="1527072" y="592033"/>
                  </a:lnTo>
                  <a:lnTo>
                    <a:pt x="1538910" y="588678"/>
                  </a:lnTo>
                  <a:lnTo>
                    <a:pt x="1550748" y="584794"/>
                  </a:lnTo>
                  <a:lnTo>
                    <a:pt x="1562585" y="580311"/>
                  </a:lnTo>
                  <a:lnTo>
                    <a:pt x="1574423" y="575152"/>
                  </a:lnTo>
                  <a:lnTo>
                    <a:pt x="1586261" y="569234"/>
                  </a:lnTo>
                  <a:lnTo>
                    <a:pt x="1598099" y="562473"/>
                  </a:lnTo>
                  <a:lnTo>
                    <a:pt x="1609936" y="554784"/>
                  </a:lnTo>
                  <a:lnTo>
                    <a:pt x="1621774" y="546082"/>
                  </a:lnTo>
                  <a:lnTo>
                    <a:pt x="1633612" y="536291"/>
                  </a:lnTo>
                  <a:lnTo>
                    <a:pt x="1645450" y="525346"/>
                  </a:lnTo>
                  <a:lnTo>
                    <a:pt x="1657287" y="513199"/>
                  </a:lnTo>
                  <a:lnTo>
                    <a:pt x="1669125" y="499825"/>
                  </a:lnTo>
                  <a:lnTo>
                    <a:pt x="1680963" y="485231"/>
                  </a:lnTo>
                  <a:lnTo>
                    <a:pt x="1692801" y="469457"/>
                  </a:lnTo>
                  <a:lnTo>
                    <a:pt x="1704639" y="452585"/>
                  </a:lnTo>
                  <a:lnTo>
                    <a:pt x="1716476" y="434737"/>
                  </a:lnTo>
                  <a:lnTo>
                    <a:pt x="1728314" y="416078"/>
                  </a:lnTo>
                  <a:lnTo>
                    <a:pt x="1740152" y="396810"/>
                  </a:lnTo>
                  <a:lnTo>
                    <a:pt x="1751990" y="377163"/>
                  </a:lnTo>
                  <a:lnTo>
                    <a:pt x="1763827" y="357388"/>
                  </a:lnTo>
                  <a:lnTo>
                    <a:pt x="1775665" y="337741"/>
                  </a:lnTo>
                  <a:lnTo>
                    <a:pt x="1787503" y="318473"/>
                  </a:lnTo>
                  <a:lnTo>
                    <a:pt x="1799341" y="299814"/>
                  </a:lnTo>
                  <a:lnTo>
                    <a:pt x="1811178" y="281967"/>
                  </a:lnTo>
                  <a:lnTo>
                    <a:pt x="1823016" y="265094"/>
                  </a:lnTo>
                  <a:lnTo>
                    <a:pt x="1834854" y="249320"/>
                  </a:lnTo>
                  <a:lnTo>
                    <a:pt x="1846692" y="234726"/>
                  </a:lnTo>
                  <a:lnTo>
                    <a:pt x="1858530" y="221353"/>
                  </a:lnTo>
                  <a:lnTo>
                    <a:pt x="1870367" y="209206"/>
                  </a:lnTo>
                  <a:lnTo>
                    <a:pt x="1882205" y="198261"/>
                  </a:lnTo>
                  <a:lnTo>
                    <a:pt x="1894043" y="188470"/>
                  </a:lnTo>
                  <a:lnTo>
                    <a:pt x="1905881" y="179768"/>
                  </a:lnTo>
                  <a:lnTo>
                    <a:pt x="1917718" y="172078"/>
                  </a:lnTo>
                  <a:lnTo>
                    <a:pt x="1929556" y="165317"/>
                  </a:lnTo>
                  <a:lnTo>
                    <a:pt x="1941394" y="159400"/>
                  </a:lnTo>
                  <a:lnTo>
                    <a:pt x="1953232" y="154240"/>
                  </a:lnTo>
                  <a:lnTo>
                    <a:pt x="1965069" y="149758"/>
                  </a:lnTo>
                  <a:lnTo>
                    <a:pt x="1976907" y="145874"/>
                  </a:lnTo>
                  <a:lnTo>
                    <a:pt x="1988745" y="142518"/>
                  </a:lnTo>
                  <a:lnTo>
                    <a:pt x="2000583" y="139625"/>
                  </a:lnTo>
                  <a:lnTo>
                    <a:pt x="2012421" y="137135"/>
                  </a:lnTo>
                  <a:lnTo>
                    <a:pt x="2024258" y="134996"/>
                  </a:lnTo>
                  <a:lnTo>
                    <a:pt x="2036096" y="133161"/>
                  </a:lnTo>
                  <a:lnTo>
                    <a:pt x="2047934" y="131589"/>
                  </a:lnTo>
                  <a:lnTo>
                    <a:pt x="2059772" y="130243"/>
                  </a:lnTo>
                  <a:lnTo>
                    <a:pt x="2071609" y="129093"/>
                  </a:lnTo>
                  <a:lnTo>
                    <a:pt x="2083447" y="128109"/>
                  </a:lnTo>
                  <a:lnTo>
                    <a:pt x="2095285" y="127269"/>
                  </a:lnTo>
                  <a:lnTo>
                    <a:pt x="2107123" y="126552"/>
                  </a:lnTo>
                  <a:lnTo>
                    <a:pt x="2118961" y="125941"/>
                  </a:lnTo>
                  <a:lnTo>
                    <a:pt x="2130798" y="125419"/>
                  </a:lnTo>
                  <a:lnTo>
                    <a:pt x="2142636" y="124975"/>
                  </a:lnTo>
                  <a:lnTo>
                    <a:pt x="2154474" y="124596"/>
                  </a:lnTo>
                  <a:lnTo>
                    <a:pt x="2166312" y="124273"/>
                  </a:lnTo>
                  <a:lnTo>
                    <a:pt x="2178149" y="123998"/>
                  </a:lnTo>
                  <a:lnTo>
                    <a:pt x="2189987" y="123764"/>
                  </a:lnTo>
                  <a:lnTo>
                    <a:pt x="2201825" y="123565"/>
                  </a:lnTo>
                  <a:lnTo>
                    <a:pt x="2213663" y="123395"/>
                  </a:lnTo>
                  <a:lnTo>
                    <a:pt x="2225500" y="123250"/>
                  </a:lnTo>
                  <a:lnTo>
                    <a:pt x="2237338" y="123127"/>
                  </a:lnTo>
                  <a:lnTo>
                    <a:pt x="2249176" y="123023"/>
                  </a:lnTo>
                  <a:lnTo>
                    <a:pt x="2261014" y="122934"/>
                  </a:lnTo>
                  <a:lnTo>
                    <a:pt x="2272852" y="122858"/>
                  </a:lnTo>
                  <a:lnTo>
                    <a:pt x="2284689" y="122793"/>
                  </a:lnTo>
                  <a:lnTo>
                    <a:pt x="2296527" y="122738"/>
                  </a:lnTo>
                  <a:lnTo>
                    <a:pt x="2308365" y="122692"/>
                  </a:lnTo>
                  <a:lnTo>
                    <a:pt x="2320203" y="122652"/>
                  </a:lnTo>
                  <a:lnTo>
                    <a:pt x="2332040" y="122618"/>
                  </a:lnTo>
                  <a:lnTo>
                    <a:pt x="2343878" y="122589"/>
                  </a:lnTo>
                  <a:lnTo>
                    <a:pt x="2343878" y="122384"/>
                  </a:lnTo>
                  <a:lnTo>
                    <a:pt x="2355716" y="122377"/>
                  </a:lnTo>
                  <a:lnTo>
                    <a:pt x="2367554" y="122368"/>
                  </a:lnTo>
                  <a:lnTo>
                    <a:pt x="2379391" y="122358"/>
                  </a:lnTo>
                  <a:lnTo>
                    <a:pt x="2391229" y="122347"/>
                  </a:lnTo>
                  <a:lnTo>
                    <a:pt x="2403067" y="122333"/>
                  </a:lnTo>
                  <a:lnTo>
                    <a:pt x="2414905" y="122317"/>
                  </a:lnTo>
                  <a:lnTo>
                    <a:pt x="2426743" y="122298"/>
                  </a:lnTo>
                  <a:lnTo>
                    <a:pt x="2438580" y="122275"/>
                  </a:lnTo>
                  <a:lnTo>
                    <a:pt x="2450418" y="122249"/>
                  </a:lnTo>
                  <a:lnTo>
                    <a:pt x="2462256" y="122219"/>
                  </a:lnTo>
                  <a:lnTo>
                    <a:pt x="2474094" y="122182"/>
                  </a:lnTo>
                  <a:lnTo>
                    <a:pt x="2485931" y="122140"/>
                  </a:lnTo>
                  <a:lnTo>
                    <a:pt x="2497769" y="122090"/>
                  </a:lnTo>
                  <a:lnTo>
                    <a:pt x="2509607" y="122032"/>
                  </a:lnTo>
                  <a:lnTo>
                    <a:pt x="2521445" y="121963"/>
                  </a:lnTo>
                  <a:lnTo>
                    <a:pt x="2533283" y="121882"/>
                  </a:lnTo>
                  <a:lnTo>
                    <a:pt x="2545120" y="121787"/>
                  </a:lnTo>
                  <a:lnTo>
                    <a:pt x="2556958" y="121676"/>
                  </a:lnTo>
                  <a:lnTo>
                    <a:pt x="2568796" y="121546"/>
                  </a:lnTo>
                  <a:lnTo>
                    <a:pt x="2580634" y="121393"/>
                  </a:lnTo>
                  <a:lnTo>
                    <a:pt x="2592471" y="121214"/>
                  </a:lnTo>
                  <a:lnTo>
                    <a:pt x="2604309" y="121004"/>
                  </a:lnTo>
                  <a:lnTo>
                    <a:pt x="2616147" y="120758"/>
                  </a:lnTo>
                  <a:lnTo>
                    <a:pt x="2627985" y="120470"/>
                  </a:lnTo>
                  <a:lnTo>
                    <a:pt x="2639822" y="120134"/>
                  </a:lnTo>
                  <a:lnTo>
                    <a:pt x="2651660" y="119741"/>
                  </a:lnTo>
                  <a:lnTo>
                    <a:pt x="2663498" y="119282"/>
                  </a:lnTo>
                  <a:lnTo>
                    <a:pt x="2675336" y="118747"/>
                  </a:lnTo>
                  <a:lnTo>
                    <a:pt x="2687174" y="118125"/>
                  </a:lnTo>
                  <a:lnTo>
                    <a:pt x="2699011" y="117402"/>
                  </a:lnTo>
                  <a:lnTo>
                    <a:pt x="2710849" y="116563"/>
                  </a:lnTo>
                  <a:lnTo>
                    <a:pt x="2722687" y="115592"/>
                  </a:lnTo>
                  <a:lnTo>
                    <a:pt x="2734525" y="114471"/>
                  </a:lnTo>
                  <a:lnTo>
                    <a:pt x="2746362" y="113181"/>
                  </a:lnTo>
                  <a:lnTo>
                    <a:pt x="2758200" y="111702"/>
                  </a:lnTo>
                  <a:lnTo>
                    <a:pt x="2770038" y="110012"/>
                  </a:lnTo>
                  <a:lnTo>
                    <a:pt x="2781876" y="108089"/>
                  </a:lnTo>
                  <a:lnTo>
                    <a:pt x="2793713" y="105914"/>
                  </a:lnTo>
                  <a:lnTo>
                    <a:pt x="2805551" y="103466"/>
                  </a:lnTo>
                  <a:lnTo>
                    <a:pt x="2817389" y="100730"/>
                  </a:lnTo>
                  <a:lnTo>
                    <a:pt x="2829227" y="97693"/>
                  </a:lnTo>
                  <a:lnTo>
                    <a:pt x="2841065" y="94350"/>
                  </a:lnTo>
                  <a:lnTo>
                    <a:pt x="2852902" y="90701"/>
                  </a:lnTo>
                  <a:lnTo>
                    <a:pt x="2864740" y="86758"/>
                  </a:lnTo>
                  <a:lnTo>
                    <a:pt x="2876578" y="82540"/>
                  </a:lnTo>
                  <a:lnTo>
                    <a:pt x="2888416" y="78078"/>
                  </a:lnTo>
                  <a:lnTo>
                    <a:pt x="2900253" y="73413"/>
                  </a:lnTo>
                  <a:lnTo>
                    <a:pt x="2912091" y="68596"/>
                  </a:lnTo>
                  <a:lnTo>
                    <a:pt x="2923929" y="63684"/>
                  </a:lnTo>
                  <a:lnTo>
                    <a:pt x="2935767" y="58740"/>
                  </a:lnTo>
                  <a:lnTo>
                    <a:pt x="2947604" y="53829"/>
                  </a:lnTo>
                  <a:lnTo>
                    <a:pt x="2959442" y="49012"/>
                  </a:lnTo>
                  <a:lnTo>
                    <a:pt x="2971280" y="44347"/>
                  </a:lnTo>
                  <a:lnTo>
                    <a:pt x="2983118" y="39885"/>
                  </a:lnTo>
                  <a:lnTo>
                    <a:pt x="2994956" y="35667"/>
                  </a:lnTo>
                  <a:lnTo>
                    <a:pt x="3006793" y="31723"/>
                  </a:lnTo>
                  <a:lnTo>
                    <a:pt x="3018631" y="28075"/>
                  </a:lnTo>
                  <a:lnTo>
                    <a:pt x="3030469" y="24731"/>
                  </a:lnTo>
                  <a:lnTo>
                    <a:pt x="3042307" y="21695"/>
                  </a:lnTo>
                  <a:lnTo>
                    <a:pt x="3054144" y="18958"/>
                  </a:lnTo>
                  <a:lnTo>
                    <a:pt x="3065982" y="16511"/>
                  </a:lnTo>
                  <a:lnTo>
                    <a:pt x="3077820" y="14335"/>
                  </a:lnTo>
                  <a:lnTo>
                    <a:pt x="3089658" y="12413"/>
                  </a:lnTo>
                  <a:lnTo>
                    <a:pt x="3101496" y="10723"/>
                  </a:lnTo>
                  <a:lnTo>
                    <a:pt x="3113333" y="9243"/>
                  </a:lnTo>
                  <a:lnTo>
                    <a:pt x="3125171" y="7953"/>
                  </a:lnTo>
                  <a:lnTo>
                    <a:pt x="3137009" y="6833"/>
                  </a:lnTo>
                  <a:lnTo>
                    <a:pt x="3148847" y="5862"/>
                  </a:lnTo>
                  <a:lnTo>
                    <a:pt x="3160684" y="5023"/>
                  </a:lnTo>
                  <a:lnTo>
                    <a:pt x="3172522" y="4300"/>
                  </a:lnTo>
                  <a:lnTo>
                    <a:pt x="3184360" y="3677"/>
                  </a:lnTo>
                  <a:lnTo>
                    <a:pt x="3196198" y="3142"/>
                  </a:lnTo>
                  <a:lnTo>
                    <a:pt x="3208035" y="2684"/>
                  </a:lnTo>
                  <a:lnTo>
                    <a:pt x="3219873" y="2291"/>
                  </a:lnTo>
                  <a:lnTo>
                    <a:pt x="3231711" y="1954"/>
                  </a:lnTo>
                  <a:lnTo>
                    <a:pt x="3243549" y="1666"/>
                  </a:lnTo>
                  <a:lnTo>
                    <a:pt x="3255387" y="1421"/>
                  </a:lnTo>
                  <a:lnTo>
                    <a:pt x="3267224" y="1211"/>
                  </a:lnTo>
                  <a:lnTo>
                    <a:pt x="3279062" y="1031"/>
                  </a:lnTo>
                  <a:lnTo>
                    <a:pt x="3290900" y="878"/>
                  </a:lnTo>
                  <a:lnTo>
                    <a:pt x="3302738" y="748"/>
                  </a:lnTo>
                  <a:lnTo>
                    <a:pt x="3314575" y="637"/>
                  </a:lnTo>
                  <a:lnTo>
                    <a:pt x="3326413" y="542"/>
                  </a:lnTo>
                  <a:lnTo>
                    <a:pt x="3338251" y="462"/>
                  </a:lnTo>
                  <a:lnTo>
                    <a:pt x="3350089" y="393"/>
                  </a:lnTo>
                  <a:lnTo>
                    <a:pt x="3361926" y="334"/>
                  </a:lnTo>
                  <a:lnTo>
                    <a:pt x="3373764" y="284"/>
                  </a:lnTo>
                  <a:lnTo>
                    <a:pt x="3385602" y="242"/>
                  </a:lnTo>
                  <a:lnTo>
                    <a:pt x="3397440" y="206"/>
                  </a:lnTo>
                  <a:lnTo>
                    <a:pt x="3409278" y="175"/>
                  </a:lnTo>
                  <a:lnTo>
                    <a:pt x="3421115" y="149"/>
                  </a:lnTo>
                  <a:lnTo>
                    <a:pt x="3432953" y="127"/>
                  </a:lnTo>
                  <a:lnTo>
                    <a:pt x="3444791" y="108"/>
                  </a:lnTo>
                  <a:lnTo>
                    <a:pt x="3456629" y="92"/>
                  </a:lnTo>
                  <a:lnTo>
                    <a:pt x="3468466" y="78"/>
                  </a:lnTo>
                  <a:lnTo>
                    <a:pt x="3480304" y="66"/>
                  </a:lnTo>
                  <a:lnTo>
                    <a:pt x="3492142" y="56"/>
                  </a:lnTo>
                  <a:lnTo>
                    <a:pt x="3503980" y="48"/>
                  </a:lnTo>
                  <a:lnTo>
                    <a:pt x="3515818" y="4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9" name="pl79"/>
            <p:cNvSpPr/>
            <p:nvPr/>
          </p:nvSpPr>
          <p:spPr>
            <a:xfrm>
              <a:off x="2482252" y="3231151"/>
              <a:ext cx="4687757" cy="244809"/>
            </a:xfrm>
            <a:custGeom>
              <a:avLst/>
              <a:pathLst>
                <a:path w="4687757" h="244809">
                  <a:moveTo>
                    <a:pt x="0" y="122466"/>
                  </a:moveTo>
                  <a:lnTo>
                    <a:pt x="11837" y="122473"/>
                  </a:lnTo>
                  <a:lnTo>
                    <a:pt x="23675" y="122482"/>
                  </a:lnTo>
                  <a:lnTo>
                    <a:pt x="35513" y="122492"/>
                  </a:lnTo>
                  <a:lnTo>
                    <a:pt x="47351" y="122503"/>
                  </a:lnTo>
                  <a:lnTo>
                    <a:pt x="59188" y="122517"/>
                  </a:lnTo>
                  <a:lnTo>
                    <a:pt x="71026" y="122533"/>
                  </a:lnTo>
                  <a:lnTo>
                    <a:pt x="82864" y="122552"/>
                  </a:lnTo>
                  <a:lnTo>
                    <a:pt x="94702" y="122574"/>
                  </a:lnTo>
                  <a:lnTo>
                    <a:pt x="106539" y="122601"/>
                  </a:lnTo>
                  <a:lnTo>
                    <a:pt x="118377" y="122631"/>
                  </a:lnTo>
                  <a:lnTo>
                    <a:pt x="130215" y="122667"/>
                  </a:lnTo>
                  <a:lnTo>
                    <a:pt x="142053" y="122710"/>
                  </a:lnTo>
                  <a:lnTo>
                    <a:pt x="153891" y="122760"/>
                  </a:lnTo>
                  <a:lnTo>
                    <a:pt x="165728" y="122818"/>
                  </a:lnTo>
                  <a:lnTo>
                    <a:pt x="177566" y="122887"/>
                  </a:lnTo>
                  <a:lnTo>
                    <a:pt x="189404" y="122968"/>
                  </a:lnTo>
                  <a:lnTo>
                    <a:pt x="201242" y="123062"/>
                  </a:lnTo>
                  <a:lnTo>
                    <a:pt x="213079" y="123174"/>
                  </a:lnTo>
                  <a:lnTo>
                    <a:pt x="224917" y="123304"/>
                  </a:lnTo>
                  <a:lnTo>
                    <a:pt x="236755" y="123457"/>
                  </a:lnTo>
                  <a:lnTo>
                    <a:pt x="248593" y="123636"/>
                  </a:lnTo>
                  <a:lnTo>
                    <a:pt x="260430" y="123846"/>
                  </a:lnTo>
                  <a:lnTo>
                    <a:pt x="272268" y="124092"/>
                  </a:lnTo>
                  <a:lnTo>
                    <a:pt x="284106" y="124380"/>
                  </a:lnTo>
                  <a:lnTo>
                    <a:pt x="295944" y="124716"/>
                  </a:lnTo>
                  <a:lnTo>
                    <a:pt x="307782" y="125109"/>
                  </a:lnTo>
                  <a:lnTo>
                    <a:pt x="319619" y="125568"/>
                  </a:lnTo>
                  <a:lnTo>
                    <a:pt x="331457" y="126103"/>
                  </a:lnTo>
                  <a:lnTo>
                    <a:pt x="343295" y="126725"/>
                  </a:lnTo>
                  <a:lnTo>
                    <a:pt x="355133" y="127448"/>
                  </a:lnTo>
                  <a:lnTo>
                    <a:pt x="366970" y="128287"/>
                  </a:lnTo>
                  <a:lnTo>
                    <a:pt x="378808" y="129258"/>
                  </a:lnTo>
                  <a:lnTo>
                    <a:pt x="390646" y="130379"/>
                  </a:lnTo>
                  <a:lnTo>
                    <a:pt x="402484" y="131669"/>
                  </a:lnTo>
                  <a:lnTo>
                    <a:pt x="414321" y="133148"/>
                  </a:lnTo>
                  <a:lnTo>
                    <a:pt x="426159" y="134838"/>
                  </a:lnTo>
                  <a:lnTo>
                    <a:pt x="437997" y="136761"/>
                  </a:lnTo>
                  <a:lnTo>
                    <a:pt x="449835" y="138936"/>
                  </a:lnTo>
                  <a:lnTo>
                    <a:pt x="461673" y="141384"/>
                  </a:lnTo>
                  <a:lnTo>
                    <a:pt x="473510" y="144120"/>
                  </a:lnTo>
                  <a:lnTo>
                    <a:pt x="485348" y="147157"/>
                  </a:lnTo>
                  <a:lnTo>
                    <a:pt x="497186" y="150500"/>
                  </a:lnTo>
                  <a:lnTo>
                    <a:pt x="509024" y="154149"/>
                  </a:lnTo>
                  <a:lnTo>
                    <a:pt x="520861" y="158092"/>
                  </a:lnTo>
                  <a:lnTo>
                    <a:pt x="532699" y="162310"/>
                  </a:lnTo>
                  <a:lnTo>
                    <a:pt x="544537" y="166772"/>
                  </a:lnTo>
                  <a:lnTo>
                    <a:pt x="556375" y="171437"/>
                  </a:lnTo>
                  <a:lnTo>
                    <a:pt x="568213" y="176254"/>
                  </a:lnTo>
                  <a:lnTo>
                    <a:pt x="580050" y="181166"/>
                  </a:lnTo>
                  <a:lnTo>
                    <a:pt x="591888" y="186110"/>
                  </a:lnTo>
                  <a:lnTo>
                    <a:pt x="603726" y="191021"/>
                  </a:lnTo>
                  <a:lnTo>
                    <a:pt x="615564" y="195838"/>
                  </a:lnTo>
                  <a:lnTo>
                    <a:pt x="627401" y="200503"/>
                  </a:lnTo>
                  <a:lnTo>
                    <a:pt x="639239" y="204965"/>
                  </a:lnTo>
                  <a:lnTo>
                    <a:pt x="651077" y="209183"/>
                  </a:lnTo>
                  <a:lnTo>
                    <a:pt x="662915" y="213126"/>
                  </a:lnTo>
                  <a:lnTo>
                    <a:pt x="674752" y="216775"/>
                  </a:lnTo>
                  <a:lnTo>
                    <a:pt x="686590" y="220118"/>
                  </a:lnTo>
                  <a:lnTo>
                    <a:pt x="698428" y="223155"/>
                  </a:lnTo>
                  <a:lnTo>
                    <a:pt x="710266" y="225891"/>
                  </a:lnTo>
                  <a:lnTo>
                    <a:pt x="722104" y="228339"/>
                  </a:lnTo>
                  <a:lnTo>
                    <a:pt x="733941" y="230515"/>
                  </a:lnTo>
                  <a:lnTo>
                    <a:pt x="745779" y="232437"/>
                  </a:lnTo>
                  <a:lnTo>
                    <a:pt x="757617" y="234127"/>
                  </a:lnTo>
                  <a:lnTo>
                    <a:pt x="769455" y="235607"/>
                  </a:lnTo>
                  <a:lnTo>
                    <a:pt x="781292" y="236896"/>
                  </a:lnTo>
                  <a:lnTo>
                    <a:pt x="793130" y="238017"/>
                  </a:lnTo>
                  <a:lnTo>
                    <a:pt x="804968" y="238988"/>
                  </a:lnTo>
                  <a:lnTo>
                    <a:pt x="816806" y="239827"/>
                  </a:lnTo>
                  <a:lnTo>
                    <a:pt x="828643" y="240550"/>
                  </a:lnTo>
                  <a:lnTo>
                    <a:pt x="840481" y="241173"/>
                  </a:lnTo>
                  <a:lnTo>
                    <a:pt x="852319" y="241708"/>
                  </a:lnTo>
                  <a:lnTo>
                    <a:pt x="864157" y="242166"/>
                  </a:lnTo>
                  <a:lnTo>
                    <a:pt x="875995" y="242559"/>
                  </a:lnTo>
                  <a:lnTo>
                    <a:pt x="887832" y="242896"/>
                  </a:lnTo>
                  <a:lnTo>
                    <a:pt x="899670" y="243183"/>
                  </a:lnTo>
                  <a:lnTo>
                    <a:pt x="911508" y="243429"/>
                  </a:lnTo>
                  <a:lnTo>
                    <a:pt x="923346" y="243639"/>
                  </a:lnTo>
                  <a:lnTo>
                    <a:pt x="935183" y="243819"/>
                  </a:lnTo>
                  <a:lnTo>
                    <a:pt x="947021" y="243971"/>
                  </a:lnTo>
                  <a:lnTo>
                    <a:pt x="958859" y="244102"/>
                  </a:lnTo>
                  <a:lnTo>
                    <a:pt x="970697" y="244213"/>
                  </a:lnTo>
                  <a:lnTo>
                    <a:pt x="982534" y="244308"/>
                  </a:lnTo>
                  <a:lnTo>
                    <a:pt x="994372" y="244388"/>
                  </a:lnTo>
                  <a:lnTo>
                    <a:pt x="1006210" y="244457"/>
                  </a:lnTo>
                  <a:lnTo>
                    <a:pt x="1018048" y="244516"/>
                  </a:lnTo>
                  <a:lnTo>
                    <a:pt x="1029886" y="244565"/>
                  </a:lnTo>
                  <a:lnTo>
                    <a:pt x="1041723" y="244608"/>
                  </a:lnTo>
                  <a:lnTo>
                    <a:pt x="1053561" y="244644"/>
                  </a:lnTo>
                  <a:lnTo>
                    <a:pt x="1065399" y="244675"/>
                  </a:lnTo>
                  <a:lnTo>
                    <a:pt x="1077237" y="244701"/>
                  </a:lnTo>
                  <a:lnTo>
                    <a:pt x="1089074" y="244723"/>
                  </a:lnTo>
                  <a:lnTo>
                    <a:pt x="1100912" y="244742"/>
                  </a:lnTo>
                  <a:lnTo>
                    <a:pt x="1112750" y="244758"/>
                  </a:lnTo>
                  <a:lnTo>
                    <a:pt x="1124588" y="244772"/>
                  </a:lnTo>
                  <a:lnTo>
                    <a:pt x="1136426" y="244784"/>
                  </a:lnTo>
                  <a:lnTo>
                    <a:pt x="1148263" y="244794"/>
                  </a:lnTo>
                  <a:lnTo>
                    <a:pt x="1160101" y="244802"/>
                  </a:lnTo>
                  <a:lnTo>
                    <a:pt x="1171939" y="244809"/>
                  </a:lnTo>
                  <a:lnTo>
                    <a:pt x="1171939" y="244768"/>
                  </a:lnTo>
                  <a:lnTo>
                    <a:pt x="1183777" y="244754"/>
                  </a:lnTo>
                  <a:lnTo>
                    <a:pt x="1195614" y="244737"/>
                  </a:lnTo>
                  <a:lnTo>
                    <a:pt x="1207452" y="244717"/>
                  </a:lnTo>
                  <a:lnTo>
                    <a:pt x="1219290" y="244694"/>
                  </a:lnTo>
                  <a:lnTo>
                    <a:pt x="1231128" y="244666"/>
                  </a:lnTo>
                  <a:lnTo>
                    <a:pt x="1242965" y="244634"/>
                  </a:lnTo>
                  <a:lnTo>
                    <a:pt x="1254803" y="244596"/>
                  </a:lnTo>
                  <a:lnTo>
                    <a:pt x="1266641" y="244551"/>
                  </a:lnTo>
                  <a:lnTo>
                    <a:pt x="1278479" y="244499"/>
                  </a:lnTo>
                  <a:lnTo>
                    <a:pt x="1290317" y="244438"/>
                  </a:lnTo>
                  <a:lnTo>
                    <a:pt x="1302154" y="244365"/>
                  </a:lnTo>
                  <a:lnTo>
                    <a:pt x="1313992" y="244280"/>
                  </a:lnTo>
                  <a:lnTo>
                    <a:pt x="1325830" y="244181"/>
                  </a:lnTo>
                  <a:lnTo>
                    <a:pt x="1337668" y="244064"/>
                  </a:lnTo>
                  <a:lnTo>
                    <a:pt x="1349505" y="243926"/>
                  </a:lnTo>
                  <a:lnTo>
                    <a:pt x="1361343" y="243765"/>
                  </a:lnTo>
                  <a:lnTo>
                    <a:pt x="1373181" y="243575"/>
                  </a:lnTo>
                  <a:lnTo>
                    <a:pt x="1385019" y="243353"/>
                  </a:lnTo>
                  <a:lnTo>
                    <a:pt x="1396856" y="243092"/>
                  </a:lnTo>
                  <a:lnTo>
                    <a:pt x="1408694" y="242787"/>
                  </a:lnTo>
                  <a:lnTo>
                    <a:pt x="1420532" y="242428"/>
                  </a:lnTo>
                  <a:lnTo>
                    <a:pt x="1432370" y="242008"/>
                  </a:lnTo>
                  <a:lnTo>
                    <a:pt x="1444208" y="241517"/>
                  </a:lnTo>
                  <a:lnTo>
                    <a:pt x="1456045" y="240941"/>
                  </a:lnTo>
                  <a:lnTo>
                    <a:pt x="1467883" y="240268"/>
                  </a:lnTo>
                  <a:lnTo>
                    <a:pt x="1479721" y="239482"/>
                  </a:lnTo>
                  <a:lnTo>
                    <a:pt x="1491559" y="238565"/>
                  </a:lnTo>
                  <a:lnTo>
                    <a:pt x="1503396" y="237495"/>
                  </a:lnTo>
                  <a:lnTo>
                    <a:pt x="1515234" y="236250"/>
                  </a:lnTo>
                  <a:lnTo>
                    <a:pt x="1527072" y="234804"/>
                  </a:lnTo>
                  <a:lnTo>
                    <a:pt x="1538910" y="233126"/>
                  </a:lnTo>
                  <a:lnTo>
                    <a:pt x="1550748" y="231184"/>
                  </a:lnTo>
                  <a:lnTo>
                    <a:pt x="1562585" y="228943"/>
                  </a:lnTo>
                  <a:lnTo>
                    <a:pt x="1574423" y="226363"/>
                  </a:lnTo>
                  <a:lnTo>
                    <a:pt x="1586261" y="223404"/>
                  </a:lnTo>
                  <a:lnTo>
                    <a:pt x="1598099" y="220024"/>
                  </a:lnTo>
                  <a:lnTo>
                    <a:pt x="1609936" y="216179"/>
                  </a:lnTo>
                  <a:lnTo>
                    <a:pt x="1621774" y="211828"/>
                  </a:lnTo>
                  <a:lnTo>
                    <a:pt x="1633612" y="206932"/>
                  </a:lnTo>
                  <a:lnTo>
                    <a:pt x="1645450" y="201460"/>
                  </a:lnTo>
                  <a:lnTo>
                    <a:pt x="1657287" y="195386"/>
                  </a:lnTo>
                  <a:lnTo>
                    <a:pt x="1669125" y="188700"/>
                  </a:lnTo>
                  <a:lnTo>
                    <a:pt x="1680963" y="181403"/>
                  </a:lnTo>
                  <a:lnTo>
                    <a:pt x="1692801" y="173516"/>
                  </a:lnTo>
                  <a:lnTo>
                    <a:pt x="1704639" y="165080"/>
                  </a:lnTo>
                  <a:lnTo>
                    <a:pt x="1716476" y="156156"/>
                  </a:lnTo>
                  <a:lnTo>
                    <a:pt x="1728314" y="146826"/>
                  </a:lnTo>
                  <a:lnTo>
                    <a:pt x="1740152" y="137192"/>
                  </a:lnTo>
                  <a:lnTo>
                    <a:pt x="1751990" y="127369"/>
                  </a:lnTo>
                  <a:lnTo>
                    <a:pt x="1763827" y="117481"/>
                  </a:lnTo>
                  <a:lnTo>
                    <a:pt x="1775665" y="107658"/>
                  </a:lnTo>
                  <a:lnTo>
                    <a:pt x="1787503" y="98024"/>
                  </a:lnTo>
                  <a:lnTo>
                    <a:pt x="1799341" y="88694"/>
                  </a:lnTo>
                  <a:lnTo>
                    <a:pt x="1811178" y="79770"/>
                  </a:lnTo>
                  <a:lnTo>
                    <a:pt x="1823016" y="71334"/>
                  </a:lnTo>
                  <a:lnTo>
                    <a:pt x="1834854" y="63447"/>
                  </a:lnTo>
                  <a:lnTo>
                    <a:pt x="1846692" y="56150"/>
                  </a:lnTo>
                  <a:lnTo>
                    <a:pt x="1858530" y="49463"/>
                  </a:lnTo>
                  <a:lnTo>
                    <a:pt x="1870367" y="43390"/>
                  </a:lnTo>
                  <a:lnTo>
                    <a:pt x="1882205" y="37917"/>
                  </a:lnTo>
                  <a:lnTo>
                    <a:pt x="1894043" y="33022"/>
                  </a:lnTo>
                  <a:lnTo>
                    <a:pt x="1905881" y="28671"/>
                  </a:lnTo>
                  <a:lnTo>
                    <a:pt x="1917718" y="24826"/>
                  </a:lnTo>
                  <a:lnTo>
                    <a:pt x="1929556" y="21446"/>
                  </a:lnTo>
                  <a:lnTo>
                    <a:pt x="1941394" y="18487"/>
                  </a:lnTo>
                  <a:lnTo>
                    <a:pt x="1953232" y="15907"/>
                  </a:lnTo>
                  <a:lnTo>
                    <a:pt x="1965069" y="13666"/>
                  </a:lnTo>
                  <a:lnTo>
                    <a:pt x="1976907" y="11724"/>
                  </a:lnTo>
                  <a:lnTo>
                    <a:pt x="1988745" y="10046"/>
                  </a:lnTo>
                  <a:lnTo>
                    <a:pt x="2000583" y="8600"/>
                  </a:lnTo>
                  <a:lnTo>
                    <a:pt x="2012421" y="7355"/>
                  </a:lnTo>
                  <a:lnTo>
                    <a:pt x="2024258" y="6285"/>
                  </a:lnTo>
                  <a:lnTo>
                    <a:pt x="2036096" y="5368"/>
                  </a:lnTo>
                  <a:lnTo>
                    <a:pt x="2047934" y="4582"/>
                  </a:lnTo>
                  <a:lnTo>
                    <a:pt x="2059772" y="3909"/>
                  </a:lnTo>
                  <a:lnTo>
                    <a:pt x="2071609" y="3333"/>
                  </a:lnTo>
                  <a:lnTo>
                    <a:pt x="2083447" y="2842"/>
                  </a:lnTo>
                  <a:lnTo>
                    <a:pt x="2095285" y="2422"/>
                  </a:lnTo>
                  <a:lnTo>
                    <a:pt x="2107123" y="2063"/>
                  </a:lnTo>
                  <a:lnTo>
                    <a:pt x="2118961" y="1757"/>
                  </a:lnTo>
                  <a:lnTo>
                    <a:pt x="2130798" y="1497"/>
                  </a:lnTo>
                  <a:lnTo>
                    <a:pt x="2142636" y="1274"/>
                  </a:lnTo>
                  <a:lnTo>
                    <a:pt x="2154474" y="1085"/>
                  </a:lnTo>
                  <a:lnTo>
                    <a:pt x="2166312" y="924"/>
                  </a:lnTo>
                  <a:lnTo>
                    <a:pt x="2178149" y="786"/>
                  </a:lnTo>
                  <a:lnTo>
                    <a:pt x="2189987" y="669"/>
                  </a:lnTo>
                  <a:lnTo>
                    <a:pt x="2201825" y="569"/>
                  </a:lnTo>
                  <a:lnTo>
                    <a:pt x="2213663" y="485"/>
                  </a:lnTo>
                  <a:lnTo>
                    <a:pt x="2225500" y="412"/>
                  </a:lnTo>
                  <a:lnTo>
                    <a:pt x="2237338" y="351"/>
                  </a:lnTo>
                  <a:lnTo>
                    <a:pt x="2249176" y="298"/>
                  </a:lnTo>
                  <a:lnTo>
                    <a:pt x="2261014" y="254"/>
                  </a:lnTo>
                  <a:lnTo>
                    <a:pt x="2272852" y="216"/>
                  </a:lnTo>
                  <a:lnTo>
                    <a:pt x="2284689" y="184"/>
                  </a:lnTo>
                  <a:lnTo>
                    <a:pt x="2296527" y="156"/>
                  </a:lnTo>
                  <a:lnTo>
                    <a:pt x="2308365" y="133"/>
                  </a:lnTo>
                  <a:lnTo>
                    <a:pt x="2320203" y="113"/>
                  </a:lnTo>
                  <a:lnTo>
                    <a:pt x="2332040" y="96"/>
                  </a:lnTo>
                  <a:lnTo>
                    <a:pt x="2343878" y="82"/>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80" name="pl80"/>
            <p:cNvSpPr/>
            <p:nvPr/>
          </p:nvSpPr>
          <p:spPr>
            <a:xfrm>
              <a:off x="2482252" y="3231234"/>
              <a:ext cx="4687757" cy="612003"/>
            </a:xfrm>
            <a:custGeom>
              <a:avLst/>
              <a:pathLst>
                <a:path w="4687757" h="612003">
                  <a:moveTo>
                    <a:pt x="0" y="367071"/>
                  </a:moveTo>
                  <a:lnTo>
                    <a:pt x="11837" y="367049"/>
                  </a:lnTo>
                  <a:lnTo>
                    <a:pt x="23675" y="367024"/>
                  </a:lnTo>
                  <a:lnTo>
                    <a:pt x="35513" y="366994"/>
                  </a:lnTo>
                  <a:lnTo>
                    <a:pt x="47351" y="366959"/>
                  </a:lnTo>
                  <a:lnTo>
                    <a:pt x="59188" y="366917"/>
                  </a:lnTo>
                  <a:lnTo>
                    <a:pt x="71026" y="366869"/>
                  </a:lnTo>
                  <a:lnTo>
                    <a:pt x="82864" y="366812"/>
                  </a:lnTo>
                  <a:lnTo>
                    <a:pt x="94702" y="366745"/>
                  </a:lnTo>
                  <a:lnTo>
                    <a:pt x="106539" y="366667"/>
                  </a:lnTo>
                  <a:lnTo>
                    <a:pt x="118377" y="366575"/>
                  </a:lnTo>
                  <a:lnTo>
                    <a:pt x="130215" y="366466"/>
                  </a:lnTo>
                  <a:lnTo>
                    <a:pt x="142053" y="366339"/>
                  </a:lnTo>
                  <a:lnTo>
                    <a:pt x="153891" y="366189"/>
                  </a:lnTo>
                  <a:lnTo>
                    <a:pt x="165728" y="366014"/>
                  </a:lnTo>
                  <a:lnTo>
                    <a:pt x="177566" y="365807"/>
                  </a:lnTo>
                  <a:lnTo>
                    <a:pt x="189404" y="365565"/>
                  </a:lnTo>
                  <a:lnTo>
                    <a:pt x="201242" y="365281"/>
                  </a:lnTo>
                  <a:lnTo>
                    <a:pt x="213079" y="364948"/>
                  </a:lnTo>
                  <a:lnTo>
                    <a:pt x="224917" y="364557"/>
                  </a:lnTo>
                  <a:lnTo>
                    <a:pt x="236755" y="364098"/>
                  </a:lnTo>
                  <a:lnTo>
                    <a:pt x="248593" y="363560"/>
                  </a:lnTo>
                  <a:lnTo>
                    <a:pt x="260430" y="362931"/>
                  </a:lnTo>
                  <a:lnTo>
                    <a:pt x="272268" y="362193"/>
                  </a:lnTo>
                  <a:lnTo>
                    <a:pt x="284106" y="361330"/>
                  </a:lnTo>
                  <a:lnTo>
                    <a:pt x="295944" y="360321"/>
                  </a:lnTo>
                  <a:lnTo>
                    <a:pt x="307782" y="359141"/>
                  </a:lnTo>
                  <a:lnTo>
                    <a:pt x="319619" y="357765"/>
                  </a:lnTo>
                  <a:lnTo>
                    <a:pt x="331457" y="356161"/>
                  </a:lnTo>
                  <a:lnTo>
                    <a:pt x="343295" y="354294"/>
                  </a:lnTo>
                  <a:lnTo>
                    <a:pt x="355133" y="352124"/>
                  </a:lnTo>
                  <a:lnTo>
                    <a:pt x="366970" y="349607"/>
                  </a:lnTo>
                  <a:lnTo>
                    <a:pt x="378808" y="346694"/>
                  </a:lnTo>
                  <a:lnTo>
                    <a:pt x="390646" y="343332"/>
                  </a:lnTo>
                  <a:lnTo>
                    <a:pt x="402484" y="339463"/>
                  </a:lnTo>
                  <a:lnTo>
                    <a:pt x="414321" y="335024"/>
                  </a:lnTo>
                  <a:lnTo>
                    <a:pt x="426159" y="329954"/>
                  </a:lnTo>
                  <a:lnTo>
                    <a:pt x="437997" y="324186"/>
                  </a:lnTo>
                  <a:lnTo>
                    <a:pt x="449835" y="317660"/>
                  </a:lnTo>
                  <a:lnTo>
                    <a:pt x="461673" y="310317"/>
                  </a:lnTo>
                  <a:lnTo>
                    <a:pt x="473510" y="302108"/>
                  </a:lnTo>
                  <a:lnTo>
                    <a:pt x="485348" y="292998"/>
                  </a:lnTo>
                  <a:lnTo>
                    <a:pt x="497186" y="282968"/>
                  </a:lnTo>
                  <a:lnTo>
                    <a:pt x="509024" y="272022"/>
                  </a:lnTo>
                  <a:lnTo>
                    <a:pt x="520861" y="260192"/>
                  </a:lnTo>
                  <a:lnTo>
                    <a:pt x="532699" y="247537"/>
                  </a:lnTo>
                  <a:lnTo>
                    <a:pt x="544537" y="234152"/>
                  </a:lnTo>
                  <a:lnTo>
                    <a:pt x="556375" y="220158"/>
                  </a:lnTo>
                  <a:lnTo>
                    <a:pt x="568213" y="205706"/>
                  </a:lnTo>
                  <a:lnTo>
                    <a:pt x="580050" y="190971"/>
                  </a:lnTo>
                  <a:lnTo>
                    <a:pt x="591888" y="176140"/>
                  </a:lnTo>
                  <a:lnTo>
                    <a:pt x="603726" y="161405"/>
                  </a:lnTo>
                  <a:lnTo>
                    <a:pt x="615564" y="146954"/>
                  </a:lnTo>
                  <a:lnTo>
                    <a:pt x="627401" y="132959"/>
                  </a:lnTo>
                  <a:lnTo>
                    <a:pt x="639239" y="119574"/>
                  </a:lnTo>
                  <a:lnTo>
                    <a:pt x="651077" y="106919"/>
                  </a:lnTo>
                  <a:lnTo>
                    <a:pt x="662915" y="95089"/>
                  </a:lnTo>
                  <a:lnTo>
                    <a:pt x="674752" y="84143"/>
                  </a:lnTo>
                  <a:lnTo>
                    <a:pt x="686590" y="74113"/>
                  </a:lnTo>
                  <a:lnTo>
                    <a:pt x="698428" y="65003"/>
                  </a:lnTo>
                  <a:lnTo>
                    <a:pt x="710266" y="56794"/>
                  </a:lnTo>
                  <a:lnTo>
                    <a:pt x="722104" y="49451"/>
                  </a:lnTo>
                  <a:lnTo>
                    <a:pt x="733941" y="42925"/>
                  </a:lnTo>
                  <a:lnTo>
                    <a:pt x="745779" y="37157"/>
                  </a:lnTo>
                  <a:lnTo>
                    <a:pt x="757617" y="32087"/>
                  </a:lnTo>
                  <a:lnTo>
                    <a:pt x="769455" y="27649"/>
                  </a:lnTo>
                  <a:lnTo>
                    <a:pt x="781292" y="23779"/>
                  </a:lnTo>
                  <a:lnTo>
                    <a:pt x="793130" y="20417"/>
                  </a:lnTo>
                  <a:lnTo>
                    <a:pt x="804968" y="17504"/>
                  </a:lnTo>
                  <a:lnTo>
                    <a:pt x="816806" y="14987"/>
                  </a:lnTo>
                  <a:lnTo>
                    <a:pt x="828643" y="12817"/>
                  </a:lnTo>
                  <a:lnTo>
                    <a:pt x="840481" y="10950"/>
                  </a:lnTo>
                  <a:lnTo>
                    <a:pt x="852319" y="9346"/>
                  </a:lnTo>
                  <a:lnTo>
                    <a:pt x="864157" y="7970"/>
                  </a:lnTo>
                  <a:lnTo>
                    <a:pt x="875995" y="6791"/>
                  </a:lnTo>
                  <a:lnTo>
                    <a:pt x="887832" y="5781"/>
                  </a:lnTo>
                  <a:lnTo>
                    <a:pt x="899670" y="4918"/>
                  </a:lnTo>
                  <a:lnTo>
                    <a:pt x="911508" y="4180"/>
                  </a:lnTo>
                  <a:lnTo>
                    <a:pt x="923346" y="3551"/>
                  </a:lnTo>
                  <a:lnTo>
                    <a:pt x="935183" y="3013"/>
                  </a:lnTo>
                  <a:lnTo>
                    <a:pt x="947021" y="2554"/>
                  </a:lnTo>
                  <a:lnTo>
                    <a:pt x="958859" y="2163"/>
                  </a:lnTo>
                  <a:lnTo>
                    <a:pt x="970697" y="1830"/>
                  </a:lnTo>
                  <a:lnTo>
                    <a:pt x="982534" y="1546"/>
                  </a:lnTo>
                  <a:lnTo>
                    <a:pt x="994372" y="1304"/>
                  </a:lnTo>
                  <a:lnTo>
                    <a:pt x="1006210" y="1097"/>
                  </a:lnTo>
                  <a:lnTo>
                    <a:pt x="1018048" y="922"/>
                  </a:lnTo>
                  <a:lnTo>
                    <a:pt x="1029886" y="772"/>
                  </a:lnTo>
                  <a:lnTo>
                    <a:pt x="1041723" y="645"/>
                  </a:lnTo>
                  <a:lnTo>
                    <a:pt x="1053561" y="537"/>
                  </a:lnTo>
                  <a:lnTo>
                    <a:pt x="1065399" y="444"/>
                  </a:lnTo>
                  <a:lnTo>
                    <a:pt x="1077237" y="366"/>
                  </a:lnTo>
                  <a:lnTo>
                    <a:pt x="1089074" y="299"/>
                  </a:lnTo>
                  <a:lnTo>
                    <a:pt x="1100912" y="242"/>
                  </a:lnTo>
                  <a:lnTo>
                    <a:pt x="1112750" y="194"/>
                  </a:lnTo>
                  <a:lnTo>
                    <a:pt x="1124588" y="152"/>
                  </a:lnTo>
                  <a:lnTo>
                    <a:pt x="1136426" y="117"/>
                  </a:lnTo>
                  <a:lnTo>
                    <a:pt x="1148263" y="88"/>
                  </a:lnTo>
                  <a:lnTo>
                    <a:pt x="1160101" y="62"/>
                  </a:lnTo>
                  <a:lnTo>
                    <a:pt x="1171939" y="41"/>
                  </a:lnTo>
                  <a:lnTo>
                    <a:pt x="1171939" y="0"/>
                  </a:lnTo>
                  <a:lnTo>
                    <a:pt x="1183777" y="14"/>
                  </a:lnTo>
                  <a:lnTo>
                    <a:pt x="1195614" y="31"/>
                  </a:lnTo>
                  <a:lnTo>
                    <a:pt x="1207452" y="51"/>
                  </a:lnTo>
                  <a:lnTo>
                    <a:pt x="1219290" y="74"/>
                  </a:lnTo>
                  <a:lnTo>
                    <a:pt x="1231128" y="102"/>
                  </a:lnTo>
                  <a:lnTo>
                    <a:pt x="1242965" y="134"/>
                  </a:lnTo>
                  <a:lnTo>
                    <a:pt x="1254803" y="172"/>
                  </a:lnTo>
                  <a:lnTo>
                    <a:pt x="1266641" y="216"/>
                  </a:lnTo>
                  <a:lnTo>
                    <a:pt x="1278479" y="269"/>
                  </a:lnTo>
                  <a:lnTo>
                    <a:pt x="1290317" y="330"/>
                  </a:lnTo>
                  <a:lnTo>
                    <a:pt x="1302154" y="402"/>
                  </a:lnTo>
                  <a:lnTo>
                    <a:pt x="1313992" y="487"/>
                  </a:lnTo>
                  <a:lnTo>
                    <a:pt x="1325830" y="587"/>
                  </a:lnTo>
                  <a:lnTo>
                    <a:pt x="1337668" y="704"/>
                  </a:lnTo>
                  <a:lnTo>
                    <a:pt x="1349505" y="842"/>
                  </a:lnTo>
                  <a:lnTo>
                    <a:pt x="1361343" y="1003"/>
                  </a:lnTo>
                  <a:lnTo>
                    <a:pt x="1373181" y="1192"/>
                  </a:lnTo>
                  <a:lnTo>
                    <a:pt x="1385019" y="1415"/>
                  </a:lnTo>
                  <a:lnTo>
                    <a:pt x="1396856" y="1675"/>
                  </a:lnTo>
                  <a:lnTo>
                    <a:pt x="1408694" y="1981"/>
                  </a:lnTo>
                  <a:lnTo>
                    <a:pt x="1420532" y="2340"/>
                  </a:lnTo>
                  <a:lnTo>
                    <a:pt x="1432370" y="2759"/>
                  </a:lnTo>
                  <a:lnTo>
                    <a:pt x="1444208" y="3251"/>
                  </a:lnTo>
                  <a:lnTo>
                    <a:pt x="1456045" y="3827"/>
                  </a:lnTo>
                  <a:lnTo>
                    <a:pt x="1467883" y="4500"/>
                  </a:lnTo>
                  <a:lnTo>
                    <a:pt x="1479721" y="5286"/>
                  </a:lnTo>
                  <a:lnTo>
                    <a:pt x="1491559" y="6203"/>
                  </a:lnTo>
                  <a:lnTo>
                    <a:pt x="1503396" y="7273"/>
                  </a:lnTo>
                  <a:lnTo>
                    <a:pt x="1515234" y="8517"/>
                  </a:lnTo>
                  <a:lnTo>
                    <a:pt x="1527072" y="9964"/>
                  </a:lnTo>
                  <a:lnTo>
                    <a:pt x="1538910" y="11642"/>
                  </a:lnTo>
                  <a:lnTo>
                    <a:pt x="1550748" y="13584"/>
                  </a:lnTo>
                  <a:lnTo>
                    <a:pt x="1562585" y="15825"/>
                  </a:lnTo>
                  <a:lnTo>
                    <a:pt x="1574423" y="18405"/>
                  </a:lnTo>
                  <a:lnTo>
                    <a:pt x="1586261" y="21364"/>
                  </a:lnTo>
                  <a:lnTo>
                    <a:pt x="1598099" y="24744"/>
                  </a:lnTo>
                  <a:lnTo>
                    <a:pt x="1609936" y="28589"/>
                  </a:lnTo>
                  <a:lnTo>
                    <a:pt x="1621774" y="32940"/>
                  </a:lnTo>
                  <a:lnTo>
                    <a:pt x="1633612" y="37835"/>
                  </a:lnTo>
                  <a:lnTo>
                    <a:pt x="1645450" y="43308"/>
                  </a:lnTo>
                  <a:lnTo>
                    <a:pt x="1657287" y="49381"/>
                  </a:lnTo>
                  <a:lnTo>
                    <a:pt x="1669125" y="56068"/>
                  </a:lnTo>
                  <a:lnTo>
                    <a:pt x="1680963" y="63365"/>
                  </a:lnTo>
                  <a:lnTo>
                    <a:pt x="1692801" y="71252"/>
                  </a:lnTo>
                  <a:lnTo>
                    <a:pt x="1704639" y="79688"/>
                  </a:lnTo>
                  <a:lnTo>
                    <a:pt x="1716476" y="88612"/>
                  </a:lnTo>
                  <a:lnTo>
                    <a:pt x="1728314" y="97941"/>
                  </a:lnTo>
                  <a:lnTo>
                    <a:pt x="1740152" y="107576"/>
                  </a:lnTo>
                  <a:lnTo>
                    <a:pt x="1751990" y="117399"/>
                  </a:lnTo>
                  <a:lnTo>
                    <a:pt x="1763827" y="127287"/>
                  </a:lnTo>
                  <a:lnTo>
                    <a:pt x="1775665" y="137110"/>
                  </a:lnTo>
                  <a:lnTo>
                    <a:pt x="1787503" y="146744"/>
                  </a:lnTo>
                  <a:lnTo>
                    <a:pt x="1799341" y="156074"/>
                  </a:lnTo>
                  <a:lnTo>
                    <a:pt x="1811178" y="164997"/>
                  </a:lnTo>
                  <a:lnTo>
                    <a:pt x="1823016" y="173434"/>
                  </a:lnTo>
                  <a:lnTo>
                    <a:pt x="1834854" y="181321"/>
                  </a:lnTo>
                  <a:lnTo>
                    <a:pt x="1846692" y="188618"/>
                  </a:lnTo>
                  <a:lnTo>
                    <a:pt x="1858530" y="195304"/>
                  </a:lnTo>
                  <a:lnTo>
                    <a:pt x="1870367" y="201378"/>
                  </a:lnTo>
                  <a:lnTo>
                    <a:pt x="1882205" y="206850"/>
                  </a:lnTo>
                  <a:lnTo>
                    <a:pt x="1894043" y="211746"/>
                  </a:lnTo>
                  <a:lnTo>
                    <a:pt x="1905881" y="216097"/>
                  </a:lnTo>
                  <a:lnTo>
                    <a:pt x="1917718" y="219942"/>
                  </a:lnTo>
                  <a:lnTo>
                    <a:pt x="1929556" y="223322"/>
                  </a:lnTo>
                  <a:lnTo>
                    <a:pt x="1941394" y="226281"/>
                  </a:lnTo>
                  <a:lnTo>
                    <a:pt x="1953232" y="228860"/>
                  </a:lnTo>
                  <a:lnTo>
                    <a:pt x="1965069" y="231102"/>
                  </a:lnTo>
                  <a:lnTo>
                    <a:pt x="1976907" y="233044"/>
                  </a:lnTo>
                  <a:lnTo>
                    <a:pt x="1988745" y="234722"/>
                  </a:lnTo>
                  <a:lnTo>
                    <a:pt x="2000583" y="236168"/>
                  </a:lnTo>
                  <a:lnTo>
                    <a:pt x="2012421" y="237413"/>
                  </a:lnTo>
                  <a:lnTo>
                    <a:pt x="2024258" y="238483"/>
                  </a:lnTo>
                  <a:lnTo>
                    <a:pt x="2036096" y="239400"/>
                  </a:lnTo>
                  <a:lnTo>
                    <a:pt x="2047934" y="240186"/>
                  </a:lnTo>
                  <a:lnTo>
                    <a:pt x="2059772" y="240859"/>
                  </a:lnTo>
                  <a:lnTo>
                    <a:pt x="2071609" y="241434"/>
                  </a:lnTo>
                  <a:lnTo>
                    <a:pt x="2083447" y="241926"/>
                  </a:lnTo>
                  <a:lnTo>
                    <a:pt x="2095285" y="242346"/>
                  </a:lnTo>
                  <a:lnTo>
                    <a:pt x="2107123" y="242705"/>
                  </a:lnTo>
                  <a:lnTo>
                    <a:pt x="2118961" y="243010"/>
                  </a:lnTo>
                  <a:lnTo>
                    <a:pt x="2130798" y="243271"/>
                  </a:lnTo>
                  <a:lnTo>
                    <a:pt x="2142636" y="243493"/>
                  </a:lnTo>
                  <a:lnTo>
                    <a:pt x="2154474" y="243683"/>
                  </a:lnTo>
                  <a:lnTo>
                    <a:pt x="2166312" y="243844"/>
                  </a:lnTo>
                  <a:lnTo>
                    <a:pt x="2178149" y="243982"/>
                  </a:lnTo>
                  <a:lnTo>
                    <a:pt x="2189987" y="244099"/>
                  </a:lnTo>
                  <a:lnTo>
                    <a:pt x="2201825" y="244198"/>
                  </a:lnTo>
                  <a:lnTo>
                    <a:pt x="2213663" y="244283"/>
                  </a:lnTo>
                  <a:lnTo>
                    <a:pt x="2225500" y="244355"/>
                  </a:lnTo>
                  <a:lnTo>
                    <a:pt x="2237338" y="244417"/>
                  </a:lnTo>
                  <a:lnTo>
                    <a:pt x="2249176" y="244469"/>
                  </a:lnTo>
                  <a:lnTo>
                    <a:pt x="2261014" y="244514"/>
                  </a:lnTo>
                  <a:lnTo>
                    <a:pt x="2272852" y="244552"/>
                  </a:lnTo>
                  <a:lnTo>
                    <a:pt x="2284689" y="244584"/>
                  </a:lnTo>
                  <a:lnTo>
                    <a:pt x="2296527" y="244612"/>
                  </a:lnTo>
                  <a:lnTo>
                    <a:pt x="2308365" y="244635"/>
                  </a:lnTo>
                  <a:lnTo>
                    <a:pt x="2320203" y="244655"/>
                  </a:lnTo>
                  <a:lnTo>
                    <a:pt x="2332040" y="244672"/>
                  </a:lnTo>
                  <a:lnTo>
                    <a:pt x="2343878" y="244686"/>
                  </a:lnTo>
                  <a:lnTo>
                    <a:pt x="2343878" y="244891"/>
                  </a:lnTo>
                  <a:lnTo>
                    <a:pt x="2355716" y="244913"/>
                  </a:lnTo>
                  <a:lnTo>
                    <a:pt x="2367554" y="244938"/>
                  </a:lnTo>
                  <a:lnTo>
                    <a:pt x="2379391" y="244968"/>
                  </a:lnTo>
                  <a:lnTo>
                    <a:pt x="2391229" y="245003"/>
                  </a:lnTo>
                  <a:lnTo>
                    <a:pt x="2403067" y="245044"/>
                  </a:lnTo>
                  <a:lnTo>
                    <a:pt x="2414905" y="245093"/>
                  </a:lnTo>
                  <a:lnTo>
                    <a:pt x="2426743" y="245150"/>
                  </a:lnTo>
                  <a:lnTo>
                    <a:pt x="2438580" y="245217"/>
                  </a:lnTo>
                  <a:lnTo>
                    <a:pt x="2450418" y="245295"/>
                  </a:lnTo>
                  <a:lnTo>
                    <a:pt x="2462256" y="245387"/>
                  </a:lnTo>
                  <a:lnTo>
                    <a:pt x="2474094" y="245496"/>
                  </a:lnTo>
                  <a:lnTo>
                    <a:pt x="2485931" y="245623"/>
                  </a:lnTo>
                  <a:lnTo>
                    <a:pt x="2497769" y="245773"/>
                  </a:lnTo>
                  <a:lnTo>
                    <a:pt x="2509607" y="245948"/>
                  </a:lnTo>
                  <a:lnTo>
                    <a:pt x="2521445" y="246154"/>
                  </a:lnTo>
                  <a:lnTo>
                    <a:pt x="2533283" y="246397"/>
                  </a:lnTo>
                  <a:lnTo>
                    <a:pt x="2545120" y="246681"/>
                  </a:lnTo>
                  <a:lnTo>
                    <a:pt x="2556958" y="247014"/>
                  </a:lnTo>
                  <a:lnTo>
                    <a:pt x="2568796" y="247405"/>
                  </a:lnTo>
                  <a:lnTo>
                    <a:pt x="2580634" y="247864"/>
                  </a:lnTo>
                  <a:lnTo>
                    <a:pt x="2592471" y="248401"/>
                  </a:lnTo>
                  <a:lnTo>
                    <a:pt x="2604309" y="249031"/>
                  </a:lnTo>
                  <a:lnTo>
                    <a:pt x="2616147" y="249769"/>
                  </a:lnTo>
                  <a:lnTo>
                    <a:pt x="2627985" y="250632"/>
                  </a:lnTo>
                  <a:lnTo>
                    <a:pt x="2639822" y="251641"/>
                  </a:lnTo>
                  <a:lnTo>
                    <a:pt x="2651660" y="252821"/>
                  </a:lnTo>
                  <a:lnTo>
                    <a:pt x="2663498" y="254197"/>
                  </a:lnTo>
                  <a:lnTo>
                    <a:pt x="2675336" y="255801"/>
                  </a:lnTo>
                  <a:lnTo>
                    <a:pt x="2687174" y="257668"/>
                  </a:lnTo>
                  <a:lnTo>
                    <a:pt x="2699011" y="259838"/>
                  </a:lnTo>
                  <a:lnTo>
                    <a:pt x="2710849" y="262355"/>
                  </a:lnTo>
                  <a:lnTo>
                    <a:pt x="2722687" y="265268"/>
                  </a:lnTo>
                  <a:lnTo>
                    <a:pt x="2734525" y="268630"/>
                  </a:lnTo>
                  <a:lnTo>
                    <a:pt x="2746362" y="272499"/>
                  </a:lnTo>
                  <a:lnTo>
                    <a:pt x="2758200" y="276938"/>
                  </a:lnTo>
                  <a:lnTo>
                    <a:pt x="2770038" y="282008"/>
                  </a:lnTo>
                  <a:lnTo>
                    <a:pt x="2781876" y="287776"/>
                  </a:lnTo>
                  <a:lnTo>
                    <a:pt x="2793713" y="294302"/>
                  </a:lnTo>
                  <a:lnTo>
                    <a:pt x="2805551" y="301645"/>
                  </a:lnTo>
                  <a:lnTo>
                    <a:pt x="2817389" y="309854"/>
                  </a:lnTo>
                  <a:lnTo>
                    <a:pt x="2829227" y="318964"/>
                  </a:lnTo>
                  <a:lnTo>
                    <a:pt x="2841065" y="328994"/>
                  </a:lnTo>
                  <a:lnTo>
                    <a:pt x="2852902" y="339940"/>
                  </a:lnTo>
                  <a:lnTo>
                    <a:pt x="2864740" y="351770"/>
                  </a:lnTo>
                  <a:lnTo>
                    <a:pt x="2876578" y="364424"/>
                  </a:lnTo>
                  <a:lnTo>
                    <a:pt x="2888416" y="377810"/>
                  </a:lnTo>
                  <a:lnTo>
                    <a:pt x="2900253" y="391804"/>
                  </a:lnTo>
                  <a:lnTo>
                    <a:pt x="2912091" y="406256"/>
                  </a:lnTo>
                  <a:lnTo>
                    <a:pt x="2923929" y="420991"/>
                  </a:lnTo>
                  <a:lnTo>
                    <a:pt x="2935767" y="435822"/>
                  </a:lnTo>
                  <a:lnTo>
                    <a:pt x="2947604" y="450557"/>
                  </a:lnTo>
                  <a:lnTo>
                    <a:pt x="2959442" y="465008"/>
                  </a:lnTo>
                  <a:lnTo>
                    <a:pt x="2971280" y="479003"/>
                  </a:lnTo>
                  <a:lnTo>
                    <a:pt x="2983118" y="492388"/>
                  </a:lnTo>
                  <a:lnTo>
                    <a:pt x="2994956" y="505043"/>
                  </a:lnTo>
                  <a:lnTo>
                    <a:pt x="3006793" y="516873"/>
                  </a:lnTo>
                  <a:lnTo>
                    <a:pt x="3018631" y="527819"/>
                  </a:lnTo>
                  <a:lnTo>
                    <a:pt x="3030469" y="537849"/>
                  </a:lnTo>
                  <a:lnTo>
                    <a:pt x="3042307" y="546959"/>
                  </a:lnTo>
                  <a:lnTo>
                    <a:pt x="3054144" y="555168"/>
                  </a:lnTo>
                  <a:lnTo>
                    <a:pt x="3065982" y="562511"/>
                  </a:lnTo>
                  <a:lnTo>
                    <a:pt x="3077820" y="569037"/>
                  </a:lnTo>
                  <a:lnTo>
                    <a:pt x="3089658" y="574805"/>
                  </a:lnTo>
                  <a:lnTo>
                    <a:pt x="3101496" y="579875"/>
                  </a:lnTo>
                  <a:lnTo>
                    <a:pt x="3113333" y="584313"/>
                  </a:lnTo>
                  <a:lnTo>
                    <a:pt x="3125171" y="588183"/>
                  </a:lnTo>
                  <a:lnTo>
                    <a:pt x="3137009" y="591545"/>
                  </a:lnTo>
                  <a:lnTo>
                    <a:pt x="3148847" y="594458"/>
                  </a:lnTo>
                  <a:lnTo>
                    <a:pt x="3160684" y="596975"/>
                  </a:lnTo>
                  <a:lnTo>
                    <a:pt x="3172522" y="599145"/>
                  </a:lnTo>
                  <a:lnTo>
                    <a:pt x="3184360" y="601012"/>
                  </a:lnTo>
                  <a:lnTo>
                    <a:pt x="3196198" y="602616"/>
                  </a:lnTo>
                  <a:lnTo>
                    <a:pt x="3208035" y="603992"/>
                  </a:lnTo>
                  <a:lnTo>
                    <a:pt x="3219873" y="605171"/>
                  </a:lnTo>
                  <a:lnTo>
                    <a:pt x="3231711" y="606181"/>
                  </a:lnTo>
                  <a:lnTo>
                    <a:pt x="3243549" y="607044"/>
                  </a:lnTo>
                  <a:lnTo>
                    <a:pt x="3255387" y="607781"/>
                  </a:lnTo>
                  <a:lnTo>
                    <a:pt x="3267224" y="608411"/>
                  </a:lnTo>
                  <a:lnTo>
                    <a:pt x="3279062" y="608949"/>
                  </a:lnTo>
                  <a:lnTo>
                    <a:pt x="3290900" y="609408"/>
                  </a:lnTo>
                  <a:lnTo>
                    <a:pt x="3302738" y="609799"/>
                  </a:lnTo>
                  <a:lnTo>
                    <a:pt x="3314575" y="610132"/>
                  </a:lnTo>
                  <a:lnTo>
                    <a:pt x="3326413" y="610416"/>
                  </a:lnTo>
                  <a:lnTo>
                    <a:pt x="3338251" y="610658"/>
                  </a:lnTo>
                  <a:lnTo>
                    <a:pt x="3350089" y="610865"/>
                  </a:lnTo>
                  <a:lnTo>
                    <a:pt x="3361926" y="611040"/>
                  </a:lnTo>
                  <a:lnTo>
                    <a:pt x="3373764" y="611190"/>
                  </a:lnTo>
                  <a:lnTo>
                    <a:pt x="3385602" y="611317"/>
                  </a:lnTo>
                  <a:lnTo>
                    <a:pt x="3397440" y="611425"/>
                  </a:lnTo>
                  <a:lnTo>
                    <a:pt x="3409278" y="611518"/>
                  </a:lnTo>
                  <a:lnTo>
                    <a:pt x="3421115" y="611596"/>
                  </a:lnTo>
                  <a:lnTo>
                    <a:pt x="3432953" y="611663"/>
                  </a:lnTo>
                  <a:lnTo>
                    <a:pt x="3444791" y="611720"/>
                  </a:lnTo>
                  <a:lnTo>
                    <a:pt x="3456629" y="611768"/>
                  </a:lnTo>
                  <a:lnTo>
                    <a:pt x="3468466" y="611810"/>
                  </a:lnTo>
                  <a:lnTo>
                    <a:pt x="3480304" y="611845"/>
                  </a:lnTo>
                  <a:lnTo>
                    <a:pt x="3492142" y="611874"/>
                  </a:lnTo>
                  <a:lnTo>
                    <a:pt x="3503980" y="611900"/>
                  </a:lnTo>
                  <a:lnTo>
                    <a:pt x="3515818" y="611921"/>
                  </a:lnTo>
                  <a:lnTo>
                    <a:pt x="3515818" y="612003"/>
                  </a:lnTo>
                  <a:lnTo>
                    <a:pt x="3527655" y="611996"/>
                  </a:lnTo>
                  <a:lnTo>
                    <a:pt x="3539493" y="611988"/>
                  </a:lnTo>
                  <a:lnTo>
                    <a:pt x="3551331" y="611978"/>
                  </a:lnTo>
                  <a:lnTo>
                    <a:pt x="3563169" y="611966"/>
                  </a:lnTo>
                  <a:lnTo>
                    <a:pt x="3575006" y="611952"/>
                  </a:lnTo>
                  <a:lnTo>
                    <a:pt x="3586844" y="611936"/>
                  </a:lnTo>
                  <a:lnTo>
                    <a:pt x="3598682" y="611917"/>
                  </a:lnTo>
                  <a:lnTo>
                    <a:pt x="3610520" y="611895"/>
                  </a:lnTo>
                  <a:lnTo>
                    <a:pt x="3622357" y="611869"/>
                  </a:lnTo>
                  <a:lnTo>
                    <a:pt x="3634195" y="611838"/>
                  </a:lnTo>
                  <a:lnTo>
                    <a:pt x="3646033" y="611802"/>
                  </a:lnTo>
                  <a:lnTo>
                    <a:pt x="3657871" y="611760"/>
                  </a:lnTo>
                  <a:lnTo>
                    <a:pt x="3669709" y="611710"/>
                  </a:lnTo>
                  <a:lnTo>
                    <a:pt x="3681546" y="611651"/>
                  </a:lnTo>
                  <a:lnTo>
                    <a:pt x="3693384" y="611582"/>
                  </a:lnTo>
                  <a:lnTo>
                    <a:pt x="3705222" y="611502"/>
                  </a:lnTo>
                  <a:lnTo>
                    <a:pt x="3717060" y="611407"/>
                  </a:lnTo>
                  <a:lnTo>
                    <a:pt x="3728897" y="611296"/>
                  </a:lnTo>
                  <a:lnTo>
                    <a:pt x="3740735" y="611166"/>
                  </a:lnTo>
                  <a:lnTo>
                    <a:pt x="3752573" y="611013"/>
                  </a:lnTo>
                  <a:lnTo>
                    <a:pt x="3764411" y="610833"/>
                  </a:lnTo>
                  <a:lnTo>
                    <a:pt x="3776248" y="610624"/>
                  </a:lnTo>
                  <a:lnTo>
                    <a:pt x="3788086" y="610378"/>
                  </a:lnTo>
                  <a:lnTo>
                    <a:pt x="3799924" y="610090"/>
                  </a:lnTo>
                  <a:lnTo>
                    <a:pt x="3811762" y="609753"/>
                  </a:lnTo>
                  <a:lnTo>
                    <a:pt x="3823600" y="609360"/>
                  </a:lnTo>
                  <a:lnTo>
                    <a:pt x="3835437" y="608902"/>
                  </a:lnTo>
                  <a:lnTo>
                    <a:pt x="3847275" y="608367"/>
                  </a:lnTo>
                  <a:lnTo>
                    <a:pt x="3859113" y="607745"/>
                  </a:lnTo>
                  <a:lnTo>
                    <a:pt x="3870951" y="607021"/>
                  </a:lnTo>
                  <a:lnTo>
                    <a:pt x="3882788" y="606182"/>
                  </a:lnTo>
                  <a:lnTo>
                    <a:pt x="3894626" y="605211"/>
                  </a:lnTo>
                  <a:lnTo>
                    <a:pt x="3906464" y="604091"/>
                  </a:lnTo>
                  <a:lnTo>
                    <a:pt x="3918302" y="602801"/>
                  </a:lnTo>
                  <a:lnTo>
                    <a:pt x="3930139" y="601321"/>
                  </a:lnTo>
                  <a:lnTo>
                    <a:pt x="3941977" y="599631"/>
                  </a:lnTo>
                  <a:lnTo>
                    <a:pt x="3953815" y="597709"/>
                  </a:lnTo>
                  <a:lnTo>
                    <a:pt x="3965653" y="595533"/>
                  </a:lnTo>
                  <a:lnTo>
                    <a:pt x="3977491" y="593086"/>
                  </a:lnTo>
                  <a:lnTo>
                    <a:pt x="3989328" y="590349"/>
                  </a:lnTo>
                  <a:lnTo>
                    <a:pt x="4001166" y="587313"/>
                  </a:lnTo>
                  <a:lnTo>
                    <a:pt x="4013004" y="583969"/>
                  </a:lnTo>
                  <a:lnTo>
                    <a:pt x="4024842" y="580321"/>
                  </a:lnTo>
                  <a:lnTo>
                    <a:pt x="4036679" y="576377"/>
                  </a:lnTo>
                  <a:lnTo>
                    <a:pt x="4048517" y="572159"/>
                  </a:lnTo>
                  <a:lnTo>
                    <a:pt x="4060355" y="567697"/>
                  </a:lnTo>
                  <a:lnTo>
                    <a:pt x="4072193" y="563033"/>
                  </a:lnTo>
                  <a:lnTo>
                    <a:pt x="4084031" y="558215"/>
                  </a:lnTo>
                  <a:lnTo>
                    <a:pt x="4095868" y="553304"/>
                  </a:lnTo>
                  <a:lnTo>
                    <a:pt x="4107706" y="548360"/>
                  </a:lnTo>
                  <a:lnTo>
                    <a:pt x="4119544" y="543448"/>
                  </a:lnTo>
                  <a:lnTo>
                    <a:pt x="4131382" y="538631"/>
                  </a:lnTo>
                  <a:lnTo>
                    <a:pt x="4143219" y="533966"/>
                  </a:lnTo>
                  <a:lnTo>
                    <a:pt x="4155057" y="529505"/>
                  </a:lnTo>
                  <a:lnTo>
                    <a:pt x="4166895" y="525286"/>
                  </a:lnTo>
                  <a:lnTo>
                    <a:pt x="4178733" y="521343"/>
                  </a:lnTo>
                  <a:lnTo>
                    <a:pt x="4190570" y="517694"/>
                  </a:lnTo>
                  <a:lnTo>
                    <a:pt x="4202408" y="514351"/>
                  </a:lnTo>
                  <a:lnTo>
                    <a:pt x="4214246" y="511314"/>
                  </a:lnTo>
                  <a:lnTo>
                    <a:pt x="4226084" y="508578"/>
                  </a:lnTo>
                  <a:lnTo>
                    <a:pt x="4237922" y="506130"/>
                  </a:lnTo>
                  <a:lnTo>
                    <a:pt x="4249759" y="503955"/>
                  </a:lnTo>
                  <a:lnTo>
                    <a:pt x="4261597" y="502032"/>
                  </a:lnTo>
                  <a:lnTo>
                    <a:pt x="4273435" y="500342"/>
                  </a:lnTo>
                  <a:lnTo>
                    <a:pt x="4285273" y="498863"/>
                  </a:lnTo>
                  <a:lnTo>
                    <a:pt x="4297110" y="497573"/>
                  </a:lnTo>
                  <a:lnTo>
                    <a:pt x="4308948" y="496452"/>
                  </a:lnTo>
                  <a:lnTo>
                    <a:pt x="4320786" y="495481"/>
                  </a:lnTo>
                  <a:lnTo>
                    <a:pt x="4332624" y="494642"/>
                  </a:lnTo>
                  <a:lnTo>
                    <a:pt x="4344461" y="493919"/>
                  </a:lnTo>
                  <a:lnTo>
                    <a:pt x="4356299" y="493297"/>
                  </a:lnTo>
                  <a:lnTo>
                    <a:pt x="4368137" y="492762"/>
                  </a:lnTo>
                  <a:lnTo>
                    <a:pt x="4379975" y="492303"/>
                  </a:lnTo>
                  <a:lnTo>
                    <a:pt x="4391813" y="491910"/>
                  </a:lnTo>
                  <a:lnTo>
                    <a:pt x="4403650" y="491574"/>
                  </a:lnTo>
                  <a:lnTo>
                    <a:pt x="4415488" y="491286"/>
                  </a:lnTo>
                  <a:lnTo>
                    <a:pt x="4427326" y="491040"/>
                  </a:lnTo>
                  <a:lnTo>
                    <a:pt x="4439164" y="490830"/>
                  </a:lnTo>
                  <a:lnTo>
                    <a:pt x="4451001" y="490651"/>
                  </a:lnTo>
                  <a:lnTo>
                    <a:pt x="4462839" y="490498"/>
                  </a:lnTo>
                  <a:lnTo>
                    <a:pt x="4474677" y="490368"/>
                  </a:lnTo>
                  <a:lnTo>
                    <a:pt x="4486515" y="490257"/>
                  </a:lnTo>
                  <a:lnTo>
                    <a:pt x="4498352" y="490162"/>
                  </a:lnTo>
                  <a:lnTo>
                    <a:pt x="4510190" y="490081"/>
                  </a:lnTo>
                  <a:lnTo>
                    <a:pt x="4522028" y="490012"/>
                  </a:lnTo>
                  <a:lnTo>
                    <a:pt x="4533866" y="489954"/>
                  </a:lnTo>
                  <a:lnTo>
                    <a:pt x="4545704" y="489904"/>
                  </a:lnTo>
                  <a:lnTo>
                    <a:pt x="4557541" y="489862"/>
                  </a:lnTo>
                  <a:lnTo>
                    <a:pt x="4569379" y="489825"/>
                  </a:lnTo>
                  <a:lnTo>
                    <a:pt x="4581217" y="489795"/>
                  </a:lnTo>
                  <a:lnTo>
                    <a:pt x="4593055" y="489769"/>
                  </a:lnTo>
                  <a:lnTo>
                    <a:pt x="4604892" y="489746"/>
                  </a:lnTo>
                  <a:lnTo>
                    <a:pt x="4616730" y="489727"/>
                  </a:lnTo>
                  <a:lnTo>
                    <a:pt x="4628568" y="489711"/>
                  </a:lnTo>
                  <a:lnTo>
                    <a:pt x="4640406" y="489697"/>
                  </a:lnTo>
                  <a:lnTo>
                    <a:pt x="4652244" y="489686"/>
                  </a:lnTo>
                  <a:lnTo>
                    <a:pt x="4664081" y="489676"/>
                  </a:lnTo>
                  <a:lnTo>
                    <a:pt x="4675919" y="489667"/>
                  </a:lnTo>
                  <a:lnTo>
                    <a:pt x="4687757" y="489660"/>
                  </a:lnTo>
                </a:path>
              </a:pathLst>
            </a:custGeom>
            <a:ln w="40651" cap="flat">
              <a:solidFill>
                <a:srgbClr val="E8E8E8">
                  <a:alpha val="100000"/>
                </a:srgbClr>
              </a:solidFill>
              <a:prstDash val="solid"/>
              <a:round/>
            </a:ln>
          </p:spPr>
          <p:txBody>
            <a:bodyPr/>
            <a:lstStyle/>
            <a:p/>
          </p:txBody>
        </p:sp>
        <p:sp>
          <p:nvSpPr>
            <p:cNvPr id="81" name="pl81"/>
            <p:cNvSpPr/>
            <p:nvPr/>
          </p:nvSpPr>
          <p:spPr>
            <a:xfrm>
              <a:off x="2482252" y="1762169"/>
              <a:ext cx="4687757" cy="367112"/>
            </a:xfrm>
            <a:custGeom>
              <a:avLst/>
              <a:pathLst>
                <a:path w="4687757" h="367112">
                  <a:moveTo>
                    <a:pt x="0" y="0"/>
                  </a:moveTo>
                  <a:lnTo>
                    <a:pt x="11837" y="21"/>
                  </a:lnTo>
                  <a:lnTo>
                    <a:pt x="23675" y="46"/>
                  </a:lnTo>
                  <a:lnTo>
                    <a:pt x="35513" y="76"/>
                  </a:lnTo>
                  <a:lnTo>
                    <a:pt x="47351" y="111"/>
                  </a:lnTo>
                  <a:lnTo>
                    <a:pt x="59188" y="153"/>
                  </a:lnTo>
                  <a:lnTo>
                    <a:pt x="71026" y="201"/>
                  </a:lnTo>
                  <a:lnTo>
                    <a:pt x="82864" y="258"/>
                  </a:lnTo>
                  <a:lnTo>
                    <a:pt x="94702" y="325"/>
                  </a:lnTo>
                  <a:lnTo>
                    <a:pt x="106539" y="403"/>
                  </a:lnTo>
                  <a:lnTo>
                    <a:pt x="118377" y="495"/>
                  </a:lnTo>
                  <a:lnTo>
                    <a:pt x="130215" y="604"/>
                  </a:lnTo>
                  <a:lnTo>
                    <a:pt x="142053" y="731"/>
                  </a:lnTo>
                  <a:lnTo>
                    <a:pt x="153891" y="881"/>
                  </a:lnTo>
                  <a:lnTo>
                    <a:pt x="165728" y="1056"/>
                  </a:lnTo>
                  <a:lnTo>
                    <a:pt x="177566" y="1263"/>
                  </a:lnTo>
                  <a:lnTo>
                    <a:pt x="189404" y="1505"/>
                  </a:lnTo>
                  <a:lnTo>
                    <a:pt x="201242" y="1789"/>
                  </a:lnTo>
                  <a:lnTo>
                    <a:pt x="213079" y="2122"/>
                  </a:lnTo>
                  <a:lnTo>
                    <a:pt x="224917" y="2513"/>
                  </a:lnTo>
                  <a:lnTo>
                    <a:pt x="236755" y="2972"/>
                  </a:lnTo>
                  <a:lnTo>
                    <a:pt x="248593" y="3510"/>
                  </a:lnTo>
                  <a:lnTo>
                    <a:pt x="260430" y="4139"/>
                  </a:lnTo>
                  <a:lnTo>
                    <a:pt x="272268" y="4877"/>
                  </a:lnTo>
                  <a:lnTo>
                    <a:pt x="284106" y="5740"/>
                  </a:lnTo>
                  <a:lnTo>
                    <a:pt x="295944" y="6750"/>
                  </a:lnTo>
                  <a:lnTo>
                    <a:pt x="307782" y="7929"/>
                  </a:lnTo>
                  <a:lnTo>
                    <a:pt x="319619" y="9305"/>
                  </a:lnTo>
                  <a:lnTo>
                    <a:pt x="331457" y="10909"/>
                  </a:lnTo>
                  <a:lnTo>
                    <a:pt x="343295" y="12776"/>
                  </a:lnTo>
                  <a:lnTo>
                    <a:pt x="355133" y="14946"/>
                  </a:lnTo>
                  <a:lnTo>
                    <a:pt x="366970" y="17463"/>
                  </a:lnTo>
                  <a:lnTo>
                    <a:pt x="378808" y="20376"/>
                  </a:lnTo>
                  <a:lnTo>
                    <a:pt x="390646" y="23738"/>
                  </a:lnTo>
                  <a:lnTo>
                    <a:pt x="402484" y="27607"/>
                  </a:lnTo>
                  <a:lnTo>
                    <a:pt x="414321" y="32046"/>
                  </a:lnTo>
                  <a:lnTo>
                    <a:pt x="426159" y="37116"/>
                  </a:lnTo>
                  <a:lnTo>
                    <a:pt x="437997" y="42884"/>
                  </a:lnTo>
                  <a:lnTo>
                    <a:pt x="449835" y="49410"/>
                  </a:lnTo>
                  <a:lnTo>
                    <a:pt x="461673" y="56753"/>
                  </a:lnTo>
                  <a:lnTo>
                    <a:pt x="473510" y="64962"/>
                  </a:lnTo>
                  <a:lnTo>
                    <a:pt x="485348" y="74072"/>
                  </a:lnTo>
                  <a:lnTo>
                    <a:pt x="497186" y="84102"/>
                  </a:lnTo>
                  <a:lnTo>
                    <a:pt x="509024" y="95048"/>
                  </a:lnTo>
                  <a:lnTo>
                    <a:pt x="520861" y="106878"/>
                  </a:lnTo>
                  <a:lnTo>
                    <a:pt x="532699" y="119533"/>
                  </a:lnTo>
                  <a:lnTo>
                    <a:pt x="544537" y="132918"/>
                  </a:lnTo>
                  <a:lnTo>
                    <a:pt x="556375" y="146912"/>
                  </a:lnTo>
                  <a:lnTo>
                    <a:pt x="568213" y="161364"/>
                  </a:lnTo>
                  <a:lnTo>
                    <a:pt x="580050" y="176099"/>
                  </a:lnTo>
                  <a:lnTo>
                    <a:pt x="591888" y="190930"/>
                  </a:lnTo>
                  <a:lnTo>
                    <a:pt x="603726" y="205665"/>
                  </a:lnTo>
                  <a:lnTo>
                    <a:pt x="615564" y="220117"/>
                  </a:lnTo>
                  <a:lnTo>
                    <a:pt x="627401" y="234111"/>
                  </a:lnTo>
                  <a:lnTo>
                    <a:pt x="639239" y="247496"/>
                  </a:lnTo>
                  <a:lnTo>
                    <a:pt x="651077" y="260151"/>
                  </a:lnTo>
                  <a:lnTo>
                    <a:pt x="662915" y="271981"/>
                  </a:lnTo>
                  <a:lnTo>
                    <a:pt x="674752" y="282927"/>
                  </a:lnTo>
                  <a:lnTo>
                    <a:pt x="686590" y="292957"/>
                  </a:lnTo>
                  <a:lnTo>
                    <a:pt x="698428" y="302067"/>
                  </a:lnTo>
                  <a:lnTo>
                    <a:pt x="710266" y="310276"/>
                  </a:lnTo>
                  <a:lnTo>
                    <a:pt x="722104" y="317619"/>
                  </a:lnTo>
                  <a:lnTo>
                    <a:pt x="733941" y="324145"/>
                  </a:lnTo>
                  <a:lnTo>
                    <a:pt x="745779" y="329913"/>
                  </a:lnTo>
                  <a:lnTo>
                    <a:pt x="757617" y="334983"/>
                  </a:lnTo>
                  <a:lnTo>
                    <a:pt x="769455" y="339421"/>
                  </a:lnTo>
                  <a:lnTo>
                    <a:pt x="781292" y="343291"/>
                  </a:lnTo>
                  <a:lnTo>
                    <a:pt x="793130" y="346653"/>
                  </a:lnTo>
                  <a:lnTo>
                    <a:pt x="804968" y="349566"/>
                  </a:lnTo>
                  <a:lnTo>
                    <a:pt x="816806" y="352083"/>
                  </a:lnTo>
                  <a:lnTo>
                    <a:pt x="828643" y="354253"/>
                  </a:lnTo>
                  <a:lnTo>
                    <a:pt x="840481" y="356120"/>
                  </a:lnTo>
                  <a:lnTo>
                    <a:pt x="852319" y="357724"/>
                  </a:lnTo>
                  <a:lnTo>
                    <a:pt x="864157" y="359100"/>
                  </a:lnTo>
                  <a:lnTo>
                    <a:pt x="875995" y="360279"/>
                  </a:lnTo>
                  <a:lnTo>
                    <a:pt x="887832" y="361289"/>
                  </a:lnTo>
                  <a:lnTo>
                    <a:pt x="899670" y="362152"/>
                  </a:lnTo>
                  <a:lnTo>
                    <a:pt x="911508" y="362890"/>
                  </a:lnTo>
                  <a:lnTo>
                    <a:pt x="923346" y="363519"/>
                  </a:lnTo>
                  <a:lnTo>
                    <a:pt x="935183" y="364057"/>
                  </a:lnTo>
                  <a:lnTo>
                    <a:pt x="947021" y="364516"/>
                  </a:lnTo>
                  <a:lnTo>
                    <a:pt x="958859" y="364907"/>
                  </a:lnTo>
                  <a:lnTo>
                    <a:pt x="970697" y="365240"/>
                  </a:lnTo>
                  <a:lnTo>
                    <a:pt x="982534" y="365524"/>
                  </a:lnTo>
                  <a:lnTo>
                    <a:pt x="994372" y="365766"/>
                  </a:lnTo>
                  <a:lnTo>
                    <a:pt x="1006210" y="365973"/>
                  </a:lnTo>
                  <a:lnTo>
                    <a:pt x="1018048" y="366148"/>
                  </a:lnTo>
                  <a:lnTo>
                    <a:pt x="1029886" y="366298"/>
                  </a:lnTo>
                  <a:lnTo>
                    <a:pt x="1041723" y="366425"/>
                  </a:lnTo>
                  <a:lnTo>
                    <a:pt x="1053561" y="366533"/>
                  </a:lnTo>
                  <a:lnTo>
                    <a:pt x="1065399" y="366626"/>
                  </a:lnTo>
                  <a:lnTo>
                    <a:pt x="1077237" y="366704"/>
                  </a:lnTo>
                  <a:lnTo>
                    <a:pt x="1089074" y="366771"/>
                  </a:lnTo>
                  <a:lnTo>
                    <a:pt x="1100912" y="366828"/>
                  </a:lnTo>
                  <a:lnTo>
                    <a:pt x="1112750" y="366876"/>
                  </a:lnTo>
                  <a:lnTo>
                    <a:pt x="1124588" y="366918"/>
                  </a:lnTo>
                  <a:lnTo>
                    <a:pt x="1136426" y="366953"/>
                  </a:lnTo>
                  <a:lnTo>
                    <a:pt x="1148263" y="366982"/>
                  </a:lnTo>
                  <a:lnTo>
                    <a:pt x="1160101" y="367008"/>
                  </a:lnTo>
                  <a:lnTo>
                    <a:pt x="1171939" y="367029"/>
                  </a:lnTo>
                  <a:lnTo>
                    <a:pt x="1171939" y="367112"/>
                  </a:lnTo>
                  <a:lnTo>
                    <a:pt x="1183777" y="367104"/>
                  </a:lnTo>
                  <a:lnTo>
                    <a:pt x="1195614" y="367096"/>
                  </a:lnTo>
                  <a:lnTo>
                    <a:pt x="1207452" y="367086"/>
                  </a:lnTo>
                  <a:lnTo>
                    <a:pt x="1219290" y="367074"/>
                  </a:lnTo>
                  <a:lnTo>
                    <a:pt x="1231128" y="367061"/>
                  </a:lnTo>
                  <a:lnTo>
                    <a:pt x="1242965" y="367044"/>
                  </a:lnTo>
                  <a:lnTo>
                    <a:pt x="1254803" y="367025"/>
                  </a:lnTo>
                  <a:lnTo>
                    <a:pt x="1266641" y="367003"/>
                  </a:lnTo>
                  <a:lnTo>
                    <a:pt x="1278479" y="366977"/>
                  </a:lnTo>
                  <a:lnTo>
                    <a:pt x="1290317" y="366946"/>
                  </a:lnTo>
                  <a:lnTo>
                    <a:pt x="1302154" y="366910"/>
                  </a:lnTo>
                  <a:lnTo>
                    <a:pt x="1313992" y="366868"/>
                  </a:lnTo>
                  <a:lnTo>
                    <a:pt x="1325830" y="366818"/>
                  </a:lnTo>
                  <a:lnTo>
                    <a:pt x="1337668" y="366759"/>
                  </a:lnTo>
                  <a:lnTo>
                    <a:pt x="1349505" y="366691"/>
                  </a:lnTo>
                  <a:lnTo>
                    <a:pt x="1361343" y="366610"/>
                  </a:lnTo>
                  <a:lnTo>
                    <a:pt x="1373181" y="366515"/>
                  </a:lnTo>
                  <a:lnTo>
                    <a:pt x="1385019" y="366404"/>
                  </a:lnTo>
                  <a:lnTo>
                    <a:pt x="1396856" y="366274"/>
                  </a:lnTo>
                  <a:lnTo>
                    <a:pt x="1408694" y="366121"/>
                  </a:lnTo>
                  <a:lnTo>
                    <a:pt x="1420532" y="365942"/>
                  </a:lnTo>
                  <a:lnTo>
                    <a:pt x="1432370" y="365732"/>
                  </a:lnTo>
                  <a:lnTo>
                    <a:pt x="1444208" y="365486"/>
                  </a:lnTo>
                  <a:lnTo>
                    <a:pt x="1456045" y="365198"/>
                  </a:lnTo>
                  <a:lnTo>
                    <a:pt x="1467883" y="364862"/>
                  </a:lnTo>
                  <a:lnTo>
                    <a:pt x="1479721" y="364469"/>
                  </a:lnTo>
                  <a:lnTo>
                    <a:pt x="1491559" y="364010"/>
                  </a:lnTo>
                  <a:lnTo>
                    <a:pt x="1503396" y="363475"/>
                  </a:lnTo>
                  <a:lnTo>
                    <a:pt x="1515234" y="362853"/>
                  </a:lnTo>
                  <a:lnTo>
                    <a:pt x="1527072" y="362129"/>
                  </a:lnTo>
                  <a:lnTo>
                    <a:pt x="1538910" y="361290"/>
                  </a:lnTo>
                  <a:lnTo>
                    <a:pt x="1550748" y="360319"/>
                  </a:lnTo>
                  <a:lnTo>
                    <a:pt x="1562585" y="359199"/>
                  </a:lnTo>
                  <a:lnTo>
                    <a:pt x="1574423" y="357909"/>
                  </a:lnTo>
                  <a:lnTo>
                    <a:pt x="1586261" y="356429"/>
                  </a:lnTo>
                  <a:lnTo>
                    <a:pt x="1598099" y="354739"/>
                  </a:lnTo>
                  <a:lnTo>
                    <a:pt x="1609936" y="352817"/>
                  </a:lnTo>
                  <a:lnTo>
                    <a:pt x="1621774" y="350641"/>
                  </a:lnTo>
                  <a:lnTo>
                    <a:pt x="1633612" y="348194"/>
                  </a:lnTo>
                  <a:lnTo>
                    <a:pt x="1645450" y="345457"/>
                  </a:lnTo>
                  <a:lnTo>
                    <a:pt x="1657287" y="342421"/>
                  </a:lnTo>
                  <a:lnTo>
                    <a:pt x="1669125" y="339077"/>
                  </a:lnTo>
                  <a:lnTo>
                    <a:pt x="1680963" y="335429"/>
                  </a:lnTo>
                  <a:lnTo>
                    <a:pt x="1692801" y="331485"/>
                  </a:lnTo>
                  <a:lnTo>
                    <a:pt x="1704639" y="327267"/>
                  </a:lnTo>
                  <a:lnTo>
                    <a:pt x="1716476" y="322805"/>
                  </a:lnTo>
                  <a:lnTo>
                    <a:pt x="1728314" y="318141"/>
                  </a:lnTo>
                  <a:lnTo>
                    <a:pt x="1740152" y="313324"/>
                  </a:lnTo>
                  <a:lnTo>
                    <a:pt x="1751990" y="308412"/>
                  </a:lnTo>
                  <a:lnTo>
                    <a:pt x="1763827" y="303468"/>
                  </a:lnTo>
                  <a:lnTo>
                    <a:pt x="1775665" y="298556"/>
                  </a:lnTo>
                  <a:lnTo>
                    <a:pt x="1787503" y="293739"/>
                  </a:lnTo>
                  <a:lnTo>
                    <a:pt x="1799341" y="289075"/>
                  </a:lnTo>
                  <a:lnTo>
                    <a:pt x="1811178" y="284613"/>
                  </a:lnTo>
                  <a:lnTo>
                    <a:pt x="1823016" y="280395"/>
                  </a:lnTo>
                  <a:lnTo>
                    <a:pt x="1834854" y="276451"/>
                  </a:lnTo>
                  <a:lnTo>
                    <a:pt x="1846692" y="272803"/>
                  </a:lnTo>
                  <a:lnTo>
                    <a:pt x="1858530" y="269459"/>
                  </a:lnTo>
                  <a:lnTo>
                    <a:pt x="1870367" y="266422"/>
                  </a:lnTo>
                  <a:lnTo>
                    <a:pt x="1882205" y="263686"/>
                  </a:lnTo>
                  <a:lnTo>
                    <a:pt x="1894043" y="261238"/>
                  </a:lnTo>
                  <a:lnTo>
                    <a:pt x="1905881" y="259063"/>
                  </a:lnTo>
                  <a:lnTo>
                    <a:pt x="1917718" y="257141"/>
                  </a:lnTo>
                  <a:lnTo>
                    <a:pt x="1929556" y="255450"/>
                  </a:lnTo>
                  <a:lnTo>
                    <a:pt x="1941394" y="253971"/>
                  </a:lnTo>
                  <a:lnTo>
                    <a:pt x="1953232" y="252681"/>
                  </a:lnTo>
                  <a:lnTo>
                    <a:pt x="1965069" y="251560"/>
                  </a:lnTo>
                  <a:lnTo>
                    <a:pt x="1976907" y="250589"/>
                  </a:lnTo>
                  <a:lnTo>
                    <a:pt x="1988745" y="249751"/>
                  </a:lnTo>
                  <a:lnTo>
                    <a:pt x="2000583" y="249027"/>
                  </a:lnTo>
                  <a:lnTo>
                    <a:pt x="2012421" y="248405"/>
                  </a:lnTo>
                  <a:lnTo>
                    <a:pt x="2024258" y="247870"/>
                  </a:lnTo>
                  <a:lnTo>
                    <a:pt x="2036096" y="247411"/>
                  </a:lnTo>
                  <a:lnTo>
                    <a:pt x="2047934" y="247018"/>
                  </a:lnTo>
                  <a:lnTo>
                    <a:pt x="2059772" y="246682"/>
                  </a:lnTo>
                  <a:lnTo>
                    <a:pt x="2071609" y="246394"/>
                  </a:lnTo>
                  <a:lnTo>
                    <a:pt x="2083447" y="246148"/>
                  </a:lnTo>
                  <a:lnTo>
                    <a:pt x="2095285" y="245938"/>
                  </a:lnTo>
                  <a:lnTo>
                    <a:pt x="2107123" y="245759"/>
                  </a:lnTo>
                  <a:lnTo>
                    <a:pt x="2118961" y="245606"/>
                  </a:lnTo>
                  <a:lnTo>
                    <a:pt x="2130798" y="245476"/>
                  </a:lnTo>
                  <a:lnTo>
                    <a:pt x="2142636" y="245365"/>
                  </a:lnTo>
                  <a:lnTo>
                    <a:pt x="2154474" y="245270"/>
                  </a:lnTo>
                  <a:lnTo>
                    <a:pt x="2166312" y="245189"/>
                  </a:lnTo>
                  <a:lnTo>
                    <a:pt x="2178149" y="245121"/>
                  </a:lnTo>
                  <a:lnTo>
                    <a:pt x="2189987" y="245062"/>
                  </a:lnTo>
                  <a:lnTo>
                    <a:pt x="2201825" y="245012"/>
                  </a:lnTo>
                  <a:lnTo>
                    <a:pt x="2213663" y="244970"/>
                  </a:lnTo>
                  <a:lnTo>
                    <a:pt x="2225500" y="244934"/>
                  </a:lnTo>
                  <a:lnTo>
                    <a:pt x="2237338" y="244903"/>
                  </a:lnTo>
                  <a:lnTo>
                    <a:pt x="2249176" y="244877"/>
                  </a:lnTo>
                  <a:lnTo>
                    <a:pt x="2261014" y="244854"/>
                  </a:lnTo>
                  <a:lnTo>
                    <a:pt x="2272852" y="244835"/>
                  </a:lnTo>
                  <a:lnTo>
                    <a:pt x="2284689" y="244819"/>
                  </a:lnTo>
                  <a:lnTo>
                    <a:pt x="2296527" y="244806"/>
                  </a:lnTo>
                  <a:lnTo>
                    <a:pt x="2308365" y="244794"/>
                  </a:lnTo>
                  <a:lnTo>
                    <a:pt x="2320203" y="244784"/>
                  </a:lnTo>
                  <a:lnTo>
                    <a:pt x="2332040" y="244775"/>
                  </a:lnTo>
                  <a:lnTo>
                    <a:pt x="2343878" y="244768"/>
                  </a:lnTo>
                  <a:lnTo>
                    <a:pt x="2343878" y="244727"/>
                  </a:lnTo>
                  <a:lnTo>
                    <a:pt x="2355716" y="244727"/>
                  </a:lnTo>
                  <a:lnTo>
                    <a:pt x="2367554" y="244727"/>
                  </a:lnTo>
                  <a:lnTo>
                    <a:pt x="2379391" y="244727"/>
                  </a:lnTo>
                  <a:lnTo>
                    <a:pt x="2391229" y="244727"/>
                  </a:lnTo>
                  <a:lnTo>
                    <a:pt x="2403067" y="244727"/>
                  </a:lnTo>
                  <a:lnTo>
                    <a:pt x="2414905" y="244727"/>
                  </a:lnTo>
                  <a:lnTo>
                    <a:pt x="2426743" y="244727"/>
                  </a:lnTo>
                  <a:lnTo>
                    <a:pt x="2438580" y="244727"/>
                  </a:lnTo>
                  <a:lnTo>
                    <a:pt x="2450418" y="244727"/>
                  </a:lnTo>
                  <a:lnTo>
                    <a:pt x="2462256" y="244727"/>
                  </a:lnTo>
                  <a:lnTo>
                    <a:pt x="2474094" y="244727"/>
                  </a:lnTo>
                  <a:lnTo>
                    <a:pt x="2485931" y="244727"/>
                  </a:lnTo>
                  <a:lnTo>
                    <a:pt x="2497769" y="244727"/>
                  </a:lnTo>
                  <a:lnTo>
                    <a:pt x="2509607" y="244727"/>
                  </a:lnTo>
                  <a:lnTo>
                    <a:pt x="2521445" y="244727"/>
                  </a:lnTo>
                  <a:lnTo>
                    <a:pt x="2533283" y="244727"/>
                  </a:lnTo>
                  <a:lnTo>
                    <a:pt x="2545120" y="244727"/>
                  </a:lnTo>
                  <a:lnTo>
                    <a:pt x="2556958" y="244727"/>
                  </a:lnTo>
                  <a:lnTo>
                    <a:pt x="2568796" y="244727"/>
                  </a:lnTo>
                  <a:lnTo>
                    <a:pt x="2580634" y="244727"/>
                  </a:lnTo>
                  <a:lnTo>
                    <a:pt x="2592471" y="244727"/>
                  </a:lnTo>
                  <a:lnTo>
                    <a:pt x="2604309" y="244727"/>
                  </a:lnTo>
                  <a:lnTo>
                    <a:pt x="2616147" y="244727"/>
                  </a:lnTo>
                  <a:lnTo>
                    <a:pt x="2627985" y="244727"/>
                  </a:lnTo>
                  <a:lnTo>
                    <a:pt x="2639822" y="244727"/>
                  </a:lnTo>
                  <a:lnTo>
                    <a:pt x="2651660" y="244727"/>
                  </a:lnTo>
                  <a:lnTo>
                    <a:pt x="2663498" y="244727"/>
                  </a:lnTo>
                  <a:lnTo>
                    <a:pt x="2675336" y="244727"/>
                  </a:lnTo>
                  <a:lnTo>
                    <a:pt x="2687174" y="244727"/>
                  </a:lnTo>
                  <a:lnTo>
                    <a:pt x="2699011" y="244727"/>
                  </a:lnTo>
                  <a:lnTo>
                    <a:pt x="2710849" y="244727"/>
                  </a:lnTo>
                  <a:lnTo>
                    <a:pt x="2722687" y="244727"/>
                  </a:lnTo>
                  <a:lnTo>
                    <a:pt x="2734525" y="244727"/>
                  </a:lnTo>
                  <a:lnTo>
                    <a:pt x="2746362" y="244727"/>
                  </a:lnTo>
                  <a:lnTo>
                    <a:pt x="2758200" y="244727"/>
                  </a:lnTo>
                  <a:lnTo>
                    <a:pt x="2770038" y="244727"/>
                  </a:lnTo>
                  <a:lnTo>
                    <a:pt x="2781876" y="244727"/>
                  </a:lnTo>
                  <a:lnTo>
                    <a:pt x="2793713" y="244727"/>
                  </a:lnTo>
                  <a:lnTo>
                    <a:pt x="2805551" y="244727"/>
                  </a:lnTo>
                  <a:lnTo>
                    <a:pt x="2817389" y="244727"/>
                  </a:lnTo>
                  <a:lnTo>
                    <a:pt x="2829227" y="244727"/>
                  </a:lnTo>
                  <a:lnTo>
                    <a:pt x="2841065" y="244727"/>
                  </a:lnTo>
                  <a:lnTo>
                    <a:pt x="2852902" y="244727"/>
                  </a:lnTo>
                  <a:lnTo>
                    <a:pt x="2864740" y="244727"/>
                  </a:lnTo>
                  <a:lnTo>
                    <a:pt x="2876578" y="244727"/>
                  </a:lnTo>
                  <a:lnTo>
                    <a:pt x="2888416" y="244727"/>
                  </a:lnTo>
                  <a:lnTo>
                    <a:pt x="2900253" y="244727"/>
                  </a:lnTo>
                  <a:lnTo>
                    <a:pt x="2912091" y="244727"/>
                  </a:lnTo>
                  <a:lnTo>
                    <a:pt x="2923929" y="244727"/>
                  </a:lnTo>
                  <a:lnTo>
                    <a:pt x="2935767" y="244727"/>
                  </a:lnTo>
                  <a:lnTo>
                    <a:pt x="2947604" y="244727"/>
                  </a:lnTo>
                  <a:lnTo>
                    <a:pt x="2959442" y="244727"/>
                  </a:lnTo>
                  <a:lnTo>
                    <a:pt x="2971280" y="244727"/>
                  </a:lnTo>
                  <a:lnTo>
                    <a:pt x="2983118" y="244727"/>
                  </a:lnTo>
                  <a:lnTo>
                    <a:pt x="2994956" y="244727"/>
                  </a:lnTo>
                  <a:lnTo>
                    <a:pt x="3006793" y="244727"/>
                  </a:lnTo>
                  <a:lnTo>
                    <a:pt x="3018631" y="244727"/>
                  </a:lnTo>
                  <a:lnTo>
                    <a:pt x="3030469" y="244727"/>
                  </a:lnTo>
                  <a:lnTo>
                    <a:pt x="3042307" y="244727"/>
                  </a:lnTo>
                  <a:lnTo>
                    <a:pt x="3054144" y="244727"/>
                  </a:lnTo>
                  <a:lnTo>
                    <a:pt x="3065982" y="244727"/>
                  </a:lnTo>
                  <a:lnTo>
                    <a:pt x="3077820" y="244727"/>
                  </a:lnTo>
                  <a:lnTo>
                    <a:pt x="3089658" y="244727"/>
                  </a:lnTo>
                  <a:lnTo>
                    <a:pt x="3101496" y="244727"/>
                  </a:lnTo>
                  <a:lnTo>
                    <a:pt x="3113333" y="244727"/>
                  </a:lnTo>
                  <a:lnTo>
                    <a:pt x="3125171" y="244727"/>
                  </a:lnTo>
                  <a:lnTo>
                    <a:pt x="3137009" y="244727"/>
                  </a:lnTo>
                  <a:lnTo>
                    <a:pt x="3148847" y="244727"/>
                  </a:lnTo>
                  <a:lnTo>
                    <a:pt x="3160684" y="244727"/>
                  </a:lnTo>
                  <a:lnTo>
                    <a:pt x="3172522" y="244727"/>
                  </a:lnTo>
                  <a:lnTo>
                    <a:pt x="3184360" y="244727"/>
                  </a:lnTo>
                  <a:lnTo>
                    <a:pt x="3196198" y="244727"/>
                  </a:lnTo>
                  <a:lnTo>
                    <a:pt x="3208035" y="244727"/>
                  </a:lnTo>
                  <a:lnTo>
                    <a:pt x="3219873" y="244727"/>
                  </a:lnTo>
                  <a:lnTo>
                    <a:pt x="3231711" y="244727"/>
                  </a:lnTo>
                  <a:lnTo>
                    <a:pt x="3243549" y="244727"/>
                  </a:lnTo>
                  <a:lnTo>
                    <a:pt x="3255387" y="244727"/>
                  </a:lnTo>
                  <a:lnTo>
                    <a:pt x="3267224" y="244727"/>
                  </a:lnTo>
                  <a:lnTo>
                    <a:pt x="3279062" y="244727"/>
                  </a:lnTo>
                  <a:lnTo>
                    <a:pt x="3290900" y="244727"/>
                  </a:lnTo>
                  <a:lnTo>
                    <a:pt x="3302738" y="244727"/>
                  </a:lnTo>
                  <a:lnTo>
                    <a:pt x="3314575" y="244727"/>
                  </a:lnTo>
                  <a:lnTo>
                    <a:pt x="3326413" y="244727"/>
                  </a:lnTo>
                  <a:lnTo>
                    <a:pt x="3338251" y="244727"/>
                  </a:lnTo>
                  <a:lnTo>
                    <a:pt x="3350089" y="244727"/>
                  </a:lnTo>
                  <a:lnTo>
                    <a:pt x="3361926" y="244727"/>
                  </a:lnTo>
                  <a:lnTo>
                    <a:pt x="3373764" y="244727"/>
                  </a:lnTo>
                  <a:lnTo>
                    <a:pt x="3385602" y="244727"/>
                  </a:lnTo>
                  <a:lnTo>
                    <a:pt x="3397440" y="244727"/>
                  </a:lnTo>
                  <a:lnTo>
                    <a:pt x="3409278" y="244727"/>
                  </a:lnTo>
                  <a:lnTo>
                    <a:pt x="3421115" y="244727"/>
                  </a:lnTo>
                  <a:lnTo>
                    <a:pt x="3432953" y="244727"/>
                  </a:lnTo>
                  <a:lnTo>
                    <a:pt x="3444791" y="244727"/>
                  </a:lnTo>
                  <a:lnTo>
                    <a:pt x="3456629" y="244727"/>
                  </a:lnTo>
                  <a:lnTo>
                    <a:pt x="3468466" y="244727"/>
                  </a:lnTo>
                  <a:lnTo>
                    <a:pt x="3480304" y="244727"/>
                  </a:lnTo>
                  <a:lnTo>
                    <a:pt x="3492142" y="244727"/>
                  </a:lnTo>
                  <a:lnTo>
                    <a:pt x="3503980" y="244727"/>
                  </a:lnTo>
                  <a:lnTo>
                    <a:pt x="3515818" y="244727"/>
                  </a:lnTo>
                  <a:lnTo>
                    <a:pt x="3515818" y="244727"/>
                  </a:lnTo>
                  <a:lnTo>
                    <a:pt x="3527655" y="244727"/>
                  </a:lnTo>
                  <a:lnTo>
                    <a:pt x="3539493" y="244727"/>
                  </a:lnTo>
                  <a:lnTo>
                    <a:pt x="3551331" y="244727"/>
                  </a:lnTo>
                  <a:lnTo>
                    <a:pt x="3563169" y="244727"/>
                  </a:lnTo>
                  <a:lnTo>
                    <a:pt x="3575006" y="244727"/>
                  </a:lnTo>
                  <a:lnTo>
                    <a:pt x="3586844" y="244727"/>
                  </a:lnTo>
                  <a:lnTo>
                    <a:pt x="3598682" y="244727"/>
                  </a:lnTo>
                  <a:lnTo>
                    <a:pt x="3610520" y="244727"/>
                  </a:lnTo>
                  <a:lnTo>
                    <a:pt x="3622357" y="244727"/>
                  </a:lnTo>
                  <a:lnTo>
                    <a:pt x="3634195" y="244727"/>
                  </a:lnTo>
                  <a:lnTo>
                    <a:pt x="3646033" y="244727"/>
                  </a:lnTo>
                  <a:lnTo>
                    <a:pt x="3657871" y="244727"/>
                  </a:lnTo>
                  <a:lnTo>
                    <a:pt x="3669709" y="244727"/>
                  </a:lnTo>
                  <a:lnTo>
                    <a:pt x="3681546" y="244727"/>
                  </a:lnTo>
                  <a:lnTo>
                    <a:pt x="3693384" y="244727"/>
                  </a:lnTo>
                  <a:lnTo>
                    <a:pt x="3705222" y="244727"/>
                  </a:lnTo>
                  <a:lnTo>
                    <a:pt x="3717060" y="244727"/>
                  </a:lnTo>
                  <a:lnTo>
                    <a:pt x="3728897" y="244727"/>
                  </a:lnTo>
                  <a:lnTo>
                    <a:pt x="3740735" y="244727"/>
                  </a:lnTo>
                  <a:lnTo>
                    <a:pt x="3752573" y="244727"/>
                  </a:lnTo>
                  <a:lnTo>
                    <a:pt x="3764411" y="244727"/>
                  </a:lnTo>
                  <a:lnTo>
                    <a:pt x="3776248" y="244727"/>
                  </a:lnTo>
                  <a:lnTo>
                    <a:pt x="3788086" y="244727"/>
                  </a:lnTo>
                  <a:lnTo>
                    <a:pt x="3799924" y="244727"/>
                  </a:lnTo>
                  <a:lnTo>
                    <a:pt x="3811762" y="244727"/>
                  </a:lnTo>
                  <a:lnTo>
                    <a:pt x="3823600" y="244727"/>
                  </a:lnTo>
                  <a:lnTo>
                    <a:pt x="3835437" y="244727"/>
                  </a:lnTo>
                  <a:lnTo>
                    <a:pt x="3847275" y="244727"/>
                  </a:lnTo>
                  <a:lnTo>
                    <a:pt x="3859113" y="244727"/>
                  </a:lnTo>
                  <a:lnTo>
                    <a:pt x="3870951" y="244727"/>
                  </a:lnTo>
                  <a:lnTo>
                    <a:pt x="3882788" y="244727"/>
                  </a:lnTo>
                  <a:lnTo>
                    <a:pt x="3894626" y="244727"/>
                  </a:lnTo>
                  <a:lnTo>
                    <a:pt x="3906464" y="244727"/>
                  </a:lnTo>
                  <a:lnTo>
                    <a:pt x="3918302" y="244727"/>
                  </a:lnTo>
                  <a:lnTo>
                    <a:pt x="3930139" y="244727"/>
                  </a:lnTo>
                  <a:lnTo>
                    <a:pt x="3941977" y="244727"/>
                  </a:lnTo>
                  <a:lnTo>
                    <a:pt x="3953815" y="244727"/>
                  </a:lnTo>
                  <a:lnTo>
                    <a:pt x="3965653" y="244727"/>
                  </a:lnTo>
                  <a:lnTo>
                    <a:pt x="3977491" y="244727"/>
                  </a:lnTo>
                  <a:lnTo>
                    <a:pt x="3989328" y="244727"/>
                  </a:lnTo>
                  <a:lnTo>
                    <a:pt x="4001166" y="244727"/>
                  </a:lnTo>
                  <a:lnTo>
                    <a:pt x="4013004" y="244727"/>
                  </a:lnTo>
                  <a:lnTo>
                    <a:pt x="4024842" y="244727"/>
                  </a:lnTo>
                  <a:lnTo>
                    <a:pt x="4036679" y="244727"/>
                  </a:lnTo>
                  <a:lnTo>
                    <a:pt x="4048517" y="244727"/>
                  </a:lnTo>
                  <a:lnTo>
                    <a:pt x="4060355" y="244727"/>
                  </a:lnTo>
                  <a:lnTo>
                    <a:pt x="4072193" y="244727"/>
                  </a:lnTo>
                  <a:lnTo>
                    <a:pt x="4084031" y="244727"/>
                  </a:lnTo>
                  <a:lnTo>
                    <a:pt x="4095868" y="244727"/>
                  </a:lnTo>
                  <a:lnTo>
                    <a:pt x="4107706" y="244727"/>
                  </a:lnTo>
                  <a:lnTo>
                    <a:pt x="4119544" y="244727"/>
                  </a:lnTo>
                  <a:lnTo>
                    <a:pt x="4131382" y="244727"/>
                  </a:lnTo>
                  <a:lnTo>
                    <a:pt x="4143219" y="244727"/>
                  </a:lnTo>
                  <a:lnTo>
                    <a:pt x="4155057" y="244727"/>
                  </a:lnTo>
                  <a:lnTo>
                    <a:pt x="4166895" y="244727"/>
                  </a:lnTo>
                  <a:lnTo>
                    <a:pt x="4178733" y="244727"/>
                  </a:lnTo>
                  <a:lnTo>
                    <a:pt x="4190570" y="244727"/>
                  </a:lnTo>
                  <a:lnTo>
                    <a:pt x="4202408" y="244727"/>
                  </a:lnTo>
                  <a:lnTo>
                    <a:pt x="4214246" y="244727"/>
                  </a:lnTo>
                  <a:lnTo>
                    <a:pt x="4226084" y="244727"/>
                  </a:lnTo>
                  <a:lnTo>
                    <a:pt x="4237922" y="244727"/>
                  </a:lnTo>
                  <a:lnTo>
                    <a:pt x="4249759" y="244727"/>
                  </a:lnTo>
                  <a:lnTo>
                    <a:pt x="4261597" y="244727"/>
                  </a:lnTo>
                  <a:lnTo>
                    <a:pt x="4273435" y="244727"/>
                  </a:lnTo>
                  <a:lnTo>
                    <a:pt x="4285273" y="244727"/>
                  </a:lnTo>
                  <a:lnTo>
                    <a:pt x="4297110" y="244727"/>
                  </a:lnTo>
                  <a:lnTo>
                    <a:pt x="4308948" y="244727"/>
                  </a:lnTo>
                  <a:lnTo>
                    <a:pt x="4320786" y="244727"/>
                  </a:lnTo>
                  <a:lnTo>
                    <a:pt x="4332624" y="244727"/>
                  </a:lnTo>
                  <a:lnTo>
                    <a:pt x="4344461" y="244727"/>
                  </a:lnTo>
                  <a:lnTo>
                    <a:pt x="4356299" y="244727"/>
                  </a:lnTo>
                  <a:lnTo>
                    <a:pt x="4368137" y="244727"/>
                  </a:lnTo>
                  <a:lnTo>
                    <a:pt x="4379975" y="244727"/>
                  </a:lnTo>
                  <a:lnTo>
                    <a:pt x="4391813" y="244727"/>
                  </a:lnTo>
                  <a:lnTo>
                    <a:pt x="4403650" y="244727"/>
                  </a:lnTo>
                  <a:lnTo>
                    <a:pt x="4415488" y="244727"/>
                  </a:lnTo>
                  <a:lnTo>
                    <a:pt x="4427326" y="244727"/>
                  </a:lnTo>
                  <a:lnTo>
                    <a:pt x="4439164" y="244727"/>
                  </a:lnTo>
                  <a:lnTo>
                    <a:pt x="4451001" y="244727"/>
                  </a:lnTo>
                  <a:lnTo>
                    <a:pt x="4462839" y="244727"/>
                  </a:lnTo>
                  <a:lnTo>
                    <a:pt x="4474677" y="244727"/>
                  </a:lnTo>
                  <a:lnTo>
                    <a:pt x="4486515" y="244727"/>
                  </a:lnTo>
                  <a:lnTo>
                    <a:pt x="4498352" y="244727"/>
                  </a:lnTo>
                  <a:lnTo>
                    <a:pt x="4510190" y="244727"/>
                  </a:lnTo>
                  <a:lnTo>
                    <a:pt x="4522028" y="244727"/>
                  </a:lnTo>
                  <a:lnTo>
                    <a:pt x="4533866" y="244727"/>
                  </a:lnTo>
                  <a:lnTo>
                    <a:pt x="4545704" y="244727"/>
                  </a:lnTo>
                  <a:lnTo>
                    <a:pt x="4557541" y="244727"/>
                  </a:lnTo>
                  <a:lnTo>
                    <a:pt x="4569379" y="244727"/>
                  </a:lnTo>
                  <a:lnTo>
                    <a:pt x="4581217" y="244727"/>
                  </a:lnTo>
                  <a:lnTo>
                    <a:pt x="4593055" y="244727"/>
                  </a:lnTo>
                  <a:lnTo>
                    <a:pt x="4604892" y="244727"/>
                  </a:lnTo>
                  <a:lnTo>
                    <a:pt x="4616730" y="244727"/>
                  </a:lnTo>
                  <a:lnTo>
                    <a:pt x="4628568" y="244727"/>
                  </a:lnTo>
                  <a:lnTo>
                    <a:pt x="4640406" y="244727"/>
                  </a:lnTo>
                  <a:lnTo>
                    <a:pt x="4652244" y="244727"/>
                  </a:lnTo>
                  <a:lnTo>
                    <a:pt x="4664081" y="244727"/>
                  </a:lnTo>
                  <a:lnTo>
                    <a:pt x="4675919" y="244727"/>
                  </a:lnTo>
                  <a:lnTo>
                    <a:pt x="4687757" y="244727"/>
                  </a:lnTo>
                </a:path>
              </a:pathLst>
            </a:custGeom>
            <a:ln w="40651" cap="flat">
              <a:solidFill>
                <a:srgbClr val="E8E8E8">
                  <a:alpha val="100000"/>
                </a:srgbClr>
              </a:solidFill>
              <a:prstDash val="solid"/>
              <a:round/>
            </a:ln>
          </p:spPr>
          <p:txBody>
            <a:bodyPr/>
            <a:lstStyle/>
            <a:p/>
          </p:txBody>
        </p:sp>
        <p:sp>
          <p:nvSpPr>
            <p:cNvPr id="82" name="pl82"/>
            <p:cNvSpPr/>
            <p:nvPr/>
          </p:nvSpPr>
          <p:spPr>
            <a:xfrm>
              <a:off x="2482252" y="2496681"/>
              <a:ext cx="4687757" cy="611921"/>
            </a:xfrm>
            <a:custGeom>
              <a:avLst/>
              <a:pathLst>
                <a:path w="4687757" h="611921">
                  <a:moveTo>
                    <a:pt x="0" y="611921"/>
                  </a:moveTo>
                  <a:lnTo>
                    <a:pt x="11837" y="611900"/>
                  </a:lnTo>
                  <a:lnTo>
                    <a:pt x="23675" y="611874"/>
                  </a:lnTo>
                  <a:lnTo>
                    <a:pt x="35513" y="611845"/>
                  </a:lnTo>
                  <a:lnTo>
                    <a:pt x="47351" y="611810"/>
                  </a:lnTo>
                  <a:lnTo>
                    <a:pt x="59188" y="611768"/>
                  </a:lnTo>
                  <a:lnTo>
                    <a:pt x="71026" y="611720"/>
                  </a:lnTo>
                  <a:lnTo>
                    <a:pt x="82864" y="611663"/>
                  </a:lnTo>
                  <a:lnTo>
                    <a:pt x="94702" y="611596"/>
                  </a:lnTo>
                  <a:lnTo>
                    <a:pt x="106539" y="611518"/>
                  </a:lnTo>
                  <a:lnTo>
                    <a:pt x="118377" y="611425"/>
                  </a:lnTo>
                  <a:lnTo>
                    <a:pt x="130215" y="611317"/>
                  </a:lnTo>
                  <a:lnTo>
                    <a:pt x="142053" y="611190"/>
                  </a:lnTo>
                  <a:lnTo>
                    <a:pt x="153891" y="611040"/>
                  </a:lnTo>
                  <a:lnTo>
                    <a:pt x="165728" y="610865"/>
                  </a:lnTo>
                  <a:lnTo>
                    <a:pt x="177566" y="610658"/>
                  </a:lnTo>
                  <a:lnTo>
                    <a:pt x="189404" y="610416"/>
                  </a:lnTo>
                  <a:lnTo>
                    <a:pt x="201242" y="610132"/>
                  </a:lnTo>
                  <a:lnTo>
                    <a:pt x="213079" y="609799"/>
                  </a:lnTo>
                  <a:lnTo>
                    <a:pt x="224917" y="609408"/>
                  </a:lnTo>
                  <a:lnTo>
                    <a:pt x="236755" y="608949"/>
                  </a:lnTo>
                  <a:lnTo>
                    <a:pt x="248593" y="608411"/>
                  </a:lnTo>
                  <a:lnTo>
                    <a:pt x="260430" y="607781"/>
                  </a:lnTo>
                  <a:lnTo>
                    <a:pt x="272268" y="607044"/>
                  </a:lnTo>
                  <a:lnTo>
                    <a:pt x="284106" y="606181"/>
                  </a:lnTo>
                  <a:lnTo>
                    <a:pt x="295944" y="605171"/>
                  </a:lnTo>
                  <a:lnTo>
                    <a:pt x="307782" y="603992"/>
                  </a:lnTo>
                  <a:lnTo>
                    <a:pt x="319619" y="602616"/>
                  </a:lnTo>
                  <a:lnTo>
                    <a:pt x="331457" y="601012"/>
                  </a:lnTo>
                  <a:lnTo>
                    <a:pt x="343295" y="599145"/>
                  </a:lnTo>
                  <a:lnTo>
                    <a:pt x="355133" y="596975"/>
                  </a:lnTo>
                  <a:lnTo>
                    <a:pt x="366970" y="594458"/>
                  </a:lnTo>
                  <a:lnTo>
                    <a:pt x="378808" y="591545"/>
                  </a:lnTo>
                  <a:lnTo>
                    <a:pt x="390646" y="588183"/>
                  </a:lnTo>
                  <a:lnTo>
                    <a:pt x="402484" y="584313"/>
                  </a:lnTo>
                  <a:lnTo>
                    <a:pt x="414321" y="579875"/>
                  </a:lnTo>
                  <a:lnTo>
                    <a:pt x="426159" y="574805"/>
                  </a:lnTo>
                  <a:lnTo>
                    <a:pt x="437997" y="569037"/>
                  </a:lnTo>
                  <a:lnTo>
                    <a:pt x="449835" y="562511"/>
                  </a:lnTo>
                  <a:lnTo>
                    <a:pt x="461673" y="555168"/>
                  </a:lnTo>
                  <a:lnTo>
                    <a:pt x="473510" y="546959"/>
                  </a:lnTo>
                  <a:lnTo>
                    <a:pt x="485348" y="537849"/>
                  </a:lnTo>
                  <a:lnTo>
                    <a:pt x="497186" y="527819"/>
                  </a:lnTo>
                  <a:lnTo>
                    <a:pt x="509024" y="516873"/>
                  </a:lnTo>
                  <a:lnTo>
                    <a:pt x="520861" y="505043"/>
                  </a:lnTo>
                  <a:lnTo>
                    <a:pt x="532699" y="492388"/>
                  </a:lnTo>
                  <a:lnTo>
                    <a:pt x="544537" y="479003"/>
                  </a:lnTo>
                  <a:lnTo>
                    <a:pt x="556375" y="465008"/>
                  </a:lnTo>
                  <a:lnTo>
                    <a:pt x="568213" y="450557"/>
                  </a:lnTo>
                  <a:lnTo>
                    <a:pt x="580050" y="435822"/>
                  </a:lnTo>
                  <a:lnTo>
                    <a:pt x="591888" y="420991"/>
                  </a:lnTo>
                  <a:lnTo>
                    <a:pt x="603726" y="406256"/>
                  </a:lnTo>
                  <a:lnTo>
                    <a:pt x="615564" y="391804"/>
                  </a:lnTo>
                  <a:lnTo>
                    <a:pt x="627401" y="377810"/>
                  </a:lnTo>
                  <a:lnTo>
                    <a:pt x="639239" y="364424"/>
                  </a:lnTo>
                  <a:lnTo>
                    <a:pt x="651077" y="351770"/>
                  </a:lnTo>
                  <a:lnTo>
                    <a:pt x="662915" y="339940"/>
                  </a:lnTo>
                  <a:lnTo>
                    <a:pt x="674752" y="328994"/>
                  </a:lnTo>
                  <a:lnTo>
                    <a:pt x="686590" y="318964"/>
                  </a:lnTo>
                  <a:lnTo>
                    <a:pt x="698428" y="309854"/>
                  </a:lnTo>
                  <a:lnTo>
                    <a:pt x="710266" y="301645"/>
                  </a:lnTo>
                  <a:lnTo>
                    <a:pt x="722104" y="294302"/>
                  </a:lnTo>
                  <a:lnTo>
                    <a:pt x="733941" y="287776"/>
                  </a:lnTo>
                  <a:lnTo>
                    <a:pt x="745779" y="282008"/>
                  </a:lnTo>
                  <a:lnTo>
                    <a:pt x="757617" y="276938"/>
                  </a:lnTo>
                  <a:lnTo>
                    <a:pt x="769455" y="272499"/>
                  </a:lnTo>
                  <a:lnTo>
                    <a:pt x="781292" y="268630"/>
                  </a:lnTo>
                  <a:lnTo>
                    <a:pt x="793130" y="265268"/>
                  </a:lnTo>
                  <a:lnTo>
                    <a:pt x="804968" y="262355"/>
                  </a:lnTo>
                  <a:lnTo>
                    <a:pt x="816806" y="259838"/>
                  </a:lnTo>
                  <a:lnTo>
                    <a:pt x="828643" y="257668"/>
                  </a:lnTo>
                  <a:lnTo>
                    <a:pt x="840481" y="255801"/>
                  </a:lnTo>
                  <a:lnTo>
                    <a:pt x="852319" y="254197"/>
                  </a:lnTo>
                  <a:lnTo>
                    <a:pt x="864157" y="252821"/>
                  </a:lnTo>
                  <a:lnTo>
                    <a:pt x="875995" y="251641"/>
                  </a:lnTo>
                  <a:lnTo>
                    <a:pt x="887832" y="250632"/>
                  </a:lnTo>
                  <a:lnTo>
                    <a:pt x="899670" y="249769"/>
                  </a:lnTo>
                  <a:lnTo>
                    <a:pt x="911508" y="249031"/>
                  </a:lnTo>
                  <a:lnTo>
                    <a:pt x="923346" y="248401"/>
                  </a:lnTo>
                  <a:lnTo>
                    <a:pt x="935183" y="247864"/>
                  </a:lnTo>
                  <a:lnTo>
                    <a:pt x="947021" y="247405"/>
                  </a:lnTo>
                  <a:lnTo>
                    <a:pt x="958859" y="247014"/>
                  </a:lnTo>
                  <a:lnTo>
                    <a:pt x="970697" y="246681"/>
                  </a:lnTo>
                  <a:lnTo>
                    <a:pt x="982534" y="246397"/>
                  </a:lnTo>
                  <a:lnTo>
                    <a:pt x="994372" y="246154"/>
                  </a:lnTo>
                  <a:lnTo>
                    <a:pt x="1006210" y="245948"/>
                  </a:lnTo>
                  <a:lnTo>
                    <a:pt x="1018048" y="245773"/>
                  </a:lnTo>
                  <a:lnTo>
                    <a:pt x="1029886" y="245623"/>
                  </a:lnTo>
                  <a:lnTo>
                    <a:pt x="1041723" y="245496"/>
                  </a:lnTo>
                  <a:lnTo>
                    <a:pt x="1053561" y="245387"/>
                  </a:lnTo>
                  <a:lnTo>
                    <a:pt x="1065399" y="245295"/>
                  </a:lnTo>
                  <a:lnTo>
                    <a:pt x="1077237" y="245217"/>
                  </a:lnTo>
                  <a:lnTo>
                    <a:pt x="1089074" y="245150"/>
                  </a:lnTo>
                  <a:lnTo>
                    <a:pt x="1100912" y="245093"/>
                  </a:lnTo>
                  <a:lnTo>
                    <a:pt x="1112750" y="245044"/>
                  </a:lnTo>
                  <a:lnTo>
                    <a:pt x="1124588" y="245003"/>
                  </a:lnTo>
                  <a:lnTo>
                    <a:pt x="1136426" y="244968"/>
                  </a:lnTo>
                  <a:lnTo>
                    <a:pt x="1148263" y="244938"/>
                  </a:lnTo>
                  <a:lnTo>
                    <a:pt x="1160101" y="244913"/>
                  </a:lnTo>
                  <a:lnTo>
                    <a:pt x="1171939" y="244891"/>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41"/>
                  </a:lnTo>
                  <a:lnTo>
                    <a:pt x="2355716" y="62"/>
                  </a:lnTo>
                  <a:lnTo>
                    <a:pt x="2367554" y="88"/>
                  </a:lnTo>
                  <a:lnTo>
                    <a:pt x="2379391" y="117"/>
                  </a:lnTo>
                  <a:lnTo>
                    <a:pt x="2391229" y="152"/>
                  </a:lnTo>
                  <a:lnTo>
                    <a:pt x="2403067" y="194"/>
                  </a:lnTo>
                  <a:lnTo>
                    <a:pt x="2414905" y="242"/>
                  </a:lnTo>
                  <a:lnTo>
                    <a:pt x="2426743" y="299"/>
                  </a:lnTo>
                  <a:lnTo>
                    <a:pt x="2438580" y="366"/>
                  </a:lnTo>
                  <a:lnTo>
                    <a:pt x="2450418" y="444"/>
                  </a:lnTo>
                  <a:lnTo>
                    <a:pt x="2462256" y="537"/>
                  </a:lnTo>
                  <a:lnTo>
                    <a:pt x="2474094" y="645"/>
                  </a:lnTo>
                  <a:lnTo>
                    <a:pt x="2485931" y="772"/>
                  </a:lnTo>
                  <a:lnTo>
                    <a:pt x="2497769" y="922"/>
                  </a:lnTo>
                  <a:lnTo>
                    <a:pt x="2509607" y="1097"/>
                  </a:lnTo>
                  <a:lnTo>
                    <a:pt x="2521445" y="1304"/>
                  </a:lnTo>
                  <a:lnTo>
                    <a:pt x="2533283" y="1546"/>
                  </a:lnTo>
                  <a:lnTo>
                    <a:pt x="2545120" y="1830"/>
                  </a:lnTo>
                  <a:lnTo>
                    <a:pt x="2556958" y="2163"/>
                  </a:lnTo>
                  <a:lnTo>
                    <a:pt x="2568796" y="2554"/>
                  </a:lnTo>
                  <a:lnTo>
                    <a:pt x="2580634" y="3013"/>
                  </a:lnTo>
                  <a:lnTo>
                    <a:pt x="2592471" y="3551"/>
                  </a:lnTo>
                  <a:lnTo>
                    <a:pt x="2604309" y="4180"/>
                  </a:lnTo>
                  <a:lnTo>
                    <a:pt x="2616147" y="4918"/>
                  </a:lnTo>
                  <a:lnTo>
                    <a:pt x="2627985" y="5781"/>
                  </a:lnTo>
                  <a:lnTo>
                    <a:pt x="2639822" y="6791"/>
                  </a:lnTo>
                  <a:lnTo>
                    <a:pt x="2651660" y="7970"/>
                  </a:lnTo>
                  <a:lnTo>
                    <a:pt x="2663498" y="9346"/>
                  </a:lnTo>
                  <a:lnTo>
                    <a:pt x="2675336" y="10950"/>
                  </a:lnTo>
                  <a:lnTo>
                    <a:pt x="2687174" y="12817"/>
                  </a:lnTo>
                  <a:lnTo>
                    <a:pt x="2699011" y="14987"/>
                  </a:lnTo>
                  <a:lnTo>
                    <a:pt x="2710849" y="17504"/>
                  </a:lnTo>
                  <a:lnTo>
                    <a:pt x="2722687" y="20417"/>
                  </a:lnTo>
                  <a:lnTo>
                    <a:pt x="2734525" y="23779"/>
                  </a:lnTo>
                  <a:lnTo>
                    <a:pt x="2746362" y="27649"/>
                  </a:lnTo>
                  <a:lnTo>
                    <a:pt x="2758200" y="32087"/>
                  </a:lnTo>
                  <a:lnTo>
                    <a:pt x="2770038" y="37157"/>
                  </a:lnTo>
                  <a:lnTo>
                    <a:pt x="2781876" y="42925"/>
                  </a:lnTo>
                  <a:lnTo>
                    <a:pt x="2793713" y="49451"/>
                  </a:lnTo>
                  <a:lnTo>
                    <a:pt x="2805551" y="56794"/>
                  </a:lnTo>
                  <a:lnTo>
                    <a:pt x="2817389" y="65003"/>
                  </a:lnTo>
                  <a:lnTo>
                    <a:pt x="2829227" y="74113"/>
                  </a:lnTo>
                  <a:lnTo>
                    <a:pt x="2841065" y="84143"/>
                  </a:lnTo>
                  <a:lnTo>
                    <a:pt x="2852902" y="95089"/>
                  </a:lnTo>
                  <a:lnTo>
                    <a:pt x="2864740" y="106919"/>
                  </a:lnTo>
                  <a:lnTo>
                    <a:pt x="2876578" y="119574"/>
                  </a:lnTo>
                  <a:lnTo>
                    <a:pt x="2888416" y="132959"/>
                  </a:lnTo>
                  <a:lnTo>
                    <a:pt x="2900253" y="146954"/>
                  </a:lnTo>
                  <a:lnTo>
                    <a:pt x="2912091" y="161405"/>
                  </a:lnTo>
                  <a:lnTo>
                    <a:pt x="2923929" y="176140"/>
                  </a:lnTo>
                  <a:lnTo>
                    <a:pt x="2935767" y="190971"/>
                  </a:lnTo>
                  <a:lnTo>
                    <a:pt x="2947604" y="205706"/>
                  </a:lnTo>
                  <a:lnTo>
                    <a:pt x="2959442" y="220158"/>
                  </a:lnTo>
                  <a:lnTo>
                    <a:pt x="2971280" y="234152"/>
                  </a:lnTo>
                  <a:lnTo>
                    <a:pt x="2983118" y="247537"/>
                  </a:lnTo>
                  <a:lnTo>
                    <a:pt x="2994956" y="260192"/>
                  </a:lnTo>
                  <a:lnTo>
                    <a:pt x="3006793" y="272022"/>
                  </a:lnTo>
                  <a:lnTo>
                    <a:pt x="3018631" y="282968"/>
                  </a:lnTo>
                  <a:lnTo>
                    <a:pt x="3030469" y="292998"/>
                  </a:lnTo>
                  <a:lnTo>
                    <a:pt x="3042307" y="302108"/>
                  </a:lnTo>
                  <a:lnTo>
                    <a:pt x="3054144" y="310317"/>
                  </a:lnTo>
                  <a:lnTo>
                    <a:pt x="3065982" y="317660"/>
                  </a:lnTo>
                  <a:lnTo>
                    <a:pt x="3077820" y="324186"/>
                  </a:lnTo>
                  <a:lnTo>
                    <a:pt x="3089658" y="329954"/>
                  </a:lnTo>
                  <a:lnTo>
                    <a:pt x="3101496" y="335024"/>
                  </a:lnTo>
                  <a:lnTo>
                    <a:pt x="3113333" y="339463"/>
                  </a:lnTo>
                  <a:lnTo>
                    <a:pt x="3125171" y="343332"/>
                  </a:lnTo>
                  <a:lnTo>
                    <a:pt x="3137009" y="346694"/>
                  </a:lnTo>
                  <a:lnTo>
                    <a:pt x="3148847" y="349607"/>
                  </a:lnTo>
                  <a:lnTo>
                    <a:pt x="3160684" y="352124"/>
                  </a:lnTo>
                  <a:lnTo>
                    <a:pt x="3172522" y="354294"/>
                  </a:lnTo>
                  <a:lnTo>
                    <a:pt x="3184360" y="356161"/>
                  </a:lnTo>
                  <a:lnTo>
                    <a:pt x="3196198" y="357765"/>
                  </a:lnTo>
                  <a:lnTo>
                    <a:pt x="3208035" y="359141"/>
                  </a:lnTo>
                  <a:lnTo>
                    <a:pt x="3219873" y="360321"/>
                  </a:lnTo>
                  <a:lnTo>
                    <a:pt x="3231711" y="361330"/>
                  </a:lnTo>
                  <a:lnTo>
                    <a:pt x="3243549" y="362193"/>
                  </a:lnTo>
                  <a:lnTo>
                    <a:pt x="3255387" y="362931"/>
                  </a:lnTo>
                  <a:lnTo>
                    <a:pt x="3267224" y="363560"/>
                  </a:lnTo>
                  <a:lnTo>
                    <a:pt x="3279062" y="364098"/>
                  </a:lnTo>
                  <a:lnTo>
                    <a:pt x="3290900" y="364557"/>
                  </a:lnTo>
                  <a:lnTo>
                    <a:pt x="3302738" y="364948"/>
                  </a:lnTo>
                  <a:lnTo>
                    <a:pt x="3314575" y="365281"/>
                  </a:lnTo>
                  <a:lnTo>
                    <a:pt x="3326413" y="365565"/>
                  </a:lnTo>
                  <a:lnTo>
                    <a:pt x="3338251" y="365807"/>
                  </a:lnTo>
                  <a:lnTo>
                    <a:pt x="3350089" y="366014"/>
                  </a:lnTo>
                  <a:lnTo>
                    <a:pt x="3361926" y="366189"/>
                  </a:lnTo>
                  <a:lnTo>
                    <a:pt x="3373764" y="366339"/>
                  </a:lnTo>
                  <a:lnTo>
                    <a:pt x="3385602" y="366466"/>
                  </a:lnTo>
                  <a:lnTo>
                    <a:pt x="3397440" y="366575"/>
                  </a:lnTo>
                  <a:lnTo>
                    <a:pt x="3409278" y="366667"/>
                  </a:lnTo>
                  <a:lnTo>
                    <a:pt x="3421115" y="366745"/>
                  </a:lnTo>
                  <a:lnTo>
                    <a:pt x="3432953" y="366812"/>
                  </a:lnTo>
                  <a:lnTo>
                    <a:pt x="3444791" y="366869"/>
                  </a:lnTo>
                  <a:lnTo>
                    <a:pt x="3456629" y="366917"/>
                  </a:lnTo>
                  <a:lnTo>
                    <a:pt x="3468466" y="366959"/>
                  </a:lnTo>
                  <a:lnTo>
                    <a:pt x="3480304" y="366994"/>
                  </a:lnTo>
                  <a:lnTo>
                    <a:pt x="3492142" y="367024"/>
                  </a:lnTo>
                  <a:lnTo>
                    <a:pt x="3503980" y="367049"/>
                  </a:lnTo>
                  <a:lnTo>
                    <a:pt x="3515818" y="367071"/>
                  </a:lnTo>
                  <a:lnTo>
                    <a:pt x="3515818" y="367194"/>
                  </a:lnTo>
                  <a:lnTo>
                    <a:pt x="3527655" y="367194"/>
                  </a:lnTo>
                  <a:lnTo>
                    <a:pt x="3539493" y="367194"/>
                  </a:lnTo>
                  <a:lnTo>
                    <a:pt x="3551331" y="367194"/>
                  </a:lnTo>
                  <a:lnTo>
                    <a:pt x="3563169" y="367194"/>
                  </a:lnTo>
                  <a:lnTo>
                    <a:pt x="3575006" y="367194"/>
                  </a:lnTo>
                  <a:lnTo>
                    <a:pt x="3586844" y="367194"/>
                  </a:lnTo>
                  <a:lnTo>
                    <a:pt x="3598682" y="367194"/>
                  </a:lnTo>
                  <a:lnTo>
                    <a:pt x="3610520" y="367194"/>
                  </a:lnTo>
                  <a:lnTo>
                    <a:pt x="3622357" y="367194"/>
                  </a:lnTo>
                  <a:lnTo>
                    <a:pt x="3634195" y="367194"/>
                  </a:lnTo>
                  <a:lnTo>
                    <a:pt x="3646033" y="367194"/>
                  </a:lnTo>
                  <a:lnTo>
                    <a:pt x="3657871" y="367194"/>
                  </a:lnTo>
                  <a:lnTo>
                    <a:pt x="3669709" y="367194"/>
                  </a:lnTo>
                  <a:lnTo>
                    <a:pt x="3681546" y="367194"/>
                  </a:lnTo>
                  <a:lnTo>
                    <a:pt x="3693384" y="367194"/>
                  </a:lnTo>
                  <a:lnTo>
                    <a:pt x="3705222" y="367194"/>
                  </a:lnTo>
                  <a:lnTo>
                    <a:pt x="3717060" y="367194"/>
                  </a:lnTo>
                  <a:lnTo>
                    <a:pt x="3728897" y="367194"/>
                  </a:lnTo>
                  <a:lnTo>
                    <a:pt x="3740735" y="367194"/>
                  </a:lnTo>
                  <a:lnTo>
                    <a:pt x="3752573" y="367194"/>
                  </a:lnTo>
                  <a:lnTo>
                    <a:pt x="3764411" y="367194"/>
                  </a:lnTo>
                  <a:lnTo>
                    <a:pt x="3776248" y="367194"/>
                  </a:lnTo>
                  <a:lnTo>
                    <a:pt x="3788086" y="367194"/>
                  </a:lnTo>
                  <a:lnTo>
                    <a:pt x="3799924" y="367194"/>
                  </a:lnTo>
                  <a:lnTo>
                    <a:pt x="3811762" y="367194"/>
                  </a:lnTo>
                  <a:lnTo>
                    <a:pt x="3823600" y="367194"/>
                  </a:lnTo>
                  <a:lnTo>
                    <a:pt x="3835437" y="367194"/>
                  </a:lnTo>
                  <a:lnTo>
                    <a:pt x="3847275" y="367194"/>
                  </a:lnTo>
                  <a:lnTo>
                    <a:pt x="3859113" y="367194"/>
                  </a:lnTo>
                  <a:lnTo>
                    <a:pt x="3870951" y="367194"/>
                  </a:lnTo>
                  <a:lnTo>
                    <a:pt x="3882788" y="367194"/>
                  </a:lnTo>
                  <a:lnTo>
                    <a:pt x="3894626" y="367194"/>
                  </a:lnTo>
                  <a:lnTo>
                    <a:pt x="3906464" y="367194"/>
                  </a:lnTo>
                  <a:lnTo>
                    <a:pt x="3918302" y="367194"/>
                  </a:lnTo>
                  <a:lnTo>
                    <a:pt x="3930139" y="367194"/>
                  </a:lnTo>
                  <a:lnTo>
                    <a:pt x="3941977" y="367194"/>
                  </a:lnTo>
                  <a:lnTo>
                    <a:pt x="3953815" y="367194"/>
                  </a:lnTo>
                  <a:lnTo>
                    <a:pt x="3965653" y="367194"/>
                  </a:lnTo>
                  <a:lnTo>
                    <a:pt x="3977491" y="367194"/>
                  </a:lnTo>
                  <a:lnTo>
                    <a:pt x="3989328" y="367194"/>
                  </a:lnTo>
                  <a:lnTo>
                    <a:pt x="4001166" y="367194"/>
                  </a:lnTo>
                  <a:lnTo>
                    <a:pt x="4013004" y="367194"/>
                  </a:lnTo>
                  <a:lnTo>
                    <a:pt x="4024842" y="367194"/>
                  </a:lnTo>
                  <a:lnTo>
                    <a:pt x="4036679" y="367194"/>
                  </a:lnTo>
                  <a:lnTo>
                    <a:pt x="4048517" y="367194"/>
                  </a:lnTo>
                  <a:lnTo>
                    <a:pt x="4060355" y="367194"/>
                  </a:lnTo>
                  <a:lnTo>
                    <a:pt x="4072193" y="367194"/>
                  </a:lnTo>
                  <a:lnTo>
                    <a:pt x="4084031" y="367194"/>
                  </a:lnTo>
                  <a:lnTo>
                    <a:pt x="4095868" y="367194"/>
                  </a:lnTo>
                  <a:lnTo>
                    <a:pt x="4107706" y="367194"/>
                  </a:lnTo>
                  <a:lnTo>
                    <a:pt x="4119544" y="367194"/>
                  </a:lnTo>
                  <a:lnTo>
                    <a:pt x="4131382" y="367194"/>
                  </a:lnTo>
                  <a:lnTo>
                    <a:pt x="4143219" y="367194"/>
                  </a:lnTo>
                  <a:lnTo>
                    <a:pt x="4155057" y="367194"/>
                  </a:lnTo>
                  <a:lnTo>
                    <a:pt x="4166895" y="367194"/>
                  </a:lnTo>
                  <a:lnTo>
                    <a:pt x="4178733" y="367194"/>
                  </a:lnTo>
                  <a:lnTo>
                    <a:pt x="4190570" y="367194"/>
                  </a:lnTo>
                  <a:lnTo>
                    <a:pt x="4202408" y="367194"/>
                  </a:lnTo>
                  <a:lnTo>
                    <a:pt x="4214246" y="367194"/>
                  </a:lnTo>
                  <a:lnTo>
                    <a:pt x="4226084" y="367194"/>
                  </a:lnTo>
                  <a:lnTo>
                    <a:pt x="4237922" y="367194"/>
                  </a:lnTo>
                  <a:lnTo>
                    <a:pt x="4249759" y="367194"/>
                  </a:lnTo>
                  <a:lnTo>
                    <a:pt x="4261597" y="367194"/>
                  </a:lnTo>
                  <a:lnTo>
                    <a:pt x="4273435" y="367194"/>
                  </a:lnTo>
                  <a:lnTo>
                    <a:pt x="4285273" y="367194"/>
                  </a:lnTo>
                  <a:lnTo>
                    <a:pt x="4297110" y="367194"/>
                  </a:lnTo>
                  <a:lnTo>
                    <a:pt x="4308948" y="367194"/>
                  </a:lnTo>
                  <a:lnTo>
                    <a:pt x="4320786" y="367194"/>
                  </a:lnTo>
                  <a:lnTo>
                    <a:pt x="4332624" y="367194"/>
                  </a:lnTo>
                  <a:lnTo>
                    <a:pt x="4344461" y="367194"/>
                  </a:lnTo>
                  <a:lnTo>
                    <a:pt x="4356299" y="367194"/>
                  </a:lnTo>
                  <a:lnTo>
                    <a:pt x="4368137" y="367194"/>
                  </a:lnTo>
                  <a:lnTo>
                    <a:pt x="4379975" y="367194"/>
                  </a:lnTo>
                  <a:lnTo>
                    <a:pt x="4391813" y="367194"/>
                  </a:lnTo>
                  <a:lnTo>
                    <a:pt x="4403650" y="367194"/>
                  </a:lnTo>
                  <a:lnTo>
                    <a:pt x="4415488" y="367194"/>
                  </a:lnTo>
                  <a:lnTo>
                    <a:pt x="4427326" y="367194"/>
                  </a:lnTo>
                  <a:lnTo>
                    <a:pt x="4439164" y="367194"/>
                  </a:lnTo>
                  <a:lnTo>
                    <a:pt x="4451001" y="367194"/>
                  </a:lnTo>
                  <a:lnTo>
                    <a:pt x="4462839" y="367194"/>
                  </a:lnTo>
                  <a:lnTo>
                    <a:pt x="4474677" y="367194"/>
                  </a:lnTo>
                  <a:lnTo>
                    <a:pt x="4486515" y="367194"/>
                  </a:lnTo>
                  <a:lnTo>
                    <a:pt x="4498352" y="367194"/>
                  </a:lnTo>
                  <a:lnTo>
                    <a:pt x="4510190" y="367194"/>
                  </a:lnTo>
                  <a:lnTo>
                    <a:pt x="4522028" y="367194"/>
                  </a:lnTo>
                  <a:lnTo>
                    <a:pt x="4533866" y="367194"/>
                  </a:lnTo>
                  <a:lnTo>
                    <a:pt x="4545704" y="367194"/>
                  </a:lnTo>
                  <a:lnTo>
                    <a:pt x="4557541" y="367194"/>
                  </a:lnTo>
                  <a:lnTo>
                    <a:pt x="4569379" y="367194"/>
                  </a:lnTo>
                  <a:lnTo>
                    <a:pt x="4581217" y="367194"/>
                  </a:lnTo>
                  <a:lnTo>
                    <a:pt x="4593055" y="367194"/>
                  </a:lnTo>
                  <a:lnTo>
                    <a:pt x="4604892" y="367194"/>
                  </a:lnTo>
                  <a:lnTo>
                    <a:pt x="4616730" y="367194"/>
                  </a:lnTo>
                  <a:lnTo>
                    <a:pt x="4628568" y="367194"/>
                  </a:lnTo>
                  <a:lnTo>
                    <a:pt x="4640406" y="367194"/>
                  </a:lnTo>
                  <a:lnTo>
                    <a:pt x="4652244" y="367194"/>
                  </a:lnTo>
                  <a:lnTo>
                    <a:pt x="4664081" y="367194"/>
                  </a:lnTo>
                  <a:lnTo>
                    <a:pt x="4675919" y="367194"/>
                  </a:lnTo>
                  <a:lnTo>
                    <a:pt x="4687757" y="367194"/>
                  </a:lnTo>
                </a:path>
              </a:pathLst>
            </a:custGeom>
            <a:ln w="40651" cap="flat">
              <a:solidFill>
                <a:srgbClr val="E8E8E8">
                  <a:alpha val="100000"/>
                </a:srgbClr>
              </a:solidFill>
              <a:prstDash val="solid"/>
              <a:round/>
            </a:ln>
          </p:spPr>
          <p:txBody>
            <a:bodyPr/>
            <a:lstStyle/>
            <a:p/>
          </p:txBody>
        </p:sp>
        <p:sp>
          <p:nvSpPr>
            <p:cNvPr id="83" name="pl83"/>
            <p:cNvSpPr/>
            <p:nvPr/>
          </p:nvSpPr>
          <p:spPr>
            <a:xfrm>
              <a:off x="2482252" y="2863916"/>
              <a:ext cx="4687757" cy="244809"/>
            </a:xfrm>
            <a:custGeom>
              <a:avLst/>
              <a:pathLst>
                <a:path w="4687757" h="244809">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25"/>
                  </a:lnTo>
                  <a:lnTo>
                    <a:pt x="1183777" y="122432"/>
                  </a:lnTo>
                  <a:lnTo>
                    <a:pt x="1195614" y="122441"/>
                  </a:lnTo>
                  <a:lnTo>
                    <a:pt x="1207452" y="122451"/>
                  </a:lnTo>
                  <a:lnTo>
                    <a:pt x="1219290" y="122462"/>
                  </a:lnTo>
                  <a:lnTo>
                    <a:pt x="1231128" y="122476"/>
                  </a:lnTo>
                  <a:lnTo>
                    <a:pt x="1242965" y="122492"/>
                  </a:lnTo>
                  <a:lnTo>
                    <a:pt x="1254803" y="122511"/>
                  </a:lnTo>
                  <a:lnTo>
                    <a:pt x="1266641" y="122533"/>
                  </a:lnTo>
                  <a:lnTo>
                    <a:pt x="1278479" y="122560"/>
                  </a:lnTo>
                  <a:lnTo>
                    <a:pt x="1290317" y="122590"/>
                  </a:lnTo>
                  <a:lnTo>
                    <a:pt x="1302154" y="122626"/>
                  </a:lnTo>
                  <a:lnTo>
                    <a:pt x="1313992" y="122669"/>
                  </a:lnTo>
                  <a:lnTo>
                    <a:pt x="1325830" y="122719"/>
                  </a:lnTo>
                  <a:lnTo>
                    <a:pt x="1337668" y="122777"/>
                  </a:lnTo>
                  <a:lnTo>
                    <a:pt x="1349505" y="122846"/>
                  </a:lnTo>
                  <a:lnTo>
                    <a:pt x="1361343" y="122927"/>
                  </a:lnTo>
                  <a:lnTo>
                    <a:pt x="1373181" y="123021"/>
                  </a:lnTo>
                  <a:lnTo>
                    <a:pt x="1385019" y="123132"/>
                  </a:lnTo>
                  <a:lnTo>
                    <a:pt x="1396856" y="123263"/>
                  </a:lnTo>
                  <a:lnTo>
                    <a:pt x="1408694" y="123416"/>
                  </a:lnTo>
                  <a:lnTo>
                    <a:pt x="1420532" y="123595"/>
                  </a:lnTo>
                  <a:lnTo>
                    <a:pt x="1432370" y="123805"/>
                  </a:lnTo>
                  <a:lnTo>
                    <a:pt x="1444208" y="124051"/>
                  </a:lnTo>
                  <a:lnTo>
                    <a:pt x="1456045" y="124338"/>
                  </a:lnTo>
                  <a:lnTo>
                    <a:pt x="1467883" y="124675"/>
                  </a:lnTo>
                  <a:lnTo>
                    <a:pt x="1479721" y="125068"/>
                  </a:lnTo>
                  <a:lnTo>
                    <a:pt x="1491559" y="125527"/>
                  </a:lnTo>
                  <a:lnTo>
                    <a:pt x="1503396" y="126061"/>
                  </a:lnTo>
                  <a:lnTo>
                    <a:pt x="1515234" y="126684"/>
                  </a:lnTo>
                  <a:lnTo>
                    <a:pt x="1527072" y="127407"/>
                  </a:lnTo>
                  <a:lnTo>
                    <a:pt x="1538910" y="128246"/>
                  </a:lnTo>
                  <a:lnTo>
                    <a:pt x="1550748" y="129217"/>
                  </a:lnTo>
                  <a:lnTo>
                    <a:pt x="1562585" y="130338"/>
                  </a:lnTo>
                  <a:lnTo>
                    <a:pt x="1574423" y="131628"/>
                  </a:lnTo>
                  <a:lnTo>
                    <a:pt x="1586261" y="133107"/>
                  </a:lnTo>
                  <a:lnTo>
                    <a:pt x="1598099" y="134797"/>
                  </a:lnTo>
                  <a:lnTo>
                    <a:pt x="1609936" y="136720"/>
                  </a:lnTo>
                  <a:lnTo>
                    <a:pt x="1621774" y="138895"/>
                  </a:lnTo>
                  <a:lnTo>
                    <a:pt x="1633612" y="141343"/>
                  </a:lnTo>
                  <a:lnTo>
                    <a:pt x="1645450" y="144079"/>
                  </a:lnTo>
                  <a:lnTo>
                    <a:pt x="1657287" y="147116"/>
                  </a:lnTo>
                  <a:lnTo>
                    <a:pt x="1669125" y="150459"/>
                  </a:lnTo>
                  <a:lnTo>
                    <a:pt x="1680963" y="154108"/>
                  </a:lnTo>
                  <a:lnTo>
                    <a:pt x="1692801" y="158051"/>
                  </a:lnTo>
                  <a:lnTo>
                    <a:pt x="1704639" y="162269"/>
                  </a:lnTo>
                  <a:lnTo>
                    <a:pt x="1716476" y="166731"/>
                  </a:lnTo>
                  <a:lnTo>
                    <a:pt x="1728314" y="171396"/>
                  </a:lnTo>
                  <a:lnTo>
                    <a:pt x="1740152" y="176213"/>
                  </a:lnTo>
                  <a:lnTo>
                    <a:pt x="1751990" y="181125"/>
                  </a:lnTo>
                  <a:lnTo>
                    <a:pt x="1763827" y="186068"/>
                  </a:lnTo>
                  <a:lnTo>
                    <a:pt x="1775665" y="190980"/>
                  </a:lnTo>
                  <a:lnTo>
                    <a:pt x="1787503" y="195797"/>
                  </a:lnTo>
                  <a:lnTo>
                    <a:pt x="1799341" y="200462"/>
                  </a:lnTo>
                  <a:lnTo>
                    <a:pt x="1811178" y="204924"/>
                  </a:lnTo>
                  <a:lnTo>
                    <a:pt x="1823016" y="209142"/>
                  </a:lnTo>
                  <a:lnTo>
                    <a:pt x="1834854" y="213085"/>
                  </a:lnTo>
                  <a:lnTo>
                    <a:pt x="1846692" y="216734"/>
                  </a:lnTo>
                  <a:lnTo>
                    <a:pt x="1858530" y="220077"/>
                  </a:lnTo>
                  <a:lnTo>
                    <a:pt x="1870367" y="223114"/>
                  </a:lnTo>
                  <a:lnTo>
                    <a:pt x="1882205" y="225850"/>
                  </a:lnTo>
                  <a:lnTo>
                    <a:pt x="1894043" y="228298"/>
                  </a:lnTo>
                  <a:lnTo>
                    <a:pt x="1905881" y="230474"/>
                  </a:lnTo>
                  <a:lnTo>
                    <a:pt x="1917718" y="232396"/>
                  </a:lnTo>
                  <a:lnTo>
                    <a:pt x="1929556" y="234086"/>
                  </a:lnTo>
                  <a:lnTo>
                    <a:pt x="1941394" y="235566"/>
                  </a:lnTo>
                  <a:lnTo>
                    <a:pt x="1953232" y="236855"/>
                  </a:lnTo>
                  <a:lnTo>
                    <a:pt x="1965069" y="237976"/>
                  </a:lnTo>
                  <a:lnTo>
                    <a:pt x="1976907" y="238947"/>
                  </a:lnTo>
                  <a:lnTo>
                    <a:pt x="1988745" y="239786"/>
                  </a:lnTo>
                  <a:lnTo>
                    <a:pt x="2000583" y="240509"/>
                  </a:lnTo>
                  <a:lnTo>
                    <a:pt x="2012421" y="241132"/>
                  </a:lnTo>
                  <a:lnTo>
                    <a:pt x="2024258" y="241666"/>
                  </a:lnTo>
                  <a:lnTo>
                    <a:pt x="2036096" y="242125"/>
                  </a:lnTo>
                  <a:lnTo>
                    <a:pt x="2047934" y="242518"/>
                  </a:lnTo>
                  <a:lnTo>
                    <a:pt x="2059772" y="242855"/>
                  </a:lnTo>
                  <a:lnTo>
                    <a:pt x="2071609" y="243142"/>
                  </a:lnTo>
                  <a:lnTo>
                    <a:pt x="2083447" y="243388"/>
                  </a:lnTo>
                  <a:lnTo>
                    <a:pt x="2095285" y="243598"/>
                  </a:lnTo>
                  <a:lnTo>
                    <a:pt x="2107123" y="243777"/>
                  </a:lnTo>
                  <a:lnTo>
                    <a:pt x="2118961" y="243930"/>
                  </a:lnTo>
                  <a:lnTo>
                    <a:pt x="2130798" y="244061"/>
                  </a:lnTo>
                  <a:lnTo>
                    <a:pt x="2142636" y="244172"/>
                  </a:lnTo>
                  <a:lnTo>
                    <a:pt x="2154474" y="244267"/>
                  </a:lnTo>
                  <a:lnTo>
                    <a:pt x="2166312" y="244347"/>
                  </a:lnTo>
                  <a:lnTo>
                    <a:pt x="2178149" y="244416"/>
                  </a:lnTo>
                  <a:lnTo>
                    <a:pt x="2189987" y="244475"/>
                  </a:lnTo>
                  <a:lnTo>
                    <a:pt x="2201825" y="244524"/>
                  </a:lnTo>
                  <a:lnTo>
                    <a:pt x="2213663" y="244567"/>
                  </a:lnTo>
                  <a:lnTo>
                    <a:pt x="2225500" y="244603"/>
                  </a:lnTo>
                  <a:lnTo>
                    <a:pt x="2237338" y="244634"/>
                  </a:lnTo>
                  <a:lnTo>
                    <a:pt x="2249176" y="244660"/>
                  </a:lnTo>
                  <a:lnTo>
                    <a:pt x="2261014" y="244682"/>
                  </a:lnTo>
                  <a:lnTo>
                    <a:pt x="2272852" y="244701"/>
                  </a:lnTo>
                  <a:lnTo>
                    <a:pt x="2284689" y="244717"/>
                  </a:lnTo>
                  <a:lnTo>
                    <a:pt x="2296527" y="244731"/>
                  </a:lnTo>
                  <a:lnTo>
                    <a:pt x="2308365" y="244743"/>
                  </a:lnTo>
                  <a:lnTo>
                    <a:pt x="2320203" y="244753"/>
                  </a:lnTo>
                  <a:lnTo>
                    <a:pt x="2332040" y="244761"/>
                  </a:lnTo>
                  <a:lnTo>
                    <a:pt x="2343878" y="244768"/>
                  </a:lnTo>
                  <a:lnTo>
                    <a:pt x="2343878" y="244809"/>
                  </a:lnTo>
                  <a:lnTo>
                    <a:pt x="2355716" y="244809"/>
                  </a:lnTo>
                  <a:lnTo>
                    <a:pt x="2367554" y="244809"/>
                  </a:lnTo>
                  <a:lnTo>
                    <a:pt x="2379391" y="244809"/>
                  </a:lnTo>
                  <a:lnTo>
                    <a:pt x="2391229" y="244809"/>
                  </a:lnTo>
                  <a:lnTo>
                    <a:pt x="2403067" y="244809"/>
                  </a:lnTo>
                  <a:lnTo>
                    <a:pt x="2414905" y="244809"/>
                  </a:lnTo>
                  <a:lnTo>
                    <a:pt x="2426743" y="244809"/>
                  </a:lnTo>
                  <a:lnTo>
                    <a:pt x="2438580" y="244809"/>
                  </a:lnTo>
                  <a:lnTo>
                    <a:pt x="2450418" y="244809"/>
                  </a:lnTo>
                  <a:lnTo>
                    <a:pt x="2462256" y="244809"/>
                  </a:lnTo>
                  <a:lnTo>
                    <a:pt x="2474094" y="244809"/>
                  </a:lnTo>
                  <a:lnTo>
                    <a:pt x="2485931" y="244809"/>
                  </a:lnTo>
                  <a:lnTo>
                    <a:pt x="2497769" y="244809"/>
                  </a:lnTo>
                  <a:lnTo>
                    <a:pt x="2509607" y="244809"/>
                  </a:lnTo>
                  <a:lnTo>
                    <a:pt x="2521445" y="244809"/>
                  </a:lnTo>
                  <a:lnTo>
                    <a:pt x="2533283" y="244809"/>
                  </a:lnTo>
                  <a:lnTo>
                    <a:pt x="2545120" y="244809"/>
                  </a:lnTo>
                  <a:lnTo>
                    <a:pt x="2556958" y="244809"/>
                  </a:lnTo>
                  <a:lnTo>
                    <a:pt x="2568796" y="244809"/>
                  </a:lnTo>
                  <a:lnTo>
                    <a:pt x="2580634" y="244809"/>
                  </a:lnTo>
                  <a:lnTo>
                    <a:pt x="2592471" y="244809"/>
                  </a:lnTo>
                  <a:lnTo>
                    <a:pt x="2604309" y="244809"/>
                  </a:lnTo>
                  <a:lnTo>
                    <a:pt x="2616147" y="244809"/>
                  </a:lnTo>
                  <a:lnTo>
                    <a:pt x="2627985" y="244809"/>
                  </a:lnTo>
                  <a:lnTo>
                    <a:pt x="2639822" y="244809"/>
                  </a:lnTo>
                  <a:lnTo>
                    <a:pt x="2651660" y="244809"/>
                  </a:lnTo>
                  <a:lnTo>
                    <a:pt x="2663498" y="244809"/>
                  </a:lnTo>
                  <a:lnTo>
                    <a:pt x="2675336" y="244809"/>
                  </a:lnTo>
                  <a:lnTo>
                    <a:pt x="2687174" y="244809"/>
                  </a:lnTo>
                  <a:lnTo>
                    <a:pt x="2699011" y="244809"/>
                  </a:lnTo>
                  <a:lnTo>
                    <a:pt x="2710849" y="244809"/>
                  </a:lnTo>
                  <a:lnTo>
                    <a:pt x="2722687" y="244809"/>
                  </a:lnTo>
                  <a:lnTo>
                    <a:pt x="2734525" y="244809"/>
                  </a:lnTo>
                  <a:lnTo>
                    <a:pt x="2746362" y="244809"/>
                  </a:lnTo>
                  <a:lnTo>
                    <a:pt x="2758200" y="244809"/>
                  </a:lnTo>
                  <a:lnTo>
                    <a:pt x="2770038" y="244809"/>
                  </a:lnTo>
                  <a:lnTo>
                    <a:pt x="2781876" y="244809"/>
                  </a:lnTo>
                  <a:lnTo>
                    <a:pt x="2793713" y="244809"/>
                  </a:lnTo>
                  <a:lnTo>
                    <a:pt x="2805551" y="244809"/>
                  </a:lnTo>
                  <a:lnTo>
                    <a:pt x="2817389" y="244809"/>
                  </a:lnTo>
                  <a:lnTo>
                    <a:pt x="2829227" y="244809"/>
                  </a:lnTo>
                  <a:lnTo>
                    <a:pt x="2841065" y="244809"/>
                  </a:lnTo>
                  <a:lnTo>
                    <a:pt x="2852902" y="244809"/>
                  </a:lnTo>
                  <a:lnTo>
                    <a:pt x="2864740" y="244809"/>
                  </a:lnTo>
                  <a:lnTo>
                    <a:pt x="2876578" y="244809"/>
                  </a:lnTo>
                  <a:lnTo>
                    <a:pt x="2888416" y="244809"/>
                  </a:lnTo>
                  <a:lnTo>
                    <a:pt x="2900253" y="244809"/>
                  </a:lnTo>
                  <a:lnTo>
                    <a:pt x="2912091" y="244809"/>
                  </a:lnTo>
                  <a:lnTo>
                    <a:pt x="2923929" y="244809"/>
                  </a:lnTo>
                  <a:lnTo>
                    <a:pt x="2935767" y="244809"/>
                  </a:lnTo>
                  <a:lnTo>
                    <a:pt x="2947604" y="244809"/>
                  </a:lnTo>
                  <a:lnTo>
                    <a:pt x="2959442" y="244809"/>
                  </a:lnTo>
                  <a:lnTo>
                    <a:pt x="2971280" y="244809"/>
                  </a:lnTo>
                  <a:lnTo>
                    <a:pt x="2983118" y="244809"/>
                  </a:lnTo>
                  <a:lnTo>
                    <a:pt x="2994956" y="244809"/>
                  </a:lnTo>
                  <a:lnTo>
                    <a:pt x="3006793" y="244809"/>
                  </a:lnTo>
                  <a:lnTo>
                    <a:pt x="3018631" y="244809"/>
                  </a:lnTo>
                  <a:lnTo>
                    <a:pt x="3030469" y="244809"/>
                  </a:lnTo>
                  <a:lnTo>
                    <a:pt x="3042307" y="244809"/>
                  </a:lnTo>
                  <a:lnTo>
                    <a:pt x="3054144" y="244809"/>
                  </a:lnTo>
                  <a:lnTo>
                    <a:pt x="3065982" y="244809"/>
                  </a:lnTo>
                  <a:lnTo>
                    <a:pt x="3077820" y="244809"/>
                  </a:lnTo>
                  <a:lnTo>
                    <a:pt x="3089658" y="244809"/>
                  </a:lnTo>
                  <a:lnTo>
                    <a:pt x="3101496" y="244809"/>
                  </a:lnTo>
                  <a:lnTo>
                    <a:pt x="3113333" y="244809"/>
                  </a:lnTo>
                  <a:lnTo>
                    <a:pt x="3125171" y="244809"/>
                  </a:lnTo>
                  <a:lnTo>
                    <a:pt x="3137009" y="244809"/>
                  </a:lnTo>
                  <a:lnTo>
                    <a:pt x="3148847" y="244809"/>
                  </a:lnTo>
                  <a:lnTo>
                    <a:pt x="3160684" y="244809"/>
                  </a:lnTo>
                  <a:lnTo>
                    <a:pt x="3172522" y="244809"/>
                  </a:lnTo>
                  <a:lnTo>
                    <a:pt x="3184360" y="244809"/>
                  </a:lnTo>
                  <a:lnTo>
                    <a:pt x="3196198" y="244809"/>
                  </a:lnTo>
                  <a:lnTo>
                    <a:pt x="3208035" y="244809"/>
                  </a:lnTo>
                  <a:lnTo>
                    <a:pt x="3219873" y="244809"/>
                  </a:lnTo>
                  <a:lnTo>
                    <a:pt x="3231711" y="244809"/>
                  </a:lnTo>
                  <a:lnTo>
                    <a:pt x="3243549" y="244809"/>
                  </a:lnTo>
                  <a:lnTo>
                    <a:pt x="3255387" y="244809"/>
                  </a:lnTo>
                  <a:lnTo>
                    <a:pt x="3267224" y="244809"/>
                  </a:lnTo>
                  <a:lnTo>
                    <a:pt x="3279062" y="244809"/>
                  </a:lnTo>
                  <a:lnTo>
                    <a:pt x="3290900" y="244809"/>
                  </a:lnTo>
                  <a:lnTo>
                    <a:pt x="3302738" y="244809"/>
                  </a:lnTo>
                  <a:lnTo>
                    <a:pt x="3314575" y="244809"/>
                  </a:lnTo>
                  <a:lnTo>
                    <a:pt x="3326413" y="244809"/>
                  </a:lnTo>
                  <a:lnTo>
                    <a:pt x="3338251" y="244809"/>
                  </a:lnTo>
                  <a:lnTo>
                    <a:pt x="3350089" y="244809"/>
                  </a:lnTo>
                  <a:lnTo>
                    <a:pt x="3361926" y="244809"/>
                  </a:lnTo>
                  <a:lnTo>
                    <a:pt x="3373764" y="244809"/>
                  </a:lnTo>
                  <a:lnTo>
                    <a:pt x="3385602" y="244809"/>
                  </a:lnTo>
                  <a:lnTo>
                    <a:pt x="3397440" y="244809"/>
                  </a:lnTo>
                  <a:lnTo>
                    <a:pt x="3409278" y="244809"/>
                  </a:lnTo>
                  <a:lnTo>
                    <a:pt x="3421115" y="244809"/>
                  </a:lnTo>
                  <a:lnTo>
                    <a:pt x="3432953" y="244809"/>
                  </a:lnTo>
                  <a:lnTo>
                    <a:pt x="3444791" y="244809"/>
                  </a:lnTo>
                  <a:lnTo>
                    <a:pt x="3456629" y="244809"/>
                  </a:lnTo>
                  <a:lnTo>
                    <a:pt x="3468466" y="244809"/>
                  </a:lnTo>
                  <a:lnTo>
                    <a:pt x="3480304" y="244809"/>
                  </a:lnTo>
                  <a:lnTo>
                    <a:pt x="3492142" y="244809"/>
                  </a:lnTo>
                  <a:lnTo>
                    <a:pt x="3503980" y="244809"/>
                  </a:lnTo>
                  <a:lnTo>
                    <a:pt x="3515818" y="244809"/>
                  </a:lnTo>
                  <a:lnTo>
                    <a:pt x="3515818" y="244809"/>
                  </a:lnTo>
                  <a:lnTo>
                    <a:pt x="3527655" y="244809"/>
                  </a:lnTo>
                  <a:lnTo>
                    <a:pt x="3539493" y="244809"/>
                  </a:lnTo>
                  <a:lnTo>
                    <a:pt x="3551331" y="244809"/>
                  </a:lnTo>
                  <a:lnTo>
                    <a:pt x="3563169" y="244809"/>
                  </a:lnTo>
                  <a:lnTo>
                    <a:pt x="3575006" y="244809"/>
                  </a:lnTo>
                  <a:lnTo>
                    <a:pt x="3586844" y="244809"/>
                  </a:lnTo>
                  <a:lnTo>
                    <a:pt x="3598682" y="244809"/>
                  </a:lnTo>
                  <a:lnTo>
                    <a:pt x="3610520" y="244809"/>
                  </a:lnTo>
                  <a:lnTo>
                    <a:pt x="3622357" y="244809"/>
                  </a:lnTo>
                  <a:lnTo>
                    <a:pt x="3634195" y="244809"/>
                  </a:lnTo>
                  <a:lnTo>
                    <a:pt x="3646033" y="244809"/>
                  </a:lnTo>
                  <a:lnTo>
                    <a:pt x="3657871" y="244809"/>
                  </a:lnTo>
                  <a:lnTo>
                    <a:pt x="3669709" y="244809"/>
                  </a:lnTo>
                  <a:lnTo>
                    <a:pt x="3681546" y="244809"/>
                  </a:lnTo>
                  <a:lnTo>
                    <a:pt x="3693384" y="244809"/>
                  </a:lnTo>
                  <a:lnTo>
                    <a:pt x="3705222" y="244809"/>
                  </a:lnTo>
                  <a:lnTo>
                    <a:pt x="3717060" y="244809"/>
                  </a:lnTo>
                  <a:lnTo>
                    <a:pt x="3728897" y="244809"/>
                  </a:lnTo>
                  <a:lnTo>
                    <a:pt x="3740735" y="244809"/>
                  </a:lnTo>
                  <a:lnTo>
                    <a:pt x="3752573" y="244809"/>
                  </a:lnTo>
                  <a:lnTo>
                    <a:pt x="3764411" y="244809"/>
                  </a:lnTo>
                  <a:lnTo>
                    <a:pt x="3776248" y="244809"/>
                  </a:lnTo>
                  <a:lnTo>
                    <a:pt x="3788086" y="244809"/>
                  </a:lnTo>
                  <a:lnTo>
                    <a:pt x="3799924" y="244809"/>
                  </a:lnTo>
                  <a:lnTo>
                    <a:pt x="3811762" y="244809"/>
                  </a:lnTo>
                  <a:lnTo>
                    <a:pt x="3823600" y="244809"/>
                  </a:lnTo>
                  <a:lnTo>
                    <a:pt x="3835437" y="244809"/>
                  </a:lnTo>
                  <a:lnTo>
                    <a:pt x="3847275" y="244809"/>
                  </a:lnTo>
                  <a:lnTo>
                    <a:pt x="3859113" y="244809"/>
                  </a:lnTo>
                  <a:lnTo>
                    <a:pt x="3870951" y="244809"/>
                  </a:lnTo>
                  <a:lnTo>
                    <a:pt x="3882788" y="244809"/>
                  </a:lnTo>
                  <a:lnTo>
                    <a:pt x="3894626" y="244809"/>
                  </a:lnTo>
                  <a:lnTo>
                    <a:pt x="3906464" y="244809"/>
                  </a:lnTo>
                  <a:lnTo>
                    <a:pt x="3918302" y="244809"/>
                  </a:lnTo>
                  <a:lnTo>
                    <a:pt x="3930139" y="244809"/>
                  </a:lnTo>
                  <a:lnTo>
                    <a:pt x="3941977" y="244809"/>
                  </a:lnTo>
                  <a:lnTo>
                    <a:pt x="3953815" y="244809"/>
                  </a:lnTo>
                  <a:lnTo>
                    <a:pt x="3965653" y="244809"/>
                  </a:lnTo>
                  <a:lnTo>
                    <a:pt x="3977491" y="244809"/>
                  </a:lnTo>
                  <a:lnTo>
                    <a:pt x="3989328" y="244809"/>
                  </a:lnTo>
                  <a:lnTo>
                    <a:pt x="4001166" y="244809"/>
                  </a:lnTo>
                  <a:lnTo>
                    <a:pt x="4013004" y="244809"/>
                  </a:lnTo>
                  <a:lnTo>
                    <a:pt x="4024842" y="244809"/>
                  </a:lnTo>
                  <a:lnTo>
                    <a:pt x="4036679" y="244809"/>
                  </a:lnTo>
                  <a:lnTo>
                    <a:pt x="4048517" y="244809"/>
                  </a:lnTo>
                  <a:lnTo>
                    <a:pt x="4060355" y="244809"/>
                  </a:lnTo>
                  <a:lnTo>
                    <a:pt x="4072193" y="244809"/>
                  </a:lnTo>
                  <a:lnTo>
                    <a:pt x="4084031" y="244809"/>
                  </a:lnTo>
                  <a:lnTo>
                    <a:pt x="4095868" y="244809"/>
                  </a:lnTo>
                  <a:lnTo>
                    <a:pt x="4107706" y="244809"/>
                  </a:lnTo>
                  <a:lnTo>
                    <a:pt x="4119544" y="244809"/>
                  </a:lnTo>
                  <a:lnTo>
                    <a:pt x="4131382" y="244809"/>
                  </a:lnTo>
                  <a:lnTo>
                    <a:pt x="4143219" y="244809"/>
                  </a:lnTo>
                  <a:lnTo>
                    <a:pt x="4155057" y="244809"/>
                  </a:lnTo>
                  <a:lnTo>
                    <a:pt x="4166895" y="244809"/>
                  </a:lnTo>
                  <a:lnTo>
                    <a:pt x="4178733" y="244809"/>
                  </a:lnTo>
                  <a:lnTo>
                    <a:pt x="4190570" y="244809"/>
                  </a:lnTo>
                  <a:lnTo>
                    <a:pt x="4202408" y="244809"/>
                  </a:lnTo>
                  <a:lnTo>
                    <a:pt x="4214246" y="244809"/>
                  </a:lnTo>
                  <a:lnTo>
                    <a:pt x="4226084" y="244809"/>
                  </a:lnTo>
                  <a:lnTo>
                    <a:pt x="4237922" y="244809"/>
                  </a:lnTo>
                  <a:lnTo>
                    <a:pt x="4249759" y="244809"/>
                  </a:lnTo>
                  <a:lnTo>
                    <a:pt x="4261597" y="244809"/>
                  </a:lnTo>
                  <a:lnTo>
                    <a:pt x="4273435" y="244809"/>
                  </a:lnTo>
                  <a:lnTo>
                    <a:pt x="4285273" y="244809"/>
                  </a:lnTo>
                  <a:lnTo>
                    <a:pt x="4297110" y="244809"/>
                  </a:lnTo>
                  <a:lnTo>
                    <a:pt x="4308948" y="244809"/>
                  </a:lnTo>
                  <a:lnTo>
                    <a:pt x="4320786" y="244809"/>
                  </a:lnTo>
                  <a:lnTo>
                    <a:pt x="4332624" y="244809"/>
                  </a:lnTo>
                  <a:lnTo>
                    <a:pt x="4344461" y="244809"/>
                  </a:lnTo>
                  <a:lnTo>
                    <a:pt x="4356299" y="244809"/>
                  </a:lnTo>
                  <a:lnTo>
                    <a:pt x="4368137" y="244809"/>
                  </a:lnTo>
                  <a:lnTo>
                    <a:pt x="4379975" y="244809"/>
                  </a:lnTo>
                  <a:lnTo>
                    <a:pt x="4391813" y="244809"/>
                  </a:lnTo>
                  <a:lnTo>
                    <a:pt x="4403650" y="244809"/>
                  </a:lnTo>
                  <a:lnTo>
                    <a:pt x="4415488" y="244809"/>
                  </a:lnTo>
                  <a:lnTo>
                    <a:pt x="4427326" y="244809"/>
                  </a:lnTo>
                  <a:lnTo>
                    <a:pt x="4439164" y="244809"/>
                  </a:lnTo>
                  <a:lnTo>
                    <a:pt x="4451001" y="244809"/>
                  </a:lnTo>
                  <a:lnTo>
                    <a:pt x="4462839" y="244809"/>
                  </a:lnTo>
                  <a:lnTo>
                    <a:pt x="4474677" y="244809"/>
                  </a:lnTo>
                  <a:lnTo>
                    <a:pt x="4486515" y="244809"/>
                  </a:lnTo>
                  <a:lnTo>
                    <a:pt x="4498352" y="244809"/>
                  </a:lnTo>
                  <a:lnTo>
                    <a:pt x="4510190" y="244809"/>
                  </a:lnTo>
                  <a:lnTo>
                    <a:pt x="4522028" y="244809"/>
                  </a:lnTo>
                  <a:lnTo>
                    <a:pt x="4533866" y="244809"/>
                  </a:lnTo>
                  <a:lnTo>
                    <a:pt x="4545704" y="244809"/>
                  </a:lnTo>
                  <a:lnTo>
                    <a:pt x="4557541" y="244809"/>
                  </a:lnTo>
                  <a:lnTo>
                    <a:pt x="4569379" y="244809"/>
                  </a:lnTo>
                  <a:lnTo>
                    <a:pt x="4581217" y="244809"/>
                  </a:lnTo>
                  <a:lnTo>
                    <a:pt x="4593055" y="244809"/>
                  </a:lnTo>
                  <a:lnTo>
                    <a:pt x="4604892" y="244809"/>
                  </a:lnTo>
                  <a:lnTo>
                    <a:pt x="4616730" y="244809"/>
                  </a:lnTo>
                  <a:lnTo>
                    <a:pt x="4628568" y="244809"/>
                  </a:lnTo>
                  <a:lnTo>
                    <a:pt x="4640406" y="244809"/>
                  </a:lnTo>
                  <a:lnTo>
                    <a:pt x="4652244" y="244809"/>
                  </a:lnTo>
                  <a:lnTo>
                    <a:pt x="4664081" y="244809"/>
                  </a:lnTo>
                  <a:lnTo>
                    <a:pt x="4675919" y="244809"/>
                  </a:lnTo>
                  <a:lnTo>
                    <a:pt x="4687757" y="244809"/>
                  </a:lnTo>
                </a:path>
              </a:pathLst>
            </a:custGeom>
            <a:ln w="40651" cap="flat">
              <a:solidFill>
                <a:srgbClr val="E8E8E8">
                  <a:alpha val="100000"/>
                </a:srgbClr>
              </a:solidFill>
              <a:prstDash val="solid"/>
              <a:round/>
            </a:ln>
          </p:spPr>
          <p:txBody>
            <a:bodyPr/>
            <a:lstStyle/>
            <a:p/>
          </p:txBody>
        </p:sp>
        <p:sp>
          <p:nvSpPr>
            <p:cNvPr id="84" name="pl84"/>
            <p:cNvSpPr/>
            <p:nvPr/>
          </p:nvSpPr>
          <p:spPr>
            <a:xfrm>
              <a:off x="2482252" y="1027494"/>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85" name="pl85"/>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86" name="pt86"/>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111307"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3595489"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39367"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242354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111307"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121364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3" name="pt103"/>
            <p:cNvSpPr/>
            <p:nvPr/>
          </p:nvSpPr>
          <p:spPr>
            <a:xfrm>
              <a:off x="7111307" y="133606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4" name="pt104"/>
            <p:cNvSpPr/>
            <p:nvPr/>
          </p:nvSpPr>
          <p:spPr>
            <a:xfrm>
              <a:off x="5939367" y="121364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5" name="pt105"/>
            <p:cNvSpPr/>
            <p:nvPr/>
          </p:nvSpPr>
          <p:spPr>
            <a:xfrm>
              <a:off x="4767428" y="121364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6" name="pt106"/>
            <p:cNvSpPr/>
            <p:nvPr/>
          </p:nvSpPr>
          <p:spPr>
            <a:xfrm>
              <a:off x="3595489" y="121364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7" name="pt107"/>
            <p:cNvSpPr/>
            <p:nvPr/>
          </p:nvSpPr>
          <p:spPr>
            <a:xfrm>
              <a:off x="242354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11130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593936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359548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593936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593936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11130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359548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4767428"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111307"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359548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11130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242354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5939367"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242354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4767428"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2423549"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4767428"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3595489"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4767428"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242354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2423549"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359548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3936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3595489"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5939367"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7111307"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7111307"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2423549"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3595489"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5939367"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4767428"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593936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4767428"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2423549"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4767428"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4767428"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4767428"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3595489"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4767428"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593936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242354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4767428"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359548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593936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11130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593936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5939367"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242354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7111307"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4767428"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593936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3595489"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11130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2423549"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359548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242354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4767428"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5939367"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7111307"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3595489"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4767428"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5939367"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7111307"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2423549"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593936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711130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5939367"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593936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4767428"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7111307"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593936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711130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4767428"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2423549"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3595489"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242354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359548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4767428"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711130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3595489"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359548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4767428"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2423549"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242354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359548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4767428"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242354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242354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359548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711130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2423549"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593936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3595489"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4767428"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242354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359548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7111307"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5939367"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4767428"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593936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711130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4767428"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5939367"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7111307"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3595489"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pt235"/>
            <p:cNvSpPr/>
            <p:nvPr/>
          </p:nvSpPr>
          <p:spPr>
            <a:xfrm>
              <a:off x="2423549"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6" name="pt236"/>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7" name="pt237"/>
            <p:cNvSpPr/>
            <p:nvPr/>
          </p:nvSpPr>
          <p:spPr>
            <a:xfrm>
              <a:off x="2423549"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8" name="pt238"/>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9" name="pt239"/>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0" name="pt240"/>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1" name="pt241"/>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2" name="pt242"/>
            <p:cNvSpPr/>
            <p:nvPr/>
          </p:nvSpPr>
          <p:spPr>
            <a:xfrm>
              <a:off x="242354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3" name="pt243"/>
            <p:cNvSpPr/>
            <p:nvPr/>
          </p:nvSpPr>
          <p:spPr>
            <a:xfrm>
              <a:off x="3595489"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4" name="pt244"/>
            <p:cNvSpPr/>
            <p:nvPr/>
          </p:nvSpPr>
          <p:spPr>
            <a:xfrm>
              <a:off x="4767428"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5" name="pt245"/>
            <p:cNvSpPr/>
            <p:nvPr/>
          </p:nvSpPr>
          <p:spPr>
            <a:xfrm>
              <a:off x="5939367"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6" name="pt246"/>
            <p:cNvSpPr/>
            <p:nvPr/>
          </p:nvSpPr>
          <p:spPr>
            <a:xfrm>
              <a:off x="7111307"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7" name="pt247"/>
            <p:cNvSpPr/>
            <p:nvPr/>
          </p:nvSpPr>
          <p:spPr>
            <a:xfrm>
              <a:off x="4767428"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8" name="pt248"/>
            <p:cNvSpPr/>
            <p:nvPr/>
          </p:nvSpPr>
          <p:spPr>
            <a:xfrm>
              <a:off x="4767428"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9" name="pt249"/>
            <p:cNvSpPr/>
            <p:nvPr/>
          </p:nvSpPr>
          <p:spPr>
            <a:xfrm>
              <a:off x="359548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0" name="pt250"/>
            <p:cNvSpPr/>
            <p:nvPr/>
          </p:nvSpPr>
          <p:spPr>
            <a:xfrm>
              <a:off x="3595489"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1" name="pt251"/>
            <p:cNvSpPr/>
            <p:nvPr/>
          </p:nvSpPr>
          <p:spPr>
            <a:xfrm>
              <a:off x="2423549"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2" name="pt252"/>
            <p:cNvSpPr/>
            <p:nvPr/>
          </p:nvSpPr>
          <p:spPr>
            <a:xfrm>
              <a:off x="359548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3" name="pt253"/>
            <p:cNvSpPr/>
            <p:nvPr/>
          </p:nvSpPr>
          <p:spPr>
            <a:xfrm>
              <a:off x="4767428"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4" name="pt254"/>
            <p:cNvSpPr/>
            <p:nvPr/>
          </p:nvSpPr>
          <p:spPr>
            <a:xfrm>
              <a:off x="242354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5" name="pt255"/>
            <p:cNvSpPr/>
            <p:nvPr/>
          </p:nvSpPr>
          <p:spPr>
            <a:xfrm>
              <a:off x="593936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6" name="pt256"/>
            <p:cNvSpPr/>
            <p:nvPr/>
          </p:nvSpPr>
          <p:spPr>
            <a:xfrm>
              <a:off x="5939367"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7" name="pt257"/>
            <p:cNvSpPr/>
            <p:nvPr/>
          </p:nvSpPr>
          <p:spPr>
            <a:xfrm>
              <a:off x="711130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8" name="pt258"/>
            <p:cNvSpPr/>
            <p:nvPr/>
          </p:nvSpPr>
          <p:spPr>
            <a:xfrm>
              <a:off x="7111307"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9" name="pt259"/>
            <p:cNvSpPr/>
            <p:nvPr/>
          </p:nvSpPr>
          <p:spPr>
            <a:xfrm>
              <a:off x="593936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0" name="pt260"/>
            <p:cNvSpPr/>
            <p:nvPr/>
          </p:nvSpPr>
          <p:spPr>
            <a:xfrm>
              <a:off x="711130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1" name="pt261"/>
            <p:cNvSpPr/>
            <p:nvPr/>
          </p:nvSpPr>
          <p:spPr>
            <a:xfrm>
              <a:off x="4767428"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2" name="pt262"/>
            <p:cNvSpPr/>
            <p:nvPr/>
          </p:nvSpPr>
          <p:spPr>
            <a:xfrm>
              <a:off x="593936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3" name="pt263"/>
            <p:cNvSpPr/>
            <p:nvPr/>
          </p:nvSpPr>
          <p:spPr>
            <a:xfrm>
              <a:off x="711130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4" name="pt264"/>
            <p:cNvSpPr/>
            <p:nvPr/>
          </p:nvSpPr>
          <p:spPr>
            <a:xfrm>
              <a:off x="359548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5" name="pt265"/>
            <p:cNvSpPr/>
            <p:nvPr/>
          </p:nvSpPr>
          <p:spPr>
            <a:xfrm>
              <a:off x="242354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6" name="pt266"/>
            <p:cNvSpPr/>
            <p:nvPr/>
          </p:nvSpPr>
          <p:spPr>
            <a:xfrm>
              <a:off x="242354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7" name="pt267"/>
            <p:cNvSpPr/>
            <p:nvPr/>
          </p:nvSpPr>
          <p:spPr>
            <a:xfrm>
              <a:off x="359548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8" name="pt268"/>
            <p:cNvSpPr/>
            <p:nvPr/>
          </p:nvSpPr>
          <p:spPr>
            <a:xfrm>
              <a:off x="4767428"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9" name="pt269"/>
            <p:cNvSpPr/>
            <p:nvPr/>
          </p:nvSpPr>
          <p:spPr>
            <a:xfrm>
              <a:off x="593936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0" name="pt270"/>
            <p:cNvSpPr/>
            <p:nvPr/>
          </p:nvSpPr>
          <p:spPr>
            <a:xfrm>
              <a:off x="711130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1" name="pt271"/>
            <p:cNvSpPr/>
            <p:nvPr/>
          </p:nvSpPr>
          <p:spPr>
            <a:xfrm>
              <a:off x="4767428"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2" name="pt272"/>
            <p:cNvSpPr/>
            <p:nvPr/>
          </p:nvSpPr>
          <p:spPr>
            <a:xfrm>
              <a:off x="5939367"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3" name="pt273"/>
            <p:cNvSpPr/>
            <p:nvPr/>
          </p:nvSpPr>
          <p:spPr>
            <a:xfrm>
              <a:off x="593936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4" name="pt274"/>
            <p:cNvSpPr/>
            <p:nvPr/>
          </p:nvSpPr>
          <p:spPr>
            <a:xfrm>
              <a:off x="7111307"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5" name="pt275"/>
            <p:cNvSpPr/>
            <p:nvPr/>
          </p:nvSpPr>
          <p:spPr>
            <a:xfrm>
              <a:off x="2423549"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6" name="pt276"/>
            <p:cNvSpPr/>
            <p:nvPr/>
          </p:nvSpPr>
          <p:spPr>
            <a:xfrm>
              <a:off x="711130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7" name="pt277"/>
            <p:cNvSpPr/>
            <p:nvPr/>
          </p:nvSpPr>
          <p:spPr>
            <a:xfrm>
              <a:off x="242354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8" name="pt278"/>
            <p:cNvSpPr/>
            <p:nvPr/>
          </p:nvSpPr>
          <p:spPr>
            <a:xfrm>
              <a:off x="3595489"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9" name="pt279"/>
            <p:cNvSpPr/>
            <p:nvPr/>
          </p:nvSpPr>
          <p:spPr>
            <a:xfrm>
              <a:off x="359548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0" name="pt280"/>
            <p:cNvSpPr/>
            <p:nvPr/>
          </p:nvSpPr>
          <p:spPr>
            <a:xfrm>
              <a:off x="4767428"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1" name="pt281"/>
            <p:cNvSpPr/>
            <p:nvPr/>
          </p:nvSpPr>
          <p:spPr>
            <a:xfrm>
              <a:off x="3595489"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2" name="pt282"/>
            <p:cNvSpPr/>
            <p:nvPr/>
          </p:nvSpPr>
          <p:spPr>
            <a:xfrm>
              <a:off x="4767428"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3" name="pt283"/>
            <p:cNvSpPr/>
            <p:nvPr/>
          </p:nvSpPr>
          <p:spPr>
            <a:xfrm>
              <a:off x="5939367"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4" name="pt284"/>
            <p:cNvSpPr/>
            <p:nvPr/>
          </p:nvSpPr>
          <p:spPr>
            <a:xfrm>
              <a:off x="7111307"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5" name="pt285"/>
            <p:cNvSpPr/>
            <p:nvPr/>
          </p:nvSpPr>
          <p:spPr>
            <a:xfrm>
              <a:off x="2423549"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6" name="pt286"/>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7" name="pt287"/>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8" name="pt288"/>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9" name="pt289"/>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0" name="pt290"/>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1" name="tx291"/>
            <p:cNvSpPr/>
            <p:nvPr/>
          </p:nvSpPr>
          <p:spPr>
            <a:xfrm>
              <a:off x="1258249" y="844230"/>
              <a:ext cx="1106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(110,000)</a:t>
              </a:r>
            </a:p>
          </p:txBody>
        </p:sp>
        <p:sp>
          <p:nvSpPr>
            <p:cNvPr id="292" name="tx292"/>
            <p:cNvSpPr/>
            <p:nvPr/>
          </p:nvSpPr>
          <p:spPr>
            <a:xfrm>
              <a:off x="1200020"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(48,000)</a:t>
              </a:r>
            </a:p>
          </p:txBody>
        </p:sp>
        <p:sp>
          <p:nvSpPr>
            <p:cNvPr id="293" name="tx293"/>
            <p:cNvSpPr/>
            <p:nvPr/>
          </p:nvSpPr>
          <p:spPr>
            <a:xfrm>
              <a:off x="1036948"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(42,000)</a:t>
              </a:r>
            </a:p>
          </p:txBody>
        </p:sp>
        <p:sp>
          <p:nvSpPr>
            <p:cNvPr id="294" name="tx294"/>
            <p:cNvSpPr/>
            <p:nvPr/>
          </p:nvSpPr>
          <p:spPr>
            <a:xfrm>
              <a:off x="1578559"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95" name="tx295"/>
            <p:cNvSpPr/>
            <p:nvPr/>
          </p:nvSpPr>
          <p:spPr>
            <a:xfrm>
              <a:off x="1753450"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(24,000)</a:t>
              </a:r>
            </a:p>
          </p:txBody>
        </p:sp>
        <p:sp>
          <p:nvSpPr>
            <p:cNvPr id="296" name="tx296"/>
            <p:cNvSpPr/>
            <p:nvPr/>
          </p:nvSpPr>
          <p:spPr>
            <a:xfrm>
              <a:off x="1514701"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(16,000)</a:t>
              </a:r>
            </a:p>
          </p:txBody>
        </p:sp>
        <p:sp>
          <p:nvSpPr>
            <p:cNvPr id="297" name="tx297"/>
            <p:cNvSpPr/>
            <p:nvPr/>
          </p:nvSpPr>
          <p:spPr>
            <a:xfrm>
              <a:off x="1537932"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(15,000)</a:t>
              </a:r>
            </a:p>
          </p:txBody>
        </p:sp>
        <p:sp>
          <p:nvSpPr>
            <p:cNvPr id="298" name="tx298"/>
            <p:cNvSpPr/>
            <p:nvPr/>
          </p:nvSpPr>
          <p:spPr>
            <a:xfrm>
              <a:off x="1677619" y="1701208"/>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(14,000)</a:t>
              </a:r>
            </a:p>
          </p:txBody>
        </p:sp>
        <p:sp>
          <p:nvSpPr>
            <p:cNvPr id="299" name="tx299"/>
            <p:cNvSpPr/>
            <p:nvPr/>
          </p:nvSpPr>
          <p:spPr>
            <a:xfrm>
              <a:off x="635077" y="1823633"/>
              <a:ext cx="172998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(9,000)</a:t>
              </a:r>
            </a:p>
          </p:txBody>
        </p:sp>
        <p:sp>
          <p:nvSpPr>
            <p:cNvPr id="300" name="tx300"/>
            <p:cNvSpPr/>
            <p:nvPr/>
          </p:nvSpPr>
          <p:spPr>
            <a:xfrm>
              <a:off x="1718400" y="1946059"/>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(8,000)</a:t>
              </a:r>
            </a:p>
          </p:txBody>
        </p:sp>
        <p:sp>
          <p:nvSpPr>
            <p:cNvPr id="301" name="tx301"/>
            <p:cNvSpPr/>
            <p:nvPr/>
          </p:nvSpPr>
          <p:spPr>
            <a:xfrm>
              <a:off x="1677773"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(7,000)</a:t>
              </a:r>
            </a:p>
          </p:txBody>
        </p:sp>
        <p:sp>
          <p:nvSpPr>
            <p:cNvPr id="302" name="tx302"/>
            <p:cNvSpPr/>
            <p:nvPr/>
          </p:nvSpPr>
          <p:spPr>
            <a:xfrm>
              <a:off x="1170905"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03" name="tx303"/>
            <p:cNvSpPr/>
            <p:nvPr/>
          </p:nvSpPr>
          <p:spPr>
            <a:xfrm>
              <a:off x="1677773" y="2313335"/>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04" name="tx304"/>
            <p:cNvSpPr/>
            <p:nvPr/>
          </p:nvSpPr>
          <p:spPr>
            <a:xfrm>
              <a:off x="1386475" y="2435760"/>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305" name="tx305"/>
            <p:cNvSpPr/>
            <p:nvPr/>
          </p:nvSpPr>
          <p:spPr>
            <a:xfrm>
              <a:off x="1683504" y="2558186"/>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306" name="tx306"/>
            <p:cNvSpPr/>
            <p:nvPr/>
          </p:nvSpPr>
          <p:spPr>
            <a:xfrm>
              <a:off x="1677619"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07" name="tx307"/>
            <p:cNvSpPr/>
            <p:nvPr/>
          </p:nvSpPr>
          <p:spPr>
            <a:xfrm>
              <a:off x="1462254" y="2803037"/>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(3,000)</a:t>
              </a:r>
            </a:p>
          </p:txBody>
        </p:sp>
        <p:sp>
          <p:nvSpPr>
            <p:cNvPr id="308" name="tx308"/>
            <p:cNvSpPr/>
            <p:nvPr/>
          </p:nvSpPr>
          <p:spPr>
            <a:xfrm>
              <a:off x="1625326"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09" name="tx309"/>
            <p:cNvSpPr/>
            <p:nvPr/>
          </p:nvSpPr>
          <p:spPr>
            <a:xfrm>
              <a:off x="1625224" y="3047888"/>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(2,000)</a:t>
              </a:r>
            </a:p>
          </p:txBody>
        </p:sp>
        <p:sp>
          <p:nvSpPr>
            <p:cNvPr id="310" name="tx310"/>
            <p:cNvSpPr/>
            <p:nvPr/>
          </p:nvSpPr>
          <p:spPr>
            <a:xfrm>
              <a:off x="1747668" y="3170313"/>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11" name="tx311"/>
            <p:cNvSpPr/>
            <p:nvPr/>
          </p:nvSpPr>
          <p:spPr>
            <a:xfrm>
              <a:off x="1607827"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12" name="tx312"/>
            <p:cNvSpPr/>
            <p:nvPr/>
          </p:nvSpPr>
          <p:spPr>
            <a:xfrm>
              <a:off x="1578559" y="3415164"/>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13" name="tx313"/>
            <p:cNvSpPr/>
            <p:nvPr/>
          </p:nvSpPr>
          <p:spPr>
            <a:xfrm>
              <a:off x="1601942" y="3537589"/>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14" name="tx314"/>
            <p:cNvSpPr/>
            <p:nvPr/>
          </p:nvSpPr>
          <p:spPr>
            <a:xfrm>
              <a:off x="1578815"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(1,000)</a:t>
              </a:r>
            </a:p>
          </p:txBody>
        </p:sp>
        <p:sp>
          <p:nvSpPr>
            <p:cNvPr id="315" name="tx315"/>
            <p:cNvSpPr/>
            <p:nvPr/>
          </p:nvSpPr>
          <p:spPr>
            <a:xfrm>
              <a:off x="1654389" y="3782440"/>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316" name="tx316"/>
            <p:cNvSpPr/>
            <p:nvPr/>
          </p:nvSpPr>
          <p:spPr>
            <a:xfrm>
              <a:off x="1648710" y="3904866"/>
              <a:ext cx="7163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(1,000)</a:t>
              </a:r>
            </a:p>
          </p:txBody>
        </p:sp>
        <p:sp>
          <p:nvSpPr>
            <p:cNvPr id="317" name="tx317"/>
            <p:cNvSpPr/>
            <p:nvPr/>
          </p:nvSpPr>
          <p:spPr>
            <a:xfrm>
              <a:off x="1625326" y="4027291"/>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(1,000)</a:t>
              </a:r>
            </a:p>
          </p:txBody>
        </p:sp>
        <p:sp>
          <p:nvSpPr>
            <p:cNvPr id="318" name="tx318"/>
            <p:cNvSpPr/>
            <p:nvPr/>
          </p:nvSpPr>
          <p:spPr>
            <a:xfrm>
              <a:off x="1599026"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319" name="tx319"/>
            <p:cNvSpPr/>
            <p:nvPr/>
          </p:nvSpPr>
          <p:spPr>
            <a:xfrm>
              <a:off x="1546630" y="427214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20" name="tx320"/>
            <p:cNvSpPr/>
            <p:nvPr/>
          </p:nvSpPr>
          <p:spPr>
            <a:xfrm>
              <a:off x="1552412" y="4394567"/>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21" name="tx321"/>
            <p:cNvSpPr/>
            <p:nvPr/>
          </p:nvSpPr>
          <p:spPr>
            <a:xfrm>
              <a:off x="1663088" y="4516993"/>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(&lt;1,000)</a:t>
              </a:r>
            </a:p>
          </p:txBody>
        </p:sp>
        <p:sp>
          <p:nvSpPr>
            <p:cNvPr id="322" name="tx322"/>
            <p:cNvSpPr/>
            <p:nvPr/>
          </p:nvSpPr>
          <p:spPr>
            <a:xfrm>
              <a:off x="1517618" y="4639418"/>
              <a:ext cx="84743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(&lt;1,000)</a:t>
              </a:r>
            </a:p>
          </p:txBody>
        </p:sp>
        <p:sp>
          <p:nvSpPr>
            <p:cNvPr id="323" name="tx323"/>
            <p:cNvSpPr/>
            <p:nvPr/>
          </p:nvSpPr>
          <p:spPr>
            <a:xfrm>
              <a:off x="1552361" y="4761844"/>
              <a:ext cx="81269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(&lt;500)</a:t>
              </a:r>
            </a:p>
          </p:txBody>
        </p:sp>
        <p:sp>
          <p:nvSpPr>
            <p:cNvPr id="324" name="tx324"/>
            <p:cNvSpPr/>
            <p:nvPr/>
          </p:nvSpPr>
          <p:spPr>
            <a:xfrm>
              <a:off x="1698189" y="4884269"/>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(&lt;200)</a:t>
              </a:r>
            </a:p>
          </p:txBody>
        </p:sp>
        <p:sp>
          <p:nvSpPr>
            <p:cNvPr id="325" name="tx325"/>
            <p:cNvSpPr/>
            <p:nvPr/>
          </p:nvSpPr>
          <p:spPr>
            <a:xfrm>
              <a:off x="1692202"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(&lt;200)</a:t>
              </a:r>
            </a:p>
          </p:txBody>
        </p:sp>
        <p:sp>
          <p:nvSpPr>
            <p:cNvPr id="326" name="tx326"/>
            <p:cNvSpPr/>
            <p:nvPr/>
          </p:nvSpPr>
          <p:spPr>
            <a:xfrm>
              <a:off x="1447569"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27" name="tx327"/>
            <p:cNvSpPr/>
            <p:nvPr/>
          </p:nvSpPr>
          <p:spPr>
            <a:xfrm>
              <a:off x="1773866"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28" name="tx328"/>
            <p:cNvSpPr/>
            <p:nvPr/>
          </p:nvSpPr>
          <p:spPr>
            <a:xfrm>
              <a:off x="1494234"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29" name="tx329"/>
            <p:cNvSpPr/>
            <p:nvPr/>
          </p:nvSpPr>
          <p:spPr>
            <a:xfrm>
              <a:off x="1523349"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30" name="tx330"/>
            <p:cNvSpPr/>
            <p:nvPr/>
          </p:nvSpPr>
          <p:spPr>
            <a:xfrm>
              <a:off x="1657306"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31" name="tx331"/>
            <p:cNvSpPr/>
            <p:nvPr/>
          </p:nvSpPr>
          <p:spPr>
            <a:xfrm>
              <a:off x="1657306"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32" name="tx332"/>
            <p:cNvSpPr/>
            <p:nvPr/>
          </p:nvSpPr>
          <p:spPr>
            <a:xfrm>
              <a:off x="7287203" y="844230"/>
              <a:ext cx="10485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(73,000)</a:t>
              </a:r>
            </a:p>
          </p:txBody>
        </p:sp>
        <p:sp>
          <p:nvSpPr>
            <p:cNvPr id="333" name="tx333"/>
            <p:cNvSpPr/>
            <p:nvPr/>
          </p:nvSpPr>
          <p:spPr>
            <a:xfrm>
              <a:off x="7287203" y="966655"/>
              <a:ext cx="7049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(67,000)</a:t>
              </a:r>
            </a:p>
          </p:txBody>
        </p:sp>
        <p:sp>
          <p:nvSpPr>
            <p:cNvPr id="334" name="tx334"/>
            <p:cNvSpPr/>
            <p:nvPr/>
          </p:nvSpPr>
          <p:spPr>
            <a:xfrm>
              <a:off x="7287203" y="1089081"/>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(54,000)</a:t>
              </a:r>
            </a:p>
          </p:txBody>
        </p:sp>
        <p:sp>
          <p:nvSpPr>
            <p:cNvPr id="335" name="tx335"/>
            <p:cNvSpPr/>
            <p:nvPr/>
          </p:nvSpPr>
          <p:spPr>
            <a:xfrm>
              <a:off x="7287203" y="1211506"/>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(37,000)</a:t>
              </a:r>
            </a:p>
          </p:txBody>
        </p:sp>
        <p:sp>
          <p:nvSpPr>
            <p:cNvPr id="336" name="tx336"/>
            <p:cNvSpPr/>
            <p:nvPr/>
          </p:nvSpPr>
          <p:spPr>
            <a:xfrm>
              <a:off x="7287203" y="1333932"/>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337" name="tx337"/>
            <p:cNvSpPr/>
            <p:nvPr/>
          </p:nvSpPr>
          <p:spPr>
            <a:xfrm>
              <a:off x="7287203" y="1456357"/>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(24,000)</a:t>
              </a:r>
            </a:p>
          </p:txBody>
        </p:sp>
        <p:sp>
          <p:nvSpPr>
            <p:cNvPr id="338" name="tx338"/>
            <p:cNvSpPr/>
            <p:nvPr/>
          </p:nvSpPr>
          <p:spPr>
            <a:xfrm>
              <a:off x="7287203" y="1578782"/>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(21,000)</a:t>
              </a:r>
            </a:p>
          </p:txBody>
        </p:sp>
        <p:sp>
          <p:nvSpPr>
            <p:cNvPr id="339" name="tx339"/>
            <p:cNvSpPr/>
            <p:nvPr/>
          </p:nvSpPr>
          <p:spPr>
            <a:xfrm>
              <a:off x="7287203" y="1701208"/>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(19,000)</a:t>
              </a:r>
            </a:p>
          </p:txBody>
        </p:sp>
        <p:sp>
          <p:nvSpPr>
            <p:cNvPr id="340" name="tx340"/>
            <p:cNvSpPr/>
            <p:nvPr/>
          </p:nvSpPr>
          <p:spPr>
            <a:xfrm>
              <a:off x="7287203" y="1823633"/>
              <a:ext cx="178826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(17,000)</a:t>
              </a:r>
            </a:p>
          </p:txBody>
        </p:sp>
        <p:sp>
          <p:nvSpPr>
            <p:cNvPr id="341" name="tx341"/>
            <p:cNvSpPr/>
            <p:nvPr/>
          </p:nvSpPr>
          <p:spPr>
            <a:xfrm>
              <a:off x="7287203" y="1946059"/>
              <a:ext cx="6291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(7,000)</a:t>
              </a:r>
            </a:p>
          </p:txBody>
        </p:sp>
        <p:sp>
          <p:nvSpPr>
            <p:cNvPr id="342" name="tx342"/>
            <p:cNvSpPr/>
            <p:nvPr/>
          </p:nvSpPr>
          <p:spPr>
            <a:xfrm>
              <a:off x="7287203"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(6,000)</a:t>
              </a:r>
            </a:p>
          </p:txBody>
        </p:sp>
        <p:sp>
          <p:nvSpPr>
            <p:cNvPr id="343" name="tx343"/>
            <p:cNvSpPr/>
            <p:nvPr/>
          </p:nvSpPr>
          <p:spPr>
            <a:xfrm>
              <a:off x="7287203" y="219091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(5,000)</a:t>
              </a:r>
            </a:p>
          </p:txBody>
        </p:sp>
        <p:sp>
          <p:nvSpPr>
            <p:cNvPr id="344" name="tx344"/>
            <p:cNvSpPr/>
            <p:nvPr/>
          </p:nvSpPr>
          <p:spPr>
            <a:xfrm>
              <a:off x="7287203" y="2313335"/>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45" name="tx345"/>
            <p:cNvSpPr/>
            <p:nvPr/>
          </p:nvSpPr>
          <p:spPr>
            <a:xfrm>
              <a:off x="7287203" y="2435760"/>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(5,000)</a:t>
              </a:r>
            </a:p>
          </p:txBody>
        </p:sp>
        <p:sp>
          <p:nvSpPr>
            <p:cNvPr id="346" name="tx346"/>
            <p:cNvSpPr/>
            <p:nvPr/>
          </p:nvSpPr>
          <p:spPr>
            <a:xfrm>
              <a:off x="7287203" y="2558186"/>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47" name="tx347"/>
            <p:cNvSpPr/>
            <p:nvPr/>
          </p:nvSpPr>
          <p:spPr>
            <a:xfrm>
              <a:off x="7287203"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48" name="tx348"/>
            <p:cNvSpPr/>
            <p:nvPr/>
          </p:nvSpPr>
          <p:spPr>
            <a:xfrm>
              <a:off x="7287203" y="2803037"/>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(3,000)</a:t>
              </a:r>
            </a:p>
          </p:txBody>
        </p:sp>
        <p:sp>
          <p:nvSpPr>
            <p:cNvPr id="349" name="tx349"/>
            <p:cNvSpPr/>
            <p:nvPr/>
          </p:nvSpPr>
          <p:spPr>
            <a:xfrm>
              <a:off x="7287203"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(3,000)</a:t>
              </a:r>
            </a:p>
          </p:txBody>
        </p:sp>
        <p:sp>
          <p:nvSpPr>
            <p:cNvPr id="350" name="tx350"/>
            <p:cNvSpPr/>
            <p:nvPr/>
          </p:nvSpPr>
          <p:spPr>
            <a:xfrm>
              <a:off x="7287203" y="3047888"/>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(2,000)</a:t>
              </a:r>
            </a:p>
          </p:txBody>
        </p:sp>
        <p:sp>
          <p:nvSpPr>
            <p:cNvPr id="351" name="tx351"/>
            <p:cNvSpPr/>
            <p:nvPr/>
          </p:nvSpPr>
          <p:spPr>
            <a:xfrm>
              <a:off x="7287203" y="3170313"/>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52" name="tx352"/>
            <p:cNvSpPr/>
            <p:nvPr/>
          </p:nvSpPr>
          <p:spPr>
            <a:xfrm>
              <a:off x="7287203"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53" name="tx353"/>
            <p:cNvSpPr/>
            <p:nvPr/>
          </p:nvSpPr>
          <p:spPr>
            <a:xfrm>
              <a:off x="7287203" y="3415164"/>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(2,000)</a:t>
              </a:r>
            </a:p>
          </p:txBody>
        </p:sp>
        <p:sp>
          <p:nvSpPr>
            <p:cNvPr id="354" name="tx354"/>
            <p:cNvSpPr/>
            <p:nvPr/>
          </p:nvSpPr>
          <p:spPr>
            <a:xfrm>
              <a:off x="7287203" y="3537589"/>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55" name="tx355"/>
            <p:cNvSpPr/>
            <p:nvPr/>
          </p:nvSpPr>
          <p:spPr>
            <a:xfrm>
              <a:off x="7287203" y="3660015"/>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56" name="tx356"/>
            <p:cNvSpPr/>
            <p:nvPr/>
          </p:nvSpPr>
          <p:spPr>
            <a:xfrm>
              <a:off x="7287203" y="3782440"/>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57" name="tx357"/>
            <p:cNvSpPr/>
            <p:nvPr/>
          </p:nvSpPr>
          <p:spPr>
            <a:xfrm>
              <a:off x="7287203" y="3904866"/>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358" name="tx358"/>
            <p:cNvSpPr/>
            <p:nvPr/>
          </p:nvSpPr>
          <p:spPr>
            <a:xfrm>
              <a:off x="7287203" y="4027291"/>
              <a:ext cx="9000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(&lt;1,000)</a:t>
              </a:r>
            </a:p>
          </p:txBody>
        </p:sp>
        <p:sp>
          <p:nvSpPr>
            <p:cNvPr id="359" name="tx359"/>
            <p:cNvSpPr/>
            <p:nvPr/>
          </p:nvSpPr>
          <p:spPr>
            <a:xfrm>
              <a:off x="7287203"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360" name="tx360"/>
            <p:cNvSpPr/>
            <p:nvPr/>
          </p:nvSpPr>
          <p:spPr>
            <a:xfrm>
              <a:off x="7287203" y="4272142"/>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61" name="tx361"/>
            <p:cNvSpPr/>
            <p:nvPr/>
          </p:nvSpPr>
          <p:spPr>
            <a:xfrm>
              <a:off x="7287203" y="4394567"/>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62" name="tx362"/>
            <p:cNvSpPr/>
            <p:nvPr/>
          </p:nvSpPr>
          <p:spPr>
            <a:xfrm>
              <a:off x="7287203" y="4516993"/>
              <a:ext cx="77754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(&lt;1,000)</a:t>
              </a:r>
            </a:p>
          </p:txBody>
        </p:sp>
        <p:sp>
          <p:nvSpPr>
            <p:cNvPr id="363" name="tx363"/>
            <p:cNvSpPr/>
            <p:nvPr/>
          </p:nvSpPr>
          <p:spPr>
            <a:xfrm>
              <a:off x="7287203" y="4639418"/>
              <a:ext cx="7600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(&lt;500)</a:t>
              </a:r>
            </a:p>
          </p:txBody>
        </p:sp>
        <p:sp>
          <p:nvSpPr>
            <p:cNvPr id="364" name="tx364"/>
            <p:cNvSpPr/>
            <p:nvPr/>
          </p:nvSpPr>
          <p:spPr>
            <a:xfrm>
              <a:off x="7287203" y="4761844"/>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(&lt;200)</a:t>
              </a:r>
            </a:p>
          </p:txBody>
        </p:sp>
        <p:sp>
          <p:nvSpPr>
            <p:cNvPr id="365" name="tx365"/>
            <p:cNvSpPr/>
            <p:nvPr/>
          </p:nvSpPr>
          <p:spPr>
            <a:xfrm>
              <a:off x="7287203" y="4884269"/>
              <a:ext cx="61457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(&lt;200)</a:t>
              </a:r>
            </a:p>
          </p:txBody>
        </p:sp>
        <p:sp>
          <p:nvSpPr>
            <p:cNvPr id="366" name="tx366"/>
            <p:cNvSpPr/>
            <p:nvPr/>
          </p:nvSpPr>
          <p:spPr>
            <a:xfrm>
              <a:off x="7287203"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(&lt;100)</a:t>
              </a:r>
            </a:p>
          </p:txBody>
        </p:sp>
        <p:sp>
          <p:nvSpPr>
            <p:cNvPr id="367" name="tx367"/>
            <p:cNvSpPr/>
            <p:nvPr/>
          </p:nvSpPr>
          <p:spPr>
            <a:xfrm>
              <a:off x="7287203"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68" name="tx368"/>
            <p:cNvSpPr/>
            <p:nvPr/>
          </p:nvSpPr>
          <p:spPr>
            <a:xfrm>
              <a:off x="7287203"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69" name="tx369"/>
            <p:cNvSpPr/>
            <p:nvPr/>
          </p:nvSpPr>
          <p:spPr>
            <a:xfrm>
              <a:off x="7287203"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70" name="tx370"/>
            <p:cNvSpPr/>
            <p:nvPr/>
          </p:nvSpPr>
          <p:spPr>
            <a:xfrm>
              <a:off x="7287203"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71" name="tx371"/>
            <p:cNvSpPr/>
            <p:nvPr/>
          </p:nvSpPr>
          <p:spPr>
            <a:xfrm>
              <a:off x="7287203"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72" name="tx372"/>
            <p:cNvSpPr/>
            <p:nvPr/>
          </p:nvSpPr>
          <p:spPr>
            <a:xfrm>
              <a:off x="7287203"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73" name="tx373"/>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74" name="tx374"/>
            <p:cNvSpPr/>
            <p:nvPr/>
          </p:nvSpPr>
          <p:spPr>
            <a:xfrm>
              <a:off x="570259" y="987166"/>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75" name="tx375"/>
            <p:cNvSpPr/>
            <p:nvPr/>
          </p:nvSpPr>
          <p:spPr>
            <a:xfrm>
              <a:off x="570259" y="1108173"/>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76" name="tx376"/>
            <p:cNvSpPr/>
            <p:nvPr/>
          </p:nvSpPr>
          <p:spPr>
            <a:xfrm>
              <a:off x="570259" y="1232345"/>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77" name="tx377"/>
            <p:cNvSpPr/>
            <p:nvPr/>
          </p:nvSpPr>
          <p:spPr>
            <a:xfrm>
              <a:off x="570259" y="1354497"/>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78" name="tx378"/>
            <p:cNvSpPr/>
            <p:nvPr/>
          </p:nvSpPr>
          <p:spPr>
            <a:xfrm>
              <a:off x="570259" y="14755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79" name="tx379"/>
            <p:cNvSpPr/>
            <p:nvPr/>
          </p:nvSpPr>
          <p:spPr>
            <a:xfrm>
              <a:off x="570259" y="160065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80" name="tx380"/>
            <p:cNvSpPr/>
            <p:nvPr/>
          </p:nvSpPr>
          <p:spPr>
            <a:xfrm>
              <a:off x="570259" y="17203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81" name="tx381"/>
            <p:cNvSpPr/>
            <p:nvPr/>
          </p:nvSpPr>
          <p:spPr>
            <a:xfrm>
              <a:off x="570259" y="184278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82" name="tx382"/>
            <p:cNvSpPr/>
            <p:nvPr/>
          </p:nvSpPr>
          <p:spPr>
            <a:xfrm>
              <a:off x="508103" y="19652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83" name="tx383"/>
            <p:cNvSpPr/>
            <p:nvPr/>
          </p:nvSpPr>
          <p:spPr>
            <a:xfrm>
              <a:off x="508103" y="20889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84" name="tx384"/>
            <p:cNvSpPr/>
            <p:nvPr/>
          </p:nvSpPr>
          <p:spPr>
            <a:xfrm>
              <a:off x="508103" y="221142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85" name="tx385"/>
            <p:cNvSpPr/>
            <p:nvPr/>
          </p:nvSpPr>
          <p:spPr>
            <a:xfrm>
              <a:off x="508103" y="233242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86" name="tx386"/>
            <p:cNvSpPr/>
            <p:nvPr/>
          </p:nvSpPr>
          <p:spPr>
            <a:xfrm>
              <a:off x="508103" y="245627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87" name="tx387"/>
            <p:cNvSpPr/>
            <p:nvPr/>
          </p:nvSpPr>
          <p:spPr>
            <a:xfrm>
              <a:off x="508103" y="25773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88" name="tx388"/>
            <p:cNvSpPr/>
            <p:nvPr/>
          </p:nvSpPr>
          <p:spPr>
            <a:xfrm>
              <a:off x="508103" y="269975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89" name="tx389"/>
            <p:cNvSpPr/>
            <p:nvPr/>
          </p:nvSpPr>
          <p:spPr>
            <a:xfrm>
              <a:off x="508103" y="282354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90" name="tx390"/>
            <p:cNvSpPr/>
            <p:nvPr/>
          </p:nvSpPr>
          <p:spPr>
            <a:xfrm>
              <a:off x="508103" y="294460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91" name="tx391"/>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92" name="tx392"/>
            <p:cNvSpPr/>
            <p:nvPr/>
          </p:nvSpPr>
          <p:spPr>
            <a:xfrm>
              <a:off x="508103" y="3189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93" name="tx39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94" name="tx394"/>
            <p:cNvSpPr/>
            <p:nvPr/>
          </p:nvSpPr>
          <p:spPr>
            <a:xfrm>
              <a:off x="508103" y="34356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95" name="tx395"/>
            <p:cNvSpPr/>
            <p:nvPr/>
          </p:nvSpPr>
          <p:spPr>
            <a:xfrm>
              <a:off x="508103" y="355668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96" name="tx396"/>
            <p:cNvSpPr/>
            <p:nvPr/>
          </p:nvSpPr>
          <p:spPr>
            <a:xfrm>
              <a:off x="508103" y="368052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97" name="tx397"/>
            <p:cNvSpPr/>
            <p:nvPr/>
          </p:nvSpPr>
          <p:spPr>
            <a:xfrm>
              <a:off x="508103" y="3801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98" name="tx398"/>
            <p:cNvSpPr/>
            <p:nvPr/>
          </p:nvSpPr>
          <p:spPr>
            <a:xfrm>
              <a:off x="508103" y="392401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99" name="tx399"/>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400" name="tx400"/>
            <p:cNvSpPr/>
            <p:nvPr/>
          </p:nvSpPr>
          <p:spPr>
            <a:xfrm>
              <a:off x="508103" y="41688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401" name="tx401"/>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402" name="tx402"/>
            <p:cNvSpPr/>
            <p:nvPr/>
          </p:nvSpPr>
          <p:spPr>
            <a:xfrm>
              <a:off x="508103" y="441365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03" name="tx403"/>
            <p:cNvSpPr/>
            <p:nvPr/>
          </p:nvSpPr>
          <p:spPr>
            <a:xfrm>
              <a:off x="508103" y="453608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404" name="tx404"/>
            <p:cNvSpPr/>
            <p:nvPr/>
          </p:nvSpPr>
          <p:spPr>
            <a:xfrm>
              <a:off x="508103" y="465851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405" name="tx405"/>
            <p:cNvSpPr/>
            <p:nvPr/>
          </p:nvSpPr>
          <p:spPr>
            <a:xfrm>
              <a:off x="508103" y="478093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406" name="tx406"/>
            <p:cNvSpPr/>
            <p:nvPr/>
          </p:nvSpPr>
          <p:spPr>
            <a:xfrm>
              <a:off x="508103" y="490336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34</a:t>
              </a:r>
            </a:p>
          </p:txBody>
        </p:sp>
        <p:sp>
          <p:nvSpPr>
            <p:cNvPr id="407" name="tx407"/>
            <p:cNvSpPr/>
            <p:nvPr/>
          </p:nvSpPr>
          <p:spPr>
            <a:xfrm>
              <a:off x="508103" y="50257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08" name="tx408"/>
            <p:cNvSpPr/>
            <p:nvPr/>
          </p:nvSpPr>
          <p:spPr>
            <a:xfrm>
              <a:off x="508103" y="514821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36</a:t>
              </a:r>
            </a:p>
          </p:txBody>
        </p:sp>
        <p:sp>
          <p:nvSpPr>
            <p:cNvPr id="409" name="tx409"/>
            <p:cNvSpPr/>
            <p:nvPr/>
          </p:nvSpPr>
          <p:spPr>
            <a:xfrm>
              <a:off x="508103" y="527063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37</a:t>
              </a:r>
            </a:p>
          </p:txBody>
        </p:sp>
        <p:sp>
          <p:nvSpPr>
            <p:cNvPr id="410" name="tx410"/>
            <p:cNvSpPr/>
            <p:nvPr/>
          </p:nvSpPr>
          <p:spPr>
            <a:xfrm>
              <a:off x="508103" y="53930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38</a:t>
              </a:r>
            </a:p>
          </p:txBody>
        </p:sp>
        <p:sp>
          <p:nvSpPr>
            <p:cNvPr id="411" name="tx411"/>
            <p:cNvSpPr/>
            <p:nvPr/>
          </p:nvSpPr>
          <p:spPr>
            <a:xfrm>
              <a:off x="508103" y="5515488"/>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39</a:t>
              </a:r>
            </a:p>
          </p:txBody>
        </p:sp>
        <p:sp>
          <p:nvSpPr>
            <p:cNvPr id="412" name="tx412"/>
            <p:cNvSpPr/>
            <p:nvPr/>
          </p:nvSpPr>
          <p:spPr>
            <a:xfrm>
              <a:off x="508103" y="56379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13" name="tx41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41</a:t>
              </a:r>
            </a:p>
          </p:txBody>
        </p:sp>
        <p:sp>
          <p:nvSpPr>
            <p:cNvPr id="414" name="tx41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415" name="tx41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416" name="tx41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417" name="tx41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418" name="tx41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419" name="tx419"/>
            <p:cNvSpPr/>
            <p:nvPr/>
          </p:nvSpPr>
          <p:spPr>
            <a:xfrm>
              <a:off x="695044" y="398022"/>
              <a:ext cx="59357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Non-programme, 2021-2025</a:t>
              </a:r>
            </a:p>
          </p:txBody>
        </p:sp>
        <p:sp>
          <p:nvSpPr>
            <p:cNvPr id="420" name="tx4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21" name="tx42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4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Canada ranked number 4 out of 41 countries with 29,000 zero-dose children.
In 2025, Canada ranked number 5 out of 41 countries with 29,000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308082"/>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553474"/>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798865"/>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2044256"/>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468538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3930778"/>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3176169"/>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2421561"/>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14342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56296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69167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82039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20652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72335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17484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40058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2632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5207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332670" y="3582998"/>
              <a:ext cx="203168" cy="1102388"/>
            </a:xfrm>
            <a:prstGeom prst="rect">
              <a:avLst/>
            </a:prstGeom>
            <a:solidFill>
              <a:srgbClr val="80BD41">
                <a:alpha val="100000"/>
              </a:srgbClr>
            </a:solidFill>
          </p:spPr>
          <p:txBody>
            <a:bodyPr/>
            <a:lstStyle/>
            <a:p/>
          </p:txBody>
        </p:sp>
        <p:sp>
          <p:nvSpPr>
            <p:cNvPr id="27" name="rc27"/>
            <p:cNvSpPr/>
            <p:nvPr/>
          </p:nvSpPr>
          <p:spPr>
            <a:xfrm>
              <a:off x="1332670" y="3446746"/>
              <a:ext cx="203168" cy="61930"/>
            </a:xfrm>
            <a:prstGeom prst="rect">
              <a:avLst/>
            </a:prstGeom>
            <a:solidFill>
              <a:srgbClr val="0058AB">
                <a:alpha val="100000"/>
              </a:srgbClr>
            </a:solidFill>
          </p:spPr>
          <p:txBody>
            <a:bodyPr/>
            <a:lstStyle/>
            <a:p/>
          </p:txBody>
        </p:sp>
        <p:sp>
          <p:nvSpPr>
            <p:cNvPr id="28" name="rc28"/>
            <p:cNvSpPr/>
            <p:nvPr/>
          </p:nvSpPr>
          <p:spPr>
            <a:xfrm>
              <a:off x="1332670" y="3508676"/>
              <a:ext cx="203168" cy="74321"/>
            </a:xfrm>
            <a:prstGeom prst="rect">
              <a:avLst/>
            </a:prstGeom>
            <a:solidFill>
              <a:srgbClr val="1CABE2">
                <a:alpha val="100000"/>
              </a:srgbClr>
            </a:solidFill>
          </p:spPr>
          <p:txBody>
            <a:bodyPr/>
            <a:lstStyle/>
            <a:p/>
          </p:txBody>
        </p:sp>
        <p:sp>
          <p:nvSpPr>
            <p:cNvPr id="29" name="rc29"/>
            <p:cNvSpPr/>
            <p:nvPr/>
          </p:nvSpPr>
          <p:spPr>
            <a:xfrm>
              <a:off x="1558413" y="3570528"/>
              <a:ext cx="203168" cy="1114858"/>
            </a:xfrm>
            <a:prstGeom prst="rect">
              <a:avLst/>
            </a:prstGeom>
            <a:solidFill>
              <a:srgbClr val="80BD41">
                <a:alpha val="100000"/>
              </a:srgbClr>
            </a:solidFill>
          </p:spPr>
          <p:txBody>
            <a:bodyPr/>
            <a:lstStyle/>
            <a:p/>
          </p:txBody>
        </p:sp>
        <p:sp>
          <p:nvSpPr>
            <p:cNvPr id="30" name="rc30"/>
            <p:cNvSpPr/>
            <p:nvPr/>
          </p:nvSpPr>
          <p:spPr>
            <a:xfrm>
              <a:off x="1558413" y="3432736"/>
              <a:ext cx="203168" cy="62632"/>
            </a:xfrm>
            <a:prstGeom prst="rect">
              <a:avLst/>
            </a:prstGeom>
            <a:solidFill>
              <a:srgbClr val="0058AB">
                <a:alpha val="100000"/>
              </a:srgbClr>
            </a:solidFill>
          </p:spPr>
          <p:txBody>
            <a:bodyPr/>
            <a:lstStyle/>
            <a:p/>
          </p:txBody>
        </p:sp>
        <p:sp>
          <p:nvSpPr>
            <p:cNvPr id="31" name="rc31"/>
            <p:cNvSpPr/>
            <p:nvPr/>
          </p:nvSpPr>
          <p:spPr>
            <a:xfrm>
              <a:off x="1558413" y="3495369"/>
              <a:ext cx="203168" cy="75159"/>
            </a:xfrm>
            <a:prstGeom prst="rect">
              <a:avLst/>
            </a:prstGeom>
            <a:solidFill>
              <a:srgbClr val="1CABE2">
                <a:alpha val="100000"/>
              </a:srgbClr>
            </a:solidFill>
          </p:spPr>
          <p:txBody>
            <a:bodyPr/>
            <a:lstStyle/>
            <a:p/>
          </p:txBody>
        </p:sp>
        <p:sp>
          <p:nvSpPr>
            <p:cNvPr id="32" name="rc32"/>
            <p:cNvSpPr/>
            <p:nvPr/>
          </p:nvSpPr>
          <p:spPr>
            <a:xfrm>
              <a:off x="1784155" y="3595358"/>
              <a:ext cx="203168" cy="1090028"/>
            </a:xfrm>
            <a:prstGeom prst="rect">
              <a:avLst/>
            </a:prstGeom>
            <a:solidFill>
              <a:srgbClr val="80BD41">
                <a:alpha val="100000"/>
              </a:srgbClr>
            </a:solidFill>
          </p:spPr>
          <p:txBody>
            <a:bodyPr/>
            <a:lstStyle/>
            <a:p/>
          </p:txBody>
        </p:sp>
        <p:sp>
          <p:nvSpPr>
            <p:cNvPr id="33" name="rc33"/>
            <p:cNvSpPr/>
            <p:nvPr/>
          </p:nvSpPr>
          <p:spPr>
            <a:xfrm>
              <a:off x="1784155" y="3446719"/>
              <a:ext cx="203168" cy="61934"/>
            </a:xfrm>
            <a:prstGeom prst="rect">
              <a:avLst/>
            </a:prstGeom>
            <a:solidFill>
              <a:srgbClr val="0058AB">
                <a:alpha val="100000"/>
              </a:srgbClr>
            </a:solidFill>
          </p:spPr>
          <p:txBody>
            <a:bodyPr/>
            <a:lstStyle/>
            <a:p/>
          </p:txBody>
        </p:sp>
        <p:sp>
          <p:nvSpPr>
            <p:cNvPr id="34" name="rc34"/>
            <p:cNvSpPr/>
            <p:nvPr/>
          </p:nvSpPr>
          <p:spPr>
            <a:xfrm>
              <a:off x="1784155" y="3508654"/>
              <a:ext cx="203168" cy="86704"/>
            </a:xfrm>
            <a:prstGeom prst="rect">
              <a:avLst/>
            </a:prstGeom>
            <a:solidFill>
              <a:srgbClr val="1CABE2">
                <a:alpha val="100000"/>
              </a:srgbClr>
            </a:solidFill>
          </p:spPr>
          <p:txBody>
            <a:bodyPr/>
            <a:lstStyle/>
            <a:p/>
          </p:txBody>
        </p:sp>
        <p:sp>
          <p:nvSpPr>
            <p:cNvPr id="35" name="rc35"/>
            <p:cNvSpPr/>
            <p:nvPr/>
          </p:nvSpPr>
          <p:spPr>
            <a:xfrm>
              <a:off x="2009898" y="3541091"/>
              <a:ext cx="203168" cy="1144296"/>
            </a:xfrm>
            <a:prstGeom prst="rect">
              <a:avLst/>
            </a:prstGeom>
            <a:solidFill>
              <a:srgbClr val="80BD41">
                <a:alpha val="100000"/>
              </a:srgbClr>
            </a:solidFill>
          </p:spPr>
          <p:txBody>
            <a:bodyPr/>
            <a:lstStyle/>
            <a:p/>
          </p:txBody>
        </p:sp>
        <p:sp>
          <p:nvSpPr>
            <p:cNvPr id="36" name="rc36"/>
            <p:cNvSpPr/>
            <p:nvPr/>
          </p:nvSpPr>
          <p:spPr>
            <a:xfrm>
              <a:off x="2009898" y="3427918"/>
              <a:ext cx="203168" cy="62873"/>
            </a:xfrm>
            <a:prstGeom prst="rect">
              <a:avLst/>
            </a:prstGeom>
            <a:solidFill>
              <a:srgbClr val="0058AB">
                <a:alpha val="100000"/>
              </a:srgbClr>
            </a:solidFill>
          </p:spPr>
          <p:txBody>
            <a:bodyPr/>
            <a:lstStyle/>
            <a:p/>
          </p:txBody>
        </p:sp>
        <p:sp>
          <p:nvSpPr>
            <p:cNvPr id="37" name="rc37"/>
            <p:cNvSpPr/>
            <p:nvPr/>
          </p:nvSpPr>
          <p:spPr>
            <a:xfrm>
              <a:off x="2009898" y="3490792"/>
              <a:ext cx="203168" cy="50298"/>
            </a:xfrm>
            <a:prstGeom prst="rect">
              <a:avLst/>
            </a:prstGeom>
            <a:solidFill>
              <a:srgbClr val="1CABE2">
                <a:alpha val="100000"/>
              </a:srgbClr>
            </a:solidFill>
          </p:spPr>
          <p:txBody>
            <a:bodyPr/>
            <a:lstStyle/>
            <a:p/>
          </p:txBody>
        </p:sp>
        <p:sp>
          <p:nvSpPr>
            <p:cNvPr id="38" name="rc38"/>
            <p:cNvSpPr/>
            <p:nvPr/>
          </p:nvSpPr>
          <p:spPr>
            <a:xfrm>
              <a:off x="2235640" y="3532941"/>
              <a:ext cx="203168" cy="1152445"/>
            </a:xfrm>
            <a:prstGeom prst="rect">
              <a:avLst/>
            </a:prstGeom>
            <a:solidFill>
              <a:srgbClr val="80BD41">
                <a:alpha val="100000"/>
              </a:srgbClr>
            </a:solidFill>
          </p:spPr>
          <p:txBody>
            <a:bodyPr/>
            <a:lstStyle/>
            <a:p/>
          </p:txBody>
        </p:sp>
        <p:sp>
          <p:nvSpPr>
            <p:cNvPr id="39" name="rc39"/>
            <p:cNvSpPr/>
            <p:nvPr/>
          </p:nvSpPr>
          <p:spPr>
            <a:xfrm>
              <a:off x="2235640" y="3418961"/>
              <a:ext cx="203168" cy="50656"/>
            </a:xfrm>
            <a:prstGeom prst="rect">
              <a:avLst/>
            </a:prstGeom>
            <a:solidFill>
              <a:srgbClr val="0058AB">
                <a:alpha val="100000"/>
              </a:srgbClr>
            </a:solidFill>
          </p:spPr>
          <p:txBody>
            <a:bodyPr/>
            <a:lstStyle/>
            <a:p/>
          </p:txBody>
        </p:sp>
        <p:sp>
          <p:nvSpPr>
            <p:cNvPr id="40" name="rc40"/>
            <p:cNvSpPr/>
            <p:nvPr/>
          </p:nvSpPr>
          <p:spPr>
            <a:xfrm>
              <a:off x="2235640" y="3469618"/>
              <a:ext cx="203168" cy="63322"/>
            </a:xfrm>
            <a:prstGeom prst="rect">
              <a:avLst/>
            </a:prstGeom>
            <a:solidFill>
              <a:srgbClr val="1CABE2">
                <a:alpha val="100000"/>
              </a:srgbClr>
            </a:solidFill>
          </p:spPr>
          <p:txBody>
            <a:bodyPr/>
            <a:lstStyle/>
            <a:p/>
          </p:txBody>
        </p:sp>
        <p:sp>
          <p:nvSpPr>
            <p:cNvPr id="41" name="rc41"/>
            <p:cNvSpPr/>
            <p:nvPr/>
          </p:nvSpPr>
          <p:spPr>
            <a:xfrm>
              <a:off x="2461382" y="3488110"/>
              <a:ext cx="203168" cy="1197277"/>
            </a:xfrm>
            <a:prstGeom prst="rect">
              <a:avLst/>
            </a:prstGeom>
            <a:solidFill>
              <a:srgbClr val="80BD41">
                <a:alpha val="100000"/>
              </a:srgbClr>
            </a:solidFill>
          </p:spPr>
          <p:txBody>
            <a:bodyPr/>
            <a:lstStyle/>
            <a:p/>
          </p:txBody>
        </p:sp>
        <p:sp>
          <p:nvSpPr>
            <p:cNvPr id="42" name="rc42"/>
            <p:cNvSpPr/>
            <p:nvPr/>
          </p:nvSpPr>
          <p:spPr>
            <a:xfrm>
              <a:off x="2461382" y="3397990"/>
              <a:ext cx="203168" cy="51494"/>
            </a:xfrm>
            <a:prstGeom prst="rect">
              <a:avLst/>
            </a:prstGeom>
            <a:solidFill>
              <a:srgbClr val="0058AB">
                <a:alpha val="100000"/>
              </a:srgbClr>
            </a:solidFill>
          </p:spPr>
          <p:txBody>
            <a:bodyPr/>
            <a:lstStyle/>
            <a:p/>
          </p:txBody>
        </p:sp>
        <p:sp>
          <p:nvSpPr>
            <p:cNvPr id="43" name="rc43"/>
            <p:cNvSpPr/>
            <p:nvPr/>
          </p:nvSpPr>
          <p:spPr>
            <a:xfrm>
              <a:off x="2461382" y="3449485"/>
              <a:ext cx="203168" cy="38624"/>
            </a:xfrm>
            <a:prstGeom prst="rect">
              <a:avLst/>
            </a:prstGeom>
            <a:solidFill>
              <a:srgbClr val="1CABE2">
                <a:alpha val="100000"/>
              </a:srgbClr>
            </a:solidFill>
          </p:spPr>
          <p:txBody>
            <a:bodyPr/>
            <a:lstStyle/>
            <a:p/>
          </p:txBody>
        </p:sp>
        <p:sp>
          <p:nvSpPr>
            <p:cNvPr id="44" name="rc44"/>
            <p:cNvSpPr/>
            <p:nvPr/>
          </p:nvSpPr>
          <p:spPr>
            <a:xfrm>
              <a:off x="2687125" y="3419810"/>
              <a:ext cx="203168" cy="1265576"/>
            </a:xfrm>
            <a:prstGeom prst="rect">
              <a:avLst/>
            </a:prstGeom>
            <a:solidFill>
              <a:srgbClr val="80BD41">
                <a:alpha val="100000"/>
              </a:srgbClr>
            </a:solidFill>
          </p:spPr>
          <p:txBody>
            <a:bodyPr/>
            <a:lstStyle/>
            <a:p/>
          </p:txBody>
        </p:sp>
        <p:sp>
          <p:nvSpPr>
            <p:cNvPr id="45" name="rc45"/>
            <p:cNvSpPr/>
            <p:nvPr/>
          </p:nvSpPr>
          <p:spPr>
            <a:xfrm>
              <a:off x="2687125" y="3353201"/>
              <a:ext cx="203168" cy="53286"/>
            </a:xfrm>
            <a:prstGeom prst="rect">
              <a:avLst/>
            </a:prstGeom>
            <a:solidFill>
              <a:srgbClr val="0058AB">
                <a:alpha val="100000"/>
              </a:srgbClr>
            </a:solidFill>
          </p:spPr>
          <p:txBody>
            <a:bodyPr/>
            <a:lstStyle/>
            <a:p/>
          </p:txBody>
        </p:sp>
        <p:sp>
          <p:nvSpPr>
            <p:cNvPr id="46" name="rc46"/>
            <p:cNvSpPr/>
            <p:nvPr/>
          </p:nvSpPr>
          <p:spPr>
            <a:xfrm>
              <a:off x="2687125" y="3406487"/>
              <a:ext cx="203168" cy="13322"/>
            </a:xfrm>
            <a:prstGeom prst="rect">
              <a:avLst/>
            </a:prstGeom>
            <a:solidFill>
              <a:srgbClr val="1CABE2">
                <a:alpha val="100000"/>
              </a:srgbClr>
            </a:solidFill>
          </p:spPr>
          <p:txBody>
            <a:bodyPr/>
            <a:lstStyle/>
            <a:p/>
          </p:txBody>
        </p:sp>
        <p:sp>
          <p:nvSpPr>
            <p:cNvPr id="47" name="rc47"/>
            <p:cNvSpPr/>
            <p:nvPr/>
          </p:nvSpPr>
          <p:spPr>
            <a:xfrm>
              <a:off x="2912867" y="3388690"/>
              <a:ext cx="203168" cy="1296696"/>
            </a:xfrm>
            <a:prstGeom prst="rect">
              <a:avLst/>
            </a:prstGeom>
            <a:solidFill>
              <a:srgbClr val="80BD41">
                <a:alpha val="100000"/>
              </a:srgbClr>
            </a:solidFill>
          </p:spPr>
          <p:txBody>
            <a:bodyPr/>
            <a:lstStyle/>
            <a:p/>
          </p:txBody>
        </p:sp>
        <p:sp>
          <p:nvSpPr>
            <p:cNvPr id="48" name="rc48"/>
            <p:cNvSpPr/>
            <p:nvPr/>
          </p:nvSpPr>
          <p:spPr>
            <a:xfrm>
              <a:off x="2912867" y="3305921"/>
              <a:ext cx="203168" cy="55176"/>
            </a:xfrm>
            <a:prstGeom prst="rect">
              <a:avLst/>
            </a:prstGeom>
            <a:solidFill>
              <a:srgbClr val="0058AB">
                <a:alpha val="100000"/>
              </a:srgbClr>
            </a:solidFill>
          </p:spPr>
          <p:txBody>
            <a:bodyPr/>
            <a:lstStyle/>
            <a:p/>
          </p:txBody>
        </p:sp>
        <p:sp>
          <p:nvSpPr>
            <p:cNvPr id="49" name="rc49"/>
            <p:cNvSpPr/>
            <p:nvPr/>
          </p:nvSpPr>
          <p:spPr>
            <a:xfrm>
              <a:off x="2912867" y="3361098"/>
              <a:ext cx="203168" cy="27592"/>
            </a:xfrm>
            <a:prstGeom prst="rect">
              <a:avLst/>
            </a:prstGeom>
            <a:solidFill>
              <a:srgbClr val="1CABE2">
                <a:alpha val="100000"/>
              </a:srgbClr>
            </a:solidFill>
          </p:spPr>
          <p:txBody>
            <a:bodyPr/>
            <a:lstStyle/>
            <a:p/>
          </p:txBody>
        </p:sp>
        <p:sp>
          <p:nvSpPr>
            <p:cNvPr id="50" name="rc50"/>
            <p:cNvSpPr/>
            <p:nvPr/>
          </p:nvSpPr>
          <p:spPr>
            <a:xfrm>
              <a:off x="3138609" y="3381502"/>
              <a:ext cx="203168" cy="1303884"/>
            </a:xfrm>
            <a:prstGeom prst="rect">
              <a:avLst/>
            </a:prstGeom>
            <a:solidFill>
              <a:srgbClr val="80BD41">
                <a:alpha val="100000"/>
              </a:srgbClr>
            </a:solidFill>
          </p:spPr>
          <p:txBody>
            <a:bodyPr/>
            <a:lstStyle/>
            <a:p/>
          </p:txBody>
        </p:sp>
        <p:sp>
          <p:nvSpPr>
            <p:cNvPr id="51" name="rc51"/>
            <p:cNvSpPr/>
            <p:nvPr/>
          </p:nvSpPr>
          <p:spPr>
            <a:xfrm>
              <a:off x="3138609" y="3268122"/>
              <a:ext cx="203168" cy="56689"/>
            </a:xfrm>
            <a:prstGeom prst="rect">
              <a:avLst/>
            </a:prstGeom>
            <a:solidFill>
              <a:srgbClr val="0058AB">
                <a:alpha val="100000"/>
              </a:srgbClr>
            </a:solidFill>
          </p:spPr>
          <p:txBody>
            <a:bodyPr/>
            <a:lstStyle/>
            <a:p/>
          </p:txBody>
        </p:sp>
        <p:sp>
          <p:nvSpPr>
            <p:cNvPr id="52" name="rc52"/>
            <p:cNvSpPr/>
            <p:nvPr/>
          </p:nvSpPr>
          <p:spPr>
            <a:xfrm>
              <a:off x="3138609" y="3324812"/>
              <a:ext cx="203168" cy="56689"/>
            </a:xfrm>
            <a:prstGeom prst="rect">
              <a:avLst/>
            </a:prstGeom>
            <a:solidFill>
              <a:srgbClr val="1CABE2">
                <a:alpha val="100000"/>
              </a:srgbClr>
            </a:solidFill>
          </p:spPr>
          <p:txBody>
            <a:bodyPr/>
            <a:lstStyle/>
            <a:p/>
          </p:txBody>
        </p:sp>
        <p:sp>
          <p:nvSpPr>
            <p:cNvPr id="53" name="rc53"/>
            <p:cNvSpPr/>
            <p:nvPr/>
          </p:nvSpPr>
          <p:spPr>
            <a:xfrm>
              <a:off x="3364352" y="3385370"/>
              <a:ext cx="203168" cy="1300017"/>
            </a:xfrm>
            <a:prstGeom prst="rect">
              <a:avLst/>
            </a:prstGeom>
            <a:solidFill>
              <a:srgbClr val="80BD41">
                <a:alpha val="100000"/>
              </a:srgbClr>
            </a:solidFill>
          </p:spPr>
          <p:txBody>
            <a:bodyPr/>
            <a:lstStyle/>
            <a:p/>
          </p:txBody>
        </p:sp>
        <p:sp>
          <p:nvSpPr>
            <p:cNvPr id="54" name="rc54"/>
            <p:cNvSpPr/>
            <p:nvPr/>
          </p:nvSpPr>
          <p:spPr>
            <a:xfrm>
              <a:off x="3364352" y="3256796"/>
              <a:ext cx="203168" cy="57142"/>
            </a:xfrm>
            <a:prstGeom prst="rect">
              <a:avLst/>
            </a:prstGeom>
            <a:solidFill>
              <a:srgbClr val="0058AB">
                <a:alpha val="100000"/>
              </a:srgbClr>
            </a:solidFill>
          </p:spPr>
          <p:txBody>
            <a:bodyPr/>
            <a:lstStyle/>
            <a:p/>
          </p:txBody>
        </p:sp>
        <p:sp>
          <p:nvSpPr>
            <p:cNvPr id="55" name="rc55"/>
            <p:cNvSpPr/>
            <p:nvPr/>
          </p:nvSpPr>
          <p:spPr>
            <a:xfrm>
              <a:off x="3364352" y="3313938"/>
              <a:ext cx="203168" cy="71431"/>
            </a:xfrm>
            <a:prstGeom prst="rect">
              <a:avLst/>
            </a:prstGeom>
            <a:solidFill>
              <a:srgbClr val="1CABE2">
                <a:alpha val="100000"/>
              </a:srgbClr>
            </a:solidFill>
          </p:spPr>
          <p:txBody>
            <a:bodyPr/>
            <a:lstStyle/>
            <a:p/>
          </p:txBody>
        </p:sp>
        <p:sp>
          <p:nvSpPr>
            <p:cNvPr id="56" name="rc56"/>
            <p:cNvSpPr/>
            <p:nvPr/>
          </p:nvSpPr>
          <p:spPr>
            <a:xfrm>
              <a:off x="3590094" y="3422047"/>
              <a:ext cx="203168" cy="1263339"/>
            </a:xfrm>
            <a:prstGeom prst="rect">
              <a:avLst/>
            </a:prstGeom>
            <a:solidFill>
              <a:srgbClr val="80BD41">
                <a:alpha val="100000"/>
              </a:srgbClr>
            </a:solidFill>
          </p:spPr>
          <p:txBody>
            <a:bodyPr/>
            <a:lstStyle/>
            <a:p/>
          </p:txBody>
        </p:sp>
        <p:sp>
          <p:nvSpPr>
            <p:cNvPr id="57" name="rc57"/>
            <p:cNvSpPr/>
            <p:nvPr/>
          </p:nvSpPr>
          <p:spPr>
            <a:xfrm>
              <a:off x="3590094" y="3265904"/>
              <a:ext cx="203168" cy="56780"/>
            </a:xfrm>
            <a:prstGeom prst="rect">
              <a:avLst/>
            </a:prstGeom>
            <a:solidFill>
              <a:srgbClr val="0058AB">
                <a:alpha val="100000"/>
              </a:srgbClr>
            </a:solidFill>
          </p:spPr>
          <p:txBody>
            <a:bodyPr/>
            <a:lstStyle/>
            <a:p/>
          </p:txBody>
        </p:sp>
        <p:sp>
          <p:nvSpPr>
            <p:cNvPr id="58" name="rc58"/>
            <p:cNvSpPr/>
            <p:nvPr/>
          </p:nvSpPr>
          <p:spPr>
            <a:xfrm>
              <a:off x="3590094" y="3322684"/>
              <a:ext cx="203168" cy="99363"/>
            </a:xfrm>
            <a:prstGeom prst="rect">
              <a:avLst/>
            </a:prstGeom>
            <a:solidFill>
              <a:srgbClr val="1CABE2">
                <a:alpha val="100000"/>
              </a:srgbClr>
            </a:solidFill>
          </p:spPr>
          <p:txBody>
            <a:bodyPr/>
            <a:lstStyle/>
            <a:p/>
          </p:txBody>
        </p:sp>
        <p:sp>
          <p:nvSpPr>
            <p:cNvPr id="59" name="rc59"/>
            <p:cNvSpPr/>
            <p:nvPr/>
          </p:nvSpPr>
          <p:spPr>
            <a:xfrm>
              <a:off x="3815836" y="3446610"/>
              <a:ext cx="203168" cy="1238776"/>
            </a:xfrm>
            <a:prstGeom prst="rect">
              <a:avLst/>
            </a:prstGeom>
            <a:solidFill>
              <a:srgbClr val="80BD41">
                <a:alpha val="100000"/>
              </a:srgbClr>
            </a:solidFill>
          </p:spPr>
          <p:txBody>
            <a:bodyPr/>
            <a:lstStyle/>
            <a:p/>
          </p:txBody>
        </p:sp>
        <p:sp>
          <p:nvSpPr>
            <p:cNvPr id="60" name="rc60"/>
            <p:cNvSpPr/>
            <p:nvPr/>
          </p:nvSpPr>
          <p:spPr>
            <a:xfrm>
              <a:off x="3815836" y="3261504"/>
              <a:ext cx="203168" cy="56954"/>
            </a:xfrm>
            <a:prstGeom prst="rect">
              <a:avLst/>
            </a:prstGeom>
            <a:solidFill>
              <a:srgbClr val="0058AB">
                <a:alpha val="100000"/>
              </a:srgbClr>
            </a:solidFill>
          </p:spPr>
          <p:txBody>
            <a:bodyPr/>
            <a:lstStyle/>
            <a:p/>
          </p:txBody>
        </p:sp>
        <p:sp>
          <p:nvSpPr>
            <p:cNvPr id="61" name="rc61"/>
            <p:cNvSpPr/>
            <p:nvPr/>
          </p:nvSpPr>
          <p:spPr>
            <a:xfrm>
              <a:off x="3815836" y="3318458"/>
              <a:ext cx="203168" cy="128151"/>
            </a:xfrm>
            <a:prstGeom prst="rect">
              <a:avLst/>
            </a:prstGeom>
            <a:solidFill>
              <a:srgbClr val="1CABE2">
                <a:alpha val="100000"/>
              </a:srgbClr>
            </a:solidFill>
          </p:spPr>
          <p:txBody>
            <a:bodyPr/>
            <a:lstStyle/>
            <a:p/>
          </p:txBody>
        </p:sp>
        <p:sp>
          <p:nvSpPr>
            <p:cNvPr id="62" name="rc62"/>
            <p:cNvSpPr/>
            <p:nvPr/>
          </p:nvSpPr>
          <p:spPr>
            <a:xfrm>
              <a:off x="4041579" y="3375729"/>
              <a:ext cx="203168" cy="1309657"/>
            </a:xfrm>
            <a:prstGeom prst="rect">
              <a:avLst/>
            </a:prstGeom>
            <a:solidFill>
              <a:srgbClr val="80BD41">
                <a:alpha val="100000"/>
              </a:srgbClr>
            </a:solidFill>
          </p:spPr>
          <p:txBody>
            <a:bodyPr/>
            <a:lstStyle/>
            <a:p/>
          </p:txBody>
        </p:sp>
        <p:sp>
          <p:nvSpPr>
            <p:cNvPr id="63" name="rc63"/>
            <p:cNvSpPr/>
            <p:nvPr/>
          </p:nvSpPr>
          <p:spPr>
            <a:xfrm>
              <a:off x="4041579" y="3246201"/>
              <a:ext cx="203168" cy="14390"/>
            </a:xfrm>
            <a:prstGeom prst="rect">
              <a:avLst/>
            </a:prstGeom>
            <a:solidFill>
              <a:srgbClr val="0058AB">
                <a:alpha val="100000"/>
              </a:srgbClr>
            </a:solidFill>
          </p:spPr>
          <p:txBody>
            <a:bodyPr/>
            <a:lstStyle/>
            <a:p/>
          </p:txBody>
        </p:sp>
        <p:sp>
          <p:nvSpPr>
            <p:cNvPr id="64" name="rc64"/>
            <p:cNvSpPr/>
            <p:nvPr/>
          </p:nvSpPr>
          <p:spPr>
            <a:xfrm>
              <a:off x="4041579" y="3260591"/>
              <a:ext cx="203168" cy="115138"/>
            </a:xfrm>
            <a:prstGeom prst="rect">
              <a:avLst/>
            </a:prstGeom>
            <a:solidFill>
              <a:srgbClr val="1CABE2">
                <a:alpha val="100000"/>
              </a:srgbClr>
            </a:solidFill>
          </p:spPr>
          <p:txBody>
            <a:bodyPr/>
            <a:lstStyle/>
            <a:p/>
          </p:txBody>
        </p:sp>
        <p:sp>
          <p:nvSpPr>
            <p:cNvPr id="65" name="rc65"/>
            <p:cNvSpPr/>
            <p:nvPr/>
          </p:nvSpPr>
          <p:spPr>
            <a:xfrm>
              <a:off x="4267321" y="3376982"/>
              <a:ext cx="203168" cy="1308404"/>
            </a:xfrm>
            <a:prstGeom prst="rect">
              <a:avLst/>
            </a:prstGeom>
            <a:solidFill>
              <a:srgbClr val="80BD41">
                <a:alpha val="100000"/>
              </a:srgbClr>
            </a:solidFill>
          </p:spPr>
          <p:txBody>
            <a:bodyPr/>
            <a:lstStyle/>
            <a:p/>
          </p:txBody>
        </p:sp>
        <p:sp>
          <p:nvSpPr>
            <p:cNvPr id="66" name="rc66"/>
            <p:cNvSpPr/>
            <p:nvPr/>
          </p:nvSpPr>
          <p:spPr>
            <a:xfrm>
              <a:off x="4267321" y="3247578"/>
              <a:ext cx="203168" cy="71891"/>
            </a:xfrm>
            <a:prstGeom prst="rect">
              <a:avLst/>
            </a:prstGeom>
            <a:solidFill>
              <a:srgbClr val="0058AB">
                <a:alpha val="100000"/>
              </a:srgbClr>
            </a:solidFill>
          </p:spPr>
          <p:txBody>
            <a:bodyPr/>
            <a:lstStyle/>
            <a:p/>
          </p:txBody>
        </p:sp>
        <p:sp>
          <p:nvSpPr>
            <p:cNvPr id="67" name="rc67"/>
            <p:cNvSpPr/>
            <p:nvPr/>
          </p:nvSpPr>
          <p:spPr>
            <a:xfrm>
              <a:off x="4267321" y="3319470"/>
              <a:ext cx="203168" cy="57512"/>
            </a:xfrm>
            <a:prstGeom prst="rect">
              <a:avLst/>
            </a:prstGeom>
            <a:solidFill>
              <a:srgbClr val="1CABE2">
                <a:alpha val="100000"/>
              </a:srgbClr>
            </a:solidFill>
          </p:spPr>
          <p:txBody>
            <a:bodyPr/>
            <a:lstStyle/>
            <a:p/>
          </p:txBody>
        </p:sp>
        <p:sp>
          <p:nvSpPr>
            <p:cNvPr id="68" name="rc68"/>
            <p:cNvSpPr/>
            <p:nvPr/>
          </p:nvSpPr>
          <p:spPr>
            <a:xfrm>
              <a:off x="4493063" y="3365010"/>
              <a:ext cx="203168" cy="1320376"/>
            </a:xfrm>
            <a:prstGeom prst="rect">
              <a:avLst/>
            </a:prstGeom>
            <a:solidFill>
              <a:srgbClr val="80BD41">
                <a:alpha val="100000"/>
              </a:srgbClr>
            </a:solidFill>
          </p:spPr>
          <p:txBody>
            <a:bodyPr/>
            <a:lstStyle/>
            <a:p/>
          </p:txBody>
        </p:sp>
        <p:sp>
          <p:nvSpPr>
            <p:cNvPr id="69" name="rc69"/>
            <p:cNvSpPr/>
            <p:nvPr/>
          </p:nvSpPr>
          <p:spPr>
            <a:xfrm>
              <a:off x="4493063" y="3234425"/>
              <a:ext cx="203168" cy="130585"/>
            </a:xfrm>
            <a:prstGeom prst="rect">
              <a:avLst/>
            </a:prstGeom>
            <a:solidFill>
              <a:srgbClr val="0058AB">
                <a:alpha val="100000"/>
              </a:srgbClr>
            </a:solidFill>
          </p:spPr>
          <p:txBody>
            <a:bodyPr/>
            <a:lstStyle/>
            <a:p/>
          </p:txBody>
        </p:sp>
        <p:sp>
          <p:nvSpPr>
            <p:cNvPr id="70" name="rc70"/>
            <p:cNvSpPr/>
            <p:nvPr/>
          </p:nvSpPr>
          <p:spPr>
            <a:xfrm>
              <a:off x="4493063" y="3365010"/>
              <a:ext cx="203168" cy="0"/>
            </a:xfrm>
            <a:prstGeom prst="rect">
              <a:avLst/>
            </a:prstGeom>
            <a:solidFill>
              <a:srgbClr val="1CABE2">
                <a:alpha val="100000"/>
              </a:srgbClr>
            </a:solidFill>
          </p:spPr>
          <p:txBody>
            <a:bodyPr/>
            <a:lstStyle/>
            <a:p/>
          </p:txBody>
        </p:sp>
        <p:sp>
          <p:nvSpPr>
            <p:cNvPr id="71" name="rc71"/>
            <p:cNvSpPr/>
            <p:nvPr/>
          </p:nvSpPr>
          <p:spPr>
            <a:xfrm>
              <a:off x="4718806" y="3370115"/>
              <a:ext cx="203168" cy="1315271"/>
            </a:xfrm>
            <a:prstGeom prst="rect">
              <a:avLst/>
            </a:prstGeom>
            <a:solidFill>
              <a:srgbClr val="80BD41">
                <a:alpha val="100000"/>
              </a:srgbClr>
            </a:solidFill>
          </p:spPr>
          <p:txBody>
            <a:bodyPr/>
            <a:lstStyle/>
            <a:p/>
          </p:txBody>
        </p:sp>
        <p:sp>
          <p:nvSpPr>
            <p:cNvPr id="72" name="rc72"/>
            <p:cNvSpPr/>
            <p:nvPr/>
          </p:nvSpPr>
          <p:spPr>
            <a:xfrm>
              <a:off x="4718806" y="3240032"/>
              <a:ext cx="203168" cy="72268"/>
            </a:xfrm>
            <a:prstGeom prst="rect">
              <a:avLst/>
            </a:prstGeom>
            <a:solidFill>
              <a:srgbClr val="0058AB">
                <a:alpha val="100000"/>
              </a:srgbClr>
            </a:solidFill>
          </p:spPr>
          <p:txBody>
            <a:bodyPr/>
            <a:lstStyle/>
            <a:p/>
          </p:txBody>
        </p:sp>
        <p:sp>
          <p:nvSpPr>
            <p:cNvPr id="73" name="rc73"/>
            <p:cNvSpPr/>
            <p:nvPr/>
          </p:nvSpPr>
          <p:spPr>
            <a:xfrm>
              <a:off x="4718806" y="3312301"/>
              <a:ext cx="203168" cy="57814"/>
            </a:xfrm>
            <a:prstGeom prst="rect">
              <a:avLst/>
            </a:prstGeom>
            <a:solidFill>
              <a:srgbClr val="1CABE2">
                <a:alpha val="100000"/>
              </a:srgbClr>
            </a:solidFill>
          </p:spPr>
          <p:txBody>
            <a:bodyPr/>
            <a:lstStyle/>
            <a:p/>
          </p:txBody>
        </p:sp>
        <p:sp>
          <p:nvSpPr>
            <p:cNvPr id="74" name="rc74"/>
            <p:cNvSpPr/>
            <p:nvPr/>
          </p:nvSpPr>
          <p:spPr>
            <a:xfrm>
              <a:off x="4944548" y="3373522"/>
              <a:ext cx="203168" cy="1311864"/>
            </a:xfrm>
            <a:prstGeom prst="rect">
              <a:avLst/>
            </a:prstGeom>
            <a:solidFill>
              <a:srgbClr val="80BD41">
                <a:alpha val="100000"/>
              </a:srgbClr>
            </a:solidFill>
          </p:spPr>
          <p:txBody>
            <a:bodyPr/>
            <a:lstStyle/>
            <a:p/>
          </p:txBody>
        </p:sp>
        <p:sp>
          <p:nvSpPr>
            <p:cNvPr id="75" name="rc75"/>
            <p:cNvSpPr/>
            <p:nvPr/>
          </p:nvSpPr>
          <p:spPr>
            <a:xfrm>
              <a:off x="4944548" y="3243779"/>
              <a:ext cx="203168" cy="129743"/>
            </a:xfrm>
            <a:prstGeom prst="rect">
              <a:avLst/>
            </a:prstGeom>
            <a:solidFill>
              <a:srgbClr val="0058AB">
                <a:alpha val="100000"/>
              </a:srgbClr>
            </a:solidFill>
          </p:spPr>
          <p:txBody>
            <a:bodyPr/>
            <a:lstStyle/>
            <a:p/>
          </p:txBody>
        </p:sp>
        <p:sp>
          <p:nvSpPr>
            <p:cNvPr id="76" name="rc76"/>
            <p:cNvSpPr/>
            <p:nvPr/>
          </p:nvSpPr>
          <p:spPr>
            <a:xfrm>
              <a:off x="4944548" y="3373522"/>
              <a:ext cx="203168" cy="0"/>
            </a:xfrm>
            <a:prstGeom prst="rect">
              <a:avLst/>
            </a:prstGeom>
            <a:solidFill>
              <a:srgbClr val="1CABE2">
                <a:alpha val="100000"/>
              </a:srgbClr>
            </a:solidFill>
          </p:spPr>
          <p:txBody>
            <a:bodyPr/>
            <a:lstStyle/>
            <a:p/>
          </p:txBody>
        </p:sp>
        <p:sp>
          <p:nvSpPr>
            <p:cNvPr id="77" name="rc77"/>
            <p:cNvSpPr/>
            <p:nvPr/>
          </p:nvSpPr>
          <p:spPr>
            <a:xfrm>
              <a:off x="5170291" y="3392987"/>
              <a:ext cx="203168" cy="1292399"/>
            </a:xfrm>
            <a:prstGeom prst="rect">
              <a:avLst/>
            </a:prstGeom>
            <a:solidFill>
              <a:srgbClr val="80BD41">
                <a:alpha val="100000"/>
              </a:srgbClr>
            </a:solidFill>
          </p:spPr>
          <p:txBody>
            <a:bodyPr/>
            <a:lstStyle/>
            <a:p/>
          </p:txBody>
        </p:sp>
        <p:sp>
          <p:nvSpPr>
            <p:cNvPr id="78" name="rc78"/>
            <p:cNvSpPr/>
            <p:nvPr/>
          </p:nvSpPr>
          <p:spPr>
            <a:xfrm>
              <a:off x="5170291" y="3265168"/>
              <a:ext cx="203168" cy="85214"/>
            </a:xfrm>
            <a:prstGeom prst="rect">
              <a:avLst/>
            </a:prstGeom>
            <a:solidFill>
              <a:srgbClr val="0058AB">
                <a:alpha val="100000"/>
              </a:srgbClr>
            </a:solidFill>
          </p:spPr>
          <p:txBody>
            <a:bodyPr/>
            <a:lstStyle/>
            <a:p/>
          </p:txBody>
        </p:sp>
        <p:sp>
          <p:nvSpPr>
            <p:cNvPr id="79" name="rc79"/>
            <p:cNvSpPr/>
            <p:nvPr/>
          </p:nvSpPr>
          <p:spPr>
            <a:xfrm>
              <a:off x="5170291" y="3350382"/>
              <a:ext cx="203168" cy="42605"/>
            </a:xfrm>
            <a:prstGeom prst="rect">
              <a:avLst/>
            </a:prstGeom>
            <a:solidFill>
              <a:srgbClr val="1CABE2">
                <a:alpha val="100000"/>
              </a:srgbClr>
            </a:solidFill>
          </p:spPr>
          <p:txBody>
            <a:bodyPr/>
            <a:lstStyle/>
            <a:p/>
          </p:txBody>
        </p:sp>
        <p:sp>
          <p:nvSpPr>
            <p:cNvPr id="80" name="rc80"/>
            <p:cNvSpPr/>
            <p:nvPr/>
          </p:nvSpPr>
          <p:spPr>
            <a:xfrm>
              <a:off x="5396033" y="3405612"/>
              <a:ext cx="203168" cy="1279774"/>
            </a:xfrm>
            <a:prstGeom prst="rect">
              <a:avLst/>
            </a:prstGeom>
            <a:solidFill>
              <a:srgbClr val="80BD41">
                <a:alpha val="100000"/>
              </a:srgbClr>
            </a:solidFill>
          </p:spPr>
          <p:txBody>
            <a:bodyPr/>
            <a:lstStyle/>
            <a:p/>
          </p:txBody>
        </p:sp>
        <p:sp>
          <p:nvSpPr>
            <p:cNvPr id="81" name="rc81"/>
            <p:cNvSpPr/>
            <p:nvPr/>
          </p:nvSpPr>
          <p:spPr>
            <a:xfrm>
              <a:off x="5396033" y="3279041"/>
              <a:ext cx="203168" cy="84380"/>
            </a:xfrm>
            <a:prstGeom prst="rect">
              <a:avLst/>
            </a:prstGeom>
            <a:solidFill>
              <a:srgbClr val="0058AB">
                <a:alpha val="100000"/>
              </a:srgbClr>
            </a:solidFill>
          </p:spPr>
          <p:txBody>
            <a:bodyPr/>
            <a:lstStyle/>
            <a:p/>
          </p:txBody>
        </p:sp>
        <p:sp>
          <p:nvSpPr>
            <p:cNvPr id="82" name="rc82"/>
            <p:cNvSpPr/>
            <p:nvPr/>
          </p:nvSpPr>
          <p:spPr>
            <a:xfrm>
              <a:off x="5396033" y="3363422"/>
              <a:ext cx="203168" cy="42190"/>
            </a:xfrm>
            <a:prstGeom prst="rect">
              <a:avLst/>
            </a:prstGeom>
            <a:solidFill>
              <a:srgbClr val="1CABE2">
                <a:alpha val="100000"/>
              </a:srgbClr>
            </a:solidFill>
          </p:spPr>
          <p:txBody>
            <a:bodyPr/>
            <a:lstStyle/>
            <a:p/>
          </p:txBody>
        </p:sp>
        <p:sp>
          <p:nvSpPr>
            <p:cNvPr id="83" name="rc83"/>
            <p:cNvSpPr/>
            <p:nvPr/>
          </p:nvSpPr>
          <p:spPr>
            <a:xfrm>
              <a:off x="5621775" y="3411856"/>
              <a:ext cx="203168" cy="1273530"/>
            </a:xfrm>
            <a:prstGeom prst="rect">
              <a:avLst/>
            </a:prstGeom>
            <a:solidFill>
              <a:srgbClr val="80BD41">
                <a:alpha val="100000"/>
              </a:srgbClr>
            </a:solidFill>
          </p:spPr>
          <p:txBody>
            <a:bodyPr/>
            <a:lstStyle/>
            <a:p/>
          </p:txBody>
        </p:sp>
        <p:sp>
          <p:nvSpPr>
            <p:cNvPr id="84" name="rc84"/>
            <p:cNvSpPr/>
            <p:nvPr/>
          </p:nvSpPr>
          <p:spPr>
            <a:xfrm>
              <a:off x="5621775" y="3285901"/>
              <a:ext cx="203168" cy="125955"/>
            </a:xfrm>
            <a:prstGeom prst="rect">
              <a:avLst/>
            </a:prstGeom>
            <a:solidFill>
              <a:srgbClr val="0058AB">
                <a:alpha val="100000"/>
              </a:srgbClr>
            </a:solidFill>
          </p:spPr>
          <p:txBody>
            <a:bodyPr/>
            <a:lstStyle/>
            <a:p/>
          </p:txBody>
        </p:sp>
        <p:sp>
          <p:nvSpPr>
            <p:cNvPr id="85" name="rc85"/>
            <p:cNvSpPr/>
            <p:nvPr/>
          </p:nvSpPr>
          <p:spPr>
            <a:xfrm>
              <a:off x="5621775" y="3411856"/>
              <a:ext cx="203168" cy="0"/>
            </a:xfrm>
            <a:prstGeom prst="rect">
              <a:avLst/>
            </a:prstGeom>
            <a:solidFill>
              <a:srgbClr val="1CABE2">
                <a:alpha val="100000"/>
              </a:srgbClr>
            </a:solidFill>
          </p:spPr>
          <p:txBody>
            <a:bodyPr/>
            <a:lstStyle/>
            <a:p/>
          </p:txBody>
        </p:sp>
        <p:sp>
          <p:nvSpPr>
            <p:cNvPr id="86" name="rc86"/>
            <p:cNvSpPr/>
            <p:nvPr/>
          </p:nvSpPr>
          <p:spPr>
            <a:xfrm>
              <a:off x="5847518" y="3432767"/>
              <a:ext cx="203168" cy="1252620"/>
            </a:xfrm>
            <a:prstGeom prst="rect">
              <a:avLst/>
            </a:prstGeom>
            <a:solidFill>
              <a:srgbClr val="80BD41">
                <a:alpha val="100000"/>
              </a:srgbClr>
            </a:solidFill>
          </p:spPr>
          <p:txBody>
            <a:bodyPr/>
            <a:lstStyle/>
            <a:p/>
          </p:txBody>
        </p:sp>
        <p:sp>
          <p:nvSpPr>
            <p:cNvPr id="87" name="rc87"/>
            <p:cNvSpPr/>
            <p:nvPr/>
          </p:nvSpPr>
          <p:spPr>
            <a:xfrm>
              <a:off x="5847518" y="3323843"/>
              <a:ext cx="203168" cy="108923"/>
            </a:xfrm>
            <a:prstGeom prst="rect">
              <a:avLst/>
            </a:prstGeom>
            <a:solidFill>
              <a:srgbClr val="0058AB">
                <a:alpha val="100000"/>
              </a:srgbClr>
            </a:solidFill>
          </p:spPr>
          <p:txBody>
            <a:bodyPr/>
            <a:lstStyle/>
            <a:p/>
          </p:txBody>
        </p:sp>
        <p:sp>
          <p:nvSpPr>
            <p:cNvPr id="88" name="rc88"/>
            <p:cNvSpPr/>
            <p:nvPr/>
          </p:nvSpPr>
          <p:spPr>
            <a:xfrm>
              <a:off x="5847518" y="3432767"/>
              <a:ext cx="203168" cy="0"/>
            </a:xfrm>
            <a:prstGeom prst="rect">
              <a:avLst/>
            </a:prstGeom>
            <a:solidFill>
              <a:srgbClr val="1CABE2">
                <a:alpha val="100000"/>
              </a:srgbClr>
            </a:solidFill>
          </p:spPr>
          <p:txBody>
            <a:bodyPr/>
            <a:lstStyle/>
            <a:p/>
          </p:txBody>
        </p:sp>
        <p:sp>
          <p:nvSpPr>
            <p:cNvPr id="89" name="rc89"/>
            <p:cNvSpPr/>
            <p:nvPr/>
          </p:nvSpPr>
          <p:spPr>
            <a:xfrm>
              <a:off x="6073260" y="3406601"/>
              <a:ext cx="203168" cy="1278786"/>
            </a:xfrm>
            <a:prstGeom prst="rect">
              <a:avLst/>
            </a:prstGeom>
            <a:solidFill>
              <a:srgbClr val="80BD41">
                <a:alpha val="100000"/>
              </a:srgbClr>
            </a:solidFill>
          </p:spPr>
          <p:txBody>
            <a:bodyPr/>
            <a:lstStyle/>
            <a:p/>
          </p:txBody>
        </p:sp>
        <p:sp>
          <p:nvSpPr>
            <p:cNvPr id="90" name="rc90"/>
            <p:cNvSpPr/>
            <p:nvPr/>
          </p:nvSpPr>
          <p:spPr>
            <a:xfrm>
              <a:off x="6073260" y="3295401"/>
              <a:ext cx="203168" cy="111199"/>
            </a:xfrm>
            <a:prstGeom prst="rect">
              <a:avLst/>
            </a:prstGeom>
            <a:solidFill>
              <a:srgbClr val="0058AB">
                <a:alpha val="100000"/>
              </a:srgbClr>
            </a:solidFill>
          </p:spPr>
          <p:txBody>
            <a:bodyPr/>
            <a:lstStyle/>
            <a:p/>
          </p:txBody>
        </p:sp>
        <p:sp>
          <p:nvSpPr>
            <p:cNvPr id="91" name="rc91"/>
            <p:cNvSpPr/>
            <p:nvPr/>
          </p:nvSpPr>
          <p:spPr>
            <a:xfrm>
              <a:off x="6073260" y="3406601"/>
              <a:ext cx="203168" cy="0"/>
            </a:xfrm>
            <a:prstGeom prst="rect">
              <a:avLst/>
            </a:prstGeom>
            <a:solidFill>
              <a:srgbClr val="1CABE2">
                <a:alpha val="100000"/>
              </a:srgbClr>
            </a:solidFill>
          </p:spPr>
          <p:txBody>
            <a:bodyPr/>
            <a:lstStyle/>
            <a:p/>
          </p:txBody>
        </p:sp>
        <p:sp>
          <p:nvSpPr>
            <p:cNvPr id="92" name="rc92"/>
            <p:cNvSpPr/>
            <p:nvPr/>
          </p:nvSpPr>
          <p:spPr>
            <a:xfrm>
              <a:off x="6299002" y="3458831"/>
              <a:ext cx="203168" cy="1226555"/>
            </a:xfrm>
            <a:prstGeom prst="rect">
              <a:avLst/>
            </a:prstGeom>
            <a:solidFill>
              <a:srgbClr val="80BD41">
                <a:alpha val="100000"/>
              </a:srgbClr>
            </a:solidFill>
          </p:spPr>
          <p:txBody>
            <a:bodyPr/>
            <a:lstStyle/>
            <a:p/>
          </p:txBody>
        </p:sp>
        <p:sp>
          <p:nvSpPr>
            <p:cNvPr id="93" name="rc93"/>
            <p:cNvSpPr/>
            <p:nvPr/>
          </p:nvSpPr>
          <p:spPr>
            <a:xfrm>
              <a:off x="6299002" y="3352174"/>
              <a:ext cx="203168" cy="106656"/>
            </a:xfrm>
            <a:prstGeom prst="rect">
              <a:avLst/>
            </a:prstGeom>
            <a:solidFill>
              <a:srgbClr val="0058AB">
                <a:alpha val="100000"/>
              </a:srgbClr>
            </a:solidFill>
          </p:spPr>
          <p:txBody>
            <a:bodyPr/>
            <a:lstStyle/>
            <a:p/>
          </p:txBody>
        </p:sp>
        <p:sp>
          <p:nvSpPr>
            <p:cNvPr id="94" name="rc94"/>
            <p:cNvSpPr/>
            <p:nvPr/>
          </p:nvSpPr>
          <p:spPr>
            <a:xfrm>
              <a:off x="6299002" y="3458831"/>
              <a:ext cx="203168" cy="0"/>
            </a:xfrm>
            <a:prstGeom prst="rect">
              <a:avLst/>
            </a:prstGeom>
            <a:solidFill>
              <a:srgbClr val="1CABE2">
                <a:alpha val="100000"/>
              </a:srgbClr>
            </a:solidFill>
          </p:spPr>
          <p:txBody>
            <a:bodyPr/>
            <a:lstStyle/>
            <a:p/>
          </p:txBody>
        </p:sp>
        <p:sp>
          <p:nvSpPr>
            <p:cNvPr id="95" name="rc95"/>
            <p:cNvSpPr/>
            <p:nvPr/>
          </p:nvSpPr>
          <p:spPr>
            <a:xfrm>
              <a:off x="6524745" y="3451590"/>
              <a:ext cx="203168" cy="1233796"/>
            </a:xfrm>
            <a:prstGeom prst="rect">
              <a:avLst/>
            </a:prstGeom>
            <a:solidFill>
              <a:srgbClr val="80BD41">
                <a:alpha val="100000"/>
              </a:srgbClr>
            </a:solidFill>
          </p:spPr>
          <p:txBody>
            <a:bodyPr/>
            <a:lstStyle/>
            <a:p/>
          </p:txBody>
        </p:sp>
        <p:sp>
          <p:nvSpPr>
            <p:cNvPr id="96" name="rc96"/>
            <p:cNvSpPr/>
            <p:nvPr/>
          </p:nvSpPr>
          <p:spPr>
            <a:xfrm>
              <a:off x="6524745" y="3344304"/>
              <a:ext cx="203168" cy="107286"/>
            </a:xfrm>
            <a:prstGeom prst="rect">
              <a:avLst/>
            </a:prstGeom>
            <a:solidFill>
              <a:srgbClr val="0058AB">
                <a:alpha val="100000"/>
              </a:srgbClr>
            </a:solidFill>
          </p:spPr>
          <p:txBody>
            <a:bodyPr/>
            <a:lstStyle/>
            <a:p/>
          </p:txBody>
        </p:sp>
        <p:sp>
          <p:nvSpPr>
            <p:cNvPr id="97" name="rc97"/>
            <p:cNvSpPr/>
            <p:nvPr/>
          </p:nvSpPr>
          <p:spPr>
            <a:xfrm>
              <a:off x="6524745" y="3451590"/>
              <a:ext cx="203168" cy="0"/>
            </a:xfrm>
            <a:prstGeom prst="rect">
              <a:avLst/>
            </a:prstGeom>
            <a:solidFill>
              <a:srgbClr val="1CABE2">
                <a:alpha val="100000"/>
              </a:srgbClr>
            </a:solidFill>
          </p:spPr>
          <p:txBody>
            <a:bodyPr/>
            <a:lstStyle/>
            <a:p/>
          </p:txBody>
        </p:sp>
        <p:sp>
          <p:nvSpPr>
            <p:cNvPr id="98" name="rc98"/>
            <p:cNvSpPr/>
            <p:nvPr/>
          </p:nvSpPr>
          <p:spPr>
            <a:xfrm>
              <a:off x="6750487" y="3436325"/>
              <a:ext cx="203168" cy="1249062"/>
            </a:xfrm>
            <a:prstGeom prst="rect">
              <a:avLst/>
            </a:prstGeom>
            <a:solidFill>
              <a:srgbClr val="80BD41">
                <a:alpha val="100000"/>
              </a:srgbClr>
            </a:solidFill>
          </p:spPr>
          <p:txBody>
            <a:bodyPr/>
            <a:lstStyle/>
            <a:p/>
          </p:txBody>
        </p:sp>
        <p:sp>
          <p:nvSpPr>
            <p:cNvPr id="99" name="rc99"/>
            <p:cNvSpPr/>
            <p:nvPr/>
          </p:nvSpPr>
          <p:spPr>
            <a:xfrm>
              <a:off x="6750487" y="3327710"/>
              <a:ext cx="203168" cy="108614"/>
            </a:xfrm>
            <a:prstGeom prst="rect">
              <a:avLst/>
            </a:prstGeom>
            <a:solidFill>
              <a:srgbClr val="0058AB">
                <a:alpha val="100000"/>
              </a:srgbClr>
            </a:solidFill>
          </p:spPr>
          <p:txBody>
            <a:bodyPr/>
            <a:lstStyle/>
            <a:p/>
          </p:txBody>
        </p:sp>
        <p:sp>
          <p:nvSpPr>
            <p:cNvPr id="100" name="rc100"/>
            <p:cNvSpPr/>
            <p:nvPr/>
          </p:nvSpPr>
          <p:spPr>
            <a:xfrm>
              <a:off x="6750487" y="3436325"/>
              <a:ext cx="203168" cy="0"/>
            </a:xfrm>
            <a:prstGeom prst="rect">
              <a:avLst/>
            </a:prstGeom>
            <a:solidFill>
              <a:srgbClr val="1CABE2">
                <a:alpha val="100000"/>
              </a:srgbClr>
            </a:solidFill>
          </p:spPr>
          <p:txBody>
            <a:bodyPr/>
            <a:lstStyle/>
            <a:p/>
          </p:txBody>
        </p:sp>
        <p:sp>
          <p:nvSpPr>
            <p:cNvPr id="101" name="rc101"/>
            <p:cNvSpPr/>
            <p:nvPr/>
          </p:nvSpPr>
          <p:spPr>
            <a:xfrm>
              <a:off x="6976229" y="3436125"/>
              <a:ext cx="203168" cy="1249262"/>
            </a:xfrm>
            <a:prstGeom prst="rect">
              <a:avLst/>
            </a:prstGeom>
            <a:solidFill>
              <a:srgbClr val="80BD41">
                <a:alpha val="100000"/>
              </a:srgbClr>
            </a:solidFill>
          </p:spPr>
          <p:txBody>
            <a:bodyPr/>
            <a:lstStyle/>
            <a:p/>
          </p:txBody>
        </p:sp>
        <p:sp>
          <p:nvSpPr>
            <p:cNvPr id="102" name="rc102"/>
            <p:cNvSpPr/>
            <p:nvPr/>
          </p:nvSpPr>
          <p:spPr>
            <a:xfrm>
              <a:off x="6976229" y="3327491"/>
              <a:ext cx="203168" cy="108633"/>
            </a:xfrm>
            <a:prstGeom prst="rect">
              <a:avLst/>
            </a:prstGeom>
            <a:solidFill>
              <a:srgbClr val="0058AB">
                <a:alpha val="100000"/>
              </a:srgbClr>
            </a:solidFill>
          </p:spPr>
          <p:txBody>
            <a:bodyPr/>
            <a:lstStyle/>
            <a:p/>
          </p:txBody>
        </p:sp>
        <p:sp>
          <p:nvSpPr>
            <p:cNvPr id="103" name="rc103"/>
            <p:cNvSpPr/>
            <p:nvPr/>
          </p:nvSpPr>
          <p:spPr>
            <a:xfrm>
              <a:off x="6976229" y="3436125"/>
              <a:ext cx="203168" cy="0"/>
            </a:xfrm>
            <a:prstGeom prst="rect">
              <a:avLst/>
            </a:prstGeom>
            <a:solidFill>
              <a:srgbClr val="1CABE2">
                <a:alpha val="100000"/>
              </a:srgbClr>
            </a:solidFill>
          </p:spPr>
          <p:txBody>
            <a:bodyPr/>
            <a:lstStyle/>
            <a:p/>
          </p:txBody>
        </p:sp>
        <p:sp>
          <p:nvSpPr>
            <p:cNvPr id="104" name="rc104"/>
            <p:cNvSpPr/>
            <p:nvPr/>
          </p:nvSpPr>
          <p:spPr>
            <a:xfrm>
              <a:off x="7201972" y="3326559"/>
              <a:ext cx="203168" cy="97411"/>
            </a:xfrm>
            <a:prstGeom prst="rect">
              <a:avLst/>
            </a:prstGeom>
            <a:solidFill>
              <a:srgbClr val="F26A21">
                <a:alpha val="100000"/>
              </a:srgbClr>
            </a:solidFill>
          </p:spPr>
          <p:txBody>
            <a:bodyPr/>
            <a:lstStyle/>
            <a:p/>
          </p:txBody>
        </p:sp>
        <p:sp>
          <p:nvSpPr>
            <p:cNvPr id="105" name="rc105"/>
            <p:cNvSpPr/>
            <p:nvPr/>
          </p:nvSpPr>
          <p:spPr>
            <a:xfrm>
              <a:off x="7201972" y="3423970"/>
              <a:ext cx="203168" cy="1261416"/>
            </a:xfrm>
            <a:prstGeom prst="rect">
              <a:avLst/>
            </a:prstGeom>
            <a:solidFill>
              <a:srgbClr val="FFC20E">
                <a:alpha val="100000"/>
              </a:srgbClr>
            </a:solidFill>
          </p:spPr>
          <p:txBody>
            <a:bodyPr/>
            <a:lstStyle/>
            <a:p/>
          </p:txBody>
        </p:sp>
        <p:sp>
          <p:nvSpPr>
            <p:cNvPr id="106" name="rc106"/>
            <p:cNvSpPr/>
            <p:nvPr/>
          </p:nvSpPr>
          <p:spPr>
            <a:xfrm>
              <a:off x="7427714" y="3326850"/>
              <a:ext cx="203168" cy="87348"/>
            </a:xfrm>
            <a:prstGeom prst="rect">
              <a:avLst/>
            </a:prstGeom>
            <a:solidFill>
              <a:srgbClr val="F26A21">
                <a:alpha val="100000"/>
              </a:srgbClr>
            </a:solidFill>
          </p:spPr>
          <p:txBody>
            <a:bodyPr/>
            <a:lstStyle/>
            <a:p/>
          </p:txBody>
        </p:sp>
        <p:sp>
          <p:nvSpPr>
            <p:cNvPr id="107" name="rc107"/>
            <p:cNvSpPr/>
            <p:nvPr/>
          </p:nvSpPr>
          <p:spPr>
            <a:xfrm>
              <a:off x="7427714" y="3414198"/>
              <a:ext cx="203168" cy="1271189"/>
            </a:xfrm>
            <a:prstGeom prst="rect">
              <a:avLst/>
            </a:prstGeom>
            <a:solidFill>
              <a:srgbClr val="FFC20E">
                <a:alpha val="100000"/>
              </a:srgbClr>
            </a:solidFill>
          </p:spPr>
          <p:txBody>
            <a:bodyPr/>
            <a:lstStyle/>
            <a:p/>
          </p:txBody>
        </p:sp>
        <p:sp>
          <p:nvSpPr>
            <p:cNvPr id="108" name="rc108"/>
            <p:cNvSpPr/>
            <p:nvPr/>
          </p:nvSpPr>
          <p:spPr>
            <a:xfrm>
              <a:off x="7653457" y="3321405"/>
              <a:ext cx="203168" cy="78324"/>
            </a:xfrm>
            <a:prstGeom prst="rect">
              <a:avLst/>
            </a:prstGeom>
            <a:solidFill>
              <a:srgbClr val="F26A21">
                <a:alpha val="100000"/>
              </a:srgbClr>
            </a:solidFill>
          </p:spPr>
          <p:txBody>
            <a:bodyPr/>
            <a:lstStyle/>
            <a:p/>
          </p:txBody>
        </p:sp>
        <p:sp>
          <p:nvSpPr>
            <p:cNvPr id="109" name="rc109"/>
            <p:cNvSpPr/>
            <p:nvPr/>
          </p:nvSpPr>
          <p:spPr>
            <a:xfrm>
              <a:off x="7653457" y="3399730"/>
              <a:ext cx="203168" cy="1285657"/>
            </a:xfrm>
            <a:prstGeom prst="rect">
              <a:avLst/>
            </a:prstGeom>
            <a:solidFill>
              <a:srgbClr val="FFC20E">
                <a:alpha val="100000"/>
              </a:srgbClr>
            </a:solidFill>
          </p:spPr>
          <p:txBody>
            <a:bodyPr/>
            <a:lstStyle/>
            <a:p/>
          </p:txBody>
        </p:sp>
        <p:sp>
          <p:nvSpPr>
            <p:cNvPr id="110" name="rc110"/>
            <p:cNvSpPr/>
            <p:nvPr/>
          </p:nvSpPr>
          <p:spPr>
            <a:xfrm>
              <a:off x="7879199" y="3319632"/>
              <a:ext cx="203168" cy="70233"/>
            </a:xfrm>
            <a:prstGeom prst="rect">
              <a:avLst/>
            </a:prstGeom>
            <a:solidFill>
              <a:srgbClr val="F26A21">
                <a:alpha val="100000"/>
              </a:srgbClr>
            </a:solidFill>
          </p:spPr>
          <p:txBody>
            <a:bodyPr/>
            <a:lstStyle/>
            <a:p/>
          </p:txBody>
        </p:sp>
        <p:sp>
          <p:nvSpPr>
            <p:cNvPr id="111" name="rc111"/>
            <p:cNvSpPr/>
            <p:nvPr/>
          </p:nvSpPr>
          <p:spPr>
            <a:xfrm>
              <a:off x="7879199" y="3389865"/>
              <a:ext cx="203168" cy="1295521"/>
            </a:xfrm>
            <a:prstGeom prst="rect">
              <a:avLst/>
            </a:prstGeom>
            <a:solidFill>
              <a:srgbClr val="FFC20E">
                <a:alpha val="100000"/>
              </a:srgbClr>
            </a:solidFill>
          </p:spPr>
          <p:txBody>
            <a:bodyPr/>
            <a:lstStyle/>
            <a:p/>
          </p:txBody>
        </p:sp>
        <p:sp>
          <p:nvSpPr>
            <p:cNvPr id="112" name="rc112"/>
            <p:cNvSpPr/>
            <p:nvPr/>
          </p:nvSpPr>
          <p:spPr>
            <a:xfrm>
              <a:off x="8104941" y="3315980"/>
              <a:ext cx="203168" cy="62977"/>
            </a:xfrm>
            <a:prstGeom prst="rect">
              <a:avLst/>
            </a:prstGeom>
            <a:solidFill>
              <a:srgbClr val="F26A21">
                <a:alpha val="100000"/>
              </a:srgbClr>
            </a:solidFill>
          </p:spPr>
          <p:txBody>
            <a:bodyPr/>
            <a:lstStyle/>
            <a:p/>
          </p:txBody>
        </p:sp>
        <p:sp>
          <p:nvSpPr>
            <p:cNvPr id="113" name="rc113"/>
            <p:cNvSpPr/>
            <p:nvPr/>
          </p:nvSpPr>
          <p:spPr>
            <a:xfrm>
              <a:off x="8104941" y="3378957"/>
              <a:ext cx="203168" cy="1306429"/>
            </a:xfrm>
            <a:prstGeom prst="rect">
              <a:avLst/>
            </a:prstGeom>
            <a:solidFill>
              <a:srgbClr val="FFC20E">
                <a:alpha val="100000"/>
              </a:srgbClr>
            </a:solidFill>
          </p:spPr>
          <p:txBody>
            <a:bodyPr/>
            <a:lstStyle/>
            <a:p/>
          </p:txBody>
        </p:sp>
        <p:sp>
          <p:nvSpPr>
            <p:cNvPr id="114" name="pl114"/>
            <p:cNvSpPr/>
            <p:nvPr/>
          </p:nvSpPr>
          <p:spPr>
            <a:xfrm>
              <a:off x="1434255" y="2071041"/>
              <a:ext cx="5643558" cy="211260"/>
            </a:xfrm>
            <a:custGeom>
              <a:avLst/>
              <a:pathLst>
                <a:path w="5643558" h="211260">
                  <a:moveTo>
                    <a:pt x="0" y="105630"/>
                  </a:moveTo>
                  <a:lnTo>
                    <a:pt x="225742" y="105630"/>
                  </a:lnTo>
                  <a:lnTo>
                    <a:pt x="451484" y="105630"/>
                  </a:lnTo>
                  <a:lnTo>
                    <a:pt x="677227" y="105630"/>
                  </a:lnTo>
                  <a:lnTo>
                    <a:pt x="902969" y="79222"/>
                  </a:lnTo>
                  <a:lnTo>
                    <a:pt x="1128711" y="79222"/>
                  </a:lnTo>
                  <a:lnTo>
                    <a:pt x="1354454" y="79222"/>
                  </a:lnTo>
                  <a:lnTo>
                    <a:pt x="1580196" y="79222"/>
                  </a:lnTo>
                  <a:lnTo>
                    <a:pt x="1805938" y="79222"/>
                  </a:lnTo>
                  <a:lnTo>
                    <a:pt x="2031681" y="79222"/>
                  </a:lnTo>
                  <a:lnTo>
                    <a:pt x="2257423" y="79222"/>
                  </a:lnTo>
                  <a:lnTo>
                    <a:pt x="2483165" y="79222"/>
                  </a:lnTo>
                  <a:lnTo>
                    <a:pt x="2708908" y="0"/>
                  </a:lnTo>
                  <a:lnTo>
                    <a:pt x="2934650" y="105630"/>
                  </a:lnTo>
                  <a:lnTo>
                    <a:pt x="3160393" y="211260"/>
                  </a:lnTo>
                  <a:lnTo>
                    <a:pt x="3386135" y="105630"/>
                  </a:lnTo>
                  <a:lnTo>
                    <a:pt x="3611877" y="211260"/>
                  </a:lnTo>
                  <a:lnTo>
                    <a:pt x="3837620" y="132037"/>
                  </a:lnTo>
                  <a:lnTo>
                    <a:pt x="4063362" y="132037"/>
                  </a:lnTo>
                  <a:lnTo>
                    <a:pt x="4289104" y="211260"/>
                  </a:lnTo>
                  <a:lnTo>
                    <a:pt x="4514847" y="184852"/>
                  </a:lnTo>
                  <a:lnTo>
                    <a:pt x="4740589" y="184852"/>
                  </a:lnTo>
                  <a:lnTo>
                    <a:pt x="4966331" y="184852"/>
                  </a:lnTo>
                  <a:lnTo>
                    <a:pt x="5192074" y="184852"/>
                  </a:lnTo>
                  <a:lnTo>
                    <a:pt x="5417816" y="184852"/>
                  </a:lnTo>
                  <a:lnTo>
                    <a:pt x="5643558" y="184852"/>
                  </a:lnTo>
                </a:path>
              </a:pathLst>
            </a:custGeom>
            <a:ln w="27101" cap="flat">
              <a:solidFill>
                <a:srgbClr val="0058AB">
                  <a:alpha val="100000"/>
                </a:srgbClr>
              </a:solidFill>
              <a:prstDash val="solid"/>
              <a:round/>
            </a:ln>
          </p:spPr>
          <p:txBody>
            <a:bodyPr/>
            <a:lstStyle/>
            <a:p/>
          </p:txBody>
        </p:sp>
        <p:sp>
          <p:nvSpPr>
            <p:cNvPr id="115" name="pl115"/>
            <p:cNvSpPr/>
            <p:nvPr/>
          </p:nvSpPr>
          <p:spPr>
            <a:xfrm>
              <a:off x="1434255" y="2176671"/>
              <a:ext cx="5643558" cy="211260"/>
            </a:xfrm>
            <a:custGeom>
              <a:avLst/>
              <a:pathLst>
                <a:path w="5643558" h="211260">
                  <a:moveTo>
                    <a:pt x="0" y="158445"/>
                  </a:moveTo>
                  <a:lnTo>
                    <a:pt x="225742" y="158445"/>
                  </a:lnTo>
                  <a:lnTo>
                    <a:pt x="451484" y="184852"/>
                  </a:lnTo>
                  <a:lnTo>
                    <a:pt x="677227" y="105630"/>
                  </a:lnTo>
                  <a:lnTo>
                    <a:pt x="902969" y="105630"/>
                  </a:lnTo>
                  <a:lnTo>
                    <a:pt x="1128711" y="52815"/>
                  </a:lnTo>
                  <a:lnTo>
                    <a:pt x="1354454" y="0"/>
                  </a:lnTo>
                  <a:lnTo>
                    <a:pt x="1580196" y="26407"/>
                  </a:lnTo>
                  <a:lnTo>
                    <a:pt x="1805938" y="79222"/>
                  </a:lnTo>
                  <a:lnTo>
                    <a:pt x="2031681" y="105630"/>
                  </a:lnTo>
                  <a:lnTo>
                    <a:pt x="2257423" y="158445"/>
                  </a:lnTo>
                  <a:lnTo>
                    <a:pt x="2483165" y="211260"/>
                  </a:lnTo>
                  <a:lnTo>
                    <a:pt x="2708908" y="105630"/>
                  </a:lnTo>
                  <a:lnTo>
                    <a:pt x="2934650" y="105630"/>
                  </a:lnTo>
                  <a:lnTo>
                    <a:pt x="3160393" y="105630"/>
                  </a:lnTo>
                  <a:lnTo>
                    <a:pt x="3386135" y="105630"/>
                  </a:lnTo>
                  <a:lnTo>
                    <a:pt x="3611877" y="105630"/>
                  </a:lnTo>
                  <a:lnTo>
                    <a:pt x="3837620" y="105630"/>
                  </a:lnTo>
                  <a:lnTo>
                    <a:pt x="4063362" y="105630"/>
                  </a:lnTo>
                  <a:lnTo>
                    <a:pt x="4289104" y="105630"/>
                  </a:lnTo>
                  <a:lnTo>
                    <a:pt x="4514847" y="79222"/>
                  </a:lnTo>
                  <a:lnTo>
                    <a:pt x="4740589" y="79222"/>
                  </a:lnTo>
                  <a:lnTo>
                    <a:pt x="4966331" y="79222"/>
                  </a:lnTo>
                  <a:lnTo>
                    <a:pt x="5192074" y="79222"/>
                  </a:lnTo>
                  <a:lnTo>
                    <a:pt x="5417816" y="79222"/>
                  </a:lnTo>
                  <a:lnTo>
                    <a:pt x="5643558" y="79222"/>
                  </a:lnTo>
                </a:path>
              </a:pathLst>
            </a:custGeom>
            <a:ln w="27101" cap="flat">
              <a:solidFill>
                <a:srgbClr val="80BD41">
                  <a:alpha val="100000"/>
                </a:srgbClr>
              </a:solidFill>
              <a:prstDash val="solid"/>
              <a:round/>
            </a:ln>
          </p:spPr>
          <p:txBody>
            <a:bodyPr/>
            <a:lstStyle/>
            <a:p/>
          </p:txBody>
        </p:sp>
        <p:sp>
          <p:nvSpPr>
            <p:cNvPr id="116" name="tx116"/>
            <p:cNvSpPr/>
            <p:nvPr/>
          </p:nvSpPr>
          <p:spPr>
            <a:xfrm>
              <a:off x="1365926"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17" name="tx117"/>
            <p:cNvSpPr/>
            <p:nvPr/>
          </p:nvSpPr>
          <p:spPr>
            <a:xfrm>
              <a:off x="2494638"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8" name="tx118"/>
            <p:cNvSpPr/>
            <p:nvPr/>
          </p:nvSpPr>
          <p:spPr>
            <a:xfrm>
              <a:off x="3623350"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9" name="tx119"/>
            <p:cNvSpPr/>
            <p:nvPr/>
          </p:nvSpPr>
          <p:spPr>
            <a:xfrm>
              <a:off x="4752062"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0" name="tx120"/>
            <p:cNvSpPr/>
            <p:nvPr/>
          </p:nvSpPr>
          <p:spPr>
            <a:xfrm>
              <a:off x="5655031" y="2078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21" name="tx121"/>
            <p:cNvSpPr/>
            <p:nvPr/>
          </p:nvSpPr>
          <p:spPr>
            <a:xfrm>
              <a:off x="5880773" y="20517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2" name="tx122"/>
            <p:cNvSpPr/>
            <p:nvPr/>
          </p:nvSpPr>
          <p:spPr>
            <a:xfrm>
              <a:off x="6106516" y="20517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3" name="tx123"/>
            <p:cNvSpPr/>
            <p:nvPr/>
          </p:nvSpPr>
          <p:spPr>
            <a:xfrm>
              <a:off x="6332258" y="20517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4" name="tx124"/>
            <p:cNvSpPr/>
            <p:nvPr/>
          </p:nvSpPr>
          <p:spPr>
            <a:xfrm>
              <a:off x="6558000" y="20517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5" name="tx125"/>
            <p:cNvSpPr/>
            <p:nvPr/>
          </p:nvSpPr>
          <p:spPr>
            <a:xfrm>
              <a:off x="6783743" y="20517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6" name="tx126"/>
            <p:cNvSpPr/>
            <p:nvPr/>
          </p:nvSpPr>
          <p:spPr>
            <a:xfrm>
              <a:off x="7009485" y="20517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7" name="tx127"/>
            <p:cNvSpPr/>
            <p:nvPr/>
          </p:nvSpPr>
          <p:spPr>
            <a:xfrm>
              <a:off x="1365926" y="240361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28" name="tx128"/>
            <p:cNvSpPr/>
            <p:nvPr/>
          </p:nvSpPr>
          <p:spPr>
            <a:xfrm>
              <a:off x="2494638" y="229792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29" name="tx129"/>
            <p:cNvSpPr/>
            <p:nvPr/>
          </p:nvSpPr>
          <p:spPr>
            <a:xfrm>
              <a:off x="3623350" y="240361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30" name="tx130"/>
            <p:cNvSpPr/>
            <p:nvPr/>
          </p:nvSpPr>
          <p:spPr>
            <a:xfrm>
              <a:off x="4752062" y="23507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1" name="tx131"/>
            <p:cNvSpPr/>
            <p:nvPr/>
          </p:nvSpPr>
          <p:spPr>
            <a:xfrm>
              <a:off x="5655031" y="23507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2" name="tx132"/>
            <p:cNvSpPr/>
            <p:nvPr/>
          </p:nvSpPr>
          <p:spPr>
            <a:xfrm>
              <a:off x="5880773" y="232439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3" name="tx133"/>
            <p:cNvSpPr/>
            <p:nvPr/>
          </p:nvSpPr>
          <p:spPr>
            <a:xfrm>
              <a:off x="6106516" y="232439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4" name="tx134"/>
            <p:cNvSpPr/>
            <p:nvPr/>
          </p:nvSpPr>
          <p:spPr>
            <a:xfrm>
              <a:off x="6332258" y="232439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5" name="tx135"/>
            <p:cNvSpPr/>
            <p:nvPr/>
          </p:nvSpPr>
          <p:spPr>
            <a:xfrm>
              <a:off x="6558000" y="232439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6" name="tx136"/>
            <p:cNvSpPr/>
            <p:nvPr/>
          </p:nvSpPr>
          <p:spPr>
            <a:xfrm>
              <a:off x="6783743" y="232439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7" name="tx137"/>
            <p:cNvSpPr/>
            <p:nvPr/>
          </p:nvSpPr>
          <p:spPr>
            <a:xfrm>
              <a:off x="7009485" y="232439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8" name="tx138"/>
            <p:cNvSpPr/>
            <p:nvPr/>
          </p:nvSpPr>
          <p:spPr>
            <a:xfrm>
              <a:off x="857700"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508103" y="3873349"/>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40" name="tx140"/>
            <p:cNvSpPr/>
            <p:nvPr/>
          </p:nvSpPr>
          <p:spPr>
            <a:xfrm>
              <a:off x="508103" y="311874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a:t>
              </a:r>
            </a:p>
          </p:txBody>
        </p:sp>
        <p:sp>
          <p:nvSpPr>
            <p:cNvPr id="141" name="tx141"/>
            <p:cNvSpPr/>
            <p:nvPr/>
          </p:nvSpPr>
          <p:spPr>
            <a:xfrm>
              <a:off x="508103" y="236413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600,000</a:t>
              </a:r>
            </a:p>
          </p:txBody>
        </p:sp>
        <p:sp>
          <p:nvSpPr>
            <p:cNvPr id="142" name="tx142"/>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3" name="tx143"/>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4" name="tx144"/>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5" name="tx145"/>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6" name="tx146"/>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7" name="tx147"/>
            <p:cNvSpPr/>
            <p:nvPr/>
          </p:nvSpPr>
          <p:spPr>
            <a:xfrm rot="-5400000">
              <a:off x="130625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8" name="tx148"/>
            <p:cNvSpPr/>
            <p:nvPr/>
          </p:nvSpPr>
          <p:spPr>
            <a:xfrm rot="-5400000">
              <a:off x="24349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9" name="tx149"/>
            <p:cNvSpPr/>
            <p:nvPr/>
          </p:nvSpPr>
          <p:spPr>
            <a:xfrm rot="-5400000">
              <a:off x="356367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0" name="tx150"/>
            <p:cNvSpPr/>
            <p:nvPr/>
          </p:nvSpPr>
          <p:spPr>
            <a:xfrm rot="-5400000">
              <a:off x="469238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1" name="tx151"/>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3" name="tx153"/>
            <p:cNvSpPr/>
            <p:nvPr/>
          </p:nvSpPr>
          <p:spPr>
            <a:xfrm rot="-5400000">
              <a:off x="807849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4" name="tx154"/>
            <p:cNvSpPr/>
            <p:nvPr/>
          </p:nvSpPr>
          <p:spPr>
            <a:xfrm rot="-5400000">
              <a:off x="559535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5" name="tx155"/>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6" name="tx156"/>
            <p:cNvSpPr/>
            <p:nvPr/>
          </p:nvSpPr>
          <p:spPr>
            <a:xfrm rot="-5400000">
              <a:off x="604684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7" name="tx157"/>
            <p:cNvSpPr/>
            <p:nvPr/>
          </p:nvSpPr>
          <p:spPr>
            <a:xfrm rot="-5400000">
              <a:off x="627258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8" name="tx158"/>
            <p:cNvSpPr/>
            <p:nvPr/>
          </p:nvSpPr>
          <p:spPr>
            <a:xfrm rot="-5400000">
              <a:off x="6498299"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9" name="tx159"/>
            <p:cNvSpPr/>
            <p:nvPr/>
          </p:nvSpPr>
          <p:spPr>
            <a:xfrm rot="-5400000">
              <a:off x="672407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0" name="tx160"/>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1" name="tx161"/>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2" name="tx162"/>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3" name="rc163"/>
            <p:cNvSpPr/>
            <p:nvPr/>
          </p:nvSpPr>
          <p:spPr>
            <a:xfrm>
              <a:off x="1715824" y="5522891"/>
              <a:ext cx="201455" cy="201456"/>
            </a:xfrm>
            <a:prstGeom prst="rect">
              <a:avLst/>
            </a:prstGeom>
            <a:solidFill>
              <a:srgbClr val="80BD41">
                <a:alpha val="100000"/>
              </a:srgbClr>
            </a:solidFill>
          </p:spPr>
          <p:txBody>
            <a:bodyPr/>
            <a:lstStyle/>
            <a:p/>
          </p:txBody>
        </p:sp>
        <p:sp>
          <p:nvSpPr>
            <p:cNvPr id="164" name="rc164"/>
            <p:cNvSpPr/>
            <p:nvPr/>
          </p:nvSpPr>
          <p:spPr>
            <a:xfrm>
              <a:off x="2617773" y="5522891"/>
              <a:ext cx="201456" cy="201456"/>
            </a:xfrm>
            <a:prstGeom prst="rect">
              <a:avLst/>
            </a:prstGeom>
            <a:solidFill>
              <a:srgbClr val="1CABE2">
                <a:alpha val="100000"/>
              </a:srgbClr>
            </a:solidFill>
          </p:spPr>
          <p:txBody>
            <a:bodyPr/>
            <a:lstStyle/>
            <a:p/>
          </p:txBody>
        </p:sp>
        <p:sp>
          <p:nvSpPr>
            <p:cNvPr id="165" name="rc165"/>
            <p:cNvSpPr/>
            <p:nvPr/>
          </p:nvSpPr>
          <p:spPr>
            <a:xfrm>
              <a:off x="3690596" y="5522891"/>
              <a:ext cx="201456" cy="201456"/>
            </a:xfrm>
            <a:prstGeom prst="rect">
              <a:avLst/>
            </a:prstGeom>
            <a:solidFill>
              <a:srgbClr val="0058AB">
                <a:alpha val="100000"/>
              </a:srgbClr>
            </a:solidFill>
          </p:spPr>
          <p:txBody>
            <a:bodyPr/>
            <a:lstStyle/>
            <a:p/>
          </p:txBody>
        </p:sp>
        <p:sp>
          <p:nvSpPr>
            <p:cNvPr id="166" name="rc166"/>
            <p:cNvSpPr/>
            <p:nvPr/>
          </p:nvSpPr>
          <p:spPr>
            <a:xfrm>
              <a:off x="4685930" y="5522891"/>
              <a:ext cx="201456" cy="201456"/>
            </a:xfrm>
            <a:prstGeom prst="rect">
              <a:avLst/>
            </a:prstGeom>
            <a:solidFill>
              <a:srgbClr val="FFC20E">
                <a:alpha val="100000"/>
              </a:srgbClr>
            </a:solidFill>
          </p:spPr>
          <p:txBody>
            <a:bodyPr/>
            <a:lstStyle/>
            <a:p/>
          </p:txBody>
        </p:sp>
        <p:sp>
          <p:nvSpPr>
            <p:cNvPr id="167" name="rc167"/>
            <p:cNvSpPr/>
            <p:nvPr/>
          </p:nvSpPr>
          <p:spPr>
            <a:xfrm>
              <a:off x="6590063" y="5522891"/>
              <a:ext cx="201456" cy="201456"/>
            </a:xfrm>
            <a:prstGeom prst="rect">
              <a:avLst/>
            </a:prstGeom>
            <a:solidFill>
              <a:srgbClr val="F26A21">
                <a:alpha val="100000"/>
              </a:srgbClr>
            </a:solidFill>
          </p:spPr>
          <p:txBody>
            <a:bodyPr/>
            <a:lstStyle/>
            <a:p/>
          </p:txBody>
        </p:sp>
        <p:sp>
          <p:nvSpPr>
            <p:cNvPr id="168" name="tx168"/>
            <p:cNvSpPr/>
            <p:nvPr/>
          </p:nvSpPr>
          <p:spPr>
            <a:xfrm>
              <a:off x="1995869"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9" name="tx169"/>
            <p:cNvSpPr/>
            <p:nvPr/>
          </p:nvSpPr>
          <p:spPr>
            <a:xfrm>
              <a:off x="2897818"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0" name="tx170"/>
            <p:cNvSpPr/>
            <p:nvPr/>
          </p:nvSpPr>
          <p:spPr>
            <a:xfrm>
              <a:off x="3970641"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1" name="tx171"/>
            <p:cNvSpPr/>
            <p:nvPr/>
          </p:nvSpPr>
          <p:spPr>
            <a:xfrm>
              <a:off x="4965975"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2" name="tx172"/>
            <p:cNvSpPr/>
            <p:nvPr/>
          </p:nvSpPr>
          <p:spPr>
            <a:xfrm>
              <a:off x="6870108"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3" name="pl173"/>
            <p:cNvSpPr/>
            <p:nvPr/>
          </p:nvSpPr>
          <p:spPr>
            <a:xfrm>
              <a:off x="3547895"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4" name="pl174"/>
            <p:cNvSpPr/>
            <p:nvPr/>
          </p:nvSpPr>
          <p:spPr>
            <a:xfrm>
              <a:off x="4877130"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5" name="tx175"/>
            <p:cNvSpPr/>
            <p:nvPr/>
          </p:nvSpPr>
          <p:spPr>
            <a:xfrm>
              <a:off x="3814994"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6" name="tx176"/>
            <p:cNvSpPr/>
            <p:nvPr/>
          </p:nvSpPr>
          <p:spPr>
            <a:xfrm>
              <a:off x="5144229"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7" name="tx177"/>
            <p:cNvSpPr/>
            <p:nvPr/>
          </p:nvSpPr>
          <p:spPr>
            <a:xfrm>
              <a:off x="983899"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8" name="tx178"/>
            <p:cNvSpPr/>
            <p:nvPr/>
          </p:nvSpPr>
          <p:spPr>
            <a:xfrm>
              <a:off x="983899" y="1511762"/>
              <a:ext cx="42593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Canada</a:t>
              </a:r>
            </a:p>
          </p:txBody>
        </p:sp>
        <p:sp>
          <p:nvSpPr>
            <p:cNvPr id="179" name="tx179"/>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0" name="tx180"/>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1" name="tx181"/>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Canada is projected to have a  small increase (&lt;10,000) in the number of surviving infants by 2030. Therefore, to achieve the IA2030 ZD target, slightly more (~0.9%) children need to be vaccinated with DTP1 each year.</a:t>
            </a:r>
          </a:p>
        </p:txBody>
      </p:sp>
      <p:sp>
        <p:nvSpPr>
          <p:cNvPr id="18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More children need to be vaccinated each year to achieve the IA2030 goal of halving the number of zero-dose children by 2030, with a projected small increase in surviving infants.</a:t>
            </a:r>
          </a:p>
        </p:txBody>
      </p:sp>
      <p:grpSp xmlns:pic="http://schemas.openxmlformats.org/drawingml/2006/picture">
        <p:nvGrpSpPr>
          <p:cNvPr id="184" name=""/>
          <p:cNvGrpSpPr/>
          <p:nvPr/>
        </p:nvGrpSpPr>
        <p:grpSpPr>
          <a:xfrm>
            <a:off x="292608" y="1051560"/>
            <a:ext cx="8595360" cy="28575"/>
            <a:chOff x="292608" y="1051560"/>
            <a:chExt cx="8595360" cy="28575"/>
          </a:xfrm>
        </p:grpSpPr>
        <p:sp>
          <p:nvSpPr>
            <p:cNvPr id="185"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6"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574874"/>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623400"/>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2671925"/>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1720451"/>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8" name="pl8"/>
            <p:cNvSpPr/>
            <p:nvPr/>
          </p:nvSpPr>
          <p:spPr>
            <a:xfrm>
              <a:off x="920330" y="505061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4099137"/>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3147662"/>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2196188"/>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2" name="pl12"/>
            <p:cNvSpPr/>
            <p:nvPr/>
          </p:nvSpPr>
          <p:spPr>
            <a:xfrm>
              <a:off x="139892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38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787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186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5851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9840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8383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7819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31809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5579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79788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03778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2776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51757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75747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99737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23726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47716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71706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95695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196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43674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7664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91654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564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958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290970" y="3488861"/>
              <a:ext cx="215906" cy="1561750"/>
            </a:xfrm>
            <a:prstGeom prst="rect">
              <a:avLst/>
            </a:prstGeom>
            <a:solidFill>
              <a:srgbClr val="0058AB">
                <a:alpha val="100000"/>
              </a:srgbClr>
            </a:solidFill>
          </p:spPr>
          <p:txBody>
            <a:bodyPr/>
            <a:lstStyle/>
            <a:p/>
          </p:txBody>
        </p:sp>
        <p:sp>
          <p:nvSpPr>
            <p:cNvPr id="41" name="rc41"/>
            <p:cNvSpPr/>
            <p:nvPr/>
          </p:nvSpPr>
          <p:spPr>
            <a:xfrm>
              <a:off x="1530867" y="3471164"/>
              <a:ext cx="215906" cy="1579447"/>
            </a:xfrm>
            <a:prstGeom prst="rect">
              <a:avLst/>
            </a:prstGeom>
            <a:solidFill>
              <a:srgbClr val="0058AB">
                <a:alpha val="100000"/>
              </a:srgbClr>
            </a:solidFill>
          </p:spPr>
          <p:txBody>
            <a:bodyPr/>
            <a:lstStyle/>
            <a:p/>
          </p:txBody>
        </p:sp>
        <p:sp>
          <p:nvSpPr>
            <p:cNvPr id="42" name="rc42"/>
            <p:cNvSpPr/>
            <p:nvPr/>
          </p:nvSpPr>
          <p:spPr>
            <a:xfrm>
              <a:off x="1770763" y="3488766"/>
              <a:ext cx="215906" cy="1561845"/>
            </a:xfrm>
            <a:prstGeom prst="rect">
              <a:avLst/>
            </a:prstGeom>
            <a:solidFill>
              <a:srgbClr val="0058AB">
                <a:alpha val="100000"/>
              </a:srgbClr>
            </a:solidFill>
          </p:spPr>
          <p:txBody>
            <a:bodyPr/>
            <a:lstStyle/>
            <a:p/>
          </p:txBody>
        </p:sp>
        <p:sp>
          <p:nvSpPr>
            <p:cNvPr id="43" name="rc43"/>
            <p:cNvSpPr/>
            <p:nvPr/>
          </p:nvSpPr>
          <p:spPr>
            <a:xfrm>
              <a:off x="2010660" y="3465074"/>
              <a:ext cx="215906" cy="1585537"/>
            </a:xfrm>
            <a:prstGeom prst="rect">
              <a:avLst/>
            </a:prstGeom>
            <a:solidFill>
              <a:srgbClr val="0058AB">
                <a:alpha val="100000"/>
              </a:srgbClr>
            </a:solidFill>
          </p:spPr>
          <p:txBody>
            <a:bodyPr/>
            <a:lstStyle/>
            <a:p/>
          </p:txBody>
        </p:sp>
        <p:sp>
          <p:nvSpPr>
            <p:cNvPr id="44" name="rc44"/>
            <p:cNvSpPr/>
            <p:nvPr/>
          </p:nvSpPr>
          <p:spPr>
            <a:xfrm>
              <a:off x="2250556" y="3773162"/>
              <a:ext cx="215906" cy="1277449"/>
            </a:xfrm>
            <a:prstGeom prst="rect">
              <a:avLst/>
            </a:prstGeom>
            <a:solidFill>
              <a:srgbClr val="0058AB">
                <a:alpha val="100000"/>
              </a:srgbClr>
            </a:solidFill>
          </p:spPr>
          <p:txBody>
            <a:bodyPr/>
            <a:lstStyle/>
            <a:p/>
          </p:txBody>
        </p:sp>
        <p:sp>
          <p:nvSpPr>
            <p:cNvPr id="45" name="rc45"/>
            <p:cNvSpPr/>
            <p:nvPr/>
          </p:nvSpPr>
          <p:spPr>
            <a:xfrm>
              <a:off x="2490453" y="3752039"/>
              <a:ext cx="215906" cy="1298572"/>
            </a:xfrm>
            <a:prstGeom prst="rect">
              <a:avLst/>
            </a:prstGeom>
            <a:solidFill>
              <a:srgbClr val="0058AB">
                <a:alpha val="100000"/>
              </a:srgbClr>
            </a:solidFill>
          </p:spPr>
          <p:txBody>
            <a:bodyPr/>
            <a:lstStyle/>
            <a:p/>
          </p:txBody>
        </p:sp>
        <p:sp>
          <p:nvSpPr>
            <p:cNvPr id="46" name="rc46"/>
            <p:cNvSpPr/>
            <p:nvPr/>
          </p:nvSpPr>
          <p:spPr>
            <a:xfrm>
              <a:off x="2730349" y="3706844"/>
              <a:ext cx="215906" cy="1343767"/>
            </a:xfrm>
            <a:prstGeom prst="rect">
              <a:avLst/>
            </a:prstGeom>
            <a:solidFill>
              <a:srgbClr val="0058AB">
                <a:alpha val="100000"/>
              </a:srgbClr>
            </a:solidFill>
          </p:spPr>
          <p:txBody>
            <a:bodyPr/>
            <a:lstStyle/>
            <a:p/>
          </p:txBody>
        </p:sp>
        <p:sp>
          <p:nvSpPr>
            <p:cNvPr id="47" name="rc47"/>
            <p:cNvSpPr/>
            <p:nvPr/>
          </p:nvSpPr>
          <p:spPr>
            <a:xfrm>
              <a:off x="2970245" y="3659175"/>
              <a:ext cx="215906" cy="1391436"/>
            </a:xfrm>
            <a:prstGeom prst="rect">
              <a:avLst/>
            </a:prstGeom>
            <a:solidFill>
              <a:srgbClr val="0058AB">
                <a:alpha val="100000"/>
              </a:srgbClr>
            </a:solidFill>
          </p:spPr>
          <p:txBody>
            <a:bodyPr/>
            <a:lstStyle/>
            <a:p/>
          </p:txBody>
        </p:sp>
        <p:sp>
          <p:nvSpPr>
            <p:cNvPr id="48" name="rc48"/>
            <p:cNvSpPr/>
            <p:nvPr/>
          </p:nvSpPr>
          <p:spPr>
            <a:xfrm>
              <a:off x="3210142" y="3621021"/>
              <a:ext cx="215906" cy="1429590"/>
            </a:xfrm>
            <a:prstGeom prst="rect">
              <a:avLst/>
            </a:prstGeom>
            <a:solidFill>
              <a:srgbClr val="0058AB">
                <a:alpha val="100000"/>
              </a:srgbClr>
            </a:solidFill>
          </p:spPr>
          <p:txBody>
            <a:bodyPr/>
            <a:lstStyle/>
            <a:p/>
          </p:txBody>
        </p:sp>
        <p:sp>
          <p:nvSpPr>
            <p:cNvPr id="49" name="rc49"/>
            <p:cNvSpPr/>
            <p:nvPr/>
          </p:nvSpPr>
          <p:spPr>
            <a:xfrm>
              <a:off x="3450038" y="3609603"/>
              <a:ext cx="215906" cy="1441008"/>
            </a:xfrm>
            <a:prstGeom prst="rect">
              <a:avLst/>
            </a:prstGeom>
            <a:solidFill>
              <a:srgbClr val="0058AB">
                <a:alpha val="100000"/>
              </a:srgbClr>
            </a:solidFill>
          </p:spPr>
          <p:txBody>
            <a:bodyPr/>
            <a:lstStyle/>
            <a:p/>
          </p:txBody>
        </p:sp>
        <p:sp>
          <p:nvSpPr>
            <p:cNvPr id="50" name="rc50"/>
            <p:cNvSpPr/>
            <p:nvPr/>
          </p:nvSpPr>
          <p:spPr>
            <a:xfrm>
              <a:off x="3689935" y="3618737"/>
              <a:ext cx="215906" cy="1431873"/>
            </a:xfrm>
            <a:prstGeom prst="rect">
              <a:avLst/>
            </a:prstGeom>
            <a:solidFill>
              <a:srgbClr val="0058AB">
                <a:alpha val="100000"/>
              </a:srgbClr>
            </a:solidFill>
          </p:spPr>
          <p:txBody>
            <a:bodyPr/>
            <a:lstStyle/>
            <a:p/>
          </p:txBody>
        </p:sp>
        <p:sp>
          <p:nvSpPr>
            <p:cNvPr id="51" name="rc51"/>
            <p:cNvSpPr/>
            <p:nvPr/>
          </p:nvSpPr>
          <p:spPr>
            <a:xfrm>
              <a:off x="3929831" y="3614361"/>
              <a:ext cx="215906" cy="1436250"/>
            </a:xfrm>
            <a:prstGeom prst="rect">
              <a:avLst/>
            </a:prstGeom>
            <a:solidFill>
              <a:srgbClr val="0058AB">
                <a:alpha val="100000"/>
              </a:srgbClr>
            </a:solidFill>
          </p:spPr>
          <p:txBody>
            <a:bodyPr/>
            <a:lstStyle/>
            <a:p/>
          </p:txBody>
        </p:sp>
        <p:sp>
          <p:nvSpPr>
            <p:cNvPr id="52" name="rc52"/>
            <p:cNvSpPr/>
            <p:nvPr/>
          </p:nvSpPr>
          <p:spPr>
            <a:xfrm>
              <a:off x="4169728" y="4687719"/>
              <a:ext cx="215906" cy="362892"/>
            </a:xfrm>
            <a:prstGeom prst="rect">
              <a:avLst/>
            </a:prstGeom>
            <a:solidFill>
              <a:srgbClr val="0058AB">
                <a:alpha val="100000"/>
              </a:srgbClr>
            </a:solidFill>
          </p:spPr>
          <p:txBody>
            <a:bodyPr/>
            <a:lstStyle/>
            <a:p/>
          </p:txBody>
        </p:sp>
        <p:sp>
          <p:nvSpPr>
            <p:cNvPr id="53" name="rc53"/>
            <p:cNvSpPr/>
            <p:nvPr/>
          </p:nvSpPr>
          <p:spPr>
            <a:xfrm>
              <a:off x="4409624" y="3237672"/>
              <a:ext cx="215906" cy="1812939"/>
            </a:xfrm>
            <a:prstGeom prst="rect">
              <a:avLst/>
            </a:prstGeom>
            <a:solidFill>
              <a:srgbClr val="0058AB">
                <a:alpha val="100000"/>
              </a:srgbClr>
            </a:solidFill>
          </p:spPr>
          <p:txBody>
            <a:bodyPr/>
            <a:lstStyle/>
            <a:p/>
          </p:txBody>
        </p:sp>
        <p:sp>
          <p:nvSpPr>
            <p:cNvPr id="54" name="rc54"/>
            <p:cNvSpPr/>
            <p:nvPr/>
          </p:nvSpPr>
          <p:spPr>
            <a:xfrm>
              <a:off x="4649521" y="1757558"/>
              <a:ext cx="215906" cy="3293053"/>
            </a:xfrm>
            <a:prstGeom prst="rect">
              <a:avLst/>
            </a:prstGeom>
            <a:solidFill>
              <a:srgbClr val="0058AB">
                <a:alpha val="100000"/>
              </a:srgbClr>
            </a:solidFill>
          </p:spPr>
          <p:txBody>
            <a:bodyPr/>
            <a:lstStyle/>
            <a:p/>
          </p:txBody>
        </p:sp>
        <p:sp>
          <p:nvSpPr>
            <p:cNvPr id="55" name="rc55"/>
            <p:cNvSpPr/>
            <p:nvPr/>
          </p:nvSpPr>
          <p:spPr>
            <a:xfrm>
              <a:off x="4889417" y="3228157"/>
              <a:ext cx="215906" cy="1822454"/>
            </a:xfrm>
            <a:prstGeom prst="rect">
              <a:avLst/>
            </a:prstGeom>
            <a:solidFill>
              <a:srgbClr val="0058AB">
                <a:alpha val="100000"/>
              </a:srgbClr>
            </a:solidFill>
          </p:spPr>
          <p:txBody>
            <a:bodyPr/>
            <a:lstStyle/>
            <a:p/>
          </p:txBody>
        </p:sp>
        <p:sp>
          <p:nvSpPr>
            <p:cNvPr id="56" name="rc56"/>
            <p:cNvSpPr/>
            <p:nvPr/>
          </p:nvSpPr>
          <p:spPr>
            <a:xfrm>
              <a:off x="5129313" y="1778776"/>
              <a:ext cx="215906" cy="3271835"/>
            </a:xfrm>
            <a:prstGeom prst="rect">
              <a:avLst/>
            </a:prstGeom>
            <a:solidFill>
              <a:srgbClr val="0058AB">
                <a:alpha val="100000"/>
              </a:srgbClr>
            </a:solidFill>
          </p:spPr>
          <p:txBody>
            <a:bodyPr/>
            <a:lstStyle/>
            <a:p/>
          </p:txBody>
        </p:sp>
        <p:sp>
          <p:nvSpPr>
            <p:cNvPr id="57" name="rc57"/>
            <p:cNvSpPr/>
            <p:nvPr/>
          </p:nvSpPr>
          <p:spPr>
            <a:xfrm>
              <a:off x="5369210" y="2901706"/>
              <a:ext cx="215906" cy="2148905"/>
            </a:xfrm>
            <a:prstGeom prst="rect">
              <a:avLst/>
            </a:prstGeom>
            <a:solidFill>
              <a:srgbClr val="0058AB">
                <a:alpha val="100000"/>
              </a:srgbClr>
            </a:solidFill>
          </p:spPr>
          <p:txBody>
            <a:bodyPr/>
            <a:lstStyle/>
            <a:p/>
          </p:txBody>
        </p:sp>
        <p:sp>
          <p:nvSpPr>
            <p:cNvPr id="58" name="rc58"/>
            <p:cNvSpPr/>
            <p:nvPr/>
          </p:nvSpPr>
          <p:spPr>
            <a:xfrm>
              <a:off x="5609106" y="2922734"/>
              <a:ext cx="215906" cy="2127877"/>
            </a:xfrm>
            <a:prstGeom prst="rect">
              <a:avLst/>
            </a:prstGeom>
            <a:solidFill>
              <a:srgbClr val="0058AB">
                <a:alpha val="100000"/>
              </a:srgbClr>
            </a:solidFill>
          </p:spPr>
          <p:txBody>
            <a:bodyPr/>
            <a:lstStyle/>
            <a:p/>
          </p:txBody>
        </p:sp>
        <p:sp>
          <p:nvSpPr>
            <p:cNvPr id="59" name="rc59"/>
            <p:cNvSpPr/>
            <p:nvPr/>
          </p:nvSpPr>
          <p:spPr>
            <a:xfrm>
              <a:off x="5849003" y="1874304"/>
              <a:ext cx="215906" cy="3176307"/>
            </a:xfrm>
            <a:prstGeom prst="rect">
              <a:avLst/>
            </a:prstGeom>
            <a:solidFill>
              <a:srgbClr val="0058AB">
                <a:alpha val="100000"/>
              </a:srgbClr>
            </a:solidFill>
          </p:spPr>
          <p:txBody>
            <a:bodyPr/>
            <a:lstStyle/>
            <a:p/>
          </p:txBody>
        </p:sp>
        <p:sp>
          <p:nvSpPr>
            <p:cNvPr id="60" name="rc60"/>
            <p:cNvSpPr/>
            <p:nvPr/>
          </p:nvSpPr>
          <p:spPr>
            <a:xfrm>
              <a:off x="6088899" y="2303800"/>
              <a:ext cx="215906" cy="2746811"/>
            </a:xfrm>
            <a:prstGeom prst="rect">
              <a:avLst/>
            </a:prstGeom>
            <a:solidFill>
              <a:srgbClr val="0058AB">
                <a:alpha val="100000"/>
              </a:srgbClr>
            </a:solidFill>
          </p:spPr>
          <p:txBody>
            <a:bodyPr/>
            <a:lstStyle/>
            <a:p/>
          </p:txBody>
        </p:sp>
        <p:sp>
          <p:nvSpPr>
            <p:cNvPr id="61" name="rc61"/>
            <p:cNvSpPr/>
            <p:nvPr/>
          </p:nvSpPr>
          <p:spPr>
            <a:xfrm>
              <a:off x="6328796" y="2246426"/>
              <a:ext cx="215906" cy="2804185"/>
            </a:xfrm>
            <a:prstGeom prst="rect">
              <a:avLst/>
            </a:prstGeom>
            <a:solidFill>
              <a:srgbClr val="0058AB">
                <a:alpha val="100000"/>
              </a:srgbClr>
            </a:solidFill>
          </p:spPr>
          <p:txBody>
            <a:bodyPr/>
            <a:lstStyle/>
            <a:p/>
          </p:txBody>
        </p:sp>
        <p:sp>
          <p:nvSpPr>
            <p:cNvPr id="62" name="rc62"/>
            <p:cNvSpPr/>
            <p:nvPr/>
          </p:nvSpPr>
          <p:spPr>
            <a:xfrm>
              <a:off x="6568692" y="2360983"/>
              <a:ext cx="215906" cy="2689628"/>
            </a:xfrm>
            <a:prstGeom prst="rect">
              <a:avLst/>
            </a:prstGeom>
            <a:solidFill>
              <a:srgbClr val="0058AB">
                <a:alpha val="100000"/>
              </a:srgbClr>
            </a:solidFill>
          </p:spPr>
          <p:txBody>
            <a:bodyPr/>
            <a:lstStyle/>
            <a:p/>
          </p:txBody>
        </p:sp>
        <p:sp>
          <p:nvSpPr>
            <p:cNvPr id="63" name="rc63"/>
            <p:cNvSpPr/>
            <p:nvPr/>
          </p:nvSpPr>
          <p:spPr>
            <a:xfrm>
              <a:off x="6808589" y="2345094"/>
              <a:ext cx="215906" cy="2705517"/>
            </a:xfrm>
            <a:prstGeom prst="rect">
              <a:avLst/>
            </a:prstGeom>
            <a:solidFill>
              <a:srgbClr val="0058AB">
                <a:alpha val="100000"/>
              </a:srgbClr>
            </a:solidFill>
          </p:spPr>
          <p:txBody>
            <a:bodyPr/>
            <a:lstStyle/>
            <a:p/>
          </p:txBody>
        </p:sp>
        <p:sp>
          <p:nvSpPr>
            <p:cNvPr id="64" name="rc64"/>
            <p:cNvSpPr/>
            <p:nvPr/>
          </p:nvSpPr>
          <p:spPr>
            <a:xfrm>
              <a:off x="7048485" y="2311602"/>
              <a:ext cx="215906" cy="2739009"/>
            </a:xfrm>
            <a:prstGeom prst="rect">
              <a:avLst/>
            </a:prstGeom>
            <a:solidFill>
              <a:srgbClr val="0058AB">
                <a:alpha val="100000"/>
              </a:srgbClr>
            </a:solidFill>
          </p:spPr>
          <p:txBody>
            <a:bodyPr/>
            <a:lstStyle/>
            <a:p/>
          </p:txBody>
        </p:sp>
        <p:sp>
          <p:nvSpPr>
            <p:cNvPr id="65" name="rc65"/>
            <p:cNvSpPr/>
            <p:nvPr/>
          </p:nvSpPr>
          <p:spPr>
            <a:xfrm>
              <a:off x="7288381" y="2311126"/>
              <a:ext cx="215906" cy="2739485"/>
            </a:xfrm>
            <a:prstGeom prst="rect">
              <a:avLst/>
            </a:prstGeom>
            <a:solidFill>
              <a:srgbClr val="0058AB">
                <a:alpha val="100000"/>
              </a:srgbClr>
            </a:solidFill>
          </p:spPr>
          <p:txBody>
            <a:bodyPr/>
            <a:lstStyle/>
            <a:p/>
          </p:txBody>
        </p:sp>
        <p:sp>
          <p:nvSpPr>
            <p:cNvPr id="66" name="rc66"/>
            <p:cNvSpPr/>
            <p:nvPr/>
          </p:nvSpPr>
          <p:spPr>
            <a:xfrm>
              <a:off x="8487864" y="3462410"/>
              <a:ext cx="215906" cy="1588201"/>
            </a:xfrm>
            <a:prstGeom prst="rect">
              <a:avLst/>
            </a:prstGeom>
            <a:solidFill>
              <a:srgbClr val="69DBFF">
                <a:alpha val="100000"/>
              </a:srgbClr>
            </a:solidFill>
          </p:spPr>
          <p:txBody>
            <a:bodyPr/>
            <a:lstStyle/>
            <a:p/>
          </p:txBody>
        </p:sp>
        <p:sp>
          <p:nvSpPr>
            <p:cNvPr id="67" name="pl67"/>
            <p:cNvSpPr/>
            <p:nvPr/>
          </p:nvSpPr>
          <p:spPr>
            <a:xfrm>
              <a:off x="6196853" y="1874304"/>
              <a:ext cx="2398964" cy="1588153"/>
            </a:xfrm>
            <a:custGeom>
              <a:avLst/>
              <a:pathLst>
                <a:path w="2398964" h="1588153">
                  <a:moveTo>
                    <a:pt x="0" y="0"/>
                  </a:moveTo>
                  <a:lnTo>
                    <a:pt x="239896" y="158815"/>
                  </a:lnTo>
                  <a:lnTo>
                    <a:pt x="479792" y="317630"/>
                  </a:lnTo>
                  <a:lnTo>
                    <a:pt x="719689" y="476446"/>
                  </a:lnTo>
                  <a:lnTo>
                    <a:pt x="959585" y="635261"/>
                  </a:lnTo>
                  <a:lnTo>
                    <a:pt x="1199482" y="794076"/>
                  </a:lnTo>
                  <a:lnTo>
                    <a:pt x="1439378" y="952892"/>
                  </a:lnTo>
                  <a:lnTo>
                    <a:pt x="1679275" y="1111707"/>
                  </a:lnTo>
                  <a:lnTo>
                    <a:pt x="1919171" y="1270522"/>
                  </a:lnTo>
                  <a:lnTo>
                    <a:pt x="2159067" y="1429338"/>
                  </a:lnTo>
                  <a:lnTo>
                    <a:pt x="2398964" y="1588153"/>
                  </a:lnTo>
                </a:path>
              </a:pathLst>
            </a:custGeom>
            <a:ln w="13550" cap="flat">
              <a:solidFill>
                <a:srgbClr val="000000">
                  <a:alpha val="100000"/>
                </a:srgbClr>
              </a:solidFill>
              <a:prstDash val="solid"/>
              <a:round/>
            </a:ln>
          </p:spPr>
          <p:txBody>
            <a:bodyPr/>
            <a:lstStyle/>
            <a:p/>
          </p:txBody>
        </p:sp>
        <p:sp>
          <p:nvSpPr>
            <p:cNvPr id="68" name="pt68"/>
            <p:cNvSpPr/>
            <p:nvPr/>
          </p:nvSpPr>
          <p:spPr>
            <a:xfrm>
              <a:off x="6172027" y="184947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411923" y="200829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651820" y="216710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891716" y="232592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131612" y="248473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371509" y="264355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611405" y="280237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851302" y="296118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091198" y="312000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331095" y="327881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570991" y="343763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tx79"/>
            <p:cNvSpPr/>
            <p:nvPr/>
          </p:nvSpPr>
          <p:spPr>
            <a:xfrm>
              <a:off x="794132"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0" name="tx80"/>
            <p:cNvSpPr/>
            <p:nvPr/>
          </p:nvSpPr>
          <p:spPr>
            <a:xfrm>
              <a:off x="508103" y="4041708"/>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81" name="tx81"/>
            <p:cNvSpPr/>
            <p:nvPr/>
          </p:nvSpPr>
          <p:spPr>
            <a:xfrm>
              <a:off x="508103" y="3090233"/>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82" name="tx82"/>
            <p:cNvSpPr/>
            <p:nvPr/>
          </p:nvSpPr>
          <p:spPr>
            <a:xfrm>
              <a:off x="508103" y="2138759"/>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a:t>
              </a:r>
            </a:p>
          </p:txBody>
        </p:sp>
        <p:sp>
          <p:nvSpPr>
            <p:cNvPr id="83" name="tx83"/>
            <p:cNvSpPr/>
            <p:nvPr/>
          </p:nvSpPr>
          <p:spPr>
            <a:xfrm rot="-5400000">
              <a:off x="127803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5179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75782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199769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23761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47751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71741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295730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19720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43710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67699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91689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15679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39666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63658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87648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11637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35627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5961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83606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0759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31585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55575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79562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70355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0" name="tx110"/>
            <p:cNvSpPr/>
            <p:nvPr/>
          </p:nvSpPr>
          <p:spPr>
            <a:xfrm rot="-5400000">
              <a:off x="847490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1" name="tx111"/>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2" name="rc112"/>
            <p:cNvSpPr/>
            <p:nvPr/>
          </p:nvSpPr>
          <p:spPr>
            <a:xfrm>
              <a:off x="3661384" y="5900002"/>
              <a:ext cx="201456" cy="201456"/>
            </a:xfrm>
            <a:prstGeom prst="rect">
              <a:avLst/>
            </a:prstGeom>
            <a:solidFill>
              <a:srgbClr val="0058AB">
                <a:alpha val="100000"/>
              </a:srgbClr>
            </a:solidFill>
          </p:spPr>
          <p:txBody>
            <a:bodyPr/>
            <a:lstStyle/>
            <a:p/>
          </p:txBody>
        </p:sp>
        <p:sp>
          <p:nvSpPr>
            <p:cNvPr id="113" name="rc113"/>
            <p:cNvSpPr/>
            <p:nvPr/>
          </p:nvSpPr>
          <p:spPr>
            <a:xfrm>
              <a:off x="4563470" y="5900002"/>
              <a:ext cx="201456" cy="201456"/>
            </a:xfrm>
            <a:prstGeom prst="rect">
              <a:avLst/>
            </a:prstGeom>
            <a:solidFill>
              <a:srgbClr val="69DBFF">
                <a:alpha val="100000"/>
              </a:srgbClr>
            </a:solidFill>
          </p:spPr>
          <p:txBody>
            <a:bodyPr/>
            <a:lstStyle/>
            <a:p/>
          </p:txBody>
        </p:sp>
        <p:sp>
          <p:nvSpPr>
            <p:cNvPr id="114" name="tx114"/>
            <p:cNvSpPr/>
            <p:nvPr/>
          </p:nvSpPr>
          <p:spPr>
            <a:xfrm>
              <a:off x="3941429"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5" name="tx115"/>
            <p:cNvSpPr/>
            <p:nvPr/>
          </p:nvSpPr>
          <p:spPr>
            <a:xfrm>
              <a:off x="4843515"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6" name="tx116"/>
            <p:cNvSpPr/>
            <p:nvPr/>
          </p:nvSpPr>
          <p:spPr>
            <a:xfrm>
              <a:off x="2001215" y="1330710"/>
              <a:ext cx="599231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Canada</a:t>
              </a:r>
            </a:p>
          </p:txBody>
        </p:sp>
        <p:sp>
          <p:nvSpPr>
            <p:cNvPr id="117" name="tx117"/>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8" name="tx118"/>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9" name="tx119"/>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0" name="tx120"/>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15% higher than the annual number proposed to reach the target, based on a linear trajectory of decline.</a:t>
            </a:r>
          </a:p>
        </p:txBody>
      </p:sp>
      <p:sp>
        <p:nvSpPr>
          <p:cNvPr id="12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15% above the annual IA2030 goal, putting the 2030 goal at risk without accelerated action.</a:t>
            </a:r>
          </a:p>
        </p:txBody>
      </p:sp>
      <p:grpSp xmlns:pic="http://schemas.openxmlformats.org/drawingml/2006/picture">
        <p:nvGrpSpPr>
          <p:cNvPr id="123" name=""/>
          <p:cNvGrpSpPr/>
          <p:nvPr/>
        </p:nvGrpSpPr>
        <p:grpSpPr>
          <a:xfrm>
            <a:off x="292608" y="1051560"/>
            <a:ext cx="8595360" cy="28575"/>
            <a:chOff x="292608" y="1051560"/>
            <a:chExt cx="8595360" cy="28575"/>
          </a:xfrm>
        </p:grpSpPr>
        <p:sp>
          <p:nvSpPr>
            <p:cNvPr id="12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5925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6172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6419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86666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1049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96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21543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220327"/>
              <a:ext cx="239888" cy="1087693"/>
            </a:xfrm>
            <a:prstGeom prst="rect">
              <a:avLst/>
            </a:prstGeom>
            <a:solidFill>
              <a:srgbClr val="80BD41">
                <a:alpha val="100000"/>
              </a:srgbClr>
            </a:solidFill>
          </p:spPr>
          <p:txBody>
            <a:bodyPr/>
            <a:lstStyle/>
            <a:p/>
          </p:txBody>
        </p:sp>
        <p:sp>
          <p:nvSpPr>
            <p:cNvPr id="25" name="rc25"/>
            <p:cNvSpPr/>
            <p:nvPr/>
          </p:nvSpPr>
          <p:spPr>
            <a:xfrm>
              <a:off x="1296273" y="3163095"/>
              <a:ext cx="239888" cy="57232"/>
            </a:xfrm>
            <a:prstGeom prst="rect">
              <a:avLst/>
            </a:prstGeom>
            <a:solidFill>
              <a:srgbClr val="1CABE2">
                <a:alpha val="100000"/>
              </a:srgbClr>
            </a:solidFill>
          </p:spPr>
          <p:txBody>
            <a:bodyPr/>
            <a:lstStyle/>
            <a:p/>
          </p:txBody>
        </p:sp>
        <p:sp>
          <p:nvSpPr>
            <p:cNvPr id="26" name="rc26"/>
            <p:cNvSpPr/>
            <p:nvPr/>
          </p:nvSpPr>
          <p:spPr>
            <a:xfrm>
              <a:off x="1562816" y="3208016"/>
              <a:ext cx="239888" cy="1100005"/>
            </a:xfrm>
            <a:prstGeom prst="rect">
              <a:avLst/>
            </a:prstGeom>
            <a:solidFill>
              <a:srgbClr val="80BD41">
                <a:alpha val="100000"/>
              </a:srgbClr>
            </a:solidFill>
          </p:spPr>
          <p:txBody>
            <a:bodyPr/>
            <a:lstStyle/>
            <a:p/>
          </p:txBody>
        </p:sp>
        <p:sp>
          <p:nvSpPr>
            <p:cNvPr id="27" name="rc27"/>
            <p:cNvSpPr/>
            <p:nvPr/>
          </p:nvSpPr>
          <p:spPr>
            <a:xfrm>
              <a:off x="1562816" y="3150121"/>
              <a:ext cx="239888" cy="57895"/>
            </a:xfrm>
            <a:prstGeom prst="rect">
              <a:avLst/>
            </a:prstGeom>
            <a:solidFill>
              <a:srgbClr val="1CABE2">
                <a:alpha val="100000"/>
              </a:srgbClr>
            </a:solidFill>
          </p:spPr>
          <p:txBody>
            <a:bodyPr/>
            <a:lstStyle/>
            <a:p/>
          </p:txBody>
        </p:sp>
        <p:sp>
          <p:nvSpPr>
            <p:cNvPr id="28" name="rc28"/>
            <p:cNvSpPr/>
            <p:nvPr/>
          </p:nvSpPr>
          <p:spPr>
            <a:xfrm>
              <a:off x="1829360" y="3220292"/>
              <a:ext cx="239888" cy="1087728"/>
            </a:xfrm>
            <a:prstGeom prst="rect">
              <a:avLst/>
            </a:prstGeom>
            <a:solidFill>
              <a:srgbClr val="80BD41">
                <a:alpha val="100000"/>
              </a:srgbClr>
            </a:solidFill>
          </p:spPr>
          <p:txBody>
            <a:bodyPr/>
            <a:lstStyle/>
            <a:p/>
          </p:txBody>
        </p:sp>
        <p:sp>
          <p:nvSpPr>
            <p:cNvPr id="29" name="rc29"/>
            <p:cNvSpPr/>
            <p:nvPr/>
          </p:nvSpPr>
          <p:spPr>
            <a:xfrm>
              <a:off x="1829360" y="3163060"/>
              <a:ext cx="239888" cy="57232"/>
            </a:xfrm>
            <a:prstGeom prst="rect">
              <a:avLst/>
            </a:prstGeom>
            <a:solidFill>
              <a:srgbClr val="1CABE2">
                <a:alpha val="100000"/>
              </a:srgbClr>
            </a:solidFill>
          </p:spPr>
          <p:txBody>
            <a:bodyPr/>
            <a:lstStyle/>
            <a:p/>
          </p:txBody>
        </p:sp>
        <p:sp>
          <p:nvSpPr>
            <p:cNvPr id="30" name="rc30"/>
            <p:cNvSpPr/>
            <p:nvPr/>
          </p:nvSpPr>
          <p:spPr>
            <a:xfrm>
              <a:off x="2095903" y="3203796"/>
              <a:ext cx="239888" cy="1104225"/>
            </a:xfrm>
            <a:prstGeom prst="rect">
              <a:avLst/>
            </a:prstGeom>
            <a:solidFill>
              <a:srgbClr val="80BD41">
                <a:alpha val="100000"/>
              </a:srgbClr>
            </a:solidFill>
          </p:spPr>
          <p:txBody>
            <a:bodyPr/>
            <a:lstStyle/>
            <a:p/>
          </p:txBody>
        </p:sp>
        <p:sp>
          <p:nvSpPr>
            <p:cNvPr id="31" name="rc31"/>
            <p:cNvSpPr/>
            <p:nvPr/>
          </p:nvSpPr>
          <p:spPr>
            <a:xfrm>
              <a:off x="2095903" y="3145692"/>
              <a:ext cx="239888" cy="58104"/>
            </a:xfrm>
            <a:prstGeom prst="rect">
              <a:avLst/>
            </a:prstGeom>
            <a:solidFill>
              <a:srgbClr val="1CABE2">
                <a:alpha val="100000"/>
              </a:srgbClr>
            </a:solidFill>
          </p:spPr>
          <p:txBody>
            <a:bodyPr/>
            <a:lstStyle/>
            <a:p/>
          </p:txBody>
        </p:sp>
        <p:sp>
          <p:nvSpPr>
            <p:cNvPr id="32" name="rc32"/>
            <p:cNvSpPr/>
            <p:nvPr/>
          </p:nvSpPr>
          <p:spPr>
            <a:xfrm>
              <a:off x="2362446" y="3184230"/>
              <a:ext cx="239888" cy="1123790"/>
            </a:xfrm>
            <a:prstGeom prst="rect">
              <a:avLst/>
            </a:prstGeom>
            <a:solidFill>
              <a:srgbClr val="80BD41">
                <a:alpha val="100000"/>
              </a:srgbClr>
            </a:solidFill>
          </p:spPr>
          <p:txBody>
            <a:bodyPr/>
            <a:lstStyle/>
            <a:p/>
          </p:txBody>
        </p:sp>
        <p:sp>
          <p:nvSpPr>
            <p:cNvPr id="33" name="rc33"/>
            <p:cNvSpPr/>
            <p:nvPr/>
          </p:nvSpPr>
          <p:spPr>
            <a:xfrm>
              <a:off x="2362446" y="3137391"/>
              <a:ext cx="239888" cy="46839"/>
            </a:xfrm>
            <a:prstGeom prst="rect">
              <a:avLst/>
            </a:prstGeom>
            <a:solidFill>
              <a:srgbClr val="1CABE2">
                <a:alpha val="100000"/>
              </a:srgbClr>
            </a:solidFill>
          </p:spPr>
          <p:txBody>
            <a:bodyPr/>
            <a:lstStyle/>
            <a:p/>
          </p:txBody>
        </p:sp>
        <p:sp>
          <p:nvSpPr>
            <p:cNvPr id="34" name="rc34"/>
            <p:cNvSpPr/>
            <p:nvPr/>
          </p:nvSpPr>
          <p:spPr>
            <a:xfrm>
              <a:off x="2628989" y="3165606"/>
              <a:ext cx="239888" cy="1142415"/>
            </a:xfrm>
            <a:prstGeom prst="rect">
              <a:avLst/>
            </a:prstGeom>
            <a:solidFill>
              <a:srgbClr val="80BD41">
                <a:alpha val="100000"/>
              </a:srgbClr>
            </a:solidFill>
          </p:spPr>
          <p:txBody>
            <a:bodyPr/>
            <a:lstStyle/>
            <a:p/>
          </p:txBody>
        </p:sp>
        <p:sp>
          <p:nvSpPr>
            <p:cNvPr id="35" name="rc35"/>
            <p:cNvSpPr/>
            <p:nvPr/>
          </p:nvSpPr>
          <p:spPr>
            <a:xfrm>
              <a:off x="2628989" y="3118000"/>
              <a:ext cx="239888" cy="47606"/>
            </a:xfrm>
            <a:prstGeom prst="rect">
              <a:avLst/>
            </a:prstGeom>
            <a:solidFill>
              <a:srgbClr val="1CABE2">
                <a:alpha val="100000"/>
              </a:srgbClr>
            </a:solidFill>
          </p:spPr>
          <p:txBody>
            <a:bodyPr/>
            <a:lstStyle/>
            <a:p/>
          </p:txBody>
        </p:sp>
        <p:sp>
          <p:nvSpPr>
            <p:cNvPr id="36" name="rc36"/>
            <p:cNvSpPr/>
            <p:nvPr/>
          </p:nvSpPr>
          <p:spPr>
            <a:xfrm>
              <a:off x="2895532" y="3125847"/>
              <a:ext cx="239888" cy="1182174"/>
            </a:xfrm>
            <a:prstGeom prst="rect">
              <a:avLst/>
            </a:prstGeom>
            <a:solidFill>
              <a:srgbClr val="80BD41">
                <a:alpha val="100000"/>
              </a:srgbClr>
            </a:solidFill>
          </p:spPr>
          <p:txBody>
            <a:bodyPr/>
            <a:lstStyle/>
            <a:p/>
          </p:txBody>
        </p:sp>
        <p:sp>
          <p:nvSpPr>
            <p:cNvPr id="37" name="rc37"/>
            <p:cNvSpPr/>
            <p:nvPr/>
          </p:nvSpPr>
          <p:spPr>
            <a:xfrm>
              <a:off x="2895532" y="3076601"/>
              <a:ext cx="239888" cy="49245"/>
            </a:xfrm>
            <a:prstGeom prst="rect">
              <a:avLst/>
            </a:prstGeom>
            <a:solidFill>
              <a:srgbClr val="1CABE2">
                <a:alpha val="100000"/>
              </a:srgbClr>
            </a:solidFill>
          </p:spPr>
          <p:txBody>
            <a:bodyPr/>
            <a:lstStyle/>
            <a:p/>
          </p:txBody>
        </p:sp>
        <p:sp>
          <p:nvSpPr>
            <p:cNvPr id="38" name="rc38"/>
            <p:cNvSpPr/>
            <p:nvPr/>
          </p:nvSpPr>
          <p:spPr>
            <a:xfrm>
              <a:off x="3162075" y="3083890"/>
              <a:ext cx="239888" cy="1224130"/>
            </a:xfrm>
            <a:prstGeom prst="rect">
              <a:avLst/>
            </a:prstGeom>
            <a:solidFill>
              <a:srgbClr val="80BD41">
                <a:alpha val="100000"/>
              </a:srgbClr>
            </a:solidFill>
          </p:spPr>
          <p:txBody>
            <a:bodyPr/>
            <a:lstStyle/>
            <a:p/>
          </p:txBody>
        </p:sp>
        <p:sp>
          <p:nvSpPr>
            <p:cNvPr id="39" name="rc39"/>
            <p:cNvSpPr/>
            <p:nvPr/>
          </p:nvSpPr>
          <p:spPr>
            <a:xfrm>
              <a:off x="3162075" y="3032901"/>
              <a:ext cx="239888" cy="50989"/>
            </a:xfrm>
            <a:prstGeom prst="rect">
              <a:avLst/>
            </a:prstGeom>
            <a:solidFill>
              <a:srgbClr val="1CABE2">
                <a:alpha val="100000"/>
              </a:srgbClr>
            </a:solidFill>
          </p:spPr>
          <p:txBody>
            <a:bodyPr/>
            <a:lstStyle/>
            <a:p/>
          </p:txBody>
        </p:sp>
        <p:sp>
          <p:nvSpPr>
            <p:cNvPr id="40" name="rc40"/>
            <p:cNvSpPr/>
            <p:nvPr/>
          </p:nvSpPr>
          <p:spPr>
            <a:xfrm>
              <a:off x="3428618" y="3050374"/>
              <a:ext cx="239888" cy="1257647"/>
            </a:xfrm>
            <a:prstGeom prst="rect">
              <a:avLst/>
            </a:prstGeom>
            <a:solidFill>
              <a:srgbClr val="80BD41">
                <a:alpha val="100000"/>
              </a:srgbClr>
            </a:solidFill>
          </p:spPr>
          <p:txBody>
            <a:bodyPr/>
            <a:lstStyle/>
            <a:p/>
          </p:txBody>
        </p:sp>
        <p:sp>
          <p:nvSpPr>
            <p:cNvPr id="41" name="rc41"/>
            <p:cNvSpPr/>
            <p:nvPr/>
          </p:nvSpPr>
          <p:spPr>
            <a:xfrm>
              <a:off x="3428618" y="2997955"/>
              <a:ext cx="239888" cy="52419"/>
            </a:xfrm>
            <a:prstGeom prst="rect">
              <a:avLst/>
            </a:prstGeom>
            <a:solidFill>
              <a:srgbClr val="1CABE2">
                <a:alpha val="100000"/>
              </a:srgbClr>
            </a:solidFill>
          </p:spPr>
          <p:txBody>
            <a:bodyPr/>
            <a:lstStyle/>
            <a:p/>
          </p:txBody>
        </p:sp>
        <p:sp>
          <p:nvSpPr>
            <p:cNvPr id="42" name="rc42"/>
            <p:cNvSpPr/>
            <p:nvPr/>
          </p:nvSpPr>
          <p:spPr>
            <a:xfrm>
              <a:off x="3695161" y="3040295"/>
              <a:ext cx="239888" cy="1267726"/>
            </a:xfrm>
            <a:prstGeom prst="rect">
              <a:avLst/>
            </a:prstGeom>
            <a:solidFill>
              <a:srgbClr val="80BD41">
                <a:alpha val="100000"/>
              </a:srgbClr>
            </a:solidFill>
          </p:spPr>
          <p:txBody>
            <a:bodyPr/>
            <a:lstStyle/>
            <a:p/>
          </p:txBody>
        </p:sp>
        <p:sp>
          <p:nvSpPr>
            <p:cNvPr id="43" name="rc43"/>
            <p:cNvSpPr/>
            <p:nvPr/>
          </p:nvSpPr>
          <p:spPr>
            <a:xfrm>
              <a:off x="3695161" y="2987492"/>
              <a:ext cx="239888" cy="52803"/>
            </a:xfrm>
            <a:prstGeom prst="rect">
              <a:avLst/>
            </a:prstGeom>
            <a:solidFill>
              <a:srgbClr val="1CABE2">
                <a:alpha val="100000"/>
              </a:srgbClr>
            </a:solidFill>
          </p:spPr>
          <p:txBody>
            <a:bodyPr/>
            <a:lstStyle/>
            <a:p/>
          </p:txBody>
        </p:sp>
        <p:sp>
          <p:nvSpPr>
            <p:cNvPr id="44" name="rc44"/>
            <p:cNvSpPr/>
            <p:nvPr/>
          </p:nvSpPr>
          <p:spPr>
            <a:xfrm>
              <a:off x="3961705" y="3048386"/>
              <a:ext cx="239888" cy="1259635"/>
            </a:xfrm>
            <a:prstGeom prst="rect">
              <a:avLst/>
            </a:prstGeom>
            <a:solidFill>
              <a:srgbClr val="80BD41">
                <a:alpha val="100000"/>
              </a:srgbClr>
            </a:solidFill>
          </p:spPr>
          <p:txBody>
            <a:bodyPr/>
            <a:lstStyle/>
            <a:p/>
          </p:txBody>
        </p:sp>
        <p:sp>
          <p:nvSpPr>
            <p:cNvPr id="45" name="rc45"/>
            <p:cNvSpPr/>
            <p:nvPr/>
          </p:nvSpPr>
          <p:spPr>
            <a:xfrm>
              <a:off x="3961705" y="2995897"/>
              <a:ext cx="239888" cy="52489"/>
            </a:xfrm>
            <a:prstGeom prst="rect">
              <a:avLst/>
            </a:prstGeom>
            <a:solidFill>
              <a:srgbClr val="1CABE2">
                <a:alpha val="100000"/>
              </a:srgbClr>
            </a:solidFill>
          </p:spPr>
          <p:txBody>
            <a:bodyPr/>
            <a:lstStyle/>
            <a:p/>
          </p:txBody>
        </p:sp>
        <p:sp>
          <p:nvSpPr>
            <p:cNvPr id="46" name="rc46"/>
            <p:cNvSpPr/>
            <p:nvPr/>
          </p:nvSpPr>
          <p:spPr>
            <a:xfrm>
              <a:off x="4228248" y="3044480"/>
              <a:ext cx="239888" cy="1263541"/>
            </a:xfrm>
            <a:prstGeom prst="rect">
              <a:avLst/>
            </a:prstGeom>
            <a:solidFill>
              <a:srgbClr val="80BD41">
                <a:alpha val="100000"/>
              </a:srgbClr>
            </a:solidFill>
          </p:spPr>
          <p:txBody>
            <a:bodyPr/>
            <a:lstStyle/>
            <a:p/>
          </p:txBody>
        </p:sp>
        <p:sp>
          <p:nvSpPr>
            <p:cNvPr id="47" name="rc47"/>
            <p:cNvSpPr/>
            <p:nvPr/>
          </p:nvSpPr>
          <p:spPr>
            <a:xfrm>
              <a:off x="4228248" y="2991816"/>
              <a:ext cx="239888" cy="52663"/>
            </a:xfrm>
            <a:prstGeom prst="rect">
              <a:avLst/>
            </a:prstGeom>
            <a:solidFill>
              <a:srgbClr val="1CABE2">
                <a:alpha val="100000"/>
              </a:srgbClr>
            </a:solidFill>
          </p:spPr>
          <p:txBody>
            <a:bodyPr/>
            <a:lstStyle/>
            <a:p/>
          </p:txBody>
        </p:sp>
        <p:sp>
          <p:nvSpPr>
            <p:cNvPr id="48" name="rc48"/>
            <p:cNvSpPr/>
            <p:nvPr/>
          </p:nvSpPr>
          <p:spPr>
            <a:xfrm>
              <a:off x="4494791" y="2991014"/>
              <a:ext cx="239888" cy="1317006"/>
            </a:xfrm>
            <a:prstGeom prst="rect">
              <a:avLst/>
            </a:prstGeom>
            <a:solidFill>
              <a:srgbClr val="80BD41">
                <a:alpha val="100000"/>
              </a:srgbClr>
            </a:solidFill>
          </p:spPr>
          <p:txBody>
            <a:bodyPr/>
            <a:lstStyle/>
            <a:p/>
          </p:txBody>
        </p:sp>
        <p:sp>
          <p:nvSpPr>
            <p:cNvPr id="49" name="rc49"/>
            <p:cNvSpPr/>
            <p:nvPr/>
          </p:nvSpPr>
          <p:spPr>
            <a:xfrm>
              <a:off x="4494791" y="2977726"/>
              <a:ext cx="239888" cy="13287"/>
            </a:xfrm>
            <a:prstGeom prst="rect">
              <a:avLst/>
            </a:prstGeom>
            <a:solidFill>
              <a:srgbClr val="1CABE2">
                <a:alpha val="100000"/>
              </a:srgbClr>
            </a:solidFill>
          </p:spPr>
          <p:txBody>
            <a:bodyPr/>
            <a:lstStyle/>
            <a:p/>
          </p:txBody>
        </p:sp>
        <p:sp>
          <p:nvSpPr>
            <p:cNvPr id="50" name="rc50"/>
            <p:cNvSpPr/>
            <p:nvPr/>
          </p:nvSpPr>
          <p:spPr>
            <a:xfrm>
              <a:off x="4761334" y="3045422"/>
              <a:ext cx="239888" cy="1262599"/>
            </a:xfrm>
            <a:prstGeom prst="rect">
              <a:avLst/>
            </a:prstGeom>
            <a:solidFill>
              <a:srgbClr val="80BD41">
                <a:alpha val="100000"/>
              </a:srgbClr>
            </a:solidFill>
          </p:spPr>
          <p:txBody>
            <a:bodyPr/>
            <a:lstStyle/>
            <a:p/>
          </p:txBody>
        </p:sp>
        <p:sp>
          <p:nvSpPr>
            <p:cNvPr id="51" name="rc51"/>
            <p:cNvSpPr/>
            <p:nvPr/>
          </p:nvSpPr>
          <p:spPr>
            <a:xfrm>
              <a:off x="4761334" y="2978982"/>
              <a:ext cx="239888" cy="66439"/>
            </a:xfrm>
            <a:prstGeom prst="rect">
              <a:avLst/>
            </a:prstGeom>
            <a:solidFill>
              <a:srgbClr val="1CABE2">
                <a:alpha val="100000"/>
              </a:srgbClr>
            </a:solidFill>
          </p:spPr>
          <p:txBody>
            <a:bodyPr/>
            <a:lstStyle/>
            <a:p/>
          </p:txBody>
        </p:sp>
        <p:sp>
          <p:nvSpPr>
            <p:cNvPr id="52" name="rc52"/>
            <p:cNvSpPr/>
            <p:nvPr/>
          </p:nvSpPr>
          <p:spPr>
            <a:xfrm>
              <a:off x="5027877" y="3087518"/>
              <a:ext cx="239888" cy="1220503"/>
            </a:xfrm>
            <a:prstGeom prst="rect">
              <a:avLst/>
            </a:prstGeom>
            <a:solidFill>
              <a:srgbClr val="80BD41">
                <a:alpha val="100000"/>
              </a:srgbClr>
            </a:solidFill>
          </p:spPr>
          <p:txBody>
            <a:bodyPr/>
            <a:lstStyle/>
            <a:p/>
          </p:txBody>
        </p:sp>
        <p:sp>
          <p:nvSpPr>
            <p:cNvPr id="53" name="rc53"/>
            <p:cNvSpPr/>
            <p:nvPr/>
          </p:nvSpPr>
          <p:spPr>
            <a:xfrm>
              <a:off x="5027877" y="2966810"/>
              <a:ext cx="239888" cy="120707"/>
            </a:xfrm>
            <a:prstGeom prst="rect">
              <a:avLst/>
            </a:prstGeom>
            <a:solidFill>
              <a:srgbClr val="1CABE2">
                <a:alpha val="100000"/>
              </a:srgbClr>
            </a:solidFill>
          </p:spPr>
          <p:txBody>
            <a:bodyPr/>
            <a:lstStyle/>
            <a:p/>
          </p:txBody>
        </p:sp>
        <p:sp>
          <p:nvSpPr>
            <p:cNvPr id="54" name="rc54"/>
            <p:cNvSpPr/>
            <p:nvPr/>
          </p:nvSpPr>
          <p:spPr>
            <a:xfrm>
              <a:off x="5294420" y="3038795"/>
              <a:ext cx="239888" cy="1269226"/>
            </a:xfrm>
            <a:prstGeom prst="rect">
              <a:avLst/>
            </a:prstGeom>
            <a:solidFill>
              <a:srgbClr val="80BD41">
                <a:alpha val="100000"/>
              </a:srgbClr>
            </a:solidFill>
          </p:spPr>
          <p:txBody>
            <a:bodyPr/>
            <a:lstStyle/>
            <a:p/>
          </p:txBody>
        </p:sp>
        <p:sp>
          <p:nvSpPr>
            <p:cNvPr id="55" name="rc55"/>
            <p:cNvSpPr/>
            <p:nvPr/>
          </p:nvSpPr>
          <p:spPr>
            <a:xfrm>
              <a:off x="5294420" y="2972007"/>
              <a:ext cx="239888" cy="66788"/>
            </a:xfrm>
            <a:prstGeom prst="rect">
              <a:avLst/>
            </a:prstGeom>
            <a:solidFill>
              <a:srgbClr val="1CABE2">
                <a:alpha val="100000"/>
              </a:srgbClr>
            </a:solidFill>
          </p:spPr>
          <p:txBody>
            <a:bodyPr/>
            <a:lstStyle/>
            <a:p/>
          </p:txBody>
        </p:sp>
        <p:sp>
          <p:nvSpPr>
            <p:cNvPr id="56" name="rc56"/>
            <p:cNvSpPr/>
            <p:nvPr/>
          </p:nvSpPr>
          <p:spPr>
            <a:xfrm>
              <a:off x="5560963" y="3095400"/>
              <a:ext cx="239888" cy="1212621"/>
            </a:xfrm>
            <a:prstGeom prst="rect">
              <a:avLst/>
            </a:prstGeom>
            <a:solidFill>
              <a:srgbClr val="80BD41">
                <a:alpha val="100000"/>
              </a:srgbClr>
            </a:solidFill>
          </p:spPr>
          <p:txBody>
            <a:bodyPr/>
            <a:lstStyle/>
            <a:p/>
          </p:txBody>
        </p:sp>
        <p:sp>
          <p:nvSpPr>
            <p:cNvPr id="57" name="rc57"/>
            <p:cNvSpPr/>
            <p:nvPr/>
          </p:nvSpPr>
          <p:spPr>
            <a:xfrm>
              <a:off x="5560963" y="2975459"/>
              <a:ext cx="239888" cy="119940"/>
            </a:xfrm>
            <a:prstGeom prst="rect">
              <a:avLst/>
            </a:prstGeom>
            <a:solidFill>
              <a:srgbClr val="1CABE2">
                <a:alpha val="100000"/>
              </a:srgbClr>
            </a:solidFill>
          </p:spPr>
          <p:txBody>
            <a:bodyPr/>
            <a:lstStyle/>
            <a:p/>
          </p:txBody>
        </p:sp>
        <p:sp>
          <p:nvSpPr>
            <p:cNvPr id="58" name="rc58"/>
            <p:cNvSpPr/>
            <p:nvPr/>
          </p:nvSpPr>
          <p:spPr>
            <a:xfrm>
              <a:off x="5827506" y="3073986"/>
              <a:ext cx="239888" cy="1234035"/>
            </a:xfrm>
            <a:prstGeom prst="rect">
              <a:avLst/>
            </a:prstGeom>
            <a:solidFill>
              <a:srgbClr val="80BD41">
                <a:alpha val="100000"/>
              </a:srgbClr>
            </a:solidFill>
          </p:spPr>
          <p:txBody>
            <a:bodyPr/>
            <a:lstStyle/>
            <a:p/>
          </p:txBody>
        </p:sp>
        <p:sp>
          <p:nvSpPr>
            <p:cNvPr id="59" name="rc59"/>
            <p:cNvSpPr/>
            <p:nvPr/>
          </p:nvSpPr>
          <p:spPr>
            <a:xfrm>
              <a:off x="5827506" y="2995199"/>
              <a:ext cx="239888" cy="78786"/>
            </a:xfrm>
            <a:prstGeom prst="rect">
              <a:avLst/>
            </a:prstGeom>
            <a:solidFill>
              <a:srgbClr val="1CABE2">
                <a:alpha val="100000"/>
              </a:srgbClr>
            </a:solidFill>
          </p:spPr>
          <p:txBody>
            <a:bodyPr/>
            <a:lstStyle/>
            <a:p/>
          </p:txBody>
        </p:sp>
        <p:sp>
          <p:nvSpPr>
            <p:cNvPr id="60" name="rc60"/>
            <p:cNvSpPr/>
            <p:nvPr/>
          </p:nvSpPr>
          <p:spPr>
            <a:xfrm>
              <a:off x="6094049" y="3086053"/>
              <a:ext cx="239888" cy="1221968"/>
            </a:xfrm>
            <a:prstGeom prst="rect">
              <a:avLst/>
            </a:prstGeom>
            <a:solidFill>
              <a:srgbClr val="80BD41">
                <a:alpha val="100000"/>
              </a:srgbClr>
            </a:solidFill>
          </p:spPr>
          <p:txBody>
            <a:bodyPr/>
            <a:lstStyle/>
            <a:p/>
          </p:txBody>
        </p:sp>
        <p:sp>
          <p:nvSpPr>
            <p:cNvPr id="61" name="rc61"/>
            <p:cNvSpPr/>
            <p:nvPr/>
          </p:nvSpPr>
          <p:spPr>
            <a:xfrm>
              <a:off x="6094049" y="3008069"/>
              <a:ext cx="239888" cy="77983"/>
            </a:xfrm>
            <a:prstGeom prst="rect">
              <a:avLst/>
            </a:prstGeom>
            <a:solidFill>
              <a:srgbClr val="1CABE2">
                <a:alpha val="100000"/>
              </a:srgbClr>
            </a:solidFill>
          </p:spPr>
          <p:txBody>
            <a:bodyPr/>
            <a:lstStyle/>
            <a:p/>
          </p:txBody>
        </p:sp>
        <p:sp>
          <p:nvSpPr>
            <p:cNvPr id="62" name="rc62"/>
            <p:cNvSpPr/>
            <p:nvPr/>
          </p:nvSpPr>
          <p:spPr>
            <a:xfrm>
              <a:off x="6360593" y="3130834"/>
              <a:ext cx="239888" cy="1177186"/>
            </a:xfrm>
            <a:prstGeom prst="rect">
              <a:avLst/>
            </a:prstGeom>
            <a:solidFill>
              <a:srgbClr val="80BD41">
                <a:alpha val="100000"/>
              </a:srgbClr>
            </a:solidFill>
          </p:spPr>
          <p:txBody>
            <a:bodyPr/>
            <a:lstStyle/>
            <a:p/>
          </p:txBody>
        </p:sp>
        <p:sp>
          <p:nvSpPr>
            <p:cNvPr id="63" name="rc63"/>
            <p:cNvSpPr/>
            <p:nvPr/>
          </p:nvSpPr>
          <p:spPr>
            <a:xfrm>
              <a:off x="6360593" y="3014416"/>
              <a:ext cx="239888" cy="116417"/>
            </a:xfrm>
            <a:prstGeom prst="rect">
              <a:avLst/>
            </a:prstGeom>
            <a:solidFill>
              <a:srgbClr val="1CABE2">
                <a:alpha val="100000"/>
              </a:srgbClr>
            </a:solidFill>
          </p:spPr>
          <p:txBody>
            <a:bodyPr/>
            <a:lstStyle/>
            <a:p/>
          </p:txBody>
        </p:sp>
        <p:sp>
          <p:nvSpPr>
            <p:cNvPr id="64" name="rc64"/>
            <p:cNvSpPr/>
            <p:nvPr/>
          </p:nvSpPr>
          <p:spPr>
            <a:xfrm>
              <a:off x="6627136" y="3150156"/>
              <a:ext cx="239888" cy="1157865"/>
            </a:xfrm>
            <a:prstGeom prst="rect">
              <a:avLst/>
            </a:prstGeom>
            <a:solidFill>
              <a:srgbClr val="80BD41">
                <a:alpha val="100000"/>
              </a:srgbClr>
            </a:solidFill>
          </p:spPr>
          <p:txBody>
            <a:bodyPr/>
            <a:lstStyle/>
            <a:p/>
          </p:txBody>
        </p:sp>
        <p:sp>
          <p:nvSpPr>
            <p:cNvPr id="65" name="rc65"/>
            <p:cNvSpPr/>
            <p:nvPr/>
          </p:nvSpPr>
          <p:spPr>
            <a:xfrm>
              <a:off x="6627136" y="3049467"/>
              <a:ext cx="239888" cy="100688"/>
            </a:xfrm>
            <a:prstGeom prst="rect">
              <a:avLst/>
            </a:prstGeom>
            <a:solidFill>
              <a:srgbClr val="1CABE2">
                <a:alpha val="100000"/>
              </a:srgbClr>
            </a:solidFill>
          </p:spPr>
          <p:txBody>
            <a:bodyPr/>
            <a:lstStyle/>
            <a:p/>
          </p:txBody>
        </p:sp>
        <p:sp>
          <p:nvSpPr>
            <p:cNvPr id="66" name="rc66"/>
            <p:cNvSpPr/>
            <p:nvPr/>
          </p:nvSpPr>
          <p:spPr>
            <a:xfrm>
              <a:off x="6893679" y="3125952"/>
              <a:ext cx="239888" cy="1182069"/>
            </a:xfrm>
            <a:prstGeom prst="rect">
              <a:avLst/>
            </a:prstGeom>
            <a:solidFill>
              <a:srgbClr val="80BD41">
                <a:alpha val="100000"/>
              </a:srgbClr>
            </a:solidFill>
          </p:spPr>
          <p:txBody>
            <a:bodyPr/>
            <a:lstStyle/>
            <a:p/>
          </p:txBody>
        </p:sp>
        <p:sp>
          <p:nvSpPr>
            <p:cNvPr id="67" name="rc67"/>
            <p:cNvSpPr/>
            <p:nvPr/>
          </p:nvSpPr>
          <p:spPr>
            <a:xfrm>
              <a:off x="6893679" y="3023170"/>
              <a:ext cx="239888" cy="102781"/>
            </a:xfrm>
            <a:prstGeom prst="rect">
              <a:avLst/>
            </a:prstGeom>
            <a:solidFill>
              <a:srgbClr val="1CABE2">
                <a:alpha val="100000"/>
              </a:srgbClr>
            </a:solidFill>
          </p:spPr>
          <p:txBody>
            <a:bodyPr/>
            <a:lstStyle/>
            <a:p/>
          </p:txBody>
        </p:sp>
        <p:sp>
          <p:nvSpPr>
            <p:cNvPr id="68" name="rc68"/>
            <p:cNvSpPr/>
            <p:nvPr/>
          </p:nvSpPr>
          <p:spPr>
            <a:xfrm>
              <a:off x="7160222" y="3174255"/>
              <a:ext cx="239888" cy="1133765"/>
            </a:xfrm>
            <a:prstGeom prst="rect">
              <a:avLst/>
            </a:prstGeom>
            <a:solidFill>
              <a:srgbClr val="80BD41">
                <a:alpha val="100000"/>
              </a:srgbClr>
            </a:solidFill>
          </p:spPr>
          <p:txBody>
            <a:bodyPr/>
            <a:lstStyle/>
            <a:p/>
          </p:txBody>
        </p:sp>
        <p:sp>
          <p:nvSpPr>
            <p:cNvPr id="69" name="rc69"/>
            <p:cNvSpPr/>
            <p:nvPr/>
          </p:nvSpPr>
          <p:spPr>
            <a:xfrm>
              <a:off x="7160222" y="3075660"/>
              <a:ext cx="239888" cy="98595"/>
            </a:xfrm>
            <a:prstGeom prst="rect">
              <a:avLst/>
            </a:prstGeom>
            <a:solidFill>
              <a:srgbClr val="1CABE2">
                <a:alpha val="100000"/>
              </a:srgbClr>
            </a:solidFill>
          </p:spPr>
          <p:txBody>
            <a:bodyPr/>
            <a:lstStyle/>
            <a:p/>
          </p:txBody>
        </p:sp>
        <p:sp>
          <p:nvSpPr>
            <p:cNvPr id="70" name="rc70"/>
            <p:cNvSpPr/>
            <p:nvPr/>
          </p:nvSpPr>
          <p:spPr>
            <a:xfrm>
              <a:off x="7426765" y="3167559"/>
              <a:ext cx="239888" cy="1140461"/>
            </a:xfrm>
            <a:prstGeom prst="rect">
              <a:avLst/>
            </a:prstGeom>
            <a:solidFill>
              <a:srgbClr val="80BD41">
                <a:alpha val="100000"/>
              </a:srgbClr>
            </a:solidFill>
          </p:spPr>
          <p:txBody>
            <a:bodyPr/>
            <a:lstStyle/>
            <a:p/>
          </p:txBody>
        </p:sp>
        <p:sp>
          <p:nvSpPr>
            <p:cNvPr id="71" name="rc71"/>
            <p:cNvSpPr/>
            <p:nvPr/>
          </p:nvSpPr>
          <p:spPr>
            <a:xfrm>
              <a:off x="7426765" y="3068405"/>
              <a:ext cx="239888" cy="99153"/>
            </a:xfrm>
            <a:prstGeom prst="rect">
              <a:avLst/>
            </a:prstGeom>
            <a:solidFill>
              <a:srgbClr val="1CABE2">
                <a:alpha val="100000"/>
              </a:srgbClr>
            </a:solidFill>
          </p:spPr>
          <p:txBody>
            <a:bodyPr/>
            <a:lstStyle/>
            <a:p/>
          </p:txBody>
        </p:sp>
        <p:sp>
          <p:nvSpPr>
            <p:cNvPr id="72" name="rc72"/>
            <p:cNvSpPr/>
            <p:nvPr/>
          </p:nvSpPr>
          <p:spPr>
            <a:xfrm>
              <a:off x="7693308" y="3153434"/>
              <a:ext cx="239888" cy="1154586"/>
            </a:xfrm>
            <a:prstGeom prst="rect">
              <a:avLst/>
            </a:prstGeom>
            <a:solidFill>
              <a:srgbClr val="80BD41">
                <a:alpha val="100000"/>
              </a:srgbClr>
            </a:solidFill>
          </p:spPr>
          <p:txBody>
            <a:bodyPr/>
            <a:lstStyle/>
            <a:p/>
          </p:txBody>
        </p:sp>
        <p:sp>
          <p:nvSpPr>
            <p:cNvPr id="73" name="rc73"/>
            <p:cNvSpPr/>
            <p:nvPr/>
          </p:nvSpPr>
          <p:spPr>
            <a:xfrm>
              <a:off x="7693308" y="3053025"/>
              <a:ext cx="239888" cy="100409"/>
            </a:xfrm>
            <a:prstGeom prst="rect">
              <a:avLst/>
            </a:prstGeom>
            <a:solidFill>
              <a:srgbClr val="1CABE2">
                <a:alpha val="100000"/>
              </a:srgbClr>
            </a:solidFill>
          </p:spPr>
          <p:txBody>
            <a:bodyPr/>
            <a:lstStyle/>
            <a:p/>
          </p:txBody>
        </p:sp>
        <p:sp>
          <p:nvSpPr>
            <p:cNvPr id="74" name="rc74"/>
            <p:cNvSpPr/>
            <p:nvPr/>
          </p:nvSpPr>
          <p:spPr>
            <a:xfrm>
              <a:off x="7959851" y="3153260"/>
              <a:ext cx="239888" cy="1154761"/>
            </a:xfrm>
            <a:prstGeom prst="rect">
              <a:avLst/>
            </a:prstGeom>
            <a:solidFill>
              <a:srgbClr val="80BD41">
                <a:alpha val="100000"/>
              </a:srgbClr>
            </a:solidFill>
          </p:spPr>
          <p:txBody>
            <a:bodyPr/>
            <a:lstStyle/>
            <a:p/>
          </p:txBody>
        </p:sp>
        <p:sp>
          <p:nvSpPr>
            <p:cNvPr id="75" name="rc75"/>
            <p:cNvSpPr/>
            <p:nvPr/>
          </p:nvSpPr>
          <p:spPr>
            <a:xfrm>
              <a:off x="7959851" y="3052850"/>
              <a:ext cx="239888" cy="100409"/>
            </a:xfrm>
            <a:prstGeom prst="rect">
              <a:avLst/>
            </a:prstGeom>
            <a:solidFill>
              <a:srgbClr val="1CABE2">
                <a:alpha val="100000"/>
              </a:srgbClr>
            </a:solidFill>
          </p:spPr>
          <p:txBody>
            <a:bodyPr/>
            <a:lstStyle/>
            <a:p/>
          </p:txBody>
        </p:sp>
        <p:sp>
          <p:nvSpPr>
            <p:cNvPr id="76" name="pl76"/>
            <p:cNvSpPr/>
            <p:nvPr/>
          </p:nvSpPr>
          <p:spPr>
            <a:xfrm>
              <a:off x="1416218" y="2095023"/>
              <a:ext cx="6663577" cy="178828"/>
            </a:xfrm>
            <a:custGeom>
              <a:avLst/>
              <a:pathLst>
                <a:path w="6663577" h="178828">
                  <a:moveTo>
                    <a:pt x="0" y="89414"/>
                  </a:moveTo>
                  <a:lnTo>
                    <a:pt x="266543" y="89414"/>
                  </a:lnTo>
                  <a:lnTo>
                    <a:pt x="533086" y="89414"/>
                  </a:lnTo>
                  <a:lnTo>
                    <a:pt x="799629" y="89414"/>
                  </a:lnTo>
                  <a:lnTo>
                    <a:pt x="1066172" y="67060"/>
                  </a:lnTo>
                  <a:lnTo>
                    <a:pt x="1332715" y="67060"/>
                  </a:lnTo>
                  <a:lnTo>
                    <a:pt x="1599258" y="67060"/>
                  </a:lnTo>
                  <a:lnTo>
                    <a:pt x="1865801" y="67060"/>
                  </a:lnTo>
                  <a:lnTo>
                    <a:pt x="2132344" y="67060"/>
                  </a:lnTo>
                  <a:lnTo>
                    <a:pt x="2398888" y="67060"/>
                  </a:lnTo>
                  <a:lnTo>
                    <a:pt x="2665431" y="67060"/>
                  </a:lnTo>
                  <a:lnTo>
                    <a:pt x="2931974" y="67060"/>
                  </a:lnTo>
                  <a:lnTo>
                    <a:pt x="3198517" y="0"/>
                  </a:lnTo>
                  <a:lnTo>
                    <a:pt x="3465060" y="89414"/>
                  </a:lnTo>
                  <a:lnTo>
                    <a:pt x="3731603" y="178828"/>
                  </a:lnTo>
                  <a:lnTo>
                    <a:pt x="3998146" y="89414"/>
                  </a:lnTo>
                  <a:lnTo>
                    <a:pt x="4264689" y="178828"/>
                  </a:lnTo>
                  <a:lnTo>
                    <a:pt x="4531233" y="111767"/>
                  </a:lnTo>
                  <a:lnTo>
                    <a:pt x="4797776" y="111767"/>
                  </a:lnTo>
                  <a:lnTo>
                    <a:pt x="5064319" y="178828"/>
                  </a:lnTo>
                  <a:lnTo>
                    <a:pt x="5330862" y="156474"/>
                  </a:lnTo>
                  <a:lnTo>
                    <a:pt x="5597405" y="156474"/>
                  </a:lnTo>
                  <a:lnTo>
                    <a:pt x="5863948" y="156474"/>
                  </a:lnTo>
                  <a:lnTo>
                    <a:pt x="6130491" y="156474"/>
                  </a:lnTo>
                  <a:lnTo>
                    <a:pt x="6397034" y="156474"/>
                  </a:lnTo>
                  <a:lnTo>
                    <a:pt x="6663577" y="156474"/>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8" name="tx78"/>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2" name="tx82"/>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3" name="tx83"/>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4" name="tx84"/>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5" name="tx85"/>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8" name="tx88"/>
            <p:cNvSpPr/>
            <p:nvPr/>
          </p:nvSpPr>
          <p:spPr>
            <a:xfrm>
              <a:off x="1298664" y="302708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328.3</a:t>
              </a:r>
            </a:p>
          </p:txBody>
        </p:sp>
        <p:sp>
          <p:nvSpPr>
            <p:cNvPr id="89" name="tx89"/>
            <p:cNvSpPr/>
            <p:nvPr/>
          </p:nvSpPr>
          <p:spPr>
            <a:xfrm>
              <a:off x="2631380" y="298202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341.2</a:t>
              </a:r>
            </a:p>
          </p:txBody>
        </p:sp>
        <p:sp>
          <p:nvSpPr>
            <p:cNvPr id="90" name="tx90"/>
            <p:cNvSpPr/>
            <p:nvPr/>
          </p:nvSpPr>
          <p:spPr>
            <a:xfrm>
              <a:off x="3964096" y="285992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376.2</a:t>
              </a:r>
            </a:p>
          </p:txBody>
        </p:sp>
        <p:sp>
          <p:nvSpPr>
            <p:cNvPr id="91" name="tx91"/>
            <p:cNvSpPr/>
            <p:nvPr/>
          </p:nvSpPr>
          <p:spPr>
            <a:xfrm>
              <a:off x="5296811" y="283603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383.1</a:t>
              </a:r>
            </a:p>
          </p:txBody>
        </p:sp>
        <p:sp>
          <p:nvSpPr>
            <p:cNvPr id="92" name="tx92"/>
            <p:cNvSpPr/>
            <p:nvPr/>
          </p:nvSpPr>
          <p:spPr>
            <a:xfrm>
              <a:off x="6362984" y="287841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370.9</a:t>
              </a:r>
            </a:p>
          </p:txBody>
        </p:sp>
        <p:sp>
          <p:nvSpPr>
            <p:cNvPr id="93" name="tx93"/>
            <p:cNvSpPr/>
            <p:nvPr/>
          </p:nvSpPr>
          <p:spPr>
            <a:xfrm>
              <a:off x="6629527" y="291349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360.9</a:t>
              </a:r>
            </a:p>
          </p:txBody>
        </p:sp>
        <p:sp>
          <p:nvSpPr>
            <p:cNvPr id="94" name="tx94"/>
            <p:cNvSpPr/>
            <p:nvPr/>
          </p:nvSpPr>
          <p:spPr>
            <a:xfrm>
              <a:off x="6896070" y="288719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368.4</a:t>
              </a:r>
            </a:p>
          </p:txBody>
        </p:sp>
        <p:sp>
          <p:nvSpPr>
            <p:cNvPr id="95" name="tx95"/>
            <p:cNvSpPr/>
            <p:nvPr/>
          </p:nvSpPr>
          <p:spPr>
            <a:xfrm>
              <a:off x="7162613" y="293968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353.4</a:t>
              </a:r>
            </a:p>
          </p:txBody>
        </p:sp>
        <p:sp>
          <p:nvSpPr>
            <p:cNvPr id="96" name="tx96"/>
            <p:cNvSpPr/>
            <p:nvPr/>
          </p:nvSpPr>
          <p:spPr>
            <a:xfrm>
              <a:off x="7429156" y="293239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355.4</a:t>
              </a:r>
            </a:p>
          </p:txBody>
        </p:sp>
        <p:sp>
          <p:nvSpPr>
            <p:cNvPr id="97" name="tx97"/>
            <p:cNvSpPr/>
            <p:nvPr/>
          </p:nvSpPr>
          <p:spPr>
            <a:xfrm>
              <a:off x="7695699" y="291705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359.8</a:t>
              </a:r>
            </a:p>
          </p:txBody>
        </p:sp>
        <p:sp>
          <p:nvSpPr>
            <p:cNvPr id="98" name="tx98"/>
            <p:cNvSpPr/>
            <p:nvPr/>
          </p:nvSpPr>
          <p:spPr>
            <a:xfrm>
              <a:off x="7962242" y="291687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359.9</a:t>
              </a:r>
            </a:p>
          </p:txBody>
        </p:sp>
        <p:sp>
          <p:nvSpPr>
            <p:cNvPr id="99" name="pl99"/>
            <p:cNvSpPr/>
            <p:nvPr/>
          </p:nvSpPr>
          <p:spPr>
            <a:xfrm>
              <a:off x="1416218"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298664" y="372908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311.9</a:t>
              </a:r>
            </a:p>
          </p:txBody>
        </p:sp>
        <p:sp>
          <p:nvSpPr>
            <p:cNvPr id="111" name="tx111"/>
            <p:cNvSpPr/>
            <p:nvPr/>
          </p:nvSpPr>
          <p:spPr>
            <a:xfrm>
              <a:off x="1324790" y="31566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16.4</a:t>
              </a:r>
            </a:p>
          </p:txBody>
        </p:sp>
        <p:sp>
          <p:nvSpPr>
            <p:cNvPr id="112" name="tx112"/>
            <p:cNvSpPr/>
            <p:nvPr/>
          </p:nvSpPr>
          <p:spPr>
            <a:xfrm>
              <a:off x="2631380" y="370172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327.6</a:t>
              </a:r>
            </a:p>
          </p:txBody>
        </p:sp>
        <p:sp>
          <p:nvSpPr>
            <p:cNvPr id="113" name="tx113"/>
            <p:cNvSpPr/>
            <p:nvPr/>
          </p:nvSpPr>
          <p:spPr>
            <a:xfrm>
              <a:off x="2657505" y="310670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13.7</a:t>
              </a:r>
            </a:p>
          </p:txBody>
        </p:sp>
        <p:sp>
          <p:nvSpPr>
            <p:cNvPr id="114" name="tx114"/>
            <p:cNvSpPr/>
            <p:nvPr/>
          </p:nvSpPr>
          <p:spPr>
            <a:xfrm>
              <a:off x="3964096" y="364311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361.2</a:t>
              </a:r>
            </a:p>
          </p:txBody>
        </p:sp>
        <p:sp>
          <p:nvSpPr>
            <p:cNvPr id="115" name="tx115"/>
            <p:cNvSpPr/>
            <p:nvPr/>
          </p:nvSpPr>
          <p:spPr>
            <a:xfrm>
              <a:off x="3990221" y="29870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15.1</a:t>
              </a:r>
            </a:p>
          </p:txBody>
        </p:sp>
        <p:sp>
          <p:nvSpPr>
            <p:cNvPr id="116" name="tx116"/>
            <p:cNvSpPr/>
            <p:nvPr/>
          </p:nvSpPr>
          <p:spPr>
            <a:xfrm>
              <a:off x="5296811" y="363831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363.9</a:t>
              </a:r>
            </a:p>
          </p:txBody>
        </p:sp>
        <p:sp>
          <p:nvSpPr>
            <p:cNvPr id="117" name="tx117"/>
            <p:cNvSpPr/>
            <p:nvPr/>
          </p:nvSpPr>
          <p:spPr>
            <a:xfrm>
              <a:off x="5322937" y="297035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19.1</a:t>
              </a:r>
            </a:p>
          </p:txBody>
        </p:sp>
        <p:sp>
          <p:nvSpPr>
            <p:cNvPr id="118" name="tx118"/>
            <p:cNvSpPr/>
            <p:nvPr/>
          </p:nvSpPr>
          <p:spPr>
            <a:xfrm>
              <a:off x="6362984" y="368433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337.5</a:t>
              </a:r>
            </a:p>
          </p:txBody>
        </p:sp>
        <p:sp>
          <p:nvSpPr>
            <p:cNvPr id="119" name="tx119"/>
            <p:cNvSpPr/>
            <p:nvPr/>
          </p:nvSpPr>
          <p:spPr>
            <a:xfrm>
              <a:off x="6389109" y="303753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33.4</a:t>
              </a:r>
            </a:p>
          </p:txBody>
        </p:sp>
        <p:sp>
          <p:nvSpPr>
            <p:cNvPr id="120" name="tx120"/>
            <p:cNvSpPr/>
            <p:nvPr/>
          </p:nvSpPr>
          <p:spPr>
            <a:xfrm>
              <a:off x="6668704" y="3693994"/>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332</a:t>
              </a:r>
            </a:p>
          </p:txBody>
        </p:sp>
        <p:sp>
          <p:nvSpPr>
            <p:cNvPr id="121" name="tx121"/>
            <p:cNvSpPr/>
            <p:nvPr/>
          </p:nvSpPr>
          <p:spPr>
            <a:xfrm>
              <a:off x="6655652" y="30647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28.9</a:t>
              </a:r>
            </a:p>
          </p:txBody>
        </p:sp>
        <p:sp>
          <p:nvSpPr>
            <p:cNvPr id="122" name="tx122"/>
            <p:cNvSpPr/>
            <p:nvPr/>
          </p:nvSpPr>
          <p:spPr>
            <a:xfrm>
              <a:off x="6896070" y="368189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338.9</a:t>
              </a:r>
            </a:p>
          </p:txBody>
        </p:sp>
        <p:sp>
          <p:nvSpPr>
            <p:cNvPr id="123" name="tx123"/>
            <p:cNvSpPr/>
            <p:nvPr/>
          </p:nvSpPr>
          <p:spPr>
            <a:xfrm>
              <a:off x="6922195" y="30395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29.5</a:t>
              </a:r>
            </a:p>
          </p:txBody>
        </p:sp>
        <p:sp>
          <p:nvSpPr>
            <p:cNvPr id="124" name="tx124"/>
            <p:cNvSpPr/>
            <p:nvPr/>
          </p:nvSpPr>
          <p:spPr>
            <a:xfrm>
              <a:off x="7162613" y="370604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325.1</a:t>
              </a:r>
            </a:p>
          </p:txBody>
        </p:sp>
        <p:sp>
          <p:nvSpPr>
            <p:cNvPr id="125" name="tx125"/>
            <p:cNvSpPr/>
            <p:nvPr/>
          </p:nvSpPr>
          <p:spPr>
            <a:xfrm>
              <a:off x="7188738" y="308986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28.3</a:t>
              </a:r>
            </a:p>
          </p:txBody>
        </p:sp>
        <p:sp>
          <p:nvSpPr>
            <p:cNvPr id="126" name="tx126"/>
            <p:cNvSpPr/>
            <p:nvPr/>
          </p:nvSpPr>
          <p:spPr>
            <a:xfrm>
              <a:off x="7468333" y="3702696"/>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327</a:t>
              </a:r>
            </a:p>
          </p:txBody>
        </p:sp>
        <p:sp>
          <p:nvSpPr>
            <p:cNvPr id="127" name="tx127"/>
            <p:cNvSpPr/>
            <p:nvPr/>
          </p:nvSpPr>
          <p:spPr>
            <a:xfrm>
              <a:off x="7455282" y="30829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28.4</a:t>
              </a:r>
            </a:p>
          </p:txBody>
        </p:sp>
        <p:sp>
          <p:nvSpPr>
            <p:cNvPr id="128" name="tx128"/>
            <p:cNvSpPr/>
            <p:nvPr/>
          </p:nvSpPr>
          <p:spPr>
            <a:xfrm>
              <a:off x="7734876" y="3695634"/>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331</a:t>
              </a:r>
            </a:p>
          </p:txBody>
        </p:sp>
        <p:sp>
          <p:nvSpPr>
            <p:cNvPr id="129" name="tx129"/>
            <p:cNvSpPr/>
            <p:nvPr/>
          </p:nvSpPr>
          <p:spPr>
            <a:xfrm>
              <a:off x="7721825" y="306818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28.8</a:t>
              </a:r>
            </a:p>
          </p:txBody>
        </p:sp>
        <p:sp>
          <p:nvSpPr>
            <p:cNvPr id="130" name="tx130"/>
            <p:cNvSpPr/>
            <p:nvPr/>
          </p:nvSpPr>
          <p:spPr>
            <a:xfrm>
              <a:off x="7962242" y="369554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331.1</a:t>
              </a:r>
            </a:p>
          </p:txBody>
        </p:sp>
        <p:sp>
          <p:nvSpPr>
            <p:cNvPr id="131" name="tx131"/>
            <p:cNvSpPr/>
            <p:nvPr/>
          </p:nvSpPr>
          <p:spPr>
            <a:xfrm>
              <a:off x="7988368" y="306800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28.8</a:t>
              </a:r>
            </a:p>
          </p:txBody>
        </p:sp>
        <p:sp>
          <p:nvSpPr>
            <p:cNvPr id="132" name="tx132"/>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655386" y="35583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4" name="tx134"/>
            <p:cNvSpPr/>
            <p:nvPr/>
          </p:nvSpPr>
          <p:spPr>
            <a:xfrm>
              <a:off x="655386" y="286084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5" name="tx135"/>
            <p:cNvSpPr/>
            <p:nvPr/>
          </p:nvSpPr>
          <p:spPr>
            <a:xfrm>
              <a:off x="655386" y="216331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6" name="rc156"/>
            <p:cNvSpPr/>
            <p:nvPr/>
          </p:nvSpPr>
          <p:spPr>
            <a:xfrm>
              <a:off x="4056806" y="5180747"/>
              <a:ext cx="201456" cy="201456"/>
            </a:xfrm>
            <a:prstGeom prst="rect">
              <a:avLst/>
            </a:prstGeom>
            <a:solidFill>
              <a:srgbClr val="1CABE2">
                <a:alpha val="100000"/>
              </a:srgbClr>
            </a:solidFill>
          </p:spPr>
          <p:txBody>
            <a:bodyPr/>
            <a:lstStyle/>
            <a:p/>
          </p:txBody>
        </p:sp>
        <p:sp>
          <p:nvSpPr>
            <p:cNvPr id="157" name="rc157"/>
            <p:cNvSpPr/>
            <p:nvPr/>
          </p:nvSpPr>
          <p:spPr>
            <a:xfrm>
              <a:off x="6014964" y="5180747"/>
              <a:ext cx="201456" cy="201456"/>
            </a:xfrm>
            <a:prstGeom prst="rect">
              <a:avLst/>
            </a:prstGeom>
            <a:solidFill>
              <a:srgbClr val="80BD41">
                <a:alpha val="100000"/>
              </a:srgbClr>
            </a:solidFill>
          </p:spPr>
          <p:txBody>
            <a:bodyPr/>
            <a:lstStyle/>
            <a:p/>
          </p:txBody>
        </p:sp>
        <p:sp>
          <p:nvSpPr>
            <p:cNvPr id="158" name="tx158"/>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9" name="tx159"/>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1" name="tx161"/>
            <p:cNvSpPr/>
            <p:nvPr/>
          </p:nvSpPr>
          <p:spPr>
            <a:xfrm>
              <a:off x="951100" y="1592892"/>
              <a:ext cx="1482075"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Canada, 2000-2025</a:t>
              </a:r>
            </a:p>
          </p:txBody>
        </p:sp>
        <p:sp>
          <p:nvSpPr>
            <p:cNvPr id="162" name="pl162"/>
            <p:cNvSpPr/>
            <p:nvPr/>
          </p:nvSpPr>
          <p:spPr>
            <a:xfrm>
              <a:off x="218254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395509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572764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50018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306882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484136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661391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838646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296273" y="5954972"/>
              <a:ext cx="5982876" cy="129091"/>
            </a:xfrm>
            <a:prstGeom prst="rect">
              <a:avLst/>
            </a:prstGeom>
            <a:solidFill>
              <a:srgbClr val="80BD41">
                <a:alpha val="100000"/>
              </a:srgbClr>
            </a:solidFill>
          </p:spPr>
          <p:txBody>
            <a:bodyPr/>
            <a:lstStyle/>
            <a:p/>
          </p:txBody>
        </p:sp>
        <p:sp>
          <p:nvSpPr>
            <p:cNvPr id="175" name="rc175"/>
            <p:cNvSpPr/>
            <p:nvPr/>
          </p:nvSpPr>
          <p:spPr>
            <a:xfrm>
              <a:off x="7279150" y="5954972"/>
              <a:ext cx="591676" cy="129091"/>
            </a:xfrm>
            <a:prstGeom prst="rect">
              <a:avLst/>
            </a:prstGeom>
            <a:solidFill>
              <a:srgbClr val="1CABE2">
                <a:alpha val="100000"/>
              </a:srgbClr>
            </a:solidFill>
          </p:spPr>
          <p:txBody>
            <a:bodyPr/>
            <a:lstStyle/>
            <a:p/>
          </p:txBody>
        </p:sp>
        <p:sp>
          <p:nvSpPr>
            <p:cNvPr id="176" name="rc176"/>
            <p:cNvSpPr/>
            <p:nvPr/>
          </p:nvSpPr>
          <p:spPr>
            <a:xfrm>
              <a:off x="1296273" y="5793607"/>
              <a:ext cx="5868015" cy="129091"/>
            </a:xfrm>
            <a:prstGeom prst="rect">
              <a:avLst/>
            </a:prstGeom>
            <a:solidFill>
              <a:srgbClr val="80BD41">
                <a:alpha val="100000"/>
              </a:srgbClr>
            </a:solidFill>
          </p:spPr>
          <p:txBody>
            <a:bodyPr/>
            <a:lstStyle/>
            <a:p/>
          </p:txBody>
        </p:sp>
        <p:sp>
          <p:nvSpPr>
            <p:cNvPr id="177" name="rc177"/>
            <p:cNvSpPr/>
            <p:nvPr/>
          </p:nvSpPr>
          <p:spPr>
            <a:xfrm>
              <a:off x="7164289" y="5793607"/>
              <a:ext cx="510316" cy="129091"/>
            </a:xfrm>
            <a:prstGeom prst="rect">
              <a:avLst/>
            </a:prstGeom>
            <a:solidFill>
              <a:srgbClr val="1CABE2">
                <a:alpha val="100000"/>
              </a:srgbClr>
            </a:solidFill>
          </p:spPr>
          <p:txBody>
            <a:bodyPr/>
            <a:lstStyle/>
            <a:p/>
          </p:txBody>
        </p:sp>
        <p:sp>
          <p:nvSpPr>
            <p:cNvPr id="178" name="rc178"/>
            <p:cNvSpPr/>
            <p:nvPr/>
          </p:nvSpPr>
          <p:spPr>
            <a:xfrm>
              <a:off x="1296273" y="5632243"/>
              <a:ext cx="5868902" cy="129091"/>
            </a:xfrm>
            <a:prstGeom prst="rect">
              <a:avLst/>
            </a:prstGeom>
            <a:solidFill>
              <a:srgbClr val="80BD41">
                <a:alpha val="100000"/>
              </a:srgbClr>
            </a:solidFill>
          </p:spPr>
          <p:txBody>
            <a:bodyPr/>
            <a:lstStyle/>
            <a:p/>
          </p:txBody>
        </p:sp>
        <p:sp>
          <p:nvSpPr>
            <p:cNvPr id="179" name="rc179"/>
            <p:cNvSpPr/>
            <p:nvPr/>
          </p:nvSpPr>
          <p:spPr>
            <a:xfrm>
              <a:off x="7165176" y="5632243"/>
              <a:ext cx="510316" cy="129091"/>
            </a:xfrm>
            <a:prstGeom prst="rect">
              <a:avLst/>
            </a:prstGeom>
            <a:solidFill>
              <a:srgbClr val="1CABE2">
                <a:alpha val="100000"/>
              </a:srgbClr>
            </a:solidFill>
          </p:spPr>
          <p:txBody>
            <a:bodyPr/>
            <a:lstStyle/>
            <a:p/>
          </p:txBody>
        </p:sp>
        <p:sp>
          <p:nvSpPr>
            <p:cNvPr id="180" name="tx180"/>
            <p:cNvSpPr/>
            <p:nvPr/>
          </p:nvSpPr>
          <p:spPr>
            <a:xfrm>
              <a:off x="8055059" y="5976325"/>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370.9</a:t>
              </a:r>
            </a:p>
          </p:txBody>
        </p:sp>
        <p:sp>
          <p:nvSpPr>
            <p:cNvPr id="181" name="tx181"/>
            <p:cNvSpPr/>
            <p:nvPr/>
          </p:nvSpPr>
          <p:spPr>
            <a:xfrm>
              <a:off x="7848841" y="581496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359.8</a:t>
              </a:r>
            </a:p>
          </p:txBody>
        </p:sp>
        <p:sp>
          <p:nvSpPr>
            <p:cNvPr id="182" name="tx182"/>
            <p:cNvSpPr/>
            <p:nvPr/>
          </p:nvSpPr>
          <p:spPr>
            <a:xfrm>
              <a:off x="7849771" y="56535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359.9</a:t>
              </a:r>
            </a:p>
          </p:txBody>
        </p:sp>
        <p:sp>
          <p:nvSpPr>
            <p:cNvPr id="183" name="tx183"/>
            <p:cNvSpPr/>
            <p:nvPr/>
          </p:nvSpPr>
          <p:spPr>
            <a:xfrm>
              <a:off x="4152073" y="5979024"/>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337.5</a:t>
              </a:r>
            </a:p>
          </p:txBody>
        </p:sp>
        <p:sp>
          <p:nvSpPr>
            <p:cNvPr id="184" name="tx184"/>
            <p:cNvSpPr/>
            <p:nvPr/>
          </p:nvSpPr>
          <p:spPr>
            <a:xfrm>
              <a:off x="7469495"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33.4</a:t>
              </a:r>
            </a:p>
          </p:txBody>
        </p:sp>
        <p:sp>
          <p:nvSpPr>
            <p:cNvPr id="185" name="tx185"/>
            <p:cNvSpPr/>
            <p:nvPr/>
          </p:nvSpPr>
          <p:spPr>
            <a:xfrm>
              <a:off x="4139847" y="581766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331</a:t>
              </a:r>
            </a:p>
          </p:txBody>
        </p:sp>
        <p:sp>
          <p:nvSpPr>
            <p:cNvPr id="186" name="tx186"/>
            <p:cNvSpPr/>
            <p:nvPr/>
          </p:nvSpPr>
          <p:spPr>
            <a:xfrm>
              <a:off x="7313954"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28.8</a:t>
              </a:r>
            </a:p>
          </p:txBody>
        </p:sp>
        <p:sp>
          <p:nvSpPr>
            <p:cNvPr id="187" name="tx187"/>
            <p:cNvSpPr/>
            <p:nvPr/>
          </p:nvSpPr>
          <p:spPr>
            <a:xfrm>
              <a:off x="4095086" y="56562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331.1</a:t>
              </a:r>
            </a:p>
          </p:txBody>
        </p:sp>
        <p:sp>
          <p:nvSpPr>
            <p:cNvPr id="188" name="tx188"/>
            <p:cNvSpPr/>
            <p:nvPr/>
          </p:nvSpPr>
          <p:spPr>
            <a:xfrm>
              <a:off x="7314840"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28.8</a:t>
              </a:r>
            </a:p>
          </p:txBody>
        </p:sp>
        <p:sp>
          <p:nvSpPr>
            <p:cNvPr id="189" name="tx189"/>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0" name="tx190"/>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1" name="tx191"/>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2" name="tx192"/>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3" name="tx193"/>
            <p:cNvSpPr/>
            <p:nvPr/>
          </p:nvSpPr>
          <p:spPr>
            <a:xfrm>
              <a:off x="2952278"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4" name="tx194"/>
            <p:cNvSpPr/>
            <p:nvPr/>
          </p:nvSpPr>
          <p:spPr>
            <a:xfrm>
              <a:off x="4724825"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5" name="tx195"/>
            <p:cNvSpPr/>
            <p:nvPr/>
          </p:nvSpPr>
          <p:spPr>
            <a:xfrm>
              <a:off x="6497372" y="617678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96" name="tx196"/>
            <p:cNvSpPr/>
            <p:nvPr/>
          </p:nvSpPr>
          <p:spPr>
            <a:xfrm>
              <a:off x="8269918"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7" name="tx197"/>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8" name="tx198"/>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(92%) was relatively constant within 1% compared to 2019 (91%).
The number of children vaccinated with DTP1 decreased 2% compared to in 2019.
The number of surviving infants decreased approximately 3%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1" name=""/>
          <p:cNvGrpSpPr/>
          <p:nvPr/>
        </p:nvGrpSpPr>
        <p:grpSpPr>
          <a:xfrm>
            <a:off x="292608" y="1051560"/>
            <a:ext cx="8595360" cy="28575"/>
            <a:chOff x="292608" y="1051560"/>
            <a:chExt cx="8595360" cy="28575"/>
          </a:xfrm>
        </p:grpSpPr>
        <p:sp>
          <p:nvSpPr>
            <p:cNvPr id="202"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Canada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81916"/>
              <a:ext cx="3397293" cy="174970"/>
            </a:xfrm>
            <a:custGeom>
              <a:avLst/>
              <a:pathLst>
                <a:path w="3397293" h="174970">
                  <a:moveTo>
                    <a:pt x="0" y="131228"/>
                  </a:moveTo>
                  <a:lnTo>
                    <a:pt x="135891" y="131228"/>
                  </a:lnTo>
                  <a:lnTo>
                    <a:pt x="271783" y="153099"/>
                  </a:lnTo>
                  <a:lnTo>
                    <a:pt x="407675" y="87485"/>
                  </a:lnTo>
                  <a:lnTo>
                    <a:pt x="543566" y="87485"/>
                  </a:lnTo>
                  <a:lnTo>
                    <a:pt x="679458" y="43742"/>
                  </a:lnTo>
                  <a:lnTo>
                    <a:pt x="815350" y="0"/>
                  </a:lnTo>
                  <a:lnTo>
                    <a:pt x="951242" y="21871"/>
                  </a:lnTo>
                  <a:lnTo>
                    <a:pt x="1087133" y="65614"/>
                  </a:lnTo>
                  <a:lnTo>
                    <a:pt x="1223025" y="87485"/>
                  </a:lnTo>
                  <a:lnTo>
                    <a:pt x="1358917" y="131228"/>
                  </a:lnTo>
                  <a:lnTo>
                    <a:pt x="1494809" y="174970"/>
                  </a:lnTo>
                  <a:lnTo>
                    <a:pt x="1630700" y="87485"/>
                  </a:lnTo>
                  <a:lnTo>
                    <a:pt x="1766592" y="87485"/>
                  </a:lnTo>
                  <a:lnTo>
                    <a:pt x="1902484" y="87485"/>
                  </a:lnTo>
                  <a:lnTo>
                    <a:pt x="2038375" y="87485"/>
                  </a:lnTo>
                  <a:lnTo>
                    <a:pt x="2174267" y="87485"/>
                  </a:lnTo>
                  <a:lnTo>
                    <a:pt x="2310159" y="87485"/>
                  </a:lnTo>
                  <a:lnTo>
                    <a:pt x="2446051" y="87485"/>
                  </a:lnTo>
                  <a:lnTo>
                    <a:pt x="2581942" y="87485"/>
                  </a:lnTo>
                  <a:lnTo>
                    <a:pt x="2717834" y="65614"/>
                  </a:lnTo>
                  <a:lnTo>
                    <a:pt x="2853726" y="65614"/>
                  </a:lnTo>
                  <a:lnTo>
                    <a:pt x="2989618" y="65614"/>
                  </a:lnTo>
                  <a:lnTo>
                    <a:pt x="3125509" y="65614"/>
                  </a:lnTo>
                  <a:lnTo>
                    <a:pt x="3261401" y="65614"/>
                  </a:lnTo>
                  <a:lnTo>
                    <a:pt x="3397293" y="65614"/>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60045"/>
              <a:ext cx="3397293" cy="65614"/>
            </a:xfrm>
            <a:custGeom>
              <a:avLst/>
              <a:pathLst>
                <a:path w="3397293" h="65614">
                  <a:moveTo>
                    <a:pt x="0" y="65614"/>
                  </a:moveTo>
                  <a:lnTo>
                    <a:pt x="135891" y="43742"/>
                  </a:lnTo>
                  <a:lnTo>
                    <a:pt x="271783" y="21871"/>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21871"/>
                  </a:lnTo>
                  <a:lnTo>
                    <a:pt x="1902484" y="21871"/>
                  </a:lnTo>
                  <a:lnTo>
                    <a:pt x="2038375" y="21871"/>
                  </a:lnTo>
                  <a:lnTo>
                    <a:pt x="2174267" y="21871"/>
                  </a:lnTo>
                  <a:lnTo>
                    <a:pt x="2310159" y="21871"/>
                  </a:lnTo>
                  <a:lnTo>
                    <a:pt x="2446051" y="21871"/>
                  </a:lnTo>
                  <a:lnTo>
                    <a:pt x="2581942" y="21871"/>
                  </a:lnTo>
                  <a:lnTo>
                    <a:pt x="2717834" y="43742"/>
                  </a:lnTo>
                  <a:lnTo>
                    <a:pt x="2853726" y="21871"/>
                  </a:lnTo>
                  <a:lnTo>
                    <a:pt x="2989618" y="21871"/>
                  </a:lnTo>
                  <a:lnTo>
                    <a:pt x="3125509" y="43742"/>
                  </a:lnTo>
                  <a:lnTo>
                    <a:pt x="3261401" y="43742"/>
                  </a:lnTo>
                  <a:lnTo>
                    <a:pt x="3397293" y="437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81916"/>
              <a:ext cx="3397293" cy="174970"/>
            </a:xfrm>
            <a:custGeom>
              <a:avLst/>
              <a:pathLst>
                <a:path w="3397293" h="174970">
                  <a:moveTo>
                    <a:pt x="0" y="131228"/>
                  </a:moveTo>
                  <a:lnTo>
                    <a:pt x="135891" y="131228"/>
                  </a:lnTo>
                  <a:lnTo>
                    <a:pt x="271783" y="153099"/>
                  </a:lnTo>
                  <a:lnTo>
                    <a:pt x="407675" y="87485"/>
                  </a:lnTo>
                  <a:lnTo>
                    <a:pt x="543566" y="87485"/>
                  </a:lnTo>
                  <a:lnTo>
                    <a:pt x="679458" y="43742"/>
                  </a:lnTo>
                  <a:lnTo>
                    <a:pt x="815350" y="0"/>
                  </a:lnTo>
                  <a:lnTo>
                    <a:pt x="951242" y="21871"/>
                  </a:lnTo>
                  <a:lnTo>
                    <a:pt x="1087133" y="65614"/>
                  </a:lnTo>
                  <a:lnTo>
                    <a:pt x="1223025" y="87485"/>
                  </a:lnTo>
                  <a:lnTo>
                    <a:pt x="1358917" y="131228"/>
                  </a:lnTo>
                  <a:lnTo>
                    <a:pt x="1494809" y="174970"/>
                  </a:lnTo>
                  <a:lnTo>
                    <a:pt x="1630700" y="87485"/>
                  </a:lnTo>
                  <a:lnTo>
                    <a:pt x="1766592" y="87485"/>
                  </a:lnTo>
                  <a:lnTo>
                    <a:pt x="1902484" y="87485"/>
                  </a:lnTo>
                  <a:lnTo>
                    <a:pt x="2038375" y="87485"/>
                  </a:lnTo>
                  <a:lnTo>
                    <a:pt x="2174267" y="87485"/>
                  </a:lnTo>
                  <a:lnTo>
                    <a:pt x="2310159" y="87485"/>
                  </a:lnTo>
                  <a:lnTo>
                    <a:pt x="2446051" y="87485"/>
                  </a:lnTo>
                  <a:lnTo>
                    <a:pt x="2581942" y="87485"/>
                  </a:lnTo>
                  <a:lnTo>
                    <a:pt x="2717834" y="65614"/>
                  </a:lnTo>
                  <a:lnTo>
                    <a:pt x="2853726" y="65614"/>
                  </a:lnTo>
                  <a:lnTo>
                    <a:pt x="2989618" y="65614"/>
                  </a:lnTo>
                  <a:lnTo>
                    <a:pt x="3125509" y="65614"/>
                  </a:lnTo>
                  <a:lnTo>
                    <a:pt x="3261401" y="65614"/>
                  </a:lnTo>
                  <a:lnTo>
                    <a:pt x="3397293" y="65614"/>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284327"/>
            </a:xfrm>
            <a:custGeom>
              <a:avLst/>
              <a:pathLst>
                <a:path w="0" h="284327">
                  <a:moveTo>
                    <a:pt x="0" y="0"/>
                  </a:moveTo>
                  <a:lnTo>
                    <a:pt x="0" y="284327"/>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284327"/>
            </a:xfrm>
            <a:custGeom>
              <a:avLst/>
              <a:pathLst>
                <a:path w="0" h="284327">
                  <a:moveTo>
                    <a:pt x="0" y="0"/>
                  </a:moveTo>
                  <a:lnTo>
                    <a:pt x="0" y="284327"/>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32" name="pl32"/>
            <p:cNvSpPr/>
            <p:nvPr/>
          </p:nvSpPr>
          <p:spPr>
            <a:xfrm>
              <a:off x="1120965" y="1981916"/>
              <a:ext cx="3397293" cy="174970"/>
            </a:xfrm>
            <a:custGeom>
              <a:avLst/>
              <a:pathLst>
                <a:path w="3397293" h="174970">
                  <a:moveTo>
                    <a:pt x="0" y="131228"/>
                  </a:moveTo>
                  <a:lnTo>
                    <a:pt x="135891" y="131228"/>
                  </a:lnTo>
                  <a:lnTo>
                    <a:pt x="271783" y="153099"/>
                  </a:lnTo>
                  <a:lnTo>
                    <a:pt x="407675" y="87485"/>
                  </a:lnTo>
                  <a:lnTo>
                    <a:pt x="543566" y="87485"/>
                  </a:lnTo>
                  <a:lnTo>
                    <a:pt x="679458" y="43742"/>
                  </a:lnTo>
                  <a:lnTo>
                    <a:pt x="815350" y="0"/>
                  </a:lnTo>
                  <a:lnTo>
                    <a:pt x="951242" y="21871"/>
                  </a:lnTo>
                  <a:lnTo>
                    <a:pt x="1087133" y="65614"/>
                  </a:lnTo>
                  <a:lnTo>
                    <a:pt x="1223025" y="87485"/>
                  </a:lnTo>
                  <a:lnTo>
                    <a:pt x="1358917" y="131228"/>
                  </a:lnTo>
                  <a:lnTo>
                    <a:pt x="1494809" y="174970"/>
                  </a:lnTo>
                  <a:lnTo>
                    <a:pt x="1630700" y="87485"/>
                  </a:lnTo>
                  <a:lnTo>
                    <a:pt x="1766592" y="87485"/>
                  </a:lnTo>
                  <a:lnTo>
                    <a:pt x="1902484" y="87485"/>
                  </a:lnTo>
                  <a:lnTo>
                    <a:pt x="2038375" y="87485"/>
                  </a:lnTo>
                  <a:lnTo>
                    <a:pt x="2174267" y="87485"/>
                  </a:lnTo>
                  <a:lnTo>
                    <a:pt x="2310159" y="87485"/>
                  </a:lnTo>
                  <a:lnTo>
                    <a:pt x="2446051" y="87485"/>
                  </a:lnTo>
                  <a:lnTo>
                    <a:pt x="2581942" y="87485"/>
                  </a:lnTo>
                  <a:lnTo>
                    <a:pt x="2717834" y="65614"/>
                  </a:lnTo>
                  <a:lnTo>
                    <a:pt x="2853726" y="65614"/>
                  </a:lnTo>
                  <a:lnTo>
                    <a:pt x="2989618" y="65614"/>
                  </a:lnTo>
                  <a:lnTo>
                    <a:pt x="3125509" y="65614"/>
                  </a:lnTo>
                  <a:lnTo>
                    <a:pt x="3261401" y="65614"/>
                  </a:lnTo>
                  <a:lnTo>
                    <a:pt x="3397293" y="65614"/>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4" name="tx34"/>
            <p:cNvSpPr/>
            <p:nvPr/>
          </p:nvSpPr>
          <p:spPr>
            <a:xfrm>
              <a:off x="1740134"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9633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8328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8328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3127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99373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50383" y="4988970"/>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Canada</a:t>
              </a:r>
            </a:p>
          </p:txBody>
        </p:sp>
        <p:sp>
          <p:nvSpPr>
            <p:cNvPr id="60" name="tx60"/>
            <p:cNvSpPr/>
            <p:nvPr/>
          </p:nvSpPr>
          <p:spPr>
            <a:xfrm>
              <a:off x="249837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60831"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74180" y="1403693"/>
              <a:ext cx="24908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Canada, 2000-2025</a:t>
              </a:r>
            </a:p>
          </p:txBody>
        </p:sp>
        <p:sp>
          <p:nvSpPr>
            <p:cNvPr id="63" name="pl63"/>
            <p:cNvSpPr/>
            <p:nvPr/>
          </p:nvSpPr>
          <p:spPr>
            <a:xfrm>
              <a:off x="5267799" y="393666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52658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1164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7064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29631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88622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414171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73162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332153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91144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25013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20912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267799" y="168118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5437664" y="2583378"/>
              <a:ext cx="3397293" cy="656140"/>
            </a:xfrm>
            <a:custGeom>
              <a:avLst/>
              <a:pathLst>
                <a:path w="3397293" h="656140">
                  <a:moveTo>
                    <a:pt x="0" y="492105"/>
                  </a:moveTo>
                  <a:lnTo>
                    <a:pt x="135891" y="492105"/>
                  </a:lnTo>
                  <a:lnTo>
                    <a:pt x="271783" y="574122"/>
                  </a:lnTo>
                  <a:lnTo>
                    <a:pt x="407675" y="328070"/>
                  </a:lnTo>
                  <a:lnTo>
                    <a:pt x="543566" y="328070"/>
                  </a:lnTo>
                  <a:lnTo>
                    <a:pt x="679458" y="164035"/>
                  </a:lnTo>
                  <a:lnTo>
                    <a:pt x="815350" y="0"/>
                  </a:lnTo>
                  <a:lnTo>
                    <a:pt x="951242" y="82017"/>
                  </a:lnTo>
                  <a:lnTo>
                    <a:pt x="1087133" y="246052"/>
                  </a:lnTo>
                  <a:lnTo>
                    <a:pt x="1223025" y="328070"/>
                  </a:lnTo>
                  <a:lnTo>
                    <a:pt x="1358917" y="492105"/>
                  </a:lnTo>
                  <a:lnTo>
                    <a:pt x="1494809" y="656140"/>
                  </a:lnTo>
                  <a:lnTo>
                    <a:pt x="1630700" y="328070"/>
                  </a:lnTo>
                  <a:lnTo>
                    <a:pt x="1766592" y="328070"/>
                  </a:lnTo>
                  <a:lnTo>
                    <a:pt x="1902484" y="328070"/>
                  </a:lnTo>
                  <a:lnTo>
                    <a:pt x="2038375" y="328070"/>
                  </a:lnTo>
                  <a:lnTo>
                    <a:pt x="2174267" y="328070"/>
                  </a:lnTo>
                  <a:lnTo>
                    <a:pt x="2310159" y="328070"/>
                  </a:lnTo>
                  <a:lnTo>
                    <a:pt x="2446051" y="328070"/>
                  </a:lnTo>
                  <a:lnTo>
                    <a:pt x="2581942" y="328070"/>
                  </a:lnTo>
                  <a:lnTo>
                    <a:pt x="2717834" y="246052"/>
                  </a:lnTo>
                  <a:lnTo>
                    <a:pt x="2853726" y="246052"/>
                  </a:lnTo>
                  <a:lnTo>
                    <a:pt x="2989618" y="246052"/>
                  </a:lnTo>
                  <a:lnTo>
                    <a:pt x="3125509" y="246052"/>
                  </a:lnTo>
                  <a:lnTo>
                    <a:pt x="3261401" y="246052"/>
                  </a:lnTo>
                  <a:lnTo>
                    <a:pt x="3397293" y="246052"/>
                  </a:lnTo>
                </a:path>
              </a:pathLst>
            </a:custGeom>
            <a:ln w="27101" cap="flat">
              <a:solidFill>
                <a:srgbClr val="0058AB">
                  <a:alpha val="100000"/>
                </a:srgbClr>
              </a:solidFill>
              <a:prstDash val="solid"/>
              <a:round/>
            </a:ln>
          </p:spPr>
          <p:txBody>
            <a:bodyPr/>
            <a:lstStyle/>
            <a:p/>
          </p:txBody>
        </p:sp>
        <p:sp>
          <p:nvSpPr>
            <p:cNvPr id="84" name="pl84"/>
            <p:cNvSpPr/>
            <p:nvPr/>
          </p:nvSpPr>
          <p:spPr>
            <a:xfrm>
              <a:off x="5437664" y="2911449"/>
              <a:ext cx="3397293" cy="1148245"/>
            </a:xfrm>
            <a:custGeom>
              <a:avLst/>
              <a:pathLst>
                <a:path w="3397293" h="1148245">
                  <a:moveTo>
                    <a:pt x="0" y="1148245"/>
                  </a:moveTo>
                  <a:lnTo>
                    <a:pt x="135891" y="1148245"/>
                  </a:lnTo>
                  <a:lnTo>
                    <a:pt x="271783" y="1148245"/>
                  </a:lnTo>
                  <a:lnTo>
                    <a:pt x="407675" y="984210"/>
                  </a:lnTo>
                  <a:lnTo>
                    <a:pt x="543566" y="820175"/>
                  </a:lnTo>
                  <a:lnTo>
                    <a:pt x="679458" y="738158"/>
                  </a:lnTo>
                  <a:lnTo>
                    <a:pt x="815350" y="656140"/>
                  </a:lnTo>
                  <a:lnTo>
                    <a:pt x="951242" y="656140"/>
                  </a:lnTo>
                  <a:lnTo>
                    <a:pt x="1087133" y="410087"/>
                  </a:lnTo>
                  <a:lnTo>
                    <a:pt x="1223025" y="246052"/>
                  </a:lnTo>
                  <a:lnTo>
                    <a:pt x="1358917" y="246052"/>
                  </a:lnTo>
                  <a:lnTo>
                    <a:pt x="1494809" y="164035"/>
                  </a:lnTo>
                  <a:lnTo>
                    <a:pt x="1630700" y="164035"/>
                  </a:lnTo>
                  <a:lnTo>
                    <a:pt x="1766592" y="164035"/>
                  </a:lnTo>
                  <a:lnTo>
                    <a:pt x="1902484" y="164035"/>
                  </a:lnTo>
                  <a:lnTo>
                    <a:pt x="2038375" y="82017"/>
                  </a:lnTo>
                  <a:lnTo>
                    <a:pt x="2174267" y="0"/>
                  </a:lnTo>
                  <a:lnTo>
                    <a:pt x="2310159" y="0"/>
                  </a:lnTo>
                  <a:lnTo>
                    <a:pt x="2446051" y="0"/>
                  </a:lnTo>
                  <a:lnTo>
                    <a:pt x="2581942" y="0"/>
                  </a:lnTo>
                  <a:lnTo>
                    <a:pt x="2717834" y="246052"/>
                  </a:lnTo>
                  <a:lnTo>
                    <a:pt x="2853726" y="410087"/>
                  </a:lnTo>
                  <a:lnTo>
                    <a:pt x="2989618" y="82017"/>
                  </a:lnTo>
                  <a:lnTo>
                    <a:pt x="3125509" y="164035"/>
                  </a:lnTo>
                  <a:lnTo>
                    <a:pt x="3261401" y="164035"/>
                  </a:lnTo>
                  <a:lnTo>
                    <a:pt x="3397293" y="82017"/>
                  </a:lnTo>
                </a:path>
              </a:pathLst>
            </a:custGeom>
            <a:ln w="27101" cap="flat">
              <a:solidFill>
                <a:srgbClr val="80BD41">
                  <a:alpha val="100000"/>
                </a:srgbClr>
              </a:solidFill>
              <a:prstDash val="solid"/>
              <a:round/>
            </a:ln>
          </p:spPr>
          <p:txBody>
            <a:bodyPr/>
            <a:lstStyle/>
            <a:p/>
          </p:txBody>
        </p:sp>
        <p:sp>
          <p:nvSpPr>
            <p:cNvPr id="85" name="pl85"/>
            <p:cNvSpPr/>
            <p:nvPr/>
          </p:nvSpPr>
          <p:spPr>
            <a:xfrm>
              <a:off x="5437664" y="2829431"/>
              <a:ext cx="3397293" cy="246052"/>
            </a:xfrm>
            <a:custGeom>
              <a:avLst/>
              <a:pathLst>
                <a:path w="3397293" h="246052">
                  <a:moveTo>
                    <a:pt x="0" y="246052"/>
                  </a:moveTo>
                  <a:lnTo>
                    <a:pt x="135891" y="164035"/>
                  </a:lnTo>
                  <a:lnTo>
                    <a:pt x="271783" y="82017"/>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82017"/>
                  </a:lnTo>
                  <a:lnTo>
                    <a:pt x="1902484" y="82017"/>
                  </a:lnTo>
                  <a:lnTo>
                    <a:pt x="2038375" y="82017"/>
                  </a:lnTo>
                  <a:lnTo>
                    <a:pt x="2174267" y="82017"/>
                  </a:lnTo>
                  <a:lnTo>
                    <a:pt x="2310159" y="82017"/>
                  </a:lnTo>
                  <a:lnTo>
                    <a:pt x="2446051" y="82017"/>
                  </a:lnTo>
                  <a:lnTo>
                    <a:pt x="2581942" y="82017"/>
                  </a:lnTo>
                  <a:lnTo>
                    <a:pt x="2717834" y="164035"/>
                  </a:lnTo>
                  <a:lnTo>
                    <a:pt x="2853726" y="82017"/>
                  </a:lnTo>
                  <a:lnTo>
                    <a:pt x="2989618" y="82017"/>
                  </a:lnTo>
                  <a:lnTo>
                    <a:pt x="3125509" y="164035"/>
                  </a:lnTo>
                  <a:lnTo>
                    <a:pt x="3261401" y="164035"/>
                  </a:lnTo>
                  <a:lnTo>
                    <a:pt x="3397293" y="164035"/>
                  </a:lnTo>
                </a:path>
              </a:pathLst>
            </a:custGeom>
            <a:ln w="27101" cap="flat">
              <a:solidFill>
                <a:srgbClr val="961A49">
                  <a:alpha val="100000"/>
                </a:srgbClr>
              </a:solidFill>
              <a:prstDash val="solid"/>
              <a:round/>
            </a:ln>
          </p:spPr>
          <p:txBody>
            <a:bodyPr/>
            <a:lstStyle/>
            <a:p/>
          </p:txBody>
        </p:sp>
        <p:sp>
          <p:nvSpPr>
            <p:cNvPr id="86" name="pl86"/>
            <p:cNvSpPr/>
            <p:nvPr/>
          </p:nvSpPr>
          <p:spPr>
            <a:xfrm>
              <a:off x="5437664" y="291144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7" name="pl87"/>
            <p:cNvSpPr/>
            <p:nvPr/>
          </p:nvSpPr>
          <p:spPr>
            <a:xfrm>
              <a:off x="5437664" y="2583378"/>
              <a:ext cx="3397293" cy="656140"/>
            </a:xfrm>
            <a:custGeom>
              <a:avLst/>
              <a:pathLst>
                <a:path w="3397293" h="656140">
                  <a:moveTo>
                    <a:pt x="0" y="492105"/>
                  </a:moveTo>
                  <a:lnTo>
                    <a:pt x="135891" y="492105"/>
                  </a:lnTo>
                  <a:lnTo>
                    <a:pt x="271783" y="574122"/>
                  </a:lnTo>
                  <a:lnTo>
                    <a:pt x="407675" y="328070"/>
                  </a:lnTo>
                  <a:lnTo>
                    <a:pt x="543566" y="328070"/>
                  </a:lnTo>
                  <a:lnTo>
                    <a:pt x="679458" y="164035"/>
                  </a:lnTo>
                  <a:lnTo>
                    <a:pt x="815350" y="0"/>
                  </a:lnTo>
                  <a:lnTo>
                    <a:pt x="951242" y="82017"/>
                  </a:lnTo>
                  <a:lnTo>
                    <a:pt x="1087133" y="246052"/>
                  </a:lnTo>
                  <a:lnTo>
                    <a:pt x="1223025" y="328070"/>
                  </a:lnTo>
                  <a:lnTo>
                    <a:pt x="1358917" y="492105"/>
                  </a:lnTo>
                  <a:lnTo>
                    <a:pt x="1494809" y="656140"/>
                  </a:lnTo>
                  <a:lnTo>
                    <a:pt x="1630700" y="328070"/>
                  </a:lnTo>
                  <a:lnTo>
                    <a:pt x="1766592" y="328070"/>
                  </a:lnTo>
                  <a:lnTo>
                    <a:pt x="1902484" y="328070"/>
                  </a:lnTo>
                  <a:lnTo>
                    <a:pt x="2038375" y="328070"/>
                  </a:lnTo>
                  <a:lnTo>
                    <a:pt x="2174267" y="328070"/>
                  </a:lnTo>
                  <a:lnTo>
                    <a:pt x="2310159" y="328070"/>
                  </a:lnTo>
                  <a:lnTo>
                    <a:pt x="2446051" y="328070"/>
                  </a:lnTo>
                  <a:lnTo>
                    <a:pt x="2581942" y="328070"/>
                  </a:lnTo>
                  <a:lnTo>
                    <a:pt x="2717834" y="246052"/>
                  </a:lnTo>
                  <a:lnTo>
                    <a:pt x="2853726" y="246052"/>
                  </a:lnTo>
                  <a:lnTo>
                    <a:pt x="2989618" y="246052"/>
                  </a:lnTo>
                  <a:lnTo>
                    <a:pt x="3125509" y="246052"/>
                  </a:lnTo>
                  <a:lnTo>
                    <a:pt x="3261401" y="246052"/>
                  </a:lnTo>
                  <a:lnTo>
                    <a:pt x="3397293" y="246052"/>
                  </a:lnTo>
                </a:path>
              </a:pathLst>
            </a:custGeom>
            <a:ln w="43362" cap="flat">
              <a:solidFill>
                <a:srgbClr val="000000">
                  <a:alpha val="100000"/>
                </a:srgbClr>
              </a:solidFill>
              <a:prstDash val="solid"/>
              <a:round/>
            </a:ln>
          </p:spPr>
          <p:txBody>
            <a:bodyPr/>
            <a:lstStyle/>
            <a:p/>
          </p:txBody>
        </p:sp>
        <p:sp>
          <p:nvSpPr>
            <p:cNvPr id="88" name="pl88"/>
            <p:cNvSpPr/>
            <p:nvPr/>
          </p:nvSpPr>
          <p:spPr>
            <a:xfrm>
              <a:off x="5437664" y="2288115"/>
              <a:ext cx="0" cy="787368"/>
            </a:xfrm>
            <a:custGeom>
              <a:avLst/>
              <a:pathLst>
                <a:path w="0" h="787368">
                  <a:moveTo>
                    <a:pt x="0" y="78736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117122" y="2288115"/>
              <a:ext cx="0" cy="459298"/>
            </a:xfrm>
            <a:custGeom>
              <a:avLst/>
              <a:pathLst>
                <a:path w="0" h="459298">
                  <a:moveTo>
                    <a:pt x="0" y="45929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6796581" y="2288115"/>
              <a:ext cx="0" cy="787368"/>
            </a:xfrm>
            <a:custGeom>
              <a:avLst/>
              <a:pathLst>
                <a:path w="0" h="787368">
                  <a:moveTo>
                    <a:pt x="0" y="78736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7476039" y="2288115"/>
              <a:ext cx="0" cy="623333"/>
            </a:xfrm>
            <a:custGeom>
              <a:avLst/>
              <a:pathLst>
                <a:path w="0" h="623333">
                  <a:moveTo>
                    <a:pt x="0" y="623333"/>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019606" y="2288115"/>
              <a:ext cx="0" cy="623333"/>
            </a:xfrm>
            <a:custGeom>
              <a:avLst/>
              <a:pathLst>
                <a:path w="0" h="623333">
                  <a:moveTo>
                    <a:pt x="0" y="623333"/>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699065" y="2288115"/>
              <a:ext cx="0" cy="541315"/>
            </a:xfrm>
            <a:custGeom>
              <a:avLst/>
              <a:pathLst>
                <a:path w="0" h="541315">
                  <a:moveTo>
                    <a:pt x="0" y="541315"/>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834957" y="2288115"/>
              <a:ext cx="0" cy="541315"/>
            </a:xfrm>
            <a:custGeom>
              <a:avLst/>
              <a:pathLst>
                <a:path w="0" h="541315">
                  <a:moveTo>
                    <a:pt x="0" y="541315"/>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437664" y="2583378"/>
              <a:ext cx="3397293" cy="656140"/>
            </a:xfrm>
            <a:custGeom>
              <a:avLst/>
              <a:pathLst>
                <a:path w="3397293" h="656140">
                  <a:moveTo>
                    <a:pt x="0" y="492105"/>
                  </a:moveTo>
                  <a:lnTo>
                    <a:pt x="135891" y="492105"/>
                  </a:lnTo>
                  <a:lnTo>
                    <a:pt x="271783" y="574122"/>
                  </a:lnTo>
                  <a:lnTo>
                    <a:pt x="407675" y="328070"/>
                  </a:lnTo>
                  <a:lnTo>
                    <a:pt x="543566" y="328070"/>
                  </a:lnTo>
                  <a:lnTo>
                    <a:pt x="679458" y="164035"/>
                  </a:lnTo>
                  <a:lnTo>
                    <a:pt x="815350" y="0"/>
                  </a:lnTo>
                  <a:lnTo>
                    <a:pt x="951242" y="82017"/>
                  </a:lnTo>
                  <a:lnTo>
                    <a:pt x="1087133" y="246052"/>
                  </a:lnTo>
                  <a:lnTo>
                    <a:pt x="1223025" y="328070"/>
                  </a:lnTo>
                  <a:lnTo>
                    <a:pt x="1358917" y="492105"/>
                  </a:lnTo>
                  <a:lnTo>
                    <a:pt x="1494809" y="656140"/>
                  </a:lnTo>
                  <a:lnTo>
                    <a:pt x="1630700" y="328070"/>
                  </a:lnTo>
                  <a:lnTo>
                    <a:pt x="1766592" y="328070"/>
                  </a:lnTo>
                  <a:lnTo>
                    <a:pt x="1902484" y="328070"/>
                  </a:lnTo>
                  <a:lnTo>
                    <a:pt x="2038375" y="328070"/>
                  </a:lnTo>
                  <a:lnTo>
                    <a:pt x="2174267" y="328070"/>
                  </a:lnTo>
                  <a:lnTo>
                    <a:pt x="2310159" y="328070"/>
                  </a:lnTo>
                  <a:lnTo>
                    <a:pt x="2446051" y="328070"/>
                  </a:lnTo>
                  <a:lnTo>
                    <a:pt x="2581942" y="328070"/>
                  </a:lnTo>
                  <a:lnTo>
                    <a:pt x="2717834" y="246052"/>
                  </a:lnTo>
                  <a:lnTo>
                    <a:pt x="2853726" y="246052"/>
                  </a:lnTo>
                  <a:lnTo>
                    <a:pt x="2989618" y="246052"/>
                  </a:lnTo>
                  <a:lnTo>
                    <a:pt x="3125509" y="246052"/>
                  </a:lnTo>
                  <a:lnTo>
                    <a:pt x="3261401" y="246052"/>
                  </a:lnTo>
                  <a:lnTo>
                    <a:pt x="3397293" y="246052"/>
                  </a:lnTo>
                </a:path>
              </a:pathLst>
            </a:custGeom>
            <a:ln w="27101" cap="flat">
              <a:solidFill>
                <a:srgbClr val="0058AB">
                  <a:alpha val="100000"/>
                </a:srgbClr>
              </a:solidFill>
              <a:prstDash val="solid"/>
              <a:round/>
            </a:ln>
          </p:spPr>
          <p:txBody>
            <a:bodyPr/>
            <a:lstStyle/>
            <a:p/>
          </p:txBody>
        </p:sp>
        <p:sp>
          <p:nvSpPr>
            <p:cNvPr id="96" name="tx96"/>
            <p:cNvSpPr/>
            <p:nvPr/>
          </p:nvSpPr>
          <p:spPr>
            <a:xfrm>
              <a:off x="5389469" y="221619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7" name="tx97"/>
            <p:cNvSpPr/>
            <p:nvPr/>
          </p:nvSpPr>
          <p:spPr>
            <a:xfrm>
              <a:off x="6086977" y="221619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8" name="tx98"/>
            <p:cNvSpPr/>
            <p:nvPr/>
          </p:nvSpPr>
          <p:spPr>
            <a:xfrm>
              <a:off x="6748386" y="221619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9" name="tx99"/>
            <p:cNvSpPr/>
            <p:nvPr/>
          </p:nvSpPr>
          <p:spPr>
            <a:xfrm>
              <a:off x="7445895" y="221486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7989462" y="221486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1" name="tx101"/>
            <p:cNvSpPr/>
            <p:nvPr/>
          </p:nvSpPr>
          <p:spPr>
            <a:xfrm>
              <a:off x="8668920" y="221619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2" name="tx102"/>
            <p:cNvSpPr/>
            <p:nvPr/>
          </p:nvSpPr>
          <p:spPr>
            <a:xfrm>
              <a:off x="8804812" y="221619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3" name="tx103"/>
            <p:cNvSpPr/>
            <p:nvPr/>
          </p:nvSpPr>
          <p:spPr>
            <a:xfrm>
              <a:off x="8902429" y="295434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4" name="tx104"/>
            <p:cNvSpPr/>
            <p:nvPr/>
          </p:nvSpPr>
          <p:spPr>
            <a:xfrm>
              <a:off x="8902429" y="295434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5" name="tx105"/>
            <p:cNvSpPr/>
            <p:nvPr/>
          </p:nvSpPr>
          <p:spPr>
            <a:xfrm>
              <a:off x="5003259" y="408959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6" name="tx106"/>
            <p:cNvSpPr/>
            <p:nvPr/>
          </p:nvSpPr>
          <p:spPr>
            <a:xfrm>
              <a:off x="5003259" y="367951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a:off x="5080953" y="3271195"/>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127474" y="285933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9" name="tx109"/>
            <p:cNvSpPr/>
            <p:nvPr/>
          </p:nvSpPr>
          <p:spPr>
            <a:xfrm>
              <a:off x="5127474" y="2451020"/>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10" name="tx110"/>
            <p:cNvSpPr/>
            <p:nvPr/>
          </p:nvSpPr>
          <p:spPr>
            <a:xfrm>
              <a:off x="5049780" y="20391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1" name="tx111"/>
            <p:cNvSpPr/>
            <p:nvPr/>
          </p:nvSpPr>
          <p:spPr>
            <a:xfrm>
              <a:off x="5049780" y="162907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12" name="tx112"/>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3" name="tx113"/>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4" name="tx114"/>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5" name="tx115"/>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6" name="tx116"/>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7" name="tx117"/>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8" name="tx118"/>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9" name="tx119"/>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20" name="pl120"/>
            <p:cNvSpPr/>
            <p:nvPr/>
          </p:nvSpPr>
          <p:spPr>
            <a:xfrm>
              <a:off x="569998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1" name="pl121"/>
            <p:cNvSpPr/>
            <p:nvPr/>
          </p:nvSpPr>
          <p:spPr>
            <a:xfrm>
              <a:off x="569998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2" name="pl122"/>
            <p:cNvSpPr/>
            <p:nvPr/>
          </p:nvSpPr>
          <p:spPr>
            <a:xfrm>
              <a:off x="654797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3" name="pl123"/>
            <p:cNvSpPr/>
            <p:nvPr/>
          </p:nvSpPr>
          <p:spPr>
            <a:xfrm>
              <a:off x="731043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4" name="tx124"/>
            <p:cNvSpPr/>
            <p:nvPr/>
          </p:nvSpPr>
          <p:spPr>
            <a:xfrm>
              <a:off x="5967082" y="4988970"/>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Canada</a:t>
              </a:r>
            </a:p>
          </p:txBody>
        </p:sp>
        <p:sp>
          <p:nvSpPr>
            <p:cNvPr id="125" name="tx125"/>
            <p:cNvSpPr/>
            <p:nvPr/>
          </p:nvSpPr>
          <p:spPr>
            <a:xfrm>
              <a:off x="681507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6" name="tx126"/>
            <p:cNvSpPr/>
            <p:nvPr/>
          </p:nvSpPr>
          <p:spPr>
            <a:xfrm>
              <a:off x="7577529"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7" name="tx127"/>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8" name="pl128"/>
            <p:cNvSpPr/>
            <p:nvPr/>
          </p:nvSpPr>
          <p:spPr>
            <a:xfrm>
              <a:off x="241377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460698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680018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899338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4" name="pl134"/>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5" name="pl135"/>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351038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570358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789678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9" name="rc139"/>
            <p:cNvSpPr/>
            <p:nvPr/>
          </p:nvSpPr>
          <p:spPr>
            <a:xfrm>
              <a:off x="1317178" y="5887395"/>
              <a:ext cx="7321564" cy="114824"/>
            </a:xfrm>
            <a:prstGeom prst="rect">
              <a:avLst/>
            </a:prstGeom>
            <a:solidFill>
              <a:srgbClr val="1CABE2">
                <a:alpha val="80000"/>
              </a:srgbClr>
            </a:solidFill>
          </p:spPr>
          <p:txBody>
            <a:bodyPr/>
            <a:lstStyle/>
            <a:p/>
          </p:txBody>
        </p:sp>
        <p:sp>
          <p:nvSpPr>
            <p:cNvPr id="140" name="rc140"/>
            <p:cNvSpPr/>
            <p:nvPr/>
          </p:nvSpPr>
          <p:spPr>
            <a:xfrm>
              <a:off x="1317178" y="5743865"/>
              <a:ext cx="6313569" cy="114824"/>
            </a:xfrm>
            <a:prstGeom prst="rect">
              <a:avLst/>
            </a:prstGeom>
            <a:solidFill>
              <a:srgbClr val="1CABE2">
                <a:alpha val="80000"/>
              </a:srgbClr>
            </a:solidFill>
          </p:spPr>
          <p:txBody>
            <a:bodyPr/>
            <a:lstStyle/>
            <a:p/>
          </p:txBody>
        </p:sp>
        <p:sp>
          <p:nvSpPr>
            <p:cNvPr id="141" name="rc141"/>
            <p:cNvSpPr/>
            <p:nvPr/>
          </p:nvSpPr>
          <p:spPr>
            <a:xfrm>
              <a:off x="1317178" y="5600334"/>
              <a:ext cx="6314666" cy="114824"/>
            </a:xfrm>
            <a:prstGeom prst="rect">
              <a:avLst/>
            </a:prstGeom>
            <a:solidFill>
              <a:srgbClr val="1CABE2">
                <a:alpha val="80000"/>
              </a:srgbClr>
            </a:solidFill>
          </p:spPr>
          <p:txBody>
            <a:bodyPr/>
            <a:lstStyle/>
            <a:p/>
          </p:txBody>
        </p:sp>
        <p:sp>
          <p:nvSpPr>
            <p:cNvPr id="142" name="tx142"/>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4" name="tx144"/>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5" name="tx145"/>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6" name="tx146"/>
            <p:cNvSpPr/>
            <p:nvPr/>
          </p:nvSpPr>
          <p:spPr>
            <a:xfrm>
              <a:off x="3083094"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7" name="tx147"/>
            <p:cNvSpPr/>
            <p:nvPr/>
          </p:nvSpPr>
          <p:spPr>
            <a:xfrm>
              <a:off x="5276296"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8" name="tx148"/>
            <p:cNvSpPr/>
            <p:nvPr/>
          </p:nvSpPr>
          <p:spPr>
            <a:xfrm>
              <a:off x="7469498"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9" name="tx149"/>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50" name="tx150"/>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1" name="tx151"/>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Canada (92%) was 7 percentage points higher than the global average (85%) and 2 percentage points lower than the average across all non-programme countries (94%).
National DTP3 coverage was 1 percentage point higher than in 2019 (91%).
This equates to 29,000 un- and undervaccinated children in 2025 compared to 33,000 un- and undervaccinated children in 2019.</a:t>
            </a:r>
          </a:p>
        </p:txBody>
      </p:sp>
      <p:sp>
        <p:nvSpPr>
          <p:cNvPr id="15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Canada DTP3 coverage was 92% - this is 1 percentage point higher than in 2019 and 7 percentage points higher than the global average (85%).</a:t>
            </a:r>
          </a:p>
        </p:txBody>
      </p:sp>
      <p:grpSp xmlns:pic="http://schemas.openxmlformats.org/drawingml/2006/picture">
        <p:nvGrpSpPr>
          <p:cNvPr id="154" name=""/>
          <p:cNvGrpSpPr/>
          <p:nvPr/>
        </p:nvGrpSpPr>
        <p:grpSpPr>
          <a:xfrm>
            <a:off x="292608" y="1005840"/>
            <a:ext cx="8595360" cy="28575"/>
            <a:chOff x="292608" y="1005840"/>
            <a:chExt cx="8595360" cy="28575"/>
          </a:xfrm>
        </p:grpSpPr>
        <p:sp>
          <p:nvSpPr>
            <p:cNvPr id="15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Non-programme from lowest to highest coverage, and the rank of the top 10 countries with the most un- and undervaccinated children, based on absolute numbers.
In 2025, Canada ranked number 12 out of 41 countries for lowest DTP3 coverage (based on tied ranks).
Canada was in the top 10 non-programme countries with the most un- and undervaccinated children (rank=6).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Canada was among the countries with the highest coverage, but in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7683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0647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3612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86576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41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87129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20094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232687"/>
              <a:ext cx="239888" cy="979322"/>
            </a:xfrm>
            <a:prstGeom prst="rect">
              <a:avLst/>
            </a:prstGeom>
            <a:solidFill>
              <a:srgbClr val="80BD41">
                <a:alpha val="100000"/>
              </a:srgbClr>
            </a:solidFill>
          </p:spPr>
          <p:txBody>
            <a:bodyPr/>
            <a:lstStyle/>
            <a:p/>
          </p:txBody>
        </p:sp>
        <p:sp>
          <p:nvSpPr>
            <p:cNvPr id="25" name="rc25"/>
            <p:cNvSpPr/>
            <p:nvPr/>
          </p:nvSpPr>
          <p:spPr>
            <a:xfrm>
              <a:off x="1296273" y="3111654"/>
              <a:ext cx="239888" cy="121032"/>
            </a:xfrm>
            <a:prstGeom prst="rect">
              <a:avLst/>
            </a:prstGeom>
            <a:solidFill>
              <a:srgbClr val="1CABE2">
                <a:alpha val="100000"/>
              </a:srgbClr>
            </a:solidFill>
          </p:spPr>
          <p:txBody>
            <a:bodyPr/>
            <a:lstStyle/>
            <a:p/>
          </p:txBody>
        </p:sp>
        <p:sp>
          <p:nvSpPr>
            <p:cNvPr id="26" name="rc26"/>
            <p:cNvSpPr/>
            <p:nvPr/>
          </p:nvSpPr>
          <p:spPr>
            <a:xfrm>
              <a:off x="1562816" y="3221626"/>
              <a:ext cx="239888" cy="990383"/>
            </a:xfrm>
            <a:prstGeom prst="rect">
              <a:avLst/>
            </a:prstGeom>
            <a:solidFill>
              <a:srgbClr val="80BD41">
                <a:alpha val="100000"/>
              </a:srgbClr>
            </a:solidFill>
          </p:spPr>
          <p:txBody>
            <a:bodyPr/>
            <a:lstStyle/>
            <a:p/>
          </p:txBody>
        </p:sp>
        <p:sp>
          <p:nvSpPr>
            <p:cNvPr id="27" name="rc27"/>
            <p:cNvSpPr/>
            <p:nvPr/>
          </p:nvSpPr>
          <p:spPr>
            <a:xfrm>
              <a:off x="1562816" y="3099219"/>
              <a:ext cx="239888" cy="122406"/>
            </a:xfrm>
            <a:prstGeom prst="rect">
              <a:avLst/>
            </a:prstGeom>
            <a:solidFill>
              <a:srgbClr val="1CABE2">
                <a:alpha val="100000"/>
              </a:srgbClr>
            </a:solidFill>
          </p:spPr>
          <p:txBody>
            <a:bodyPr/>
            <a:lstStyle/>
            <a:p/>
          </p:txBody>
        </p:sp>
        <p:sp>
          <p:nvSpPr>
            <p:cNvPr id="28" name="rc28"/>
            <p:cNvSpPr/>
            <p:nvPr/>
          </p:nvSpPr>
          <p:spPr>
            <a:xfrm>
              <a:off x="1829360" y="3243681"/>
              <a:ext cx="239888" cy="968328"/>
            </a:xfrm>
            <a:prstGeom prst="rect">
              <a:avLst/>
            </a:prstGeom>
            <a:solidFill>
              <a:srgbClr val="80BD41">
                <a:alpha val="100000"/>
              </a:srgbClr>
            </a:solidFill>
          </p:spPr>
          <p:txBody>
            <a:bodyPr/>
            <a:lstStyle/>
            <a:p/>
          </p:txBody>
        </p:sp>
        <p:sp>
          <p:nvSpPr>
            <p:cNvPr id="29" name="rc29"/>
            <p:cNvSpPr/>
            <p:nvPr/>
          </p:nvSpPr>
          <p:spPr>
            <a:xfrm>
              <a:off x="1829360" y="3111620"/>
              <a:ext cx="239888" cy="132060"/>
            </a:xfrm>
            <a:prstGeom prst="rect">
              <a:avLst/>
            </a:prstGeom>
            <a:solidFill>
              <a:srgbClr val="1CABE2">
                <a:alpha val="100000"/>
              </a:srgbClr>
            </a:solidFill>
          </p:spPr>
          <p:txBody>
            <a:bodyPr/>
            <a:lstStyle/>
            <a:p/>
          </p:txBody>
        </p:sp>
        <p:sp>
          <p:nvSpPr>
            <p:cNvPr id="30" name="rc30"/>
            <p:cNvSpPr/>
            <p:nvPr/>
          </p:nvSpPr>
          <p:spPr>
            <a:xfrm>
              <a:off x="2095903" y="3195482"/>
              <a:ext cx="239888" cy="1016527"/>
            </a:xfrm>
            <a:prstGeom prst="rect">
              <a:avLst/>
            </a:prstGeom>
            <a:solidFill>
              <a:srgbClr val="80BD41">
                <a:alpha val="100000"/>
              </a:srgbClr>
            </a:solidFill>
          </p:spPr>
          <p:txBody>
            <a:bodyPr/>
            <a:lstStyle/>
            <a:p/>
          </p:txBody>
        </p:sp>
        <p:sp>
          <p:nvSpPr>
            <p:cNvPr id="31" name="rc31"/>
            <p:cNvSpPr/>
            <p:nvPr/>
          </p:nvSpPr>
          <p:spPr>
            <a:xfrm>
              <a:off x="2095903" y="3094929"/>
              <a:ext cx="239888" cy="100553"/>
            </a:xfrm>
            <a:prstGeom prst="rect">
              <a:avLst/>
            </a:prstGeom>
            <a:solidFill>
              <a:srgbClr val="1CABE2">
                <a:alpha val="100000"/>
              </a:srgbClr>
            </a:solidFill>
          </p:spPr>
          <p:txBody>
            <a:bodyPr/>
            <a:lstStyle/>
            <a:p/>
          </p:txBody>
        </p:sp>
        <p:sp>
          <p:nvSpPr>
            <p:cNvPr id="32" name="rc32"/>
            <p:cNvSpPr/>
            <p:nvPr/>
          </p:nvSpPr>
          <p:spPr>
            <a:xfrm>
              <a:off x="2362446" y="3188242"/>
              <a:ext cx="239888" cy="1023767"/>
            </a:xfrm>
            <a:prstGeom prst="rect">
              <a:avLst/>
            </a:prstGeom>
            <a:solidFill>
              <a:srgbClr val="80BD41">
                <a:alpha val="100000"/>
              </a:srgbClr>
            </a:solidFill>
          </p:spPr>
          <p:txBody>
            <a:bodyPr/>
            <a:lstStyle/>
            <a:p/>
          </p:txBody>
        </p:sp>
        <p:sp>
          <p:nvSpPr>
            <p:cNvPr id="33" name="rc33"/>
            <p:cNvSpPr/>
            <p:nvPr/>
          </p:nvSpPr>
          <p:spPr>
            <a:xfrm>
              <a:off x="2362446" y="3086985"/>
              <a:ext cx="239888" cy="101257"/>
            </a:xfrm>
            <a:prstGeom prst="rect">
              <a:avLst/>
            </a:prstGeom>
            <a:solidFill>
              <a:srgbClr val="1CABE2">
                <a:alpha val="100000"/>
              </a:srgbClr>
            </a:solidFill>
          </p:spPr>
          <p:txBody>
            <a:bodyPr/>
            <a:lstStyle/>
            <a:p/>
          </p:txBody>
        </p:sp>
        <p:sp>
          <p:nvSpPr>
            <p:cNvPr id="34" name="rc34"/>
            <p:cNvSpPr/>
            <p:nvPr/>
          </p:nvSpPr>
          <p:spPr>
            <a:xfrm>
              <a:off x="2628989" y="3148423"/>
              <a:ext cx="239888" cy="1063586"/>
            </a:xfrm>
            <a:prstGeom prst="rect">
              <a:avLst/>
            </a:prstGeom>
            <a:solidFill>
              <a:srgbClr val="80BD41">
                <a:alpha val="100000"/>
              </a:srgbClr>
            </a:solidFill>
          </p:spPr>
          <p:txBody>
            <a:bodyPr/>
            <a:lstStyle/>
            <a:p/>
          </p:txBody>
        </p:sp>
        <p:sp>
          <p:nvSpPr>
            <p:cNvPr id="35" name="rc35"/>
            <p:cNvSpPr/>
            <p:nvPr/>
          </p:nvSpPr>
          <p:spPr>
            <a:xfrm>
              <a:off x="2628989" y="3068349"/>
              <a:ext cx="239888" cy="80073"/>
            </a:xfrm>
            <a:prstGeom prst="rect">
              <a:avLst/>
            </a:prstGeom>
            <a:solidFill>
              <a:srgbClr val="1CABE2">
                <a:alpha val="100000"/>
              </a:srgbClr>
            </a:solidFill>
          </p:spPr>
          <p:txBody>
            <a:bodyPr/>
            <a:lstStyle/>
            <a:p/>
          </p:txBody>
        </p:sp>
        <p:sp>
          <p:nvSpPr>
            <p:cNvPr id="36" name="rc36"/>
            <p:cNvSpPr/>
            <p:nvPr/>
          </p:nvSpPr>
          <p:spPr>
            <a:xfrm>
              <a:off x="2895532" y="3087722"/>
              <a:ext cx="239888" cy="1124286"/>
            </a:xfrm>
            <a:prstGeom prst="rect">
              <a:avLst/>
            </a:prstGeom>
            <a:solidFill>
              <a:srgbClr val="80BD41">
                <a:alpha val="100000"/>
              </a:srgbClr>
            </a:solidFill>
          </p:spPr>
          <p:txBody>
            <a:bodyPr/>
            <a:lstStyle/>
            <a:p/>
          </p:txBody>
        </p:sp>
        <p:sp>
          <p:nvSpPr>
            <p:cNvPr id="37" name="rc37"/>
            <p:cNvSpPr/>
            <p:nvPr/>
          </p:nvSpPr>
          <p:spPr>
            <a:xfrm>
              <a:off x="2895532" y="3028563"/>
              <a:ext cx="239888" cy="59158"/>
            </a:xfrm>
            <a:prstGeom prst="rect">
              <a:avLst/>
            </a:prstGeom>
            <a:solidFill>
              <a:srgbClr val="1CABE2">
                <a:alpha val="100000"/>
              </a:srgbClr>
            </a:solidFill>
          </p:spPr>
          <p:txBody>
            <a:bodyPr/>
            <a:lstStyle/>
            <a:p/>
          </p:txBody>
        </p:sp>
        <p:sp>
          <p:nvSpPr>
            <p:cNvPr id="38" name="rc38"/>
            <p:cNvSpPr/>
            <p:nvPr/>
          </p:nvSpPr>
          <p:spPr>
            <a:xfrm>
              <a:off x="3162075" y="3060104"/>
              <a:ext cx="239888" cy="1151905"/>
            </a:xfrm>
            <a:prstGeom prst="rect">
              <a:avLst/>
            </a:prstGeom>
            <a:solidFill>
              <a:srgbClr val="80BD41">
                <a:alpha val="100000"/>
              </a:srgbClr>
            </a:solidFill>
          </p:spPr>
          <p:txBody>
            <a:bodyPr/>
            <a:lstStyle/>
            <a:p/>
          </p:txBody>
        </p:sp>
        <p:sp>
          <p:nvSpPr>
            <p:cNvPr id="39" name="rc39"/>
            <p:cNvSpPr/>
            <p:nvPr/>
          </p:nvSpPr>
          <p:spPr>
            <a:xfrm>
              <a:off x="3162075" y="2986566"/>
              <a:ext cx="239888" cy="73538"/>
            </a:xfrm>
            <a:prstGeom prst="rect">
              <a:avLst/>
            </a:prstGeom>
            <a:solidFill>
              <a:srgbClr val="1CABE2">
                <a:alpha val="100000"/>
              </a:srgbClr>
            </a:solidFill>
          </p:spPr>
          <p:txBody>
            <a:bodyPr/>
            <a:lstStyle/>
            <a:p/>
          </p:txBody>
        </p:sp>
        <p:sp>
          <p:nvSpPr>
            <p:cNvPr id="40" name="rc40"/>
            <p:cNvSpPr/>
            <p:nvPr/>
          </p:nvSpPr>
          <p:spPr>
            <a:xfrm>
              <a:off x="3428618" y="3053702"/>
              <a:ext cx="239888" cy="1158307"/>
            </a:xfrm>
            <a:prstGeom prst="rect">
              <a:avLst/>
            </a:prstGeom>
            <a:solidFill>
              <a:srgbClr val="80BD41">
                <a:alpha val="100000"/>
              </a:srgbClr>
            </a:solidFill>
          </p:spPr>
          <p:txBody>
            <a:bodyPr/>
            <a:lstStyle/>
            <a:p/>
          </p:txBody>
        </p:sp>
        <p:sp>
          <p:nvSpPr>
            <p:cNvPr id="41" name="rc41"/>
            <p:cNvSpPr/>
            <p:nvPr/>
          </p:nvSpPr>
          <p:spPr>
            <a:xfrm>
              <a:off x="3428618" y="2952981"/>
              <a:ext cx="239888" cy="100720"/>
            </a:xfrm>
            <a:prstGeom prst="rect">
              <a:avLst/>
            </a:prstGeom>
            <a:solidFill>
              <a:srgbClr val="1CABE2">
                <a:alpha val="100000"/>
              </a:srgbClr>
            </a:solidFill>
          </p:spPr>
          <p:txBody>
            <a:bodyPr/>
            <a:lstStyle/>
            <a:p/>
          </p:txBody>
        </p:sp>
        <p:sp>
          <p:nvSpPr>
            <p:cNvPr id="42" name="rc42"/>
            <p:cNvSpPr/>
            <p:nvPr/>
          </p:nvSpPr>
          <p:spPr>
            <a:xfrm>
              <a:off x="3695161" y="3057154"/>
              <a:ext cx="239888" cy="1154855"/>
            </a:xfrm>
            <a:prstGeom prst="rect">
              <a:avLst/>
            </a:prstGeom>
            <a:solidFill>
              <a:srgbClr val="80BD41">
                <a:alpha val="100000"/>
              </a:srgbClr>
            </a:solidFill>
          </p:spPr>
          <p:txBody>
            <a:bodyPr/>
            <a:lstStyle/>
            <a:p/>
          </p:txBody>
        </p:sp>
        <p:sp>
          <p:nvSpPr>
            <p:cNvPr id="43" name="rc43"/>
            <p:cNvSpPr/>
            <p:nvPr/>
          </p:nvSpPr>
          <p:spPr>
            <a:xfrm>
              <a:off x="3695161" y="2942925"/>
              <a:ext cx="239888" cy="114228"/>
            </a:xfrm>
            <a:prstGeom prst="rect">
              <a:avLst/>
            </a:prstGeom>
            <a:solidFill>
              <a:srgbClr val="1CABE2">
                <a:alpha val="100000"/>
              </a:srgbClr>
            </a:solidFill>
          </p:spPr>
          <p:txBody>
            <a:bodyPr/>
            <a:lstStyle/>
            <a:p/>
          </p:txBody>
        </p:sp>
        <p:sp>
          <p:nvSpPr>
            <p:cNvPr id="44" name="rc44"/>
            <p:cNvSpPr/>
            <p:nvPr/>
          </p:nvSpPr>
          <p:spPr>
            <a:xfrm>
              <a:off x="3961705" y="3089733"/>
              <a:ext cx="239888" cy="1122275"/>
            </a:xfrm>
            <a:prstGeom prst="rect">
              <a:avLst/>
            </a:prstGeom>
            <a:solidFill>
              <a:srgbClr val="80BD41">
                <a:alpha val="100000"/>
              </a:srgbClr>
            </a:solidFill>
          </p:spPr>
          <p:txBody>
            <a:bodyPr/>
            <a:lstStyle/>
            <a:p/>
          </p:txBody>
        </p:sp>
        <p:sp>
          <p:nvSpPr>
            <p:cNvPr id="45" name="rc45"/>
            <p:cNvSpPr/>
            <p:nvPr/>
          </p:nvSpPr>
          <p:spPr>
            <a:xfrm>
              <a:off x="3961705" y="2951037"/>
              <a:ext cx="239888" cy="138696"/>
            </a:xfrm>
            <a:prstGeom prst="rect">
              <a:avLst/>
            </a:prstGeom>
            <a:solidFill>
              <a:srgbClr val="1CABE2">
                <a:alpha val="100000"/>
              </a:srgbClr>
            </a:solidFill>
          </p:spPr>
          <p:txBody>
            <a:bodyPr/>
            <a:lstStyle/>
            <a:p/>
          </p:txBody>
        </p:sp>
        <p:sp>
          <p:nvSpPr>
            <p:cNvPr id="46" name="rc46"/>
            <p:cNvSpPr/>
            <p:nvPr/>
          </p:nvSpPr>
          <p:spPr>
            <a:xfrm>
              <a:off x="4228248" y="3111553"/>
              <a:ext cx="239888" cy="1100455"/>
            </a:xfrm>
            <a:prstGeom prst="rect">
              <a:avLst/>
            </a:prstGeom>
            <a:solidFill>
              <a:srgbClr val="80BD41">
                <a:alpha val="100000"/>
              </a:srgbClr>
            </a:solidFill>
          </p:spPr>
          <p:txBody>
            <a:bodyPr/>
            <a:lstStyle/>
            <a:p/>
          </p:txBody>
        </p:sp>
        <p:sp>
          <p:nvSpPr>
            <p:cNvPr id="47" name="rc47"/>
            <p:cNvSpPr/>
            <p:nvPr/>
          </p:nvSpPr>
          <p:spPr>
            <a:xfrm>
              <a:off x="4228248" y="2947115"/>
              <a:ext cx="239888" cy="164438"/>
            </a:xfrm>
            <a:prstGeom prst="rect">
              <a:avLst/>
            </a:prstGeom>
            <a:solidFill>
              <a:srgbClr val="1CABE2">
                <a:alpha val="100000"/>
              </a:srgbClr>
            </a:solidFill>
          </p:spPr>
          <p:txBody>
            <a:bodyPr/>
            <a:lstStyle/>
            <a:p/>
          </p:txBody>
        </p:sp>
        <p:sp>
          <p:nvSpPr>
            <p:cNvPr id="48" name="rc48"/>
            <p:cNvSpPr/>
            <p:nvPr/>
          </p:nvSpPr>
          <p:spPr>
            <a:xfrm>
              <a:off x="4494791" y="3048574"/>
              <a:ext cx="239888" cy="1163435"/>
            </a:xfrm>
            <a:prstGeom prst="rect">
              <a:avLst/>
            </a:prstGeom>
            <a:solidFill>
              <a:srgbClr val="80BD41">
                <a:alpha val="100000"/>
              </a:srgbClr>
            </a:solidFill>
          </p:spPr>
          <p:txBody>
            <a:bodyPr/>
            <a:lstStyle/>
            <a:p/>
          </p:txBody>
        </p:sp>
        <p:sp>
          <p:nvSpPr>
            <p:cNvPr id="49" name="rc49"/>
            <p:cNvSpPr/>
            <p:nvPr/>
          </p:nvSpPr>
          <p:spPr>
            <a:xfrm>
              <a:off x="4494791" y="2933507"/>
              <a:ext cx="239888" cy="115066"/>
            </a:xfrm>
            <a:prstGeom prst="rect">
              <a:avLst/>
            </a:prstGeom>
            <a:solidFill>
              <a:srgbClr val="1CABE2">
                <a:alpha val="100000"/>
              </a:srgbClr>
            </a:solidFill>
          </p:spPr>
          <p:txBody>
            <a:bodyPr/>
            <a:lstStyle/>
            <a:p/>
          </p:txBody>
        </p:sp>
        <p:sp>
          <p:nvSpPr>
            <p:cNvPr id="50" name="rc50"/>
            <p:cNvSpPr/>
            <p:nvPr/>
          </p:nvSpPr>
          <p:spPr>
            <a:xfrm>
              <a:off x="4761334" y="3049680"/>
              <a:ext cx="239888" cy="1162329"/>
            </a:xfrm>
            <a:prstGeom prst="rect">
              <a:avLst/>
            </a:prstGeom>
            <a:solidFill>
              <a:srgbClr val="80BD41">
                <a:alpha val="100000"/>
              </a:srgbClr>
            </a:solidFill>
          </p:spPr>
          <p:txBody>
            <a:bodyPr/>
            <a:lstStyle/>
            <a:p/>
          </p:txBody>
        </p:sp>
        <p:sp>
          <p:nvSpPr>
            <p:cNvPr id="51" name="rc51"/>
            <p:cNvSpPr/>
            <p:nvPr/>
          </p:nvSpPr>
          <p:spPr>
            <a:xfrm>
              <a:off x="4761334" y="2934714"/>
              <a:ext cx="239888" cy="114965"/>
            </a:xfrm>
            <a:prstGeom prst="rect">
              <a:avLst/>
            </a:prstGeom>
            <a:solidFill>
              <a:srgbClr val="1CABE2">
                <a:alpha val="100000"/>
              </a:srgbClr>
            </a:solidFill>
          </p:spPr>
          <p:txBody>
            <a:bodyPr/>
            <a:lstStyle/>
            <a:p/>
          </p:txBody>
        </p:sp>
        <p:sp>
          <p:nvSpPr>
            <p:cNvPr id="52" name="rc52"/>
            <p:cNvSpPr/>
            <p:nvPr/>
          </p:nvSpPr>
          <p:spPr>
            <a:xfrm>
              <a:off x="5027877" y="3039054"/>
              <a:ext cx="239888" cy="1172954"/>
            </a:xfrm>
            <a:prstGeom prst="rect">
              <a:avLst/>
            </a:prstGeom>
            <a:solidFill>
              <a:srgbClr val="80BD41">
                <a:alpha val="100000"/>
              </a:srgbClr>
            </a:solidFill>
          </p:spPr>
          <p:txBody>
            <a:bodyPr/>
            <a:lstStyle/>
            <a:p/>
          </p:txBody>
        </p:sp>
        <p:sp>
          <p:nvSpPr>
            <p:cNvPr id="53" name="rc53"/>
            <p:cNvSpPr/>
            <p:nvPr/>
          </p:nvSpPr>
          <p:spPr>
            <a:xfrm>
              <a:off x="5027877" y="2923049"/>
              <a:ext cx="239888" cy="116005"/>
            </a:xfrm>
            <a:prstGeom prst="rect">
              <a:avLst/>
            </a:prstGeom>
            <a:solidFill>
              <a:srgbClr val="1CABE2">
                <a:alpha val="100000"/>
              </a:srgbClr>
            </a:solidFill>
          </p:spPr>
          <p:txBody>
            <a:bodyPr/>
            <a:lstStyle/>
            <a:p/>
          </p:txBody>
        </p:sp>
        <p:sp>
          <p:nvSpPr>
            <p:cNvPr id="54" name="rc54"/>
            <p:cNvSpPr/>
            <p:nvPr/>
          </p:nvSpPr>
          <p:spPr>
            <a:xfrm>
              <a:off x="5294420" y="3043579"/>
              <a:ext cx="239888" cy="1168429"/>
            </a:xfrm>
            <a:prstGeom prst="rect">
              <a:avLst/>
            </a:prstGeom>
            <a:solidFill>
              <a:srgbClr val="80BD41">
                <a:alpha val="100000"/>
              </a:srgbClr>
            </a:solidFill>
          </p:spPr>
          <p:txBody>
            <a:bodyPr/>
            <a:lstStyle/>
            <a:p/>
          </p:txBody>
        </p:sp>
        <p:sp>
          <p:nvSpPr>
            <p:cNvPr id="55" name="rc55"/>
            <p:cNvSpPr/>
            <p:nvPr/>
          </p:nvSpPr>
          <p:spPr>
            <a:xfrm>
              <a:off x="5294420" y="2928010"/>
              <a:ext cx="239888" cy="115569"/>
            </a:xfrm>
            <a:prstGeom prst="rect">
              <a:avLst/>
            </a:prstGeom>
            <a:solidFill>
              <a:srgbClr val="1CABE2">
                <a:alpha val="100000"/>
              </a:srgbClr>
            </a:solidFill>
          </p:spPr>
          <p:txBody>
            <a:bodyPr/>
            <a:lstStyle/>
            <a:p/>
          </p:txBody>
        </p:sp>
        <p:sp>
          <p:nvSpPr>
            <p:cNvPr id="56" name="rc56"/>
            <p:cNvSpPr/>
            <p:nvPr/>
          </p:nvSpPr>
          <p:spPr>
            <a:xfrm>
              <a:off x="5560963" y="3046629"/>
              <a:ext cx="239888" cy="1165379"/>
            </a:xfrm>
            <a:prstGeom prst="rect">
              <a:avLst/>
            </a:prstGeom>
            <a:solidFill>
              <a:srgbClr val="80BD41">
                <a:alpha val="100000"/>
              </a:srgbClr>
            </a:solidFill>
          </p:spPr>
          <p:txBody>
            <a:bodyPr/>
            <a:lstStyle/>
            <a:p/>
          </p:txBody>
        </p:sp>
        <p:sp>
          <p:nvSpPr>
            <p:cNvPr id="57" name="rc57"/>
            <p:cNvSpPr/>
            <p:nvPr/>
          </p:nvSpPr>
          <p:spPr>
            <a:xfrm>
              <a:off x="5560963" y="2931362"/>
              <a:ext cx="239888" cy="115267"/>
            </a:xfrm>
            <a:prstGeom prst="rect">
              <a:avLst/>
            </a:prstGeom>
            <a:solidFill>
              <a:srgbClr val="1CABE2">
                <a:alpha val="100000"/>
              </a:srgbClr>
            </a:solidFill>
          </p:spPr>
          <p:txBody>
            <a:bodyPr/>
            <a:lstStyle/>
            <a:p/>
          </p:txBody>
        </p:sp>
        <p:sp>
          <p:nvSpPr>
            <p:cNvPr id="58" name="rc58"/>
            <p:cNvSpPr/>
            <p:nvPr/>
          </p:nvSpPr>
          <p:spPr>
            <a:xfrm>
              <a:off x="5827506" y="3063891"/>
              <a:ext cx="239888" cy="1148118"/>
            </a:xfrm>
            <a:prstGeom prst="rect">
              <a:avLst/>
            </a:prstGeom>
            <a:solidFill>
              <a:srgbClr val="80BD41">
                <a:alpha val="100000"/>
              </a:srgbClr>
            </a:solidFill>
          </p:spPr>
          <p:txBody>
            <a:bodyPr/>
            <a:lstStyle/>
            <a:p/>
          </p:txBody>
        </p:sp>
        <p:sp>
          <p:nvSpPr>
            <p:cNvPr id="59" name="rc59"/>
            <p:cNvSpPr/>
            <p:nvPr/>
          </p:nvSpPr>
          <p:spPr>
            <a:xfrm>
              <a:off x="5827506" y="2950333"/>
              <a:ext cx="239888" cy="113558"/>
            </a:xfrm>
            <a:prstGeom prst="rect">
              <a:avLst/>
            </a:prstGeom>
            <a:solidFill>
              <a:srgbClr val="1CABE2">
                <a:alpha val="100000"/>
              </a:srgbClr>
            </a:solidFill>
          </p:spPr>
          <p:txBody>
            <a:bodyPr/>
            <a:lstStyle/>
            <a:p/>
          </p:txBody>
        </p:sp>
        <p:sp>
          <p:nvSpPr>
            <p:cNvPr id="60" name="rc60"/>
            <p:cNvSpPr/>
            <p:nvPr/>
          </p:nvSpPr>
          <p:spPr>
            <a:xfrm>
              <a:off x="6094049" y="3075120"/>
              <a:ext cx="239888" cy="1136889"/>
            </a:xfrm>
            <a:prstGeom prst="rect">
              <a:avLst/>
            </a:prstGeom>
            <a:solidFill>
              <a:srgbClr val="80BD41">
                <a:alpha val="100000"/>
              </a:srgbClr>
            </a:solidFill>
          </p:spPr>
          <p:txBody>
            <a:bodyPr/>
            <a:lstStyle/>
            <a:p/>
          </p:txBody>
        </p:sp>
        <p:sp>
          <p:nvSpPr>
            <p:cNvPr id="61" name="rc61"/>
            <p:cNvSpPr/>
            <p:nvPr/>
          </p:nvSpPr>
          <p:spPr>
            <a:xfrm>
              <a:off x="6094049" y="2962667"/>
              <a:ext cx="239888" cy="112452"/>
            </a:xfrm>
            <a:prstGeom prst="rect">
              <a:avLst/>
            </a:prstGeom>
            <a:solidFill>
              <a:srgbClr val="1CABE2">
                <a:alpha val="100000"/>
              </a:srgbClr>
            </a:solidFill>
          </p:spPr>
          <p:txBody>
            <a:bodyPr/>
            <a:lstStyle/>
            <a:p/>
          </p:txBody>
        </p:sp>
        <p:sp>
          <p:nvSpPr>
            <p:cNvPr id="62" name="rc62"/>
            <p:cNvSpPr/>
            <p:nvPr/>
          </p:nvSpPr>
          <p:spPr>
            <a:xfrm>
              <a:off x="6360593" y="3080684"/>
              <a:ext cx="239888" cy="1131325"/>
            </a:xfrm>
            <a:prstGeom prst="rect">
              <a:avLst/>
            </a:prstGeom>
            <a:solidFill>
              <a:srgbClr val="80BD41">
                <a:alpha val="100000"/>
              </a:srgbClr>
            </a:solidFill>
          </p:spPr>
          <p:txBody>
            <a:bodyPr/>
            <a:lstStyle/>
            <a:p/>
          </p:txBody>
        </p:sp>
        <p:sp>
          <p:nvSpPr>
            <p:cNvPr id="63" name="rc63"/>
            <p:cNvSpPr/>
            <p:nvPr/>
          </p:nvSpPr>
          <p:spPr>
            <a:xfrm>
              <a:off x="6360593" y="2968801"/>
              <a:ext cx="239888" cy="111882"/>
            </a:xfrm>
            <a:prstGeom prst="rect">
              <a:avLst/>
            </a:prstGeom>
            <a:solidFill>
              <a:srgbClr val="1CABE2">
                <a:alpha val="100000"/>
              </a:srgbClr>
            </a:solidFill>
          </p:spPr>
          <p:txBody>
            <a:bodyPr/>
            <a:lstStyle/>
            <a:p/>
          </p:txBody>
        </p:sp>
        <p:sp>
          <p:nvSpPr>
            <p:cNvPr id="64" name="rc64"/>
            <p:cNvSpPr/>
            <p:nvPr/>
          </p:nvSpPr>
          <p:spPr>
            <a:xfrm>
              <a:off x="6627136" y="3099252"/>
              <a:ext cx="239888" cy="1112756"/>
            </a:xfrm>
            <a:prstGeom prst="rect">
              <a:avLst/>
            </a:prstGeom>
            <a:solidFill>
              <a:srgbClr val="80BD41">
                <a:alpha val="100000"/>
              </a:srgbClr>
            </a:solidFill>
          </p:spPr>
          <p:txBody>
            <a:bodyPr/>
            <a:lstStyle/>
            <a:p/>
          </p:txBody>
        </p:sp>
        <p:sp>
          <p:nvSpPr>
            <p:cNvPr id="65" name="rc65"/>
            <p:cNvSpPr/>
            <p:nvPr/>
          </p:nvSpPr>
          <p:spPr>
            <a:xfrm>
              <a:off x="6627136" y="3002487"/>
              <a:ext cx="239888" cy="96765"/>
            </a:xfrm>
            <a:prstGeom prst="rect">
              <a:avLst/>
            </a:prstGeom>
            <a:solidFill>
              <a:srgbClr val="1CABE2">
                <a:alpha val="100000"/>
              </a:srgbClr>
            </a:solidFill>
          </p:spPr>
          <p:txBody>
            <a:bodyPr/>
            <a:lstStyle/>
            <a:p/>
          </p:txBody>
        </p:sp>
        <p:sp>
          <p:nvSpPr>
            <p:cNvPr id="66" name="rc66"/>
            <p:cNvSpPr/>
            <p:nvPr/>
          </p:nvSpPr>
          <p:spPr>
            <a:xfrm>
              <a:off x="6893679" y="3075991"/>
              <a:ext cx="239888" cy="1136018"/>
            </a:xfrm>
            <a:prstGeom prst="rect">
              <a:avLst/>
            </a:prstGeom>
            <a:solidFill>
              <a:srgbClr val="80BD41">
                <a:alpha val="100000"/>
              </a:srgbClr>
            </a:solidFill>
          </p:spPr>
          <p:txBody>
            <a:bodyPr/>
            <a:lstStyle/>
            <a:p/>
          </p:txBody>
        </p:sp>
        <p:sp>
          <p:nvSpPr>
            <p:cNvPr id="67" name="rc67"/>
            <p:cNvSpPr/>
            <p:nvPr/>
          </p:nvSpPr>
          <p:spPr>
            <a:xfrm>
              <a:off x="6893679" y="2977214"/>
              <a:ext cx="239888" cy="98776"/>
            </a:xfrm>
            <a:prstGeom prst="rect">
              <a:avLst/>
            </a:prstGeom>
            <a:solidFill>
              <a:srgbClr val="1CABE2">
                <a:alpha val="100000"/>
              </a:srgbClr>
            </a:solidFill>
          </p:spPr>
          <p:txBody>
            <a:bodyPr/>
            <a:lstStyle/>
            <a:p/>
          </p:txBody>
        </p:sp>
        <p:sp>
          <p:nvSpPr>
            <p:cNvPr id="68" name="rc68"/>
            <p:cNvSpPr/>
            <p:nvPr/>
          </p:nvSpPr>
          <p:spPr>
            <a:xfrm>
              <a:off x="7160222" y="3122413"/>
              <a:ext cx="239888" cy="1089595"/>
            </a:xfrm>
            <a:prstGeom prst="rect">
              <a:avLst/>
            </a:prstGeom>
            <a:solidFill>
              <a:srgbClr val="80BD41">
                <a:alpha val="100000"/>
              </a:srgbClr>
            </a:solidFill>
          </p:spPr>
          <p:txBody>
            <a:bodyPr/>
            <a:lstStyle/>
            <a:p/>
          </p:txBody>
        </p:sp>
        <p:sp>
          <p:nvSpPr>
            <p:cNvPr id="69" name="rc69"/>
            <p:cNvSpPr/>
            <p:nvPr/>
          </p:nvSpPr>
          <p:spPr>
            <a:xfrm>
              <a:off x="7160222" y="3027658"/>
              <a:ext cx="239888" cy="94754"/>
            </a:xfrm>
            <a:prstGeom prst="rect">
              <a:avLst/>
            </a:prstGeom>
            <a:solidFill>
              <a:srgbClr val="1CABE2">
                <a:alpha val="100000"/>
              </a:srgbClr>
            </a:solidFill>
          </p:spPr>
          <p:txBody>
            <a:bodyPr/>
            <a:lstStyle/>
            <a:p/>
          </p:txBody>
        </p:sp>
        <p:sp>
          <p:nvSpPr>
            <p:cNvPr id="70" name="rc70"/>
            <p:cNvSpPr/>
            <p:nvPr/>
          </p:nvSpPr>
          <p:spPr>
            <a:xfrm>
              <a:off x="7426765" y="3115978"/>
              <a:ext cx="239888" cy="1096031"/>
            </a:xfrm>
            <a:prstGeom prst="rect">
              <a:avLst/>
            </a:prstGeom>
            <a:solidFill>
              <a:srgbClr val="80BD41">
                <a:alpha val="100000"/>
              </a:srgbClr>
            </a:solidFill>
          </p:spPr>
          <p:txBody>
            <a:bodyPr/>
            <a:lstStyle/>
            <a:p/>
          </p:txBody>
        </p:sp>
        <p:sp>
          <p:nvSpPr>
            <p:cNvPr id="71" name="rc71"/>
            <p:cNvSpPr/>
            <p:nvPr/>
          </p:nvSpPr>
          <p:spPr>
            <a:xfrm>
              <a:off x="7426765" y="3020687"/>
              <a:ext cx="239888" cy="95291"/>
            </a:xfrm>
            <a:prstGeom prst="rect">
              <a:avLst/>
            </a:prstGeom>
            <a:solidFill>
              <a:srgbClr val="1CABE2">
                <a:alpha val="100000"/>
              </a:srgbClr>
            </a:solidFill>
          </p:spPr>
          <p:txBody>
            <a:bodyPr/>
            <a:lstStyle/>
            <a:p/>
          </p:txBody>
        </p:sp>
        <p:sp>
          <p:nvSpPr>
            <p:cNvPr id="72" name="rc72"/>
            <p:cNvSpPr/>
            <p:nvPr/>
          </p:nvSpPr>
          <p:spPr>
            <a:xfrm>
              <a:off x="7693308" y="3102403"/>
              <a:ext cx="239888" cy="1109606"/>
            </a:xfrm>
            <a:prstGeom prst="rect">
              <a:avLst/>
            </a:prstGeom>
            <a:solidFill>
              <a:srgbClr val="80BD41">
                <a:alpha val="100000"/>
              </a:srgbClr>
            </a:solidFill>
          </p:spPr>
          <p:txBody>
            <a:bodyPr/>
            <a:lstStyle/>
            <a:p/>
          </p:txBody>
        </p:sp>
        <p:sp>
          <p:nvSpPr>
            <p:cNvPr id="73" name="rc73"/>
            <p:cNvSpPr/>
            <p:nvPr/>
          </p:nvSpPr>
          <p:spPr>
            <a:xfrm>
              <a:off x="7693308" y="3005905"/>
              <a:ext cx="239888" cy="96497"/>
            </a:xfrm>
            <a:prstGeom prst="rect">
              <a:avLst/>
            </a:prstGeom>
            <a:solidFill>
              <a:srgbClr val="1CABE2">
                <a:alpha val="100000"/>
              </a:srgbClr>
            </a:solidFill>
          </p:spPr>
          <p:txBody>
            <a:bodyPr/>
            <a:lstStyle/>
            <a:p/>
          </p:txBody>
        </p:sp>
        <p:sp>
          <p:nvSpPr>
            <p:cNvPr id="74" name="rc74"/>
            <p:cNvSpPr/>
            <p:nvPr/>
          </p:nvSpPr>
          <p:spPr>
            <a:xfrm>
              <a:off x="7959851" y="3102235"/>
              <a:ext cx="239888" cy="1109773"/>
            </a:xfrm>
            <a:prstGeom prst="rect">
              <a:avLst/>
            </a:prstGeom>
            <a:solidFill>
              <a:srgbClr val="80BD41">
                <a:alpha val="100000"/>
              </a:srgbClr>
            </a:solidFill>
          </p:spPr>
          <p:txBody>
            <a:bodyPr/>
            <a:lstStyle/>
            <a:p/>
          </p:txBody>
        </p:sp>
        <p:sp>
          <p:nvSpPr>
            <p:cNvPr id="75" name="rc75"/>
            <p:cNvSpPr/>
            <p:nvPr/>
          </p:nvSpPr>
          <p:spPr>
            <a:xfrm>
              <a:off x="7959851" y="3005738"/>
              <a:ext cx="239888" cy="96497"/>
            </a:xfrm>
            <a:prstGeom prst="rect">
              <a:avLst/>
            </a:prstGeom>
            <a:solidFill>
              <a:srgbClr val="1CABE2">
                <a:alpha val="100000"/>
              </a:srgbClr>
            </a:solidFill>
          </p:spPr>
          <p:txBody>
            <a:bodyPr/>
            <a:lstStyle/>
            <a:p/>
          </p:txBody>
        </p:sp>
        <p:sp>
          <p:nvSpPr>
            <p:cNvPr id="76" name="pl76"/>
            <p:cNvSpPr/>
            <p:nvPr/>
          </p:nvSpPr>
          <p:spPr>
            <a:xfrm>
              <a:off x="1416218" y="2171156"/>
              <a:ext cx="6663577" cy="171861"/>
            </a:xfrm>
            <a:custGeom>
              <a:avLst/>
              <a:pathLst>
                <a:path w="6663577" h="171861">
                  <a:moveTo>
                    <a:pt x="0" y="128895"/>
                  </a:moveTo>
                  <a:lnTo>
                    <a:pt x="266543" y="128895"/>
                  </a:lnTo>
                  <a:lnTo>
                    <a:pt x="533086" y="150378"/>
                  </a:lnTo>
                  <a:lnTo>
                    <a:pt x="799629" y="85930"/>
                  </a:lnTo>
                  <a:lnTo>
                    <a:pt x="1066172" y="85930"/>
                  </a:lnTo>
                  <a:lnTo>
                    <a:pt x="1332715" y="42965"/>
                  </a:lnTo>
                  <a:lnTo>
                    <a:pt x="1599258" y="0"/>
                  </a:lnTo>
                  <a:lnTo>
                    <a:pt x="1865801" y="21482"/>
                  </a:lnTo>
                  <a:lnTo>
                    <a:pt x="2132344" y="64447"/>
                  </a:lnTo>
                  <a:lnTo>
                    <a:pt x="2398888" y="85930"/>
                  </a:lnTo>
                  <a:lnTo>
                    <a:pt x="2665431" y="128895"/>
                  </a:lnTo>
                  <a:lnTo>
                    <a:pt x="2931974" y="171861"/>
                  </a:lnTo>
                  <a:lnTo>
                    <a:pt x="3198517" y="85930"/>
                  </a:lnTo>
                  <a:lnTo>
                    <a:pt x="3465060" y="85930"/>
                  </a:lnTo>
                  <a:lnTo>
                    <a:pt x="3731603" y="85930"/>
                  </a:lnTo>
                  <a:lnTo>
                    <a:pt x="3998146" y="85930"/>
                  </a:lnTo>
                  <a:lnTo>
                    <a:pt x="4264689" y="85930"/>
                  </a:lnTo>
                  <a:lnTo>
                    <a:pt x="4531233" y="85930"/>
                  </a:lnTo>
                  <a:lnTo>
                    <a:pt x="4797776" y="85930"/>
                  </a:lnTo>
                  <a:lnTo>
                    <a:pt x="5064319" y="85930"/>
                  </a:lnTo>
                  <a:lnTo>
                    <a:pt x="5330862" y="64447"/>
                  </a:lnTo>
                  <a:lnTo>
                    <a:pt x="5597405" y="64447"/>
                  </a:lnTo>
                  <a:lnTo>
                    <a:pt x="5863948" y="64447"/>
                  </a:lnTo>
                  <a:lnTo>
                    <a:pt x="6130491" y="64447"/>
                  </a:lnTo>
                  <a:lnTo>
                    <a:pt x="6397034" y="64447"/>
                  </a:lnTo>
                  <a:lnTo>
                    <a:pt x="6663577" y="64447"/>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8" name="tx78"/>
            <p:cNvSpPr/>
            <p:nvPr/>
          </p:nvSpPr>
          <p:spPr>
            <a:xfrm>
              <a:off x="2688644"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9" name="tx79"/>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0" name="tx80"/>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1" name="tx81"/>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2" name="tx82"/>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3" name="tx83"/>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4" name="tx84"/>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5" name="tx85"/>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6" name="tx86"/>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7" name="tx87"/>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8" name="tx88"/>
            <p:cNvSpPr/>
            <p:nvPr/>
          </p:nvSpPr>
          <p:spPr>
            <a:xfrm>
              <a:off x="1298664" y="297568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328.3</a:t>
              </a:r>
            </a:p>
          </p:txBody>
        </p:sp>
        <p:sp>
          <p:nvSpPr>
            <p:cNvPr id="89" name="tx89"/>
            <p:cNvSpPr/>
            <p:nvPr/>
          </p:nvSpPr>
          <p:spPr>
            <a:xfrm>
              <a:off x="2631380" y="293237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341.2</a:t>
              </a:r>
            </a:p>
          </p:txBody>
        </p:sp>
        <p:sp>
          <p:nvSpPr>
            <p:cNvPr id="90" name="tx90"/>
            <p:cNvSpPr/>
            <p:nvPr/>
          </p:nvSpPr>
          <p:spPr>
            <a:xfrm>
              <a:off x="3964096" y="281503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376.2</a:t>
              </a:r>
            </a:p>
          </p:txBody>
        </p:sp>
        <p:sp>
          <p:nvSpPr>
            <p:cNvPr id="91" name="tx91"/>
            <p:cNvSpPr/>
            <p:nvPr/>
          </p:nvSpPr>
          <p:spPr>
            <a:xfrm>
              <a:off x="5296811" y="279207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383.1</a:t>
              </a:r>
            </a:p>
          </p:txBody>
        </p:sp>
        <p:sp>
          <p:nvSpPr>
            <p:cNvPr id="92" name="tx92"/>
            <p:cNvSpPr/>
            <p:nvPr/>
          </p:nvSpPr>
          <p:spPr>
            <a:xfrm>
              <a:off x="6362984" y="283279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370.9</a:t>
              </a:r>
            </a:p>
          </p:txBody>
        </p:sp>
        <p:sp>
          <p:nvSpPr>
            <p:cNvPr id="93" name="tx93"/>
            <p:cNvSpPr/>
            <p:nvPr/>
          </p:nvSpPr>
          <p:spPr>
            <a:xfrm>
              <a:off x="6629527" y="286651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360.9</a:t>
              </a:r>
            </a:p>
          </p:txBody>
        </p:sp>
        <p:sp>
          <p:nvSpPr>
            <p:cNvPr id="94" name="tx94"/>
            <p:cNvSpPr/>
            <p:nvPr/>
          </p:nvSpPr>
          <p:spPr>
            <a:xfrm>
              <a:off x="6896070" y="284124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368.4</a:t>
              </a:r>
            </a:p>
          </p:txBody>
        </p:sp>
        <p:sp>
          <p:nvSpPr>
            <p:cNvPr id="95" name="tx95"/>
            <p:cNvSpPr/>
            <p:nvPr/>
          </p:nvSpPr>
          <p:spPr>
            <a:xfrm>
              <a:off x="7162613" y="289168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353.4</a:t>
              </a:r>
            </a:p>
          </p:txBody>
        </p:sp>
        <p:sp>
          <p:nvSpPr>
            <p:cNvPr id="96" name="tx96"/>
            <p:cNvSpPr/>
            <p:nvPr/>
          </p:nvSpPr>
          <p:spPr>
            <a:xfrm>
              <a:off x="7429156" y="288468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355.4</a:t>
              </a:r>
            </a:p>
          </p:txBody>
        </p:sp>
        <p:sp>
          <p:nvSpPr>
            <p:cNvPr id="97" name="tx97"/>
            <p:cNvSpPr/>
            <p:nvPr/>
          </p:nvSpPr>
          <p:spPr>
            <a:xfrm>
              <a:off x="7695699" y="286993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359.8</a:t>
              </a:r>
            </a:p>
          </p:txBody>
        </p:sp>
        <p:sp>
          <p:nvSpPr>
            <p:cNvPr id="98" name="tx98"/>
            <p:cNvSpPr/>
            <p:nvPr/>
          </p:nvSpPr>
          <p:spPr>
            <a:xfrm>
              <a:off x="7962242" y="286976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359.9</a:t>
              </a:r>
            </a:p>
          </p:txBody>
        </p:sp>
        <p:sp>
          <p:nvSpPr>
            <p:cNvPr id="99" name="pl99"/>
            <p:cNvSpPr/>
            <p:nvPr/>
          </p:nvSpPr>
          <p:spPr>
            <a:xfrm>
              <a:off x="1416218" y="2063743"/>
              <a:ext cx="0" cy="236309"/>
            </a:xfrm>
            <a:custGeom>
              <a:avLst/>
              <a:pathLst>
                <a:path w="0" h="236309">
                  <a:moveTo>
                    <a:pt x="0" y="236309"/>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63743"/>
              <a:ext cx="0" cy="236309"/>
            </a:xfrm>
            <a:custGeom>
              <a:avLst/>
              <a:pathLst>
                <a:path w="0" h="236309">
                  <a:moveTo>
                    <a:pt x="0" y="236309"/>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63743"/>
              <a:ext cx="0" cy="193343"/>
            </a:xfrm>
            <a:custGeom>
              <a:avLst/>
              <a:pathLst>
                <a:path w="0" h="193343">
                  <a:moveTo>
                    <a:pt x="0" y="19334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63743"/>
              <a:ext cx="0" cy="193343"/>
            </a:xfrm>
            <a:custGeom>
              <a:avLst/>
              <a:pathLst>
                <a:path w="0" h="193343">
                  <a:moveTo>
                    <a:pt x="0" y="19334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63743"/>
              <a:ext cx="0" cy="171861"/>
            </a:xfrm>
            <a:custGeom>
              <a:avLst/>
              <a:pathLst>
                <a:path w="0" h="171861">
                  <a:moveTo>
                    <a:pt x="0" y="171861"/>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63743"/>
              <a:ext cx="0" cy="171861"/>
            </a:xfrm>
            <a:custGeom>
              <a:avLst/>
              <a:pathLst>
                <a:path w="0" h="171861">
                  <a:moveTo>
                    <a:pt x="0" y="171861"/>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63743"/>
              <a:ext cx="0" cy="171861"/>
            </a:xfrm>
            <a:custGeom>
              <a:avLst/>
              <a:pathLst>
                <a:path w="0" h="171861">
                  <a:moveTo>
                    <a:pt x="0" y="171861"/>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63743"/>
              <a:ext cx="0" cy="171861"/>
            </a:xfrm>
            <a:custGeom>
              <a:avLst/>
              <a:pathLst>
                <a:path w="0" h="171861">
                  <a:moveTo>
                    <a:pt x="0" y="171861"/>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63743"/>
              <a:ext cx="0" cy="171861"/>
            </a:xfrm>
            <a:custGeom>
              <a:avLst/>
              <a:pathLst>
                <a:path w="0" h="171861">
                  <a:moveTo>
                    <a:pt x="0" y="171861"/>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63743"/>
              <a:ext cx="0" cy="171861"/>
            </a:xfrm>
            <a:custGeom>
              <a:avLst/>
              <a:pathLst>
                <a:path w="0" h="171861">
                  <a:moveTo>
                    <a:pt x="0" y="171861"/>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298664" y="368730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292.2</a:t>
              </a:r>
            </a:p>
          </p:txBody>
        </p:sp>
        <p:sp>
          <p:nvSpPr>
            <p:cNvPr id="111" name="tx111"/>
            <p:cNvSpPr/>
            <p:nvPr/>
          </p:nvSpPr>
          <p:spPr>
            <a:xfrm>
              <a:off x="1324790" y="313707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36.1</a:t>
              </a:r>
            </a:p>
          </p:txBody>
        </p:sp>
        <p:sp>
          <p:nvSpPr>
            <p:cNvPr id="112" name="tx112"/>
            <p:cNvSpPr/>
            <p:nvPr/>
          </p:nvSpPr>
          <p:spPr>
            <a:xfrm>
              <a:off x="2631380" y="364512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317.3</a:t>
              </a:r>
            </a:p>
          </p:txBody>
        </p:sp>
        <p:sp>
          <p:nvSpPr>
            <p:cNvPr id="113" name="tx113"/>
            <p:cNvSpPr/>
            <p:nvPr/>
          </p:nvSpPr>
          <p:spPr>
            <a:xfrm>
              <a:off x="2657505" y="307329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23.9</a:t>
              </a:r>
            </a:p>
          </p:txBody>
        </p:sp>
        <p:sp>
          <p:nvSpPr>
            <p:cNvPr id="114" name="tx114"/>
            <p:cNvSpPr/>
            <p:nvPr/>
          </p:nvSpPr>
          <p:spPr>
            <a:xfrm>
              <a:off x="3964096" y="361577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334.8</a:t>
              </a:r>
            </a:p>
          </p:txBody>
        </p:sp>
        <p:sp>
          <p:nvSpPr>
            <p:cNvPr id="115" name="tx115"/>
            <p:cNvSpPr/>
            <p:nvPr/>
          </p:nvSpPr>
          <p:spPr>
            <a:xfrm>
              <a:off x="3990221" y="298648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41.4</a:t>
              </a:r>
            </a:p>
          </p:txBody>
        </p:sp>
        <p:sp>
          <p:nvSpPr>
            <p:cNvPr id="116" name="tx116"/>
            <p:cNvSpPr/>
            <p:nvPr/>
          </p:nvSpPr>
          <p:spPr>
            <a:xfrm>
              <a:off x="5296811" y="359270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348.6</a:t>
              </a:r>
            </a:p>
          </p:txBody>
        </p:sp>
        <p:sp>
          <p:nvSpPr>
            <p:cNvPr id="117" name="tx117"/>
            <p:cNvSpPr/>
            <p:nvPr/>
          </p:nvSpPr>
          <p:spPr>
            <a:xfrm>
              <a:off x="5322937" y="295070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34.5</a:t>
              </a:r>
            </a:p>
          </p:txBody>
        </p:sp>
        <p:sp>
          <p:nvSpPr>
            <p:cNvPr id="118" name="tx118"/>
            <p:cNvSpPr/>
            <p:nvPr/>
          </p:nvSpPr>
          <p:spPr>
            <a:xfrm>
              <a:off x="6362984" y="361125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337.5</a:t>
              </a:r>
            </a:p>
          </p:txBody>
        </p:sp>
        <p:sp>
          <p:nvSpPr>
            <p:cNvPr id="119" name="tx119"/>
            <p:cNvSpPr/>
            <p:nvPr/>
          </p:nvSpPr>
          <p:spPr>
            <a:xfrm>
              <a:off x="6389109" y="298964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33.4</a:t>
              </a:r>
            </a:p>
          </p:txBody>
        </p:sp>
        <p:sp>
          <p:nvSpPr>
            <p:cNvPr id="120" name="tx120"/>
            <p:cNvSpPr/>
            <p:nvPr/>
          </p:nvSpPr>
          <p:spPr>
            <a:xfrm>
              <a:off x="6668704" y="3620537"/>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332</a:t>
              </a:r>
            </a:p>
          </p:txBody>
        </p:sp>
        <p:sp>
          <p:nvSpPr>
            <p:cNvPr id="121" name="tx121"/>
            <p:cNvSpPr/>
            <p:nvPr/>
          </p:nvSpPr>
          <p:spPr>
            <a:xfrm>
              <a:off x="6655652" y="30158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28.9</a:t>
              </a:r>
            </a:p>
          </p:txBody>
        </p:sp>
        <p:sp>
          <p:nvSpPr>
            <p:cNvPr id="122" name="tx122"/>
            <p:cNvSpPr/>
            <p:nvPr/>
          </p:nvSpPr>
          <p:spPr>
            <a:xfrm>
              <a:off x="6896070" y="360890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338.9</a:t>
              </a:r>
            </a:p>
          </p:txBody>
        </p:sp>
        <p:sp>
          <p:nvSpPr>
            <p:cNvPr id="123" name="tx123"/>
            <p:cNvSpPr/>
            <p:nvPr/>
          </p:nvSpPr>
          <p:spPr>
            <a:xfrm>
              <a:off x="6922195" y="29915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29.5</a:t>
              </a:r>
            </a:p>
          </p:txBody>
        </p:sp>
        <p:sp>
          <p:nvSpPr>
            <p:cNvPr id="124" name="tx124"/>
            <p:cNvSpPr/>
            <p:nvPr/>
          </p:nvSpPr>
          <p:spPr>
            <a:xfrm>
              <a:off x="7162613" y="363211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325.1</a:t>
              </a:r>
            </a:p>
          </p:txBody>
        </p:sp>
        <p:sp>
          <p:nvSpPr>
            <p:cNvPr id="125" name="tx125"/>
            <p:cNvSpPr/>
            <p:nvPr/>
          </p:nvSpPr>
          <p:spPr>
            <a:xfrm>
              <a:off x="7188738" y="303994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28.3</a:t>
              </a:r>
            </a:p>
          </p:txBody>
        </p:sp>
        <p:sp>
          <p:nvSpPr>
            <p:cNvPr id="126" name="tx126"/>
            <p:cNvSpPr/>
            <p:nvPr/>
          </p:nvSpPr>
          <p:spPr>
            <a:xfrm>
              <a:off x="7468333" y="3628899"/>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327</a:t>
              </a:r>
            </a:p>
          </p:txBody>
        </p:sp>
        <p:sp>
          <p:nvSpPr>
            <p:cNvPr id="127" name="tx127"/>
            <p:cNvSpPr/>
            <p:nvPr/>
          </p:nvSpPr>
          <p:spPr>
            <a:xfrm>
              <a:off x="7455282" y="303328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28.4</a:t>
              </a:r>
            </a:p>
          </p:txBody>
        </p:sp>
        <p:sp>
          <p:nvSpPr>
            <p:cNvPr id="128" name="tx128"/>
            <p:cNvSpPr/>
            <p:nvPr/>
          </p:nvSpPr>
          <p:spPr>
            <a:xfrm>
              <a:off x="7734876" y="3622112"/>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331</a:t>
              </a:r>
            </a:p>
          </p:txBody>
        </p:sp>
        <p:sp>
          <p:nvSpPr>
            <p:cNvPr id="129" name="tx129"/>
            <p:cNvSpPr/>
            <p:nvPr/>
          </p:nvSpPr>
          <p:spPr>
            <a:xfrm>
              <a:off x="7721825" y="30191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28.8</a:t>
              </a:r>
            </a:p>
          </p:txBody>
        </p:sp>
        <p:sp>
          <p:nvSpPr>
            <p:cNvPr id="130" name="tx130"/>
            <p:cNvSpPr/>
            <p:nvPr/>
          </p:nvSpPr>
          <p:spPr>
            <a:xfrm>
              <a:off x="7962242" y="362202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331.1</a:t>
              </a:r>
            </a:p>
          </p:txBody>
        </p:sp>
        <p:sp>
          <p:nvSpPr>
            <p:cNvPr id="131" name="tx131"/>
            <p:cNvSpPr/>
            <p:nvPr/>
          </p:nvSpPr>
          <p:spPr>
            <a:xfrm>
              <a:off x="7988368" y="30189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28.8</a:t>
              </a:r>
            </a:p>
          </p:txBody>
        </p:sp>
        <p:sp>
          <p:nvSpPr>
            <p:cNvPr id="132" name="tx132"/>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655386" y="348953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4" name="tx134"/>
            <p:cNvSpPr/>
            <p:nvPr/>
          </p:nvSpPr>
          <p:spPr>
            <a:xfrm>
              <a:off x="655386" y="281918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5" name="tx135"/>
            <p:cNvSpPr/>
            <p:nvPr/>
          </p:nvSpPr>
          <p:spPr>
            <a:xfrm>
              <a:off x="655386" y="21488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36" name="tx136"/>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6" name="rc156"/>
            <p:cNvSpPr/>
            <p:nvPr/>
          </p:nvSpPr>
          <p:spPr>
            <a:xfrm>
              <a:off x="4433341" y="5080163"/>
              <a:ext cx="201456" cy="201456"/>
            </a:xfrm>
            <a:prstGeom prst="rect">
              <a:avLst/>
            </a:prstGeom>
            <a:solidFill>
              <a:srgbClr val="1CABE2">
                <a:alpha val="100000"/>
              </a:srgbClr>
            </a:solidFill>
          </p:spPr>
          <p:txBody>
            <a:bodyPr/>
            <a:lstStyle/>
            <a:p/>
          </p:txBody>
        </p:sp>
        <p:sp>
          <p:nvSpPr>
            <p:cNvPr id="157" name="rc157"/>
            <p:cNvSpPr/>
            <p:nvPr/>
          </p:nvSpPr>
          <p:spPr>
            <a:xfrm>
              <a:off x="5638429" y="5080163"/>
              <a:ext cx="201456" cy="201456"/>
            </a:xfrm>
            <a:prstGeom prst="rect">
              <a:avLst/>
            </a:prstGeom>
            <a:solidFill>
              <a:srgbClr val="80BD41">
                <a:alpha val="100000"/>
              </a:srgbClr>
            </a:solidFill>
          </p:spPr>
          <p:txBody>
            <a:bodyPr/>
            <a:lstStyle/>
            <a:p/>
          </p:txBody>
        </p:sp>
        <p:sp>
          <p:nvSpPr>
            <p:cNvPr id="158" name="tx158"/>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9" name="tx159"/>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1" name="tx161"/>
            <p:cNvSpPr/>
            <p:nvPr/>
          </p:nvSpPr>
          <p:spPr>
            <a:xfrm>
              <a:off x="951100" y="1592892"/>
              <a:ext cx="1482075"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Canada, 2000-2025</a:t>
              </a:r>
            </a:p>
          </p:txBody>
        </p:sp>
        <p:sp>
          <p:nvSpPr>
            <p:cNvPr id="162" name="pl162"/>
            <p:cNvSpPr/>
            <p:nvPr/>
          </p:nvSpPr>
          <p:spPr>
            <a:xfrm>
              <a:off x="218254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395509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572764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50018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306882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484136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661391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838646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296273" y="5840557"/>
              <a:ext cx="5982876" cy="124062"/>
            </a:xfrm>
            <a:prstGeom prst="rect">
              <a:avLst/>
            </a:prstGeom>
            <a:solidFill>
              <a:srgbClr val="80BD41">
                <a:alpha val="100000"/>
              </a:srgbClr>
            </a:solidFill>
          </p:spPr>
          <p:txBody>
            <a:bodyPr/>
            <a:lstStyle/>
            <a:p/>
          </p:txBody>
        </p:sp>
        <p:sp>
          <p:nvSpPr>
            <p:cNvPr id="175" name="rc175"/>
            <p:cNvSpPr/>
            <p:nvPr/>
          </p:nvSpPr>
          <p:spPr>
            <a:xfrm>
              <a:off x="7279150" y="5840557"/>
              <a:ext cx="591676" cy="124062"/>
            </a:xfrm>
            <a:prstGeom prst="rect">
              <a:avLst/>
            </a:prstGeom>
            <a:solidFill>
              <a:srgbClr val="1CABE2">
                <a:alpha val="100000"/>
              </a:srgbClr>
            </a:solidFill>
          </p:spPr>
          <p:txBody>
            <a:bodyPr/>
            <a:lstStyle/>
            <a:p/>
          </p:txBody>
        </p:sp>
        <p:sp>
          <p:nvSpPr>
            <p:cNvPr id="176" name="rc176"/>
            <p:cNvSpPr/>
            <p:nvPr/>
          </p:nvSpPr>
          <p:spPr>
            <a:xfrm>
              <a:off x="1296273" y="5685479"/>
              <a:ext cx="5868015" cy="124062"/>
            </a:xfrm>
            <a:prstGeom prst="rect">
              <a:avLst/>
            </a:prstGeom>
            <a:solidFill>
              <a:srgbClr val="80BD41">
                <a:alpha val="100000"/>
              </a:srgbClr>
            </a:solidFill>
          </p:spPr>
          <p:txBody>
            <a:bodyPr/>
            <a:lstStyle/>
            <a:p/>
          </p:txBody>
        </p:sp>
        <p:sp>
          <p:nvSpPr>
            <p:cNvPr id="177" name="rc177"/>
            <p:cNvSpPr/>
            <p:nvPr/>
          </p:nvSpPr>
          <p:spPr>
            <a:xfrm>
              <a:off x="7164289" y="5685479"/>
              <a:ext cx="510316" cy="124062"/>
            </a:xfrm>
            <a:prstGeom prst="rect">
              <a:avLst/>
            </a:prstGeom>
            <a:solidFill>
              <a:srgbClr val="1CABE2">
                <a:alpha val="100000"/>
              </a:srgbClr>
            </a:solidFill>
          </p:spPr>
          <p:txBody>
            <a:bodyPr/>
            <a:lstStyle/>
            <a:p/>
          </p:txBody>
        </p:sp>
        <p:sp>
          <p:nvSpPr>
            <p:cNvPr id="178" name="rc178"/>
            <p:cNvSpPr/>
            <p:nvPr/>
          </p:nvSpPr>
          <p:spPr>
            <a:xfrm>
              <a:off x="1296273" y="5530401"/>
              <a:ext cx="5868902" cy="124062"/>
            </a:xfrm>
            <a:prstGeom prst="rect">
              <a:avLst/>
            </a:prstGeom>
            <a:solidFill>
              <a:srgbClr val="80BD41">
                <a:alpha val="100000"/>
              </a:srgbClr>
            </a:solidFill>
          </p:spPr>
          <p:txBody>
            <a:bodyPr/>
            <a:lstStyle/>
            <a:p/>
          </p:txBody>
        </p:sp>
        <p:sp>
          <p:nvSpPr>
            <p:cNvPr id="179" name="rc179"/>
            <p:cNvSpPr/>
            <p:nvPr/>
          </p:nvSpPr>
          <p:spPr>
            <a:xfrm>
              <a:off x="7165176" y="5530401"/>
              <a:ext cx="510316" cy="124062"/>
            </a:xfrm>
            <a:prstGeom prst="rect">
              <a:avLst/>
            </a:prstGeom>
            <a:solidFill>
              <a:srgbClr val="1CABE2">
                <a:alpha val="100000"/>
              </a:srgbClr>
            </a:solidFill>
          </p:spPr>
          <p:txBody>
            <a:bodyPr/>
            <a:lstStyle/>
            <a:p/>
          </p:txBody>
        </p:sp>
        <p:sp>
          <p:nvSpPr>
            <p:cNvPr id="180" name="tx180"/>
            <p:cNvSpPr/>
            <p:nvPr/>
          </p:nvSpPr>
          <p:spPr>
            <a:xfrm>
              <a:off x="8055059" y="58593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370.9</a:t>
              </a:r>
            </a:p>
          </p:txBody>
        </p:sp>
        <p:sp>
          <p:nvSpPr>
            <p:cNvPr id="181" name="tx181"/>
            <p:cNvSpPr/>
            <p:nvPr/>
          </p:nvSpPr>
          <p:spPr>
            <a:xfrm>
              <a:off x="7848841" y="5704318"/>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359.8</a:t>
              </a:r>
            </a:p>
          </p:txBody>
        </p:sp>
        <p:sp>
          <p:nvSpPr>
            <p:cNvPr id="182" name="tx182"/>
            <p:cNvSpPr/>
            <p:nvPr/>
          </p:nvSpPr>
          <p:spPr>
            <a:xfrm>
              <a:off x="7849771" y="554924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359.9</a:t>
              </a:r>
            </a:p>
          </p:txBody>
        </p:sp>
        <p:sp>
          <p:nvSpPr>
            <p:cNvPr id="183" name="tx183"/>
            <p:cNvSpPr/>
            <p:nvPr/>
          </p:nvSpPr>
          <p:spPr>
            <a:xfrm>
              <a:off x="4152073" y="58620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337.5</a:t>
              </a:r>
            </a:p>
          </p:txBody>
        </p:sp>
        <p:sp>
          <p:nvSpPr>
            <p:cNvPr id="184" name="tx184"/>
            <p:cNvSpPr/>
            <p:nvPr/>
          </p:nvSpPr>
          <p:spPr>
            <a:xfrm>
              <a:off x="7469495" y="58620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33.4</a:t>
              </a:r>
            </a:p>
          </p:txBody>
        </p:sp>
        <p:sp>
          <p:nvSpPr>
            <p:cNvPr id="185" name="tx185"/>
            <p:cNvSpPr/>
            <p:nvPr/>
          </p:nvSpPr>
          <p:spPr>
            <a:xfrm>
              <a:off x="4139847" y="5707018"/>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331</a:t>
              </a:r>
            </a:p>
          </p:txBody>
        </p:sp>
        <p:sp>
          <p:nvSpPr>
            <p:cNvPr id="186" name="tx186"/>
            <p:cNvSpPr/>
            <p:nvPr/>
          </p:nvSpPr>
          <p:spPr>
            <a:xfrm>
              <a:off x="7313954"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28.8</a:t>
              </a:r>
            </a:p>
          </p:txBody>
        </p:sp>
        <p:sp>
          <p:nvSpPr>
            <p:cNvPr id="187" name="tx187"/>
            <p:cNvSpPr/>
            <p:nvPr/>
          </p:nvSpPr>
          <p:spPr>
            <a:xfrm>
              <a:off x="4095086" y="555194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331.1</a:t>
              </a:r>
            </a:p>
          </p:txBody>
        </p:sp>
        <p:sp>
          <p:nvSpPr>
            <p:cNvPr id="188" name="tx188"/>
            <p:cNvSpPr/>
            <p:nvPr/>
          </p:nvSpPr>
          <p:spPr>
            <a:xfrm>
              <a:off x="7314840"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28.8</a:t>
              </a:r>
            </a:p>
          </p:txBody>
        </p:sp>
        <p:sp>
          <p:nvSpPr>
            <p:cNvPr id="189" name="tx189"/>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0" name="tx190"/>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1" name="tx191"/>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2" name="tx192"/>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3" name="tx193"/>
            <p:cNvSpPr/>
            <p:nvPr/>
          </p:nvSpPr>
          <p:spPr>
            <a:xfrm>
              <a:off x="2952278"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4" name="tx194"/>
            <p:cNvSpPr/>
            <p:nvPr/>
          </p:nvSpPr>
          <p:spPr>
            <a:xfrm>
              <a:off x="4724825"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5" name="tx195"/>
            <p:cNvSpPr/>
            <p:nvPr/>
          </p:nvSpPr>
          <p:spPr>
            <a:xfrm>
              <a:off x="6497372" y="605608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96" name="tx196"/>
            <p:cNvSpPr/>
            <p:nvPr/>
          </p:nvSpPr>
          <p:spPr>
            <a:xfrm>
              <a:off x="8269918"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7" name="tx197"/>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8" name="tx198"/>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9" name="tx199"/>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(92%) was relatively constant within 1% compared to 2019 (91%).
The number of children vaccinated with DTP3 decreased 2% compared to in 2019.
The number of surviving infants decreased approximately 3%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2" name=""/>
          <p:cNvGrpSpPr/>
          <p:nvPr/>
        </p:nvGrpSpPr>
        <p:grpSpPr>
          <a:xfrm>
            <a:off x="292608" y="1005840"/>
            <a:ext cx="8595360" cy="28575"/>
            <a:chOff x="292608" y="1005840"/>
            <a:chExt cx="8595360" cy="28575"/>
          </a:xfrm>
        </p:grpSpPr>
        <p:sp>
          <p:nvSpPr>
            <p:cNvPr id="20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80680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99640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186006"/>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421200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340160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259120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14307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6075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907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2074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4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50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6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2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8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4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8074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11054" y="3999182"/>
              <a:ext cx="239399" cy="212827"/>
            </a:xfrm>
            <a:prstGeom prst="rect">
              <a:avLst/>
            </a:prstGeom>
            <a:solidFill>
              <a:srgbClr val="E2231A">
                <a:alpha val="90196"/>
              </a:srgbClr>
            </a:solidFill>
          </p:spPr>
          <p:txBody>
            <a:bodyPr/>
            <a:lstStyle/>
            <a:p/>
          </p:txBody>
        </p:sp>
        <p:sp>
          <p:nvSpPr>
            <p:cNvPr id="23" name="rc23"/>
            <p:cNvSpPr/>
            <p:nvPr/>
          </p:nvSpPr>
          <p:spPr>
            <a:xfrm>
              <a:off x="1577053" y="3942956"/>
              <a:ext cx="239399" cy="269053"/>
            </a:xfrm>
            <a:prstGeom prst="rect">
              <a:avLst/>
            </a:prstGeom>
            <a:solidFill>
              <a:srgbClr val="E2231A">
                <a:alpha val="90196"/>
              </a:srgbClr>
            </a:solidFill>
          </p:spPr>
          <p:txBody>
            <a:bodyPr/>
            <a:lstStyle/>
            <a:p/>
          </p:txBody>
        </p:sp>
        <p:sp>
          <p:nvSpPr>
            <p:cNvPr id="24" name="rc24"/>
            <p:cNvSpPr/>
            <p:nvPr/>
          </p:nvSpPr>
          <p:spPr>
            <a:xfrm>
              <a:off x="1843053" y="3945954"/>
              <a:ext cx="239399" cy="266054"/>
            </a:xfrm>
            <a:prstGeom prst="rect">
              <a:avLst/>
            </a:prstGeom>
            <a:solidFill>
              <a:srgbClr val="E2231A">
                <a:alpha val="90196"/>
              </a:srgbClr>
            </a:solidFill>
          </p:spPr>
          <p:txBody>
            <a:bodyPr/>
            <a:lstStyle/>
            <a:p/>
          </p:txBody>
        </p:sp>
        <p:sp>
          <p:nvSpPr>
            <p:cNvPr id="25" name="rc25"/>
            <p:cNvSpPr/>
            <p:nvPr/>
          </p:nvSpPr>
          <p:spPr>
            <a:xfrm>
              <a:off x="2109053" y="3941919"/>
              <a:ext cx="239399" cy="270090"/>
            </a:xfrm>
            <a:prstGeom prst="rect">
              <a:avLst/>
            </a:prstGeom>
            <a:solidFill>
              <a:srgbClr val="E2231A">
                <a:alpha val="90196"/>
              </a:srgbClr>
            </a:solidFill>
          </p:spPr>
          <p:txBody>
            <a:bodyPr/>
            <a:lstStyle/>
            <a:p/>
          </p:txBody>
        </p:sp>
        <p:sp>
          <p:nvSpPr>
            <p:cNvPr id="26" name="rc26"/>
            <p:cNvSpPr/>
            <p:nvPr/>
          </p:nvSpPr>
          <p:spPr>
            <a:xfrm>
              <a:off x="2375052" y="3885596"/>
              <a:ext cx="239399" cy="326413"/>
            </a:xfrm>
            <a:prstGeom prst="rect">
              <a:avLst/>
            </a:prstGeom>
            <a:solidFill>
              <a:srgbClr val="E2231A">
                <a:alpha val="90196"/>
              </a:srgbClr>
            </a:solidFill>
          </p:spPr>
          <p:txBody>
            <a:bodyPr/>
            <a:lstStyle/>
            <a:p/>
          </p:txBody>
        </p:sp>
        <p:sp>
          <p:nvSpPr>
            <p:cNvPr id="27" name="rc27"/>
            <p:cNvSpPr/>
            <p:nvPr/>
          </p:nvSpPr>
          <p:spPr>
            <a:xfrm>
              <a:off x="2641052" y="3880182"/>
              <a:ext cx="239399" cy="331826"/>
            </a:xfrm>
            <a:prstGeom prst="rect">
              <a:avLst/>
            </a:prstGeom>
            <a:solidFill>
              <a:srgbClr val="E2231A">
                <a:alpha val="90196"/>
              </a:srgbClr>
            </a:solidFill>
          </p:spPr>
          <p:txBody>
            <a:bodyPr/>
            <a:lstStyle/>
            <a:p/>
          </p:txBody>
        </p:sp>
        <p:sp>
          <p:nvSpPr>
            <p:cNvPr id="28" name="rc28"/>
            <p:cNvSpPr/>
            <p:nvPr/>
          </p:nvSpPr>
          <p:spPr>
            <a:xfrm>
              <a:off x="2907052" y="3811412"/>
              <a:ext cx="239399" cy="400597"/>
            </a:xfrm>
            <a:prstGeom prst="rect">
              <a:avLst/>
            </a:prstGeom>
            <a:solidFill>
              <a:srgbClr val="E2231A">
                <a:alpha val="90196"/>
              </a:srgbClr>
            </a:solidFill>
          </p:spPr>
          <p:txBody>
            <a:bodyPr/>
            <a:lstStyle/>
            <a:p/>
          </p:txBody>
        </p:sp>
        <p:sp>
          <p:nvSpPr>
            <p:cNvPr id="29" name="rc29"/>
            <p:cNvSpPr/>
            <p:nvPr/>
          </p:nvSpPr>
          <p:spPr>
            <a:xfrm>
              <a:off x="3173051" y="3856454"/>
              <a:ext cx="239399" cy="355555"/>
            </a:xfrm>
            <a:prstGeom prst="rect">
              <a:avLst/>
            </a:prstGeom>
            <a:solidFill>
              <a:srgbClr val="E2231A">
                <a:alpha val="90196"/>
              </a:srgbClr>
            </a:solidFill>
          </p:spPr>
          <p:txBody>
            <a:bodyPr/>
            <a:lstStyle/>
            <a:p/>
          </p:txBody>
        </p:sp>
        <p:sp>
          <p:nvSpPr>
            <p:cNvPr id="30" name="rc30"/>
            <p:cNvSpPr/>
            <p:nvPr/>
          </p:nvSpPr>
          <p:spPr>
            <a:xfrm>
              <a:off x="3439051" y="3785835"/>
              <a:ext cx="239399" cy="426173"/>
            </a:xfrm>
            <a:prstGeom prst="rect">
              <a:avLst/>
            </a:prstGeom>
            <a:solidFill>
              <a:srgbClr val="E2231A">
                <a:alpha val="90196"/>
              </a:srgbClr>
            </a:solidFill>
          </p:spPr>
          <p:txBody>
            <a:bodyPr/>
            <a:lstStyle/>
            <a:p/>
          </p:txBody>
        </p:sp>
        <p:sp>
          <p:nvSpPr>
            <p:cNvPr id="31" name="rc31"/>
            <p:cNvSpPr/>
            <p:nvPr/>
          </p:nvSpPr>
          <p:spPr>
            <a:xfrm>
              <a:off x="3705050" y="3659688"/>
              <a:ext cx="239399" cy="552321"/>
            </a:xfrm>
            <a:prstGeom prst="rect">
              <a:avLst/>
            </a:prstGeom>
            <a:solidFill>
              <a:srgbClr val="E2231A">
                <a:alpha val="90196"/>
              </a:srgbClr>
            </a:solidFill>
          </p:spPr>
          <p:txBody>
            <a:bodyPr/>
            <a:lstStyle/>
            <a:p/>
          </p:txBody>
        </p:sp>
        <p:sp>
          <p:nvSpPr>
            <p:cNvPr id="32" name="rc32"/>
            <p:cNvSpPr/>
            <p:nvPr/>
          </p:nvSpPr>
          <p:spPr>
            <a:xfrm>
              <a:off x="3971050" y="3602231"/>
              <a:ext cx="239399" cy="609778"/>
            </a:xfrm>
            <a:prstGeom prst="rect">
              <a:avLst/>
            </a:prstGeom>
            <a:solidFill>
              <a:srgbClr val="E2231A">
                <a:alpha val="90196"/>
              </a:srgbClr>
            </a:solidFill>
          </p:spPr>
          <p:txBody>
            <a:bodyPr/>
            <a:lstStyle/>
            <a:p/>
          </p:txBody>
        </p:sp>
        <p:sp>
          <p:nvSpPr>
            <p:cNvPr id="33" name="rc33"/>
            <p:cNvSpPr/>
            <p:nvPr/>
          </p:nvSpPr>
          <p:spPr>
            <a:xfrm>
              <a:off x="4237050" y="3478012"/>
              <a:ext cx="239399" cy="733996"/>
            </a:xfrm>
            <a:prstGeom prst="rect">
              <a:avLst/>
            </a:prstGeom>
            <a:solidFill>
              <a:srgbClr val="E2231A">
                <a:alpha val="90196"/>
              </a:srgbClr>
            </a:solidFill>
          </p:spPr>
          <p:txBody>
            <a:bodyPr/>
            <a:lstStyle/>
            <a:p/>
          </p:txBody>
        </p:sp>
        <p:sp>
          <p:nvSpPr>
            <p:cNvPr id="34" name="rc34"/>
            <p:cNvSpPr/>
            <p:nvPr/>
          </p:nvSpPr>
          <p:spPr>
            <a:xfrm>
              <a:off x="4503049" y="3531953"/>
              <a:ext cx="239399" cy="680056"/>
            </a:xfrm>
            <a:prstGeom prst="rect">
              <a:avLst/>
            </a:prstGeom>
            <a:solidFill>
              <a:srgbClr val="E2231A">
                <a:alpha val="90196"/>
              </a:srgbClr>
            </a:solidFill>
          </p:spPr>
          <p:txBody>
            <a:bodyPr/>
            <a:lstStyle/>
            <a:p/>
          </p:txBody>
        </p:sp>
        <p:sp>
          <p:nvSpPr>
            <p:cNvPr id="35" name="rc35"/>
            <p:cNvSpPr/>
            <p:nvPr/>
          </p:nvSpPr>
          <p:spPr>
            <a:xfrm>
              <a:off x="4769049" y="3594370"/>
              <a:ext cx="239399" cy="617639"/>
            </a:xfrm>
            <a:prstGeom prst="rect">
              <a:avLst/>
            </a:prstGeom>
            <a:solidFill>
              <a:srgbClr val="E2231A">
                <a:alpha val="90196"/>
              </a:srgbClr>
            </a:solidFill>
          </p:spPr>
          <p:txBody>
            <a:bodyPr/>
            <a:lstStyle/>
            <a:p/>
          </p:txBody>
        </p:sp>
        <p:sp>
          <p:nvSpPr>
            <p:cNvPr id="36" name="rc36"/>
            <p:cNvSpPr/>
            <p:nvPr/>
          </p:nvSpPr>
          <p:spPr>
            <a:xfrm>
              <a:off x="5035049" y="3588713"/>
              <a:ext cx="239399" cy="623295"/>
            </a:xfrm>
            <a:prstGeom prst="rect">
              <a:avLst/>
            </a:prstGeom>
            <a:solidFill>
              <a:srgbClr val="E2231A">
                <a:alpha val="90196"/>
              </a:srgbClr>
            </a:solidFill>
          </p:spPr>
          <p:txBody>
            <a:bodyPr/>
            <a:lstStyle/>
            <a:p/>
          </p:txBody>
        </p:sp>
        <p:sp>
          <p:nvSpPr>
            <p:cNvPr id="37" name="rc37"/>
            <p:cNvSpPr/>
            <p:nvPr/>
          </p:nvSpPr>
          <p:spPr>
            <a:xfrm>
              <a:off x="5301048" y="3529035"/>
              <a:ext cx="239399" cy="682973"/>
            </a:xfrm>
            <a:prstGeom prst="rect">
              <a:avLst/>
            </a:prstGeom>
            <a:solidFill>
              <a:srgbClr val="E2231A">
                <a:alpha val="90196"/>
              </a:srgbClr>
            </a:solidFill>
          </p:spPr>
          <p:txBody>
            <a:bodyPr/>
            <a:lstStyle/>
            <a:p/>
          </p:txBody>
        </p:sp>
        <p:sp>
          <p:nvSpPr>
            <p:cNvPr id="38" name="rc38"/>
            <p:cNvSpPr/>
            <p:nvPr/>
          </p:nvSpPr>
          <p:spPr>
            <a:xfrm>
              <a:off x="5567048" y="3530802"/>
              <a:ext cx="239399" cy="681207"/>
            </a:xfrm>
            <a:prstGeom prst="rect">
              <a:avLst/>
            </a:prstGeom>
            <a:solidFill>
              <a:srgbClr val="E2231A">
                <a:alpha val="90196"/>
              </a:srgbClr>
            </a:solidFill>
          </p:spPr>
          <p:txBody>
            <a:bodyPr/>
            <a:lstStyle/>
            <a:p/>
          </p:txBody>
        </p:sp>
        <p:sp>
          <p:nvSpPr>
            <p:cNvPr id="39" name="rc39"/>
            <p:cNvSpPr/>
            <p:nvPr/>
          </p:nvSpPr>
          <p:spPr>
            <a:xfrm>
              <a:off x="5833047" y="3601923"/>
              <a:ext cx="239399" cy="610086"/>
            </a:xfrm>
            <a:prstGeom prst="rect">
              <a:avLst/>
            </a:prstGeom>
            <a:solidFill>
              <a:srgbClr val="E2231A">
                <a:alpha val="90196"/>
              </a:srgbClr>
            </a:solidFill>
          </p:spPr>
          <p:txBody>
            <a:bodyPr/>
            <a:lstStyle/>
            <a:p/>
          </p:txBody>
        </p:sp>
        <p:sp>
          <p:nvSpPr>
            <p:cNvPr id="40" name="rc40"/>
            <p:cNvSpPr/>
            <p:nvPr/>
          </p:nvSpPr>
          <p:spPr>
            <a:xfrm>
              <a:off x="6099047" y="3607887"/>
              <a:ext cx="239399" cy="604121"/>
            </a:xfrm>
            <a:prstGeom prst="rect">
              <a:avLst/>
            </a:prstGeom>
            <a:solidFill>
              <a:srgbClr val="E2231A">
                <a:alpha val="90196"/>
              </a:srgbClr>
            </a:solidFill>
          </p:spPr>
          <p:txBody>
            <a:bodyPr/>
            <a:lstStyle/>
            <a:p/>
          </p:txBody>
        </p:sp>
        <p:sp>
          <p:nvSpPr>
            <p:cNvPr id="41" name="rc41"/>
            <p:cNvSpPr/>
            <p:nvPr/>
          </p:nvSpPr>
          <p:spPr>
            <a:xfrm>
              <a:off x="6365047" y="3610821"/>
              <a:ext cx="239399" cy="601188"/>
            </a:xfrm>
            <a:prstGeom prst="rect">
              <a:avLst/>
            </a:prstGeom>
            <a:solidFill>
              <a:srgbClr val="E2231A">
                <a:alpha val="90196"/>
              </a:srgbClr>
            </a:solidFill>
          </p:spPr>
          <p:txBody>
            <a:bodyPr/>
            <a:lstStyle/>
            <a:p/>
          </p:txBody>
        </p:sp>
        <p:sp>
          <p:nvSpPr>
            <p:cNvPr id="42" name="rc42"/>
            <p:cNvSpPr/>
            <p:nvPr/>
          </p:nvSpPr>
          <p:spPr>
            <a:xfrm>
              <a:off x="6631046" y="3627126"/>
              <a:ext cx="239399" cy="584882"/>
            </a:xfrm>
            <a:prstGeom prst="rect">
              <a:avLst/>
            </a:prstGeom>
            <a:solidFill>
              <a:srgbClr val="E2231A">
                <a:alpha val="90196"/>
              </a:srgbClr>
            </a:solidFill>
          </p:spPr>
          <p:txBody>
            <a:bodyPr/>
            <a:lstStyle/>
            <a:p/>
          </p:txBody>
        </p:sp>
        <p:sp>
          <p:nvSpPr>
            <p:cNvPr id="43" name="rc43"/>
            <p:cNvSpPr/>
            <p:nvPr/>
          </p:nvSpPr>
          <p:spPr>
            <a:xfrm>
              <a:off x="6897046" y="3614905"/>
              <a:ext cx="239399" cy="597103"/>
            </a:xfrm>
            <a:prstGeom prst="rect">
              <a:avLst/>
            </a:prstGeom>
            <a:solidFill>
              <a:srgbClr val="E2231A">
                <a:alpha val="90196"/>
              </a:srgbClr>
            </a:solidFill>
          </p:spPr>
          <p:txBody>
            <a:bodyPr/>
            <a:lstStyle/>
            <a:p/>
          </p:txBody>
        </p:sp>
        <p:sp>
          <p:nvSpPr>
            <p:cNvPr id="44" name="rc44"/>
            <p:cNvSpPr/>
            <p:nvPr/>
          </p:nvSpPr>
          <p:spPr>
            <a:xfrm>
              <a:off x="7163045" y="3753841"/>
              <a:ext cx="239399" cy="458168"/>
            </a:xfrm>
            <a:prstGeom prst="rect">
              <a:avLst/>
            </a:prstGeom>
            <a:solidFill>
              <a:srgbClr val="E2231A">
                <a:alpha val="90196"/>
              </a:srgbClr>
            </a:solidFill>
          </p:spPr>
          <p:txBody>
            <a:bodyPr/>
            <a:lstStyle/>
            <a:p/>
          </p:txBody>
        </p:sp>
        <p:sp>
          <p:nvSpPr>
            <p:cNvPr id="45" name="rc45"/>
            <p:cNvSpPr/>
            <p:nvPr/>
          </p:nvSpPr>
          <p:spPr>
            <a:xfrm>
              <a:off x="7429045" y="3751134"/>
              <a:ext cx="239399" cy="460875"/>
            </a:xfrm>
            <a:prstGeom prst="rect">
              <a:avLst/>
            </a:prstGeom>
            <a:solidFill>
              <a:srgbClr val="E2231A">
                <a:alpha val="90196"/>
              </a:srgbClr>
            </a:solidFill>
          </p:spPr>
          <p:txBody>
            <a:bodyPr/>
            <a:lstStyle/>
            <a:p/>
          </p:txBody>
        </p:sp>
        <p:sp>
          <p:nvSpPr>
            <p:cNvPr id="46" name="rc46"/>
            <p:cNvSpPr/>
            <p:nvPr/>
          </p:nvSpPr>
          <p:spPr>
            <a:xfrm>
              <a:off x="7695045" y="3745429"/>
              <a:ext cx="239399" cy="466580"/>
            </a:xfrm>
            <a:prstGeom prst="rect">
              <a:avLst/>
            </a:prstGeom>
            <a:solidFill>
              <a:srgbClr val="E2231A">
                <a:alpha val="90196"/>
              </a:srgbClr>
            </a:solidFill>
          </p:spPr>
          <p:txBody>
            <a:bodyPr/>
            <a:lstStyle/>
            <a:p/>
          </p:txBody>
        </p:sp>
        <p:sp>
          <p:nvSpPr>
            <p:cNvPr id="47" name="rc47"/>
            <p:cNvSpPr/>
            <p:nvPr/>
          </p:nvSpPr>
          <p:spPr>
            <a:xfrm>
              <a:off x="7961044" y="3745348"/>
              <a:ext cx="239399" cy="466661"/>
            </a:xfrm>
            <a:prstGeom prst="rect">
              <a:avLst/>
            </a:prstGeom>
            <a:solidFill>
              <a:srgbClr val="E2231A">
                <a:alpha val="90196"/>
              </a:srgbClr>
            </a:solidFill>
          </p:spPr>
          <p:txBody>
            <a:bodyPr/>
            <a:lstStyle/>
            <a:p/>
          </p:txBody>
        </p:sp>
        <p:sp>
          <p:nvSpPr>
            <p:cNvPr id="48" name="rc48"/>
            <p:cNvSpPr/>
            <p:nvPr/>
          </p:nvSpPr>
          <p:spPr>
            <a:xfrm>
              <a:off x="4503049" y="3148098"/>
              <a:ext cx="239399" cy="383854"/>
            </a:xfrm>
            <a:prstGeom prst="rect">
              <a:avLst/>
            </a:prstGeom>
            <a:solidFill>
              <a:srgbClr val="B3B3B3">
                <a:alpha val="90196"/>
              </a:srgbClr>
            </a:solidFill>
          </p:spPr>
          <p:txBody>
            <a:bodyPr/>
            <a:lstStyle/>
            <a:p/>
          </p:txBody>
        </p:sp>
        <p:sp>
          <p:nvSpPr>
            <p:cNvPr id="49" name="rc49"/>
            <p:cNvSpPr/>
            <p:nvPr/>
          </p:nvSpPr>
          <p:spPr>
            <a:xfrm>
              <a:off x="4769049" y="3336030"/>
              <a:ext cx="239399" cy="258339"/>
            </a:xfrm>
            <a:prstGeom prst="rect">
              <a:avLst/>
            </a:prstGeom>
            <a:solidFill>
              <a:srgbClr val="B3B3B3">
                <a:alpha val="90196"/>
              </a:srgbClr>
            </a:solidFill>
          </p:spPr>
          <p:txBody>
            <a:bodyPr/>
            <a:lstStyle/>
            <a:p/>
          </p:txBody>
        </p:sp>
        <p:sp>
          <p:nvSpPr>
            <p:cNvPr id="50" name="rc50"/>
            <p:cNvSpPr/>
            <p:nvPr/>
          </p:nvSpPr>
          <p:spPr>
            <a:xfrm>
              <a:off x="5035049" y="3333696"/>
              <a:ext cx="239399" cy="255017"/>
            </a:xfrm>
            <a:prstGeom prst="rect">
              <a:avLst/>
            </a:prstGeom>
            <a:solidFill>
              <a:srgbClr val="B3B3B3">
                <a:alpha val="90196"/>
              </a:srgbClr>
            </a:solidFill>
          </p:spPr>
          <p:txBody>
            <a:bodyPr/>
            <a:lstStyle/>
            <a:p/>
          </p:txBody>
        </p:sp>
        <p:sp>
          <p:nvSpPr>
            <p:cNvPr id="51" name="rc51"/>
            <p:cNvSpPr/>
            <p:nvPr/>
          </p:nvSpPr>
          <p:spPr>
            <a:xfrm>
              <a:off x="5301048" y="3329644"/>
              <a:ext cx="239399" cy="199391"/>
            </a:xfrm>
            <a:prstGeom prst="rect">
              <a:avLst/>
            </a:prstGeom>
            <a:solidFill>
              <a:srgbClr val="B3B3B3">
                <a:alpha val="90196"/>
              </a:srgbClr>
            </a:solidFill>
          </p:spPr>
          <p:txBody>
            <a:bodyPr/>
            <a:lstStyle/>
            <a:p/>
          </p:txBody>
        </p:sp>
        <p:sp>
          <p:nvSpPr>
            <p:cNvPr id="52" name="rc52"/>
            <p:cNvSpPr/>
            <p:nvPr/>
          </p:nvSpPr>
          <p:spPr>
            <a:xfrm>
              <a:off x="5567048" y="3326013"/>
              <a:ext cx="239399" cy="204788"/>
            </a:xfrm>
            <a:prstGeom prst="rect">
              <a:avLst/>
            </a:prstGeom>
            <a:solidFill>
              <a:srgbClr val="B3B3B3">
                <a:alpha val="90196"/>
              </a:srgbClr>
            </a:solidFill>
          </p:spPr>
          <p:txBody>
            <a:bodyPr/>
            <a:lstStyle/>
            <a:p/>
          </p:txBody>
        </p:sp>
        <p:sp>
          <p:nvSpPr>
            <p:cNvPr id="53" name="rc53"/>
            <p:cNvSpPr/>
            <p:nvPr/>
          </p:nvSpPr>
          <p:spPr>
            <a:xfrm>
              <a:off x="5833047" y="3386534"/>
              <a:ext cx="239399" cy="215388"/>
            </a:xfrm>
            <a:prstGeom prst="rect">
              <a:avLst/>
            </a:prstGeom>
            <a:solidFill>
              <a:srgbClr val="B3B3B3">
                <a:alpha val="90196"/>
              </a:srgbClr>
            </a:solidFill>
          </p:spPr>
          <p:txBody>
            <a:bodyPr/>
            <a:lstStyle/>
            <a:p/>
          </p:txBody>
        </p:sp>
        <p:sp>
          <p:nvSpPr>
            <p:cNvPr id="54" name="rc54"/>
            <p:cNvSpPr/>
            <p:nvPr/>
          </p:nvSpPr>
          <p:spPr>
            <a:xfrm>
              <a:off x="6099047" y="3386875"/>
              <a:ext cx="239399" cy="221012"/>
            </a:xfrm>
            <a:prstGeom prst="rect">
              <a:avLst/>
            </a:prstGeom>
            <a:solidFill>
              <a:srgbClr val="B3B3B3">
                <a:alpha val="90196"/>
              </a:srgbClr>
            </a:solidFill>
          </p:spPr>
          <p:txBody>
            <a:bodyPr/>
            <a:lstStyle/>
            <a:p/>
          </p:txBody>
        </p:sp>
        <p:sp>
          <p:nvSpPr>
            <p:cNvPr id="55" name="rc55"/>
            <p:cNvSpPr/>
            <p:nvPr/>
          </p:nvSpPr>
          <p:spPr>
            <a:xfrm>
              <a:off x="6365047" y="3391996"/>
              <a:ext cx="239399" cy="218824"/>
            </a:xfrm>
            <a:prstGeom prst="rect">
              <a:avLst/>
            </a:prstGeom>
            <a:solidFill>
              <a:srgbClr val="B3B3B3">
                <a:alpha val="90196"/>
              </a:srgbClr>
            </a:solidFill>
          </p:spPr>
          <p:txBody>
            <a:bodyPr/>
            <a:lstStyle/>
            <a:p/>
          </p:txBody>
        </p:sp>
        <p:sp>
          <p:nvSpPr>
            <p:cNvPr id="56" name="rc56"/>
            <p:cNvSpPr/>
            <p:nvPr/>
          </p:nvSpPr>
          <p:spPr>
            <a:xfrm>
              <a:off x="6631046" y="3151729"/>
              <a:ext cx="239399" cy="475397"/>
            </a:xfrm>
            <a:prstGeom prst="rect">
              <a:avLst/>
            </a:prstGeom>
            <a:solidFill>
              <a:srgbClr val="B3B3B3">
                <a:alpha val="90196"/>
              </a:srgbClr>
            </a:solidFill>
          </p:spPr>
          <p:txBody>
            <a:bodyPr/>
            <a:lstStyle/>
            <a:p/>
          </p:txBody>
        </p:sp>
        <p:sp>
          <p:nvSpPr>
            <p:cNvPr id="57" name="rc57"/>
            <p:cNvSpPr/>
            <p:nvPr/>
          </p:nvSpPr>
          <p:spPr>
            <a:xfrm>
              <a:off x="6897046" y="3165716"/>
              <a:ext cx="239399" cy="449189"/>
            </a:xfrm>
            <a:prstGeom prst="rect">
              <a:avLst/>
            </a:prstGeom>
            <a:solidFill>
              <a:srgbClr val="B3B3B3">
                <a:alpha val="90196"/>
              </a:srgbClr>
            </a:solidFill>
          </p:spPr>
          <p:txBody>
            <a:bodyPr/>
            <a:lstStyle/>
            <a:p/>
          </p:txBody>
        </p:sp>
        <p:sp>
          <p:nvSpPr>
            <p:cNvPr id="58" name="rc58"/>
            <p:cNvSpPr/>
            <p:nvPr/>
          </p:nvSpPr>
          <p:spPr>
            <a:xfrm>
              <a:off x="7163045" y="2931883"/>
              <a:ext cx="239399" cy="821957"/>
            </a:xfrm>
            <a:prstGeom prst="rect">
              <a:avLst/>
            </a:prstGeom>
            <a:solidFill>
              <a:srgbClr val="B3B3B3">
                <a:alpha val="90196"/>
              </a:srgbClr>
            </a:solidFill>
          </p:spPr>
          <p:txBody>
            <a:bodyPr/>
            <a:lstStyle/>
            <a:p/>
          </p:txBody>
        </p:sp>
        <p:sp>
          <p:nvSpPr>
            <p:cNvPr id="59" name="rc59"/>
            <p:cNvSpPr/>
            <p:nvPr/>
          </p:nvSpPr>
          <p:spPr>
            <a:xfrm>
              <a:off x="7429045" y="2923049"/>
              <a:ext cx="239399" cy="828084"/>
            </a:xfrm>
            <a:prstGeom prst="rect">
              <a:avLst/>
            </a:prstGeom>
            <a:solidFill>
              <a:srgbClr val="B3B3B3">
                <a:alpha val="90196"/>
              </a:srgbClr>
            </a:solidFill>
          </p:spPr>
          <p:txBody>
            <a:bodyPr/>
            <a:lstStyle/>
            <a:p/>
          </p:txBody>
        </p:sp>
        <p:sp>
          <p:nvSpPr>
            <p:cNvPr id="60" name="rc60"/>
            <p:cNvSpPr/>
            <p:nvPr/>
          </p:nvSpPr>
          <p:spPr>
            <a:xfrm>
              <a:off x="7695045" y="2924881"/>
              <a:ext cx="239399" cy="820547"/>
            </a:xfrm>
            <a:prstGeom prst="rect">
              <a:avLst/>
            </a:prstGeom>
            <a:solidFill>
              <a:srgbClr val="B3B3B3">
                <a:alpha val="90196"/>
              </a:srgbClr>
            </a:solidFill>
          </p:spPr>
          <p:txBody>
            <a:bodyPr/>
            <a:lstStyle/>
            <a:p/>
          </p:txBody>
        </p:sp>
        <p:sp>
          <p:nvSpPr>
            <p:cNvPr id="61" name="rc61"/>
            <p:cNvSpPr/>
            <p:nvPr/>
          </p:nvSpPr>
          <p:spPr>
            <a:xfrm>
              <a:off x="7961044" y="2934201"/>
              <a:ext cx="239399" cy="811147"/>
            </a:xfrm>
            <a:prstGeom prst="rect">
              <a:avLst/>
            </a:prstGeom>
            <a:solidFill>
              <a:srgbClr val="B3B3B3">
                <a:alpha val="90196"/>
              </a:srgbClr>
            </a:solidFill>
          </p:spPr>
          <p:txBody>
            <a:bodyPr/>
            <a:lstStyle/>
            <a:p/>
          </p:txBody>
        </p:sp>
        <p:sp>
          <p:nvSpPr>
            <p:cNvPr id="62" name="pl62"/>
            <p:cNvSpPr/>
            <p:nvPr/>
          </p:nvSpPr>
          <p:spPr>
            <a:xfrm>
              <a:off x="1430754" y="2149674"/>
              <a:ext cx="6649990" cy="171861"/>
            </a:xfrm>
            <a:custGeom>
              <a:avLst/>
              <a:pathLst>
                <a:path w="6649990" h="171861">
                  <a:moveTo>
                    <a:pt x="0" y="0"/>
                  </a:moveTo>
                  <a:lnTo>
                    <a:pt x="265999" y="21482"/>
                  </a:lnTo>
                  <a:lnTo>
                    <a:pt x="531999" y="21482"/>
                  </a:lnTo>
                  <a:lnTo>
                    <a:pt x="797998" y="21482"/>
                  </a:lnTo>
                  <a:lnTo>
                    <a:pt x="1063998" y="42965"/>
                  </a:lnTo>
                  <a:lnTo>
                    <a:pt x="1329998" y="42965"/>
                  </a:lnTo>
                  <a:lnTo>
                    <a:pt x="1595997" y="64447"/>
                  </a:lnTo>
                  <a:lnTo>
                    <a:pt x="1861997" y="42965"/>
                  </a:lnTo>
                  <a:lnTo>
                    <a:pt x="2127996" y="64447"/>
                  </a:lnTo>
                  <a:lnTo>
                    <a:pt x="2393996" y="107413"/>
                  </a:lnTo>
                  <a:lnTo>
                    <a:pt x="2659996" y="128895"/>
                  </a:lnTo>
                  <a:lnTo>
                    <a:pt x="2925995" y="171861"/>
                  </a:lnTo>
                  <a:lnTo>
                    <a:pt x="3191995" y="150378"/>
                  </a:lnTo>
                  <a:lnTo>
                    <a:pt x="3457995" y="128895"/>
                  </a:lnTo>
                  <a:lnTo>
                    <a:pt x="3723994" y="128895"/>
                  </a:lnTo>
                  <a:lnTo>
                    <a:pt x="3989994" y="150378"/>
                  </a:lnTo>
                  <a:lnTo>
                    <a:pt x="4255993" y="150378"/>
                  </a:lnTo>
                  <a:lnTo>
                    <a:pt x="4521993" y="128895"/>
                  </a:lnTo>
                  <a:lnTo>
                    <a:pt x="4787993" y="128895"/>
                  </a:lnTo>
                  <a:lnTo>
                    <a:pt x="5053992" y="128895"/>
                  </a:lnTo>
                  <a:lnTo>
                    <a:pt x="5319992" y="128895"/>
                  </a:lnTo>
                  <a:lnTo>
                    <a:pt x="5585991" y="128895"/>
                  </a:lnTo>
                  <a:lnTo>
                    <a:pt x="5851991" y="85930"/>
                  </a:lnTo>
                  <a:lnTo>
                    <a:pt x="6117991" y="85930"/>
                  </a:lnTo>
                  <a:lnTo>
                    <a:pt x="6383990" y="85930"/>
                  </a:lnTo>
                  <a:lnTo>
                    <a:pt x="6649990" y="85930"/>
                  </a:lnTo>
                </a:path>
              </a:pathLst>
            </a:custGeom>
            <a:ln w="27101" cap="flat">
              <a:solidFill>
                <a:srgbClr val="3283FE">
                  <a:alpha val="100000"/>
                </a:srgbClr>
              </a:solidFill>
              <a:prstDash val="solid"/>
              <a:round/>
            </a:ln>
          </p:spPr>
          <p:txBody>
            <a:bodyPr/>
            <a:lstStyle/>
            <a:p/>
          </p:txBody>
        </p:sp>
        <p:sp>
          <p:nvSpPr>
            <p:cNvPr id="63" name="pl63"/>
            <p:cNvSpPr/>
            <p:nvPr/>
          </p:nvSpPr>
          <p:spPr>
            <a:xfrm>
              <a:off x="4622749" y="2343018"/>
              <a:ext cx="3457995" cy="171861"/>
            </a:xfrm>
            <a:custGeom>
              <a:avLst/>
              <a:pathLst>
                <a:path w="3457995" h="171861">
                  <a:moveTo>
                    <a:pt x="0" y="85930"/>
                  </a:moveTo>
                  <a:lnTo>
                    <a:pt x="265999" y="21482"/>
                  </a:lnTo>
                  <a:lnTo>
                    <a:pt x="531999" y="21482"/>
                  </a:lnTo>
                  <a:lnTo>
                    <a:pt x="797998" y="21482"/>
                  </a:lnTo>
                  <a:lnTo>
                    <a:pt x="1063998" y="21482"/>
                  </a:lnTo>
                  <a:lnTo>
                    <a:pt x="1329998" y="0"/>
                  </a:lnTo>
                  <a:lnTo>
                    <a:pt x="1595997" y="0"/>
                  </a:lnTo>
                  <a:lnTo>
                    <a:pt x="1861997" y="0"/>
                  </a:lnTo>
                  <a:lnTo>
                    <a:pt x="2127996" y="85930"/>
                  </a:lnTo>
                  <a:lnTo>
                    <a:pt x="2393996" y="85930"/>
                  </a:lnTo>
                  <a:lnTo>
                    <a:pt x="2659996" y="171861"/>
                  </a:lnTo>
                  <a:lnTo>
                    <a:pt x="2925995" y="171861"/>
                  </a:lnTo>
                  <a:lnTo>
                    <a:pt x="3191995" y="171861"/>
                  </a:lnTo>
                  <a:lnTo>
                    <a:pt x="3457995" y="171861"/>
                  </a:lnTo>
                </a:path>
              </a:pathLst>
            </a:custGeom>
            <a:ln w="27101" cap="flat">
              <a:solidFill>
                <a:srgbClr val="FFA500">
                  <a:alpha val="100000"/>
                </a:srgbClr>
              </a:solidFill>
              <a:prstDash val="solid"/>
              <a:round/>
            </a:ln>
          </p:spPr>
          <p:txBody>
            <a:bodyPr/>
            <a:lstStyle/>
            <a:p/>
          </p:txBody>
        </p:sp>
        <p:sp>
          <p:nvSpPr>
            <p:cNvPr id="64" name="tx64"/>
            <p:cNvSpPr/>
            <p:nvPr/>
          </p:nvSpPr>
          <p:spPr>
            <a:xfrm>
              <a:off x="1360416"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65" name="tx65"/>
            <p:cNvSpPr/>
            <p:nvPr/>
          </p:nvSpPr>
          <p:spPr>
            <a:xfrm>
              <a:off x="2690414" y="20096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94</a:t>
              </a:r>
            </a:p>
          </p:txBody>
        </p:sp>
        <p:sp>
          <p:nvSpPr>
            <p:cNvPr id="66" name="tx66"/>
            <p:cNvSpPr/>
            <p:nvPr/>
          </p:nvSpPr>
          <p:spPr>
            <a:xfrm>
              <a:off x="4020412" y="20955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90</a:t>
              </a:r>
            </a:p>
          </p:txBody>
        </p:sp>
        <p:sp>
          <p:nvSpPr>
            <p:cNvPr id="67" name="tx67"/>
            <p:cNvSpPr/>
            <p:nvPr/>
          </p:nvSpPr>
          <p:spPr>
            <a:xfrm>
              <a:off x="5350410" y="21170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89</a:t>
              </a:r>
            </a:p>
          </p:txBody>
        </p:sp>
        <p:sp>
          <p:nvSpPr>
            <p:cNvPr id="68" name="tx68"/>
            <p:cNvSpPr/>
            <p:nvPr/>
          </p:nvSpPr>
          <p:spPr>
            <a:xfrm>
              <a:off x="5350410" y="24259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86</a:t>
              </a:r>
            </a:p>
          </p:txBody>
        </p:sp>
        <p:sp>
          <p:nvSpPr>
            <p:cNvPr id="69" name="tx69"/>
            <p:cNvSpPr/>
            <p:nvPr/>
          </p:nvSpPr>
          <p:spPr>
            <a:xfrm>
              <a:off x="6414408" y="20955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90</a:t>
              </a:r>
            </a:p>
          </p:txBody>
        </p:sp>
        <p:sp>
          <p:nvSpPr>
            <p:cNvPr id="70" name="tx70"/>
            <p:cNvSpPr/>
            <p:nvPr/>
          </p:nvSpPr>
          <p:spPr>
            <a:xfrm>
              <a:off x="6414408" y="24044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87</a:t>
              </a:r>
            </a:p>
          </p:txBody>
        </p:sp>
        <p:sp>
          <p:nvSpPr>
            <p:cNvPr id="71" name="tx71"/>
            <p:cNvSpPr/>
            <p:nvPr/>
          </p:nvSpPr>
          <p:spPr>
            <a:xfrm>
              <a:off x="6680408" y="20955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90</a:t>
              </a:r>
            </a:p>
          </p:txBody>
        </p:sp>
        <p:sp>
          <p:nvSpPr>
            <p:cNvPr id="72" name="tx72"/>
            <p:cNvSpPr/>
            <p:nvPr/>
          </p:nvSpPr>
          <p:spPr>
            <a:xfrm>
              <a:off x="6680408" y="249034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83</a:t>
              </a:r>
            </a:p>
          </p:txBody>
        </p:sp>
        <p:sp>
          <p:nvSpPr>
            <p:cNvPr id="73" name="tx73"/>
            <p:cNvSpPr/>
            <p:nvPr/>
          </p:nvSpPr>
          <p:spPr>
            <a:xfrm>
              <a:off x="6946408" y="20955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90</a:t>
              </a:r>
            </a:p>
          </p:txBody>
        </p:sp>
        <p:sp>
          <p:nvSpPr>
            <p:cNvPr id="74" name="tx74"/>
            <p:cNvSpPr/>
            <p:nvPr/>
          </p:nvSpPr>
          <p:spPr>
            <a:xfrm>
              <a:off x="6946408" y="249034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83</a:t>
              </a:r>
            </a:p>
          </p:txBody>
        </p:sp>
        <p:sp>
          <p:nvSpPr>
            <p:cNvPr id="75" name="tx75"/>
            <p:cNvSpPr/>
            <p:nvPr/>
          </p:nvSpPr>
          <p:spPr>
            <a:xfrm>
              <a:off x="7212407" y="2052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92</a:t>
              </a:r>
            </a:p>
          </p:txBody>
        </p:sp>
        <p:sp>
          <p:nvSpPr>
            <p:cNvPr id="76" name="tx76"/>
            <p:cNvSpPr/>
            <p:nvPr/>
          </p:nvSpPr>
          <p:spPr>
            <a:xfrm>
              <a:off x="7212407" y="25763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79</a:t>
              </a:r>
            </a:p>
          </p:txBody>
        </p:sp>
        <p:sp>
          <p:nvSpPr>
            <p:cNvPr id="77" name="tx77"/>
            <p:cNvSpPr/>
            <p:nvPr/>
          </p:nvSpPr>
          <p:spPr>
            <a:xfrm>
              <a:off x="7478407" y="2052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92</a:t>
              </a:r>
            </a:p>
          </p:txBody>
        </p:sp>
        <p:sp>
          <p:nvSpPr>
            <p:cNvPr id="78" name="tx78"/>
            <p:cNvSpPr/>
            <p:nvPr/>
          </p:nvSpPr>
          <p:spPr>
            <a:xfrm>
              <a:off x="7478407" y="25763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79</a:t>
              </a:r>
            </a:p>
          </p:txBody>
        </p:sp>
        <p:sp>
          <p:nvSpPr>
            <p:cNvPr id="79" name="tx79"/>
            <p:cNvSpPr/>
            <p:nvPr/>
          </p:nvSpPr>
          <p:spPr>
            <a:xfrm>
              <a:off x="7744407" y="2052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92</a:t>
              </a:r>
            </a:p>
          </p:txBody>
        </p:sp>
        <p:sp>
          <p:nvSpPr>
            <p:cNvPr id="80" name="tx80"/>
            <p:cNvSpPr/>
            <p:nvPr/>
          </p:nvSpPr>
          <p:spPr>
            <a:xfrm>
              <a:off x="7744407" y="25763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79</a:t>
              </a:r>
            </a:p>
          </p:txBody>
        </p:sp>
        <p:sp>
          <p:nvSpPr>
            <p:cNvPr id="81" name="tx81"/>
            <p:cNvSpPr/>
            <p:nvPr/>
          </p:nvSpPr>
          <p:spPr>
            <a:xfrm>
              <a:off x="8010406" y="2052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92</a:t>
              </a:r>
            </a:p>
          </p:txBody>
        </p:sp>
        <p:sp>
          <p:nvSpPr>
            <p:cNvPr id="82" name="tx82"/>
            <p:cNvSpPr/>
            <p:nvPr/>
          </p:nvSpPr>
          <p:spPr>
            <a:xfrm>
              <a:off x="8010406" y="25763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79</a:t>
              </a:r>
            </a:p>
          </p:txBody>
        </p:sp>
        <p:sp>
          <p:nvSpPr>
            <p:cNvPr id="83" name="tx83"/>
            <p:cNvSpPr/>
            <p:nvPr/>
          </p:nvSpPr>
          <p:spPr>
            <a:xfrm>
              <a:off x="1325260" y="406510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13.1</a:t>
              </a:r>
            </a:p>
          </p:txBody>
        </p:sp>
        <p:sp>
          <p:nvSpPr>
            <p:cNvPr id="84" name="tx84"/>
            <p:cNvSpPr/>
            <p:nvPr/>
          </p:nvSpPr>
          <p:spPr>
            <a:xfrm>
              <a:off x="2655258" y="400565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20.5</a:t>
              </a:r>
            </a:p>
          </p:txBody>
        </p:sp>
        <p:sp>
          <p:nvSpPr>
            <p:cNvPr id="85" name="tx85"/>
            <p:cNvSpPr/>
            <p:nvPr/>
          </p:nvSpPr>
          <p:spPr>
            <a:xfrm>
              <a:off x="3985256" y="386662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37.6</a:t>
              </a:r>
            </a:p>
          </p:txBody>
        </p:sp>
        <p:sp>
          <p:nvSpPr>
            <p:cNvPr id="86" name="tx86"/>
            <p:cNvSpPr/>
            <p:nvPr/>
          </p:nvSpPr>
          <p:spPr>
            <a:xfrm>
              <a:off x="5315254" y="3831405"/>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42.1</a:t>
              </a:r>
            </a:p>
          </p:txBody>
        </p:sp>
        <p:sp>
          <p:nvSpPr>
            <p:cNvPr id="87" name="tx87"/>
            <p:cNvSpPr/>
            <p:nvPr/>
          </p:nvSpPr>
          <p:spPr>
            <a:xfrm>
              <a:off x="6379253" y="387092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37.1</a:t>
              </a:r>
            </a:p>
          </p:txBody>
        </p:sp>
        <p:sp>
          <p:nvSpPr>
            <p:cNvPr id="88" name="tx88"/>
            <p:cNvSpPr/>
            <p:nvPr/>
          </p:nvSpPr>
          <p:spPr>
            <a:xfrm>
              <a:off x="6645252" y="387907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36.1</a:t>
              </a:r>
            </a:p>
          </p:txBody>
        </p:sp>
        <p:sp>
          <p:nvSpPr>
            <p:cNvPr id="89" name="tx89"/>
            <p:cNvSpPr/>
            <p:nvPr/>
          </p:nvSpPr>
          <p:spPr>
            <a:xfrm>
              <a:off x="6911252" y="387296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36.8</a:t>
              </a:r>
            </a:p>
          </p:txBody>
        </p:sp>
        <p:sp>
          <p:nvSpPr>
            <p:cNvPr id="90" name="tx90"/>
            <p:cNvSpPr/>
            <p:nvPr/>
          </p:nvSpPr>
          <p:spPr>
            <a:xfrm>
              <a:off x="7177252" y="394243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28.3</a:t>
              </a:r>
            </a:p>
          </p:txBody>
        </p:sp>
        <p:sp>
          <p:nvSpPr>
            <p:cNvPr id="91" name="tx91"/>
            <p:cNvSpPr/>
            <p:nvPr/>
          </p:nvSpPr>
          <p:spPr>
            <a:xfrm>
              <a:off x="7443251" y="394113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28.4</a:t>
              </a:r>
            </a:p>
          </p:txBody>
        </p:sp>
        <p:sp>
          <p:nvSpPr>
            <p:cNvPr id="92" name="tx92"/>
            <p:cNvSpPr/>
            <p:nvPr/>
          </p:nvSpPr>
          <p:spPr>
            <a:xfrm>
              <a:off x="7709251" y="39382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28.8</a:t>
              </a:r>
            </a:p>
          </p:txBody>
        </p:sp>
        <p:sp>
          <p:nvSpPr>
            <p:cNvPr id="93" name="tx93"/>
            <p:cNvSpPr/>
            <p:nvPr/>
          </p:nvSpPr>
          <p:spPr>
            <a:xfrm>
              <a:off x="7975250" y="393823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28.8</a:t>
              </a:r>
            </a:p>
          </p:txBody>
        </p:sp>
        <p:sp>
          <p:nvSpPr>
            <p:cNvPr id="94" name="tx94"/>
            <p:cNvSpPr/>
            <p:nvPr/>
          </p:nvSpPr>
          <p:spPr>
            <a:xfrm>
              <a:off x="5315254" y="338884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12.3</a:t>
              </a:r>
            </a:p>
          </p:txBody>
        </p:sp>
        <p:sp>
          <p:nvSpPr>
            <p:cNvPr id="95" name="tx95"/>
            <p:cNvSpPr/>
            <p:nvPr/>
          </p:nvSpPr>
          <p:spPr>
            <a:xfrm>
              <a:off x="6379253" y="3460916"/>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13.5</a:t>
              </a:r>
            </a:p>
          </p:txBody>
        </p:sp>
        <p:sp>
          <p:nvSpPr>
            <p:cNvPr id="96" name="tx96"/>
            <p:cNvSpPr/>
            <p:nvPr/>
          </p:nvSpPr>
          <p:spPr>
            <a:xfrm>
              <a:off x="6645252" y="334893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29.3</a:t>
              </a:r>
            </a:p>
          </p:txBody>
        </p:sp>
        <p:sp>
          <p:nvSpPr>
            <p:cNvPr id="97" name="tx97"/>
            <p:cNvSpPr/>
            <p:nvPr/>
          </p:nvSpPr>
          <p:spPr>
            <a:xfrm>
              <a:off x="6911252" y="3351194"/>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27.7</a:t>
              </a:r>
            </a:p>
          </p:txBody>
        </p:sp>
        <p:sp>
          <p:nvSpPr>
            <p:cNvPr id="98" name="tx98"/>
            <p:cNvSpPr/>
            <p:nvPr/>
          </p:nvSpPr>
          <p:spPr>
            <a:xfrm>
              <a:off x="7177252" y="330242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50.7</a:t>
              </a:r>
            </a:p>
          </p:txBody>
        </p:sp>
        <p:sp>
          <p:nvSpPr>
            <p:cNvPr id="99" name="tx99"/>
            <p:cNvSpPr/>
            <p:nvPr/>
          </p:nvSpPr>
          <p:spPr>
            <a:xfrm>
              <a:off x="7443251" y="329665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51.1</a:t>
              </a:r>
            </a:p>
          </p:txBody>
        </p:sp>
        <p:sp>
          <p:nvSpPr>
            <p:cNvPr id="100" name="tx100"/>
            <p:cNvSpPr/>
            <p:nvPr/>
          </p:nvSpPr>
          <p:spPr>
            <a:xfrm>
              <a:off x="7709251" y="329471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50.6</a:t>
              </a:r>
            </a:p>
          </p:txBody>
        </p:sp>
        <p:sp>
          <p:nvSpPr>
            <p:cNvPr id="101" name="tx101"/>
            <p:cNvSpPr/>
            <p:nvPr/>
          </p:nvSpPr>
          <p:spPr>
            <a:xfrm>
              <a:off x="8020454" y="32993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102" name="tx102"/>
            <p:cNvSpPr/>
            <p:nvPr/>
          </p:nvSpPr>
          <p:spPr>
            <a:xfrm>
              <a:off x="5325804" y="3223695"/>
              <a:ext cx="189888"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54.4</a:t>
              </a:r>
            </a:p>
          </p:txBody>
        </p:sp>
        <p:sp>
          <p:nvSpPr>
            <p:cNvPr id="103" name="tx103"/>
            <p:cNvSpPr/>
            <p:nvPr/>
          </p:nvSpPr>
          <p:spPr>
            <a:xfrm>
              <a:off x="6389802" y="3285762"/>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50.6</a:t>
              </a:r>
            </a:p>
          </p:txBody>
        </p:sp>
        <p:sp>
          <p:nvSpPr>
            <p:cNvPr id="104" name="tx104"/>
            <p:cNvSpPr/>
            <p:nvPr/>
          </p:nvSpPr>
          <p:spPr>
            <a:xfrm>
              <a:off x="6655802" y="3045494"/>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65.4</a:t>
              </a:r>
            </a:p>
          </p:txBody>
        </p:sp>
        <p:sp>
          <p:nvSpPr>
            <p:cNvPr id="105" name="tx105"/>
            <p:cNvSpPr/>
            <p:nvPr/>
          </p:nvSpPr>
          <p:spPr>
            <a:xfrm>
              <a:off x="6921801" y="3059481"/>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64.6</a:t>
              </a:r>
            </a:p>
          </p:txBody>
        </p:sp>
        <p:sp>
          <p:nvSpPr>
            <p:cNvPr id="106" name="tx106"/>
            <p:cNvSpPr/>
            <p:nvPr/>
          </p:nvSpPr>
          <p:spPr>
            <a:xfrm>
              <a:off x="7228485" y="282564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107" name="tx107"/>
            <p:cNvSpPr/>
            <p:nvPr/>
          </p:nvSpPr>
          <p:spPr>
            <a:xfrm>
              <a:off x="7453801" y="2816815"/>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79.5</a:t>
              </a:r>
            </a:p>
          </p:txBody>
        </p:sp>
        <p:sp>
          <p:nvSpPr>
            <p:cNvPr id="108" name="tx108"/>
            <p:cNvSpPr/>
            <p:nvPr/>
          </p:nvSpPr>
          <p:spPr>
            <a:xfrm>
              <a:off x="7719800" y="2818646"/>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79.4</a:t>
              </a:r>
            </a:p>
          </p:txBody>
        </p:sp>
        <p:sp>
          <p:nvSpPr>
            <p:cNvPr id="109" name="tx109"/>
            <p:cNvSpPr/>
            <p:nvPr/>
          </p:nvSpPr>
          <p:spPr>
            <a:xfrm>
              <a:off x="7985800" y="2827966"/>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78.8</a:t>
              </a:r>
            </a:p>
          </p:txBody>
        </p:sp>
        <p:sp>
          <p:nvSpPr>
            <p:cNvPr id="110" name="tx110"/>
            <p:cNvSpPr/>
            <p:nvPr/>
          </p:nvSpPr>
          <p:spPr>
            <a:xfrm>
              <a:off x="733081"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1" name="tx111"/>
            <p:cNvSpPr/>
            <p:nvPr/>
          </p:nvSpPr>
          <p:spPr>
            <a:xfrm>
              <a:off x="655386" y="334949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12" name="tx112"/>
            <p:cNvSpPr/>
            <p:nvPr/>
          </p:nvSpPr>
          <p:spPr>
            <a:xfrm>
              <a:off x="577692" y="253909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13" name="tx113"/>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4" name="tx114"/>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5" name="tx115"/>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6" name="tx116"/>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7" name="tx117"/>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8" name="tx118"/>
            <p:cNvSpPr/>
            <p:nvPr/>
          </p:nvSpPr>
          <p:spPr>
            <a:xfrm rot="-5400000">
              <a:off x="12743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9" name="tx119"/>
            <p:cNvSpPr/>
            <p:nvPr/>
          </p:nvSpPr>
          <p:spPr>
            <a:xfrm rot="-5400000">
              <a:off x="26043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0" name="tx120"/>
            <p:cNvSpPr/>
            <p:nvPr/>
          </p:nvSpPr>
          <p:spPr>
            <a:xfrm rot="-5400000">
              <a:off x="39343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1" name="tx121"/>
            <p:cNvSpPr/>
            <p:nvPr/>
          </p:nvSpPr>
          <p:spPr>
            <a:xfrm rot="-5400000">
              <a:off x="526430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2" name="tx122"/>
            <p:cNvSpPr/>
            <p:nvPr/>
          </p:nvSpPr>
          <p:spPr>
            <a:xfrm rot="-5400000">
              <a:off x="6328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3" name="tx123"/>
            <p:cNvSpPr/>
            <p:nvPr/>
          </p:nvSpPr>
          <p:spPr>
            <a:xfrm rot="-5400000">
              <a:off x="6594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4" name="tx124"/>
            <p:cNvSpPr/>
            <p:nvPr/>
          </p:nvSpPr>
          <p:spPr>
            <a:xfrm rot="-5400000">
              <a:off x="6860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5" name="tx125"/>
            <p:cNvSpPr/>
            <p:nvPr/>
          </p:nvSpPr>
          <p:spPr>
            <a:xfrm rot="-5400000">
              <a:off x="7126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6" name="tx126"/>
            <p:cNvSpPr/>
            <p:nvPr/>
          </p:nvSpPr>
          <p:spPr>
            <a:xfrm rot="-5400000">
              <a:off x="7392265"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7" name="tx127"/>
            <p:cNvSpPr/>
            <p:nvPr/>
          </p:nvSpPr>
          <p:spPr>
            <a:xfrm rot="-5400000">
              <a:off x="7658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8" name="tx128"/>
            <p:cNvSpPr/>
            <p:nvPr/>
          </p:nvSpPr>
          <p:spPr>
            <a:xfrm rot="-5400000">
              <a:off x="7924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9" name="tx129"/>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0" name="tx130"/>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31" name="pl131"/>
            <p:cNvSpPr/>
            <p:nvPr/>
          </p:nvSpPr>
          <p:spPr>
            <a:xfrm>
              <a:off x="2997180"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32" name="pl132"/>
            <p:cNvSpPr/>
            <p:nvPr/>
          </p:nvSpPr>
          <p:spPr>
            <a:xfrm>
              <a:off x="3743946"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33" name="tx133"/>
            <p:cNvSpPr/>
            <p:nvPr/>
          </p:nvSpPr>
          <p:spPr>
            <a:xfrm>
              <a:off x="3264280"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4" name="tx134"/>
            <p:cNvSpPr/>
            <p:nvPr/>
          </p:nvSpPr>
          <p:spPr>
            <a:xfrm>
              <a:off x="4011045"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5" name="rc135"/>
            <p:cNvSpPr/>
            <p:nvPr/>
          </p:nvSpPr>
          <p:spPr>
            <a:xfrm>
              <a:off x="4686533" y="5080163"/>
              <a:ext cx="201456" cy="201456"/>
            </a:xfrm>
            <a:prstGeom prst="rect">
              <a:avLst/>
            </a:prstGeom>
            <a:solidFill>
              <a:srgbClr val="E2231A">
                <a:alpha val="90196"/>
              </a:srgbClr>
            </a:solidFill>
          </p:spPr>
          <p:txBody>
            <a:bodyPr/>
            <a:lstStyle/>
            <a:p/>
          </p:txBody>
        </p:sp>
        <p:sp>
          <p:nvSpPr>
            <p:cNvPr id="136" name="rc136"/>
            <p:cNvSpPr/>
            <p:nvPr/>
          </p:nvSpPr>
          <p:spPr>
            <a:xfrm>
              <a:off x="5650692" y="5080163"/>
              <a:ext cx="201456" cy="201456"/>
            </a:xfrm>
            <a:prstGeom prst="rect">
              <a:avLst/>
            </a:prstGeom>
            <a:solidFill>
              <a:srgbClr val="B3B3B3">
                <a:alpha val="90196"/>
              </a:srgbClr>
            </a:solidFill>
          </p:spPr>
          <p:txBody>
            <a:bodyPr/>
            <a:lstStyle/>
            <a:p/>
          </p:txBody>
        </p:sp>
        <p:sp>
          <p:nvSpPr>
            <p:cNvPr id="137" name="tx137"/>
            <p:cNvSpPr/>
            <p:nvPr/>
          </p:nvSpPr>
          <p:spPr>
            <a:xfrm>
              <a:off x="4966578"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8" name="tx138"/>
            <p:cNvSpPr/>
            <p:nvPr/>
          </p:nvSpPr>
          <p:spPr>
            <a:xfrm>
              <a:off x="5930737"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9" name="tx139"/>
            <p:cNvSpPr/>
            <p:nvPr/>
          </p:nvSpPr>
          <p:spPr>
            <a:xfrm>
              <a:off x="966584"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40" name="tx140"/>
            <p:cNvSpPr/>
            <p:nvPr/>
          </p:nvSpPr>
          <p:spPr>
            <a:xfrm>
              <a:off x="966584" y="1592892"/>
              <a:ext cx="1482075"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Canada, 2000-2025</a:t>
              </a:r>
            </a:p>
          </p:txBody>
        </p:sp>
        <p:sp>
          <p:nvSpPr>
            <p:cNvPr id="141" name="pl141"/>
            <p:cNvSpPr/>
            <p:nvPr/>
          </p:nvSpPr>
          <p:spPr>
            <a:xfrm>
              <a:off x="217859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391367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564875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738382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966584" y="590258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6" name="pl146"/>
            <p:cNvSpPr/>
            <p:nvPr/>
          </p:nvSpPr>
          <p:spPr>
            <a:xfrm>
              <a:off x="966584" y="574751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7" name="pl147"/>
            <p:cNvSpPr/>
            <p:nvPr/>
          </p:nvSpPr>
          <p:spPr>
            <a:xfrm>
              <a:off x="966584" y="559243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8" name="pl148"/>
            <p:cNvSpPr/>
            <p:nvPr/>
          </p:nvSpPr>
          <p:spPr>
            <a:xfrm>
              <a:off x="131105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304613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478121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651629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825136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3" name="rc153"/>
            <p:cNvSpPr/>
            <p:nvPr/>
          </p:nvSpPr>
          <p:spPr>
            <a:xfrm>
              <a:off x="1311054" y="5840557"/>
              <a:ext cx="3217876" cy="124062"/>
            </a:xfrm>
            <a:prstGeom prst="rect">
              <a:avLst/>
            </a:prstGeom>
            <a:solidFill>
              <a:srgbClr val="E2231A">
                <a:alpha val="90196"/>
              </a:srgbClr>
            </a:solidFill>
          </p:spPr>
          <p:txBody>
            <a:bodyPr/>
            <a:lstStyle/>
            <a:p/>
          </p:txBody>
        </p:sp>
        <p:sp>
          <p:nvSpPr>
            <p:cNvPr id="154" name="rc154"/>
            <p:cNvSpPr/>
            <p:nvPr/>
          </p:nvSpPr>
          <p:spPr>
            <a:xfrm>
              <a:off x="1311054" y="5685479"/>
              <a:ext cx="2497385" cy="124062"/>
            </a:xfrm>
            <a:prstGeom prst="rect">
              <a:avLst/>
            </a:prstGeom>
            <a:solidFill>
              <a:srgbClr val="E2231A">
                <a:alpha val="90196"/>
              </a:srgbClr>
            </a:solidFill>
          </p:spPr>
          <p:txBody>
            <a:bodyPr/>
            <a:lstStyle/>
            <a:p/>
          </p:txBody>
        </p:sp>
        <p:sp>
          <p:nvSpPr>
            <p:cNvPr id="155" name="rc155"/>
            <p:cNvSpPr/>
            <p:nvPr/>
          </p:nvSpPr>
          <p:spPr>
            <a:xfrm>
              <a:off x="1311054" y="5530401"/>
              <a:ext cx="2497819" cy="124062"/>
            </a:xfrm>
            <a:prstGeom prst="rect">
              <a:avLst/>
            </a:prstGeom>
            <a:solidFill>
              <a:srgbClr val="E2231A">
                <a:alpha val="90196"/>
              </a:srgbClr>
            </a:solidFill>
          </p:spPr>
          <p:txBody>
            <a:bodyPr/>
            <a:lstStyle/>
            <a:p/>
          </p:txBody>
        </p:sp>
        <p:sp>
          <p:nvSpPr>
            <p:cNvPr id="156" name="rc156"/>
            <p:cNvSpPr/>
            <p:nvPr/>
          </p:nvSpPr>
          <p:spPr>
            <a:xfrm>
              <a:off x="4528931" y="5840557"/>
              <a:ext cx="1171264" cy="124062"/>
            </a:xfrm>
            <a:prstGeom prst="rect">
              <a:avLst/>
            </a:prstGeom>
            <a:solidFill>
              <a:srgbClr val="B3B3B3">
                <a:alpha val="90196"/>
              </a:srgbClr>
            </a:solidFill>
          </p:spPr>
          <p:txBody>
            <a:bodyPr/>
            <a:lstStyle/>
            <a:p/>
          </p:txBody>
        </p:sp>
        <p:sp>
          <p:nvSpPr>
            <p:cNvPr id="157" name="rc157"/>
            <p:cNvSpPr/>
            <p:nvPr/>
          </p:nvSpPr>
          <p:spPr>
            <a:xfrm>
              <a:off x="3808439" y="5685479"/>
              <a:ext cx="4392004" cy="124062"/>
            </a:xfrm>
            <a:prstGeom prst="rect">
              <a:avLst/>
            </a:prstGeom>
            <a:solidFill>
              <a:srgbClr val="B3B3B3">
                <a:alpha val="90196"/>
              </a:srgbClr>
            </a:solidFill>
          </p:spPr>
          <p:txBody>
            <a:bodyPr/>
            <a:lstStyle/>
            <a:p/>
          </p:txBody>
        </p:sp>
        <p:sp>
          <p:nvSpPr>
            <p:cNvPr id="158" name="rc158"/>
            <p:cNvSpPr/>
            <p:nvPr/>
          </p:nvSpPr>
          <p:spPr>
            <a:xfrm>
              <a:off x="3808873" y="5530401"/>
              <a:ext cx="4341687" cy="124062"/>
            </a:xfrm>
            <a:prstGeom prst="rect">
              <a:avLst/>
            </a:prstGeom>
            <a:solidFill>
              <a:srgbClr val="B3B3B3">
                <a:alpha val="90196"/>
              </a:srgbClr>
            </a:solidFill>
          </p:spPr>
          <p:txBody>
            <a:bodyPr/>
            <a:lstStyle/>
            <a:p/>
          </p:txBody>
        </p:sp>
        <p:sp>
          <p:nvSpPr>
            <p:cNvPr id="159" name="tx159"/>
            <p:cNvSpPr/>
            <p:nvPr/>
          </p:nvSpPr>
          <p:spPr>
            <a:xfrm>
              <a:off x="5812722"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50.6</a:t>
              </a:r>
            </a:p>
          </p:txBody>
        </p:sp>
        <p:sp>
          <p:nvSpPr>
            <p:cNvPr id="160" name="tx160"/>
            <p:cNvSpPr/>
            <p:nvPr/>
          </p:nvSpPr>
          <p:spPr>
            <a:xfrm>
              <a:off x="8312971"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79.4</a:t>
              </a:r>
            </a:p>
          </p:txBody>
        </p:sp>
        <p:sp>
          <p:nvSpPr>
            <p:cNvPr id="161" name="tx161"/>
            <p:cNvSpPr/>
            <p:nvPr/>
          </p:nvSpPr>
          <p:spPr>
            <a:xfrm>
              <a:off x="8263087"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78.8</a:t>
              </a:r>
            </a:p>
          </p:txBody>
        </p:sp>
        <p:sp>
          <p:nvSpPr>
            <p:cNvPr id="162" name="tx162"/>
            <p:cNvSpPr/>
            <p:nvPr/>
          </p:nvSpPr>
          <p:spPr>
            <a:xfrm>
              <a:off x="2807466" y="58593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37.1</a:t>
              </a:r>
            </a:p>
          </p:txBody>
        </p:sp>
        <p:sp>
          <p:nvSpPr>
            <p:cNvPr id="163" name="tx163"/>
            <p:cNvSpPr/>
            <p:nvPr/>
          </p:nvSpPr>
          <p:spPr>
            <a:xfrm>
              <a:off x="2447220"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28.8</a:t>
              </a:r>
            </a:p>
          </p:txBody>
        </p:sp>
        <p:sp>
          <p:nvSpPr>
            <p:cNvPr id="164" name="tx164"/>
            <p:cNvSpPr/>
            <p:nvPr/>
          </p:nvSpPr>
          <p:spPr>
            <a:xfrm>
              <a:off x="2447437"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28.8</a:t>
              </a:r>
            </a:p>
          </p:txBody>
        </p:sp>
        <p:sp>
          <p:nvSpPr>
            <p:cNvPr id="165" name="tx165"/>
            <p:cNvSpPr/>
            <p:nvPr/>
          </p:nvSpPr>
          <p:spPr>
            <a:xfrm>
              <a:off x="5002037" y="58593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13.5</a:t>
              </a:r>
            </a:p>
          </p:txBody>
        </p:sp>
        <p:sp>
          <p:nvSpPr>
            <p:cNvPr id="166" name="tx166"/>
            <p:cNvSpPr/>
            <p:nvPr/>
          </p:nvSpPr>
          <p:spPr>
            <a:xfrm>
              <a:off x="5891915"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50.6</a:t>
              </a:r>
            </a:p>
          </p:txBody>
        </p:sp>
        <p:sp>
          <p:nvSpPr>
            <p:cNvPr id="167" name="tx167"/>
            <p:cNvSpPr/>
            <p:nvPr/>
          </p:nvSpPr>
          <p:spPr>
            <a:xfrm>
              <a:off x="5915408" y="5549296"/>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50</a:t>
              </a:r>
            </a:p>
          </p:txBody>
        </p:sp>
        <p:sp>
          <p:nvSpPr>
            <p:cNvPr id="168" name="tx168"/>
            <p:cNvSpPr/>
            <p:nvPr/>
          </p:nvSpPr>
          <p:spPr>
            <a:xfrm>
              <a:off x="593176"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9" name="tx169"/>
            <p:cNvSpPr/>
            <p:nvPr/>
          </p:nvSpPr>
          <p:spPr>
            <a:xfrm>
              <a:off x="593176"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0" name="tx170"/>
            <p:cNvSpPr/>
            <p:nvPr/>
          </p:nvSpPr>
          <p:spPr>
            <a:xfrm>
              <a:off x="593176"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71" name="tx171"/>
            <p:cNvSpPr/>
            <p:nvPr/>
          </p:nvSpPr>
          <p:spPr>
            <a:xfrm>
              <a:off x="122561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2" name="tx172"/>
            <p:cNvSpPr/>
            <p:nvPr/>
          </p:nvSpPr>
          <p:spPr>
            <a:xfrm>
              <a:off x="2921849"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73" name="tx173"/>
            <p:cNvSpPr/>
            <p:nvPr/>
          </p:nvSpPr>
          <p:spPr>
            <a:xfrm>
              <a:off x="4656927"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74" name="tx174"/>
            <p:cNvSpPr/>
            <p:nvPr/>
          </p:nvSpPr>
          <p:spPr>
            <a:xfrm>
              <a:off x="6392006"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75" name="tx175"/>
            <p:cNvSpPr/>
            <p:nvPr/>
          </p:nvSpPr>
          <p:spPr>
            <a:xfrm>
              <a:off x="8127085"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80K</a:t>
              </a:r>
            </a:p>
          </p:txBody>
        </p:sp>
        <p:sp>
          <p:nvSpPr>
            <p:cNvPr id="176" name="tx176"/>
            <p:cNvSpPr/>
            <p:nvPr/>
          </p:nvSpPr>
          <p:spPr>
            <a:xfrm>
              <a:off x="3505475"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7" name="tx177"/>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8" name="tx178"/>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92%. This is greater than in 2019, where coverage was 90%.
29,000 children missed their routine first dose of measles vaccine.
MCV2 is typically administered to children between 18 months and five years old. MCV2 coverage remained constant at 79% in 2025.</a:t>
            </a:r>
          </a:p>
        </p:txBody>
      </p:sp>
      <p:sp>
        <p:nvSpPr>
          <p:cNvPr id="18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constant at 92% in 2025 - below the 95% level needed to prevent outbreaks and, leaving 29,000 children without any protection against measles. MCV2 coverage also remained constant at 79% - below the IA2030 target of 90%.</a:t>
            </a:r>
          </a:p>
        </p:txBody>
      </p:sp>
      <p:grpSp xmlns:pic="http://schemas.openxmlformats.org/drawingml/2006/picture">
        <p:nvGrpSpPr>
          <p:cNvPr id="181" name=""/>
          <p:cNvGrpSpPr/>
          <p:nvPr/>
        </p:nvGrpSpPr>
        <p:grpSpPr>
          <a:xfrm>
            <a:off x="292608" y="1097280"/>
            <a:ext cx="8595360" cy="28575"/>
            <a:chOff x="292608" y="1097280"/>
            <a:chExt cx="8595360" cy="28575"/>
          </a:xfrm>
        </p:grpSpPr>
        <p:sp>
          <p:nvSpPr>
            <p:cNvPr id="182"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3"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60045"/>
              <a:ext cx="3397293" cy="174970"/>
            </a:xfrm>
            <a:custGeom>
              <a:avLst/>
              <a:pathLst>
                <a:path w="3397293" h="174970">
                  <a:moveTo>
                    <a:pt x="0" y="0"/>
                  </a:moveTo>
                  <a:lnTo>
                    <a:pt x="135891" y="21871"/>
                  </a:lnTo>
                  <a:lnTo>
                    <a:pt x="271783" y="21871"/>
                  </a:lnTo>
                  <a:lnTo>
                    <a:pt x="407675" y="21871"/>
                  </a:lnTo>
                  <a:lnTo>
                    <a:pt x="543566" y="43742"/>
                  </a:lnTo>
                  <a:lnTo>
                    <a:pt x="679458" y="43742"/>
                  </a:lnTo>
                  <a:lnTo>
                    <a:pt x="815350" y="65614"/>
                  </a:lnTo>
                  <a:lnTo>
                    <a:pt x="951242" y="43742"/>
                  </a:lnTo>
                  <a:lnTo>
                    <a:pt x="1087133" y="65614"/>
                  </a:lnTo>
                  <a:lnTo>
                    <a:pt x="1223025" y="109356"/>
                  </a:lnTo>
                  <a:lnTo>
                    <a:pt x="1358917" y="131228"/>
                  </a:lnTo>
                  <a:lnTo>
                    <a:pt x="1494809" y="174970"/>
                  </a:lnTo>
                  <a:lnTo>
                    <a:pt x="1630700" y="153099"/>
                  </a:lnTo>
                  <a:lnTo>
                    <a:pt x="1766592" y="131228"/>
                  </a:lnTo>
                  <a:lnTo>
                    <a:pt x="1902484" y="131228"/>
                  </a:lnTo>
                  <a:lnTo>
                    <a:pt x="2038375" y="153099"/>
                  </a:lnTo>
                  <a:lnTo>
                    <a:pt x="2174267" y="153099"/>
                  </a:lnTo>
                  <a:lnTo>
                    <a:pt x="2310159" y="131228"/>
                  </a:lnTo>
                  <a:lnTo>
                    <a:pt x="2446051" y="131228"/>
                  </a:lnTo>
                  <a:lnTo>
                    <a:pt x="2581942" y="131228"/>
                  </a:lnTo>
                  <a:lnTo>
                    <a:pt x="2717834" y="131228"/>
                  </a:lnTo>
                  <a:lnTo>
                    <a:pt x="2853726" y="131228"/>
                  </a:lnTo>
                  <a:lnTo>
                    <a:pt x="2989618" y="87485"/>
                  </a:lnTo>
                  <a:lnTo>
                    <a:pt x="3125509" y="87485"/>
                  </a:lnTo>
                  <a:lnTo>
                    <a:pt x="3261401" y="87485"/>
                  </a:lnTo>
                  <a:lnTo>
                    <a:pt x="3397293" y="87485"/>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03788"/>
              <a:ext cx="3397293" cy="65614"/>
            </a:xfrm>
            <a:custGeom>
              <a:avLst/>
              <a:pathLst>
                <a:path w="3397293" h="65614">
                  <a:moveTo>
                    <a:pt x="0" y="65614"/>
                  </a:moveTo>
                  <a:lnTo>
                    <a:pt x="135891" y="43742"/>
                  </a:lnTo>
                  <a:lnTo>
                    <a:pt x="271783" y="43742"/>
                  </a:lnTo>
                  <a:lnTo>
                    <a:pt x="407675" y="21871"/>
                  </a:lnTo>
                  <a:lnTo>
                    <a:pt x="543566" y="21871"/>
                  </a:lnTo>
                  <a:lnTo>
                    <a:pt x="679458" y="21871"/>
                  </a:lnTo>
                  <a:lnTo>
                    <a:pt x="815350" y="0"/>
                  </a:lnTo>
                  <a:lnTo>
                    <a:pt x="951242" y="21871"/>
                  </a:lnTo>
                  <a:lnTo>
                    <a:pt x="1087133" y="0"/>
                  </a:lnTo>
                  <a:lnTo>
                    <a:pt x="1223025" y="21871"/>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60045"/>
              <a:ext cx="3397293" cy="174970"/>
            </a:xfrm>
            <a:custGeom>
              <a:avLst/>
              <a:pathLst>
                <a:path w="3397293" h="174970">
                  <a:moveTo>
                    <a:pt x="0" y="0"/>
                  </a:moveTo>
                  <a:lnTo>
                    <a:pt x="135891" y="21871"/>
                  </a:lnTo>
                  <a:lnTo>
                    <a:pt x="271783" y="21871"/>
                  </a:lnTo>
                  <a:lnTo>
                    <a:pt x="407675" y="21871"/>
                  </a:lnTo>
                  <a:lnTo>
                    <a:pt x="543566" y="43742"/>
                  </a:lnTo>
                  <a:lnTo>
                    <a:pt x="679458" y="43742"/>
                  </a:lnTo>
                  <a:lnTo>
                    <a:pt x="815350" y="65614"/>
                  </a:lnTo>
                  <a:lnTo>
                    <a:pt x="951242" y="43742"/>
                  </a:lnTo>
                  <a:lnTo>
                    <a:pt x="1087133" y="65614"/>
                  </a:lnTo>
                  <a:lnTo>
                    <a:pt x="1223025" y="109356"/>
                  </a:lnTo>
                  <a:lnTo>
                    <a:pt x="1358917" y="131228"/>
                  </a:lnTo>
                  <a:lnTo>
                    <a:pt x="1494809" y="174970"/>
                  </a:lnTo>
                  <a:lnTo>
                    <a:pt x="1630700" y="153099"/>
                  </a:lnTo>
                  <a:lnTo>
                    <a:pt x="1766592" y="131228"/>
                  </a:lnTo>
                  <a:lnTo>
                    <a:pt x="1902484" y="131228"/>
                  </a:lnTo>
                  <a:lnTo>
                    <a:pt x="2038375" y="153099"/>
                  </a:lnTo>
                  <a:lnTo>
                    <a:pt x="2174267" y="153099"/>
                  </a:lnTo>
                  <a:lnTo>
                    <a:pt x="2310159" y="131228"/>
                  </a:lnTo>
                  <a:lnTo>
                    <a:pt x="2446051" y="131228"/>
                  </a:lnTo>
                  <a:lnTo>
                    <a:pt x="2581942" y="131228"/>
                  </a:lnTo>
                  <a:lnTo>
                    <a:pt x="2717834" y="131228"/>
                  </a:lnTo>
                  <a:lnTo>
                    <a:pt x="2853726" y="131228"/>
                  </a:lnTo>
                  <a:lnTo>
                    <a:pt x="2989618" y="87485"/>
                  </a:lnTo>
                  <a:lnTo>
                    <a:pt x="3125509" y="87485"/>
                  </a:lnTo>
                  <a:lnTo>
                    <a:pt x="3261401" y="87485"/>
                  </a:lnTo>
                  <a:lnTo>
                    <a:pt x="3397293" y="87485"/>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284327"/>
            </a:xfrm>
            <a:custGeom>
              <a:avLst/>
              <a:pathLst>
                <a:path w="0" h="284327">
                  <a:moveTo>
                    <a:pt x="0" y="0"/>
                  </a:moveTo>
                  <a:lnTo>
                    <a:pt x="0" y="284327"/>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32" name="pl32"/>
            <p:cNvSpPr/>
            <p:nvPr/>
          </p:nvSpPr>
          <p:spPr>
            <a:xfrm>
              <a:off x="1120965" y="1960045"/>
              <a:ext cx="3397293" cy="174970"/>
            </a:xfrm>
            <a:custGeom>
              <a:avLst/>
              <a:pathLst>
                <a:path w="3397293" h="174970">
                  <a:moveTo>
                    <a:pt x="0" y="0"/>
                  </a:moveTo>
                  <a:lnTo>
                    <a:pt x="135891" y="21871"/>
                  </a:lnTo>
                  <a:lnTo>
                    <a:pt x="271783" y="21871"/>
                  </a:lnTo>
                  <a:lnTo>
                    <a:pt x="407675" y="21871"/>
                  </a:lnTo>
                  <a:lnTo>
                    <a:pt x="543566" y="43742"/>
                  </a:lnTo>
                  <a:lnTo>
                    <a:pt x="679458" y="43742"/>
                  </a:lnTo>
                  <a:lnTo>
                    <a:pt x="815350" y="65614"/>
                  </a:lnTo>
                  <a:lnTo>
                    <a:pt x="951242" y="43742"/>
                  </a:lnTo>
                  <a:lnTo>
                    <a:pt x="1087133" y="65614"/>
                  </a:lnTo>
                  <a:lnTo>
                    <a:pt x="1223025" y="109356"/>
                  </a:lnTo>
                  <a:lnTo>
                    <a:pt x="1358917" y="131228"/>
                  </a:lnTo>
                  <a:lnTo>
                    <a:pt x="1494809" y="174970"/>
                  </a:lnTo>
                  <a:lnTo>
                    <a:pt x="1630700" y="153099"/>
                  </a:lnTo>
                  <a:lnTo>
                    <a:pt x="1766592" y="131228"/>
                  </a:lnTo>
                  <a:lnTo>
                    <a:pt x="1902484" y="131228"/>
                  </a:lnTo>
                  <a:lnTo>
                    <a:pt x="2038375" y="153099"/>
                  </a:lnTo>
                  <a:lnTo>
                    <a:pt x="2174267" y="153099"/>
                  </a:lnTo>
                  <a:lnTo>
                    <a:pt x="2310159" y="131228"/>
                  </a:lnTo>
                  <a:lnTo>
                    <a:pt x="2446051" y="131228"/>
                  </a:lnTo>
                  <a:lnTo>
                    <a:pt x="2581942" y="131228"/>
                  </a:lnTo>
                  <a:lnTo>
                    <a:pt x="2717834" y="131228"/>
                  </a:lnTo>
                  <a:lnTo>
                    <a:pt x="2853726" y="131228"/>
                  </a:lnTo>
                  <a:lnTo>
                    <a:pt x="2989618" y="87485"/>
                  </a:lnTo>
                  <a:lnTo>
                    <a:pt x="3125509" y="87485"/>
                  </a:lnTo>
                  <a:lnTo>
                    <a:pt x="3261401" y="87485"/>
                  </a:lnTo>
                  <a:lnTo>
                    <a:pt x="3397293" y="87485"/>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98516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93</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8328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8328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3127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99373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50383" y="4988970"/>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Canada</a:t>
              </a:r>
            </a:p>
          </p:txBody>
        </p:sp>
        <p:sp>
          <p:nvSpPr>
            <p:cNvPr id="60" name="tx60"/>
            <p:cNvSpPr/>
            <p:nvPr/>
          </p:nvSpPr>
          <p:spPr>
            <a:xfrm>
              <a:off x="249837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60831"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57251" y="1403693"/>
              <a:ext cx="252472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Canada, 2000-2025</a:t>
              </a:r>
            </a:p>
          </p:txBody>
        </p:sp>
        <p:sp>
          <p:nvSpPr>
            <p:cNvPr id="63" name="pl63"/>
            <p:cNvSpPr/>
            <p:nvPr/>
          </p:nvSpPr>
          <p:spPr>
            <a:xfrm>
              <a:off x="5267799" y="40596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1889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57808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83728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68929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94848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20768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504006"/>
              <a:ext cx="3397293" cy="592643"/>
            </a:xfrm>
            <a:custGeom>
              <a:avLst/>
              <a:pathLst>
                <a:path w="3397293" h="592643">
                  <a:moveTo>
                    <a:pt x="0" y="0"/>
                  </a:moveTo>
                  <a:lnTo>
                    <a:pt x="135891" y="74080"/>
                  </a:lnTo>
                  <a:lnTo>
                    <a:pt x="271783" y="74080"/>
                  </a:lnTo>
                  <a:lnTo>
                    <a:pt x="407675" y="74080"/>
                  </a:lnTo>
                  <a:lnTo>
                    <a:pt x="543566" y="148160"/>
                  </a:lnTo>
                  <a:lnTo>
                    <a:pt x="679458" y="148160"/>
                  </a:lnTo>
                  <a:lnTo>
                    <a:pt x="815350" y="222241"/>
                  </a:lnTo>
                  <a:lnTo>
                    <a:pt x="951242" y="148160"/>
                  </a:lnTo>
                  <a:lnTo>
                    <a:pt x="1087133" y="222241"/>
                  </a:lnTo>
                  <a:lnTo>
                    <a:pt x="1223025" y="370401"/>
                  </a:lnTo>
                  <a:lnTo>
                    <a:pt x="1358917" y="444482"/>
                  </a:lnTo>
                  <a:lnTo>
                    <a:pt x="1494809" y="592643"/>
                  </a:lnTo>
                  <a:lnTo>
                    <a:pt x="1630700" y="518562"/>
                  </a:lnTo>
                  <a:lnTo>
                    <a:pt x="1766592" y="444482"/>
                  </a:lnTo>
                  <a:lnTo>
                    <a:pt x="1902484" y="444482"/>
                  </a:lnTo>
                  <a:lnTo>
                    <a:pt x="2038375" y="518562"/>
                  </a:lnTo>
                  <a:lnTo>
                    <a:pt x="2174267" y="518562"/>
                  </a:lnTo>
                  <a:lnTo>
                    <a:pt x="2310159" y="444482"/>
                  </a:lnTo>
                  <a:lnTo>
                    <a:pt x="2446051" y="444482"/>
                  </a:lnTo>
                  <a:lnTo>
                    <a:pt x="2581942" y="444482"/>
                  </a:lnTo>
                  <a:lnTo>
                    <a:pt x="2717834" y="444482"/>
                  </a:lnTo>
                  <a:lnTo>
                    <a:pt x="2853726" y="444482"/>
                  </a:lnTo>
                  <a:lnTo>
                    <a:pt x="2989618" y="296321"/>
                  </a:lnTo>
                  <a:lnTo>
                    <a:pt x="3125509" y="296321"/>
                  </a:lnTo>
                  <a:lnTo>
                    <a:pt x="3261401" y="296321"/>
                  </a:lnTo>
                  <a:lnTo>
                    <a:pt x="3397293" y="296321"/>
                  </a:lnTo>
                </a:path>
              </a:pathLst>
            </a:custGeom>
            <a:ln w="27101" cap="flat">
              <a:solidFill>
                <a:srgbClr val="0058AB">
                  <a:alpha val="100000"/>
                </a:srgbClr>
              </a:solidFill>
              <a:prstDash val="solid"/>
              <a:round/>
            </a:ln>
          </p:spPr>
          <p:txBody>
            <a:bodyPr/>
            <a:lstStyle/>
            <a:p/>
          </p:txBody>
        </p:sp>
        <p:sp>
          <p:nvSpPr>
            <p:cNvPr id="78" name="pl78"/>
            <p:cNvSpPr/>
            <p:nvPr/>
          </p:nvSpPr>
          <p:spPr>
            <a:xfrm>
              <a:off x="5437664" y="2948489"/>
              <a:ext cx="3397293" cy="1111205"/>
            </a:xfrm>
            <a:custGeom>
              <a:avLst/>
              <a:pathLst>
                <a:path w="3397293" h="1111205">
                  <a:moveTo>
                    <a:pt x="0" y="1111205"/>
                  </a:moveTo>
                  <a:lnTo>
                    <a:pt x="135891" y="1037125"/>
                  </a:lnTo>
                  <a:lnTo>
                    <a:pt x="271783" y="1037125"/>
                  </a:lnTo>
                  <a:lnTo>
                    <a:pt x="407675" y="963044"/>
                  </a:lnTo>
                  <a:lnTo>
                    <a:pt x="543566" y="814884"/>
                  </a:lnTo>
                  <a:lnTo>
                    <a:pt x="679458" y="666723"/>
                  </a:lnTo>
                  <a:lnTo>
                    <a:pt x="815350" y="518562"/>
                  </a:lnTo>
                  <a:lnTo>
                    <a:pt x="951242" y="518562"/>
                  </a:lnTo>
                  <a:lnTo>
                    <a:pt x="1087133" y="370401"/>
                  </a:lnTo>
                  <a:lnTo>
                    <a:pt x="1223025" y="222241"/>
                  </a:lnTo>
                  <a:lnTo>
                    <a:pt x="1358917" y="148160"/>
                  </a:lnTo>
                  <a:lnTo>
                    <a:pt x="1494809" y="148160"/>
                  </a:lnTo>
                  <a:lnTo>
                    <a:pt x="1630700" y="148160"/>
                  </a:lnTo>
                  <a:lnTo>
                    <a:pt x="1766592" y="148160"/>
                  </a:lnTo>
                  <a:lnTo>
                    <a:pt x="1902484" y="148160"/>
                  </a:lnTo>
                  <a:lnTo>
                    <a:pt x="2038375" y="148160"/>
                  </a:lnTo>
                  <a:lnTo>
                    <a:pt x="2174267" y="74080"/>
                  </a:lnTo>
                  <a:lnTo>
                    <a:pt x="2310159" y="74080"/>
                  </a:lnTo>
                  <a:lnTo>
                    <a:pt x="2446051" y="0"/>
                  </a:lnTo>
                  <a:lnTo>
                    <a:pt x="2581942" y="0"/>
                  </a:lnTo>
                  <a:lnTo>
                    <a:pt x="2717834" y="222241"/>
                  </a:lnTo>
                  <a:lnTo>
                    <a:pt x="2853726" y="370401"/>
                  </a:lnTo>
                  <a:lnTo>
                    <a:pt x="2989618" y="222241"/>
                  </a:lnTo>
                  <a:lnTo>
                    <a:pt x="3125509" y="222241"/>
                  </a:lnTo>
                  <a:lnTo>
                    <a:pt x="3261401" y="148160"/>
                  </a:lnTo>
                  <a:lnTo>
                    <a:pt x="3397293" y="148160"/>
                  </a:lnTo>
                </a:path>
              </a:pathLst>
            </a:custGeom>
            <a:ln w="27101" cap="flat">
              <a:solidFill>
                <a:srgbClr val="80BD41">
                  <a:alpha val="100000"/>
                </a:srgbClr>
              </a:solidFill>
              <a:prstDash val="solid"/>
              <a:round/>
            </a:ln>
          </p:spPr>
          <p:txBody>
            <a:bodyPr/>
            <a:lstStyle/>
            <a:p/>
          </p:txBody>
        </p:sp>
        <p:sp>
          <p:nvSpPr>
            <p:cNvPr id="79" name="pl79"/>
            <p:cNvSpPr/>
            <p:nvPr/>
          </p:nvSpPr>
          <p:spPr>
            <a:xfrm>
              <a:off x="5437664" y="2948489"/>
              <a:ext cx="3397293" cy="222241"/>
            </a:xfrm>
            <a:custGeom>
              <a:avLst/>
              <a:pathLst>
                <a:path w="3397293" h="222241">
                  <a:moveTo>
                    <a:pt x="0" y="222241"/>
                  </a:moveTo>
                  <a:lnTo>
                    <a:pt x="135891" y="148160"/>
                  </a:lnTo>
                  <a:lnTo>
                    <a:pt x="271783" y="148160"/>
                  </a:lnTo>
                  <a:lnTo>
                    <a:pt x="407675" y="74080"/>
                  </a:lnTo>
                  <a:lnTo>
                    <a:pt x="543566" y="74080"/>
                  </a:lnTo>
                  <a:lnTo>
                    <a:pt x="679458" y="74080"/>
                  </a:lnTo>
                  <a:lnTo>
                    <a:pt x="815350" y="0"/>
                  </a:lnTo>
                  <a:lnTo>
                    <a:pt x="951242" y="74080"/>
                  </a:lnTo>
                  <a:lnTo>
                    <a:pt x="1087133" y="0"/>
                  </a:lnTo>
                  <a:lnTo>
                    <a:pt x="1223025" y="7408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74080"/>
                  </a:lnTo>
                </a:path>
              </a:pathLst>
            </a:custGeom>
            <a:ln w="27101" cap="flat">
              <a:solidFill>
                <a:srgbClr val="961A49">
                  <a:alpha val="100000"/>
                </a:srgbClr>
              </a:solidFill>
              <a:prstDash val="solid"/>
              <a:round/>
            </a:ln>
          </p:spPr>
          <p:txBody>
            <a:bodyPr/>
            <a:lstStyle/>
            <a:p/>
          </p:txBody>
        </p:sp>
        <p:sp>
          <p:nvSpPr>
            <p:cNvPr id="80" name="pl80"/>
            <p:cNvSpPr/>
            <p:nvPr/>
          </p:nvSpPr>
          <p:spPr>
            <a:xfrm>
              <a:off x="5437664" y="294848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504006"/>
              <a:ext cx="3397293" cy="592643"/>
            </a:xfrm>
            <a:custGeom>
              <a:avLst/>
              <a:pathLst>
                <a:path w="3397293" h="592643">
                  <a:moveTo>
                    <a:pt x="0" y="0"/>
                  </a:moveTo>
                  <a:lnTo>
                    <a:pt x="135891" y="74080"/>
                  </a:lnTo>
                  <a:lnTo>
                    <a:pt x="271783" y="74080"/>
                  </a:lnTo>
                  <a:lnTo>
                    <a:pt x="407675" y="74080"/>
                  </a:lnTo>
                  <a:lnTo>
                    <a:pt x="543566" y="148160"/>
                  </a:lnTo>
                  <a:lnTo>
                    <a:pt x="679458" y="148160"/>
                  </a:lnTo>
                  <a:lnTo>
                    <a:pt x="815350" y="222241"/>
                  </a:lnTo>
                  <a:lnTo>
                    <a:pt x="951242" y="148160"/>
                  </a:lnTo>
                  <a:lnTo>
                    <a:pt x="1087133" y="222241"/>
                  </a:lnTo>
                  <a:lnTo>
                    <a:pt x="1223025" y="370401"/>
                  </a:lnTo>
                  <a:lnTo>
                    <a:pt x="1358917" y="444482"/>
                  </a:lnTo>
                  <a:lnTo>
                    <a:pt x="1494809" y="592643"/>
                  </a:lnTo>
                  <a:lnTo>
                    <a:pt x="1630700" y="518562"/>
                  </a:lnTo>
                  <a:lnTo>
                    <a:pt x="1766592" y="444482"/>
                  </a:lnTo>
                  <a:lnTo>
                    <a:pt x="1902484" y="444482"/>
                  </a:lnTo>
                  <a:lnTo>
                    <a:pt x="2038375" y="518562"/>
                  </a:lnTo>
                  <a:lnTo>
                    <a:pt x="2174267" y="518562"/>
                  </a:lnTo>
                  <a:lnTo>
                    <a:pt x="2310159" y="444482"/>
                  </a:lnTo>
                  <a:lnTo>
                    <a:pt x="2446051" y="444482"/>
                  </a:lnTo>
                  <a:lnTo>
                    <a:pt x="2581942" y="444482"/>
                  </a:lnTo>
                  <a:lnTo>
                    <a:pt x="2717834" y="444482"/>
                  </a:lnTo>
                  <a:lnTo>
                    <a:pt x="2853726" y="444482"/>
                  </a:lnTo>
                  <a:lnTo>
                    <a:pt x="2989618" y="296321"/>
                  </a:lnTo>
                  <a:lnTo>
                    <a:pt x="3125509" y="296321"/>
                  </a:lnTo>
                  <a:lnTo>
                    <a:pt x="3261401" y="296321"/>
                  </a:lnTo>
                  <a:lnTo>
                    <a:pt x="3397293" y="296321"/>
                  </a:lnTo>
                </a:path>
              </a:pathLst>
            </a:custGeom>
            <a:ln w="43362" cap="flat">
              <a:solidFill>
                <a:srgbClr val="000000">
                  <a:alpha val="100000"/>
                </a:srgbClr>
              </a:solidFill>
              <a:prstDash val="solid"/>
              <a:round/>
            </a:ln>
          </p:spPr>
          <p:txBody>
            <a:bodyPr/>
            <a:lstStyle/>
            <a:p/>
          </p:txBody>
        </p:sp>
        <p:sp>
          <p:nvSpPr>
            <p:cNvPr id="82" name="pl82"/>
            <p:cNvSpPr/>
            <p:nvPr/>
          </p:nvSpPr>
          <p:spPr>
            <a:xfrm>
              <a:off x="5437664" y="2385478"/>
              <a:ext cx="0" cy="118528"/>
            </a:xfrm>
            <a:custGeom>
              <a:avLst/>
              <a:pathLst>
                <a:path w="0" h="118528">
                  <a:moveTo>
                    <a:pt x="0" y="118528"/>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385478"/>
              <a:ext cx="0" cy="266689"/>
            </a:xfrm>
            <a:custGeom>
              <a:avLst/>
              <a:pathLst>
                <a:path w="0" h="266689">
                  <a:moveTo>
                    <a:pt x="0" y="266689"/>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385478"/>
              <a:ext cx="0" cy="563010"/>
            </a:xfrm>
            <a:custGeom>
              <a:avLst/>
              <a:pathLst>
                <a:path w="0" h="563010">
                  <a:moveTo>
                    <a:pt x="0" y="563010"/>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385478"/>
              <a:ext cx="0" cy="637091"/>
            </a:xfrm>
            <a:custGeom>
              <a:avLst/>
              <a:pathLst>
                <a:path w="0" h="637091">
                  <a:moveTo>
                    <a:pt x="0" y="63709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385478"/>
              <a:ext cx="0" cy="563010"/>
            </a:xfrm>
            <a:custGeom>
              <a:avLst/>
              <a:pathLst>
                <a:path w="0" h="563010">
                  <a:moveTo>
                    <a:pt x="0" y="56301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385478"/>
              <a:ext cx="0" cy="414850"/>
            </a:xfrm>
            <a:custGeom>
              <a:avLst/>
              <a:pathLst>
                <a:path w="0" h="414850">
                  <a:moveTo>
                    <a:pt x="0" y="41485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385478"/>
              <a:ext cx="0" cy="414850"/>
            </a:xfrm>
            <a:custGeom>
              <a:avLst/>
              <a:pathLst>
                <a:path w="0" h="414850">
                  <a:moveTo>
                    <a:pt x="0" y="41485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504006"/>
              <a:ext cx="3397293" cy="592643"/>
            </a:xfrm>
            <a:custGeom>
              <a:avLst/>
              <a:pathLst>
                <a:path w="3397293" h="592643">
                  <a:moveTo>
                    <a:pt x="0" y="0"/>
                  </a:moveTo>
                  <a:lnTo>
                    <a:pt x="135891" y="74080"/>
                  </a:lnTo>
                  <a:lnTo>
                    <a:pt x="271783" y="74080"/>
                  </a:lnTo>
                  <a:lnTo>
                    <a:pt x="407675" y="74080"/>
                  </a:lnTo>
                  <a:lnTo>
                    <a:pt x="543566" y="148160"/>
                  </a:lnTo>
                  <a:lnTo>
                    <a:pt x="679458" y="148160"/>
                  </a:lnTo>
                  <a:lnTo>
                    <a:pt x="815350" y="222241"/>
                  </a:lnTo>
                  <a:lnTo>
                    <a:pt x="951242" y="148160"/>
                  </a:lnTo>
                  <a:lnTo>
                    <a:pt x="1087133" y="222241"/>
                  </a:lnTo>
                  <a:lnTo>
                    <a:pt x="1223025" y="370401"/>
                  </a:lnTo>
                  <a:lnTo>
                    <a:pt x="1358917" y="444482"/>
                  </a:lnTo>
                  <a:lnTo>
                    <a:pt x="1494809" y="592643"/>
                  </a:lnTo>
                  <a:lnTo>
                    <a:pt x="1630700" y="518562"/>
                  </a:lnTo>
                  <a:lnTo>
                    <a:pt x="1766592" y="444482"/>
                  </a:lnTo>
                  <a:lnTo>
                    <a:pt x="1902484" y="444482"/>
                  </a:lnTo>
                  <a:lnTo>
                    <a:pt x="2038375" y="518562"/>
                  </a:lnTo>
                  <a:lnTo>
                    <a:pt x="2174267" y="518562"/>
                  </a:lnTo>
                  <a:lnTo>
                    <a:pt x="2310159" y="444482"/>
                  </a:lnTo>
                  <a:lnTo>
                    <a:pt x="2446051" y="444482"/>
                  </a:lnTo>
                  <a:lnTo>
                    <a:pt x="2581942" y="444482"/>
                  </a:lnTo>
                  <a:lnTo>
                    <a:pt x="2717834" y="444482"/>
                  </a:lnTo>
                  <a:lnTo>
                    <a:pt x="2853726" y="444482"/>
                  </a:lnTo>
                  <a:lnTo>
                    <a:pt x="2989618" y="296321"/>
                  </a:lnTo>
                  <a:lnTo>
                    <a:pt x="3125509" y="296321"/>
                  </a:lnTo>
                  <a:lnTo>
                    <a:pt x="3261401" y="296321"/>
                  </a:lnTo>
                  <a:lnTo>
                    <a:pt x="3397293" y="296321"/>
                  </a:lnTo>
                </a:path>
              </a:pathLst>
            </a:custGeom>
            <a:ln w="27101" cap="flat">
              <a:solidFill>
                <a:srgbClr val="0058AB">
                  <a:alpha val="100000"/>
                </a:srgbClr>
              </a:solidFill>
              <a:prstDash val="solid"/>
              <a:round/>
            </a:ln>
          </p:spPr>
          <p:txBody>
            <a:bodyPr/>
            <a:lstStyle/>
            <a:p/>
          </p:txBody>
        </p:sp>
        <p:sp>
          <p:nvSpPr>
            <p:cNvPr id="90" name="tx90"/>
            <p:cNvSpPr/>
            <p:nvPr/>
          </p:nvSpPr>
          <p:spPr>
            <a:xfrm>
              <a:off x="5407519" y="231540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1" name="tx91"/>
            <p:cNvSpPr/>
            <p:nvPr/>
          </p:nvSpPr>
          <p:spPr>
            <a:xfrm>
              <a:off x="6086977" y="231704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2" name="tx92"/>
            <p:cNvSpPr/>
            <p:nvPr/>
          </p:nvSpPr>
          <p:spPr>
            <a:xfrm>
              <a:off x="6766436" y="231540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7427845" y="231672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7989462" y="231540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8920" y="231672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8804812" y="231672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7" name="tx97"/>
            <p:cNvSpPr/>
            <p:nvPr/>
          </p:nvSpPr>
          <p:spPr>
            <a:xfrm>
              <a:off x="8902429" y="305753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8" name="tx98"/>
            <p:cNvSpPr/>
            <p:nvPr/>
          </p:nvSpPr>
          <p:spPr>
            <a:xfrm>
              <a:off x="8902429" y="298345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9" name="tx99"/>
            <p:cNvSpPr/>
            <p:nvPr/>
          </p:nvSpPr>
          <p:spPr>
            <a:xfrm>
              <a:off x="5003259" y="363717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89637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215557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9" name="tx109"/>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569998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569998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54797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31043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5967082" y="4988970"/>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Canada</a:t>
              </a:r>
            </a:p>
          </p:txBody>
        </p:sp>
        <p:sp>
          <p:nvSpPr>
            <p:cNvPr id="115" name="tx115"/>
            <p:cNvSpPr/>
            <p:nvPr/>
          </p:nvSpPr>
          <p:spPr>
            <a:xfrm>
              <a:off x="681507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7577529"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17" name="tx117"/>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30412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427801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625191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822580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329107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526496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723885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7178" y="5887395"/>
              <a:ext cx="7321564" cy="114824"/>
            </a:xfrm>
            <a:prstGeom prst="rect">
              <a:avLst/>
            </a:prstGeom>
            <a:solidFill>
              <a:srgbClr val="E2231A">
                <a:alpha val="80000"/>
              </a:srgbClr>
            </a:solidFill>
          </p:spPr>
          <p:txBody>
            <a:bodyPr/>
            <a:lstStyle/>
            <a:p/>
          </p:txBody>
        </p:sp>
        <p:sp>
          <p:nvSpPr>
            <p:cNvPr id="130" name="rc130"/>
            <p:cNvSpPr/>
            <p:nvPr/>
          </p:nvSpPr>
          <p:spPr>
            <a:xfrm>
              <a:off x="1317178" y="5743865"/>
              <a:ext cx="5682246" cy="114824"/>
            </a:xfrm>
            <a:prstGeom prst="rect">
              <a:avLst/>
            </a:prstGeom>
            <a:solidFill>
              <a:srgbClr val="E2231A">
                <a:alpha val="80000"/>
              </a:srgbClr>
            </a:solidFill>
          </p:spPr>
          <p:txBody>
            <a:bodyPr/>
            <a:lstStyle/>
            <a:p/>
          </p:txBody>
        </p:sp>
        <p:sp>
          <p:nvSpPr>
            <p:cNvPr id="131" name="rc131"/>
            <p:cNvSpPr/>
            <p:nvPr/>
          </p:nvSpPr>
          <p:spPr>
            <a:xfrm>
              <a:off x="1317178" y="5600334"/>
              <a:ext cx="5683233" cy="114824"/>
            </a:xfrm>
            <a:prstGeom prst="rect">
              <a:avLst/>
            </a:prstGeom>
            <a:solidFill>
              <a:srgbClr val="E2231A">
                <a:alpha val="80000"/>
              </a:srgbClr>
            </a:solidFill>
          </p:spPr>
          <p:txBody>
            <a:bodyPr/>
            <a:lstStyle/>
            <a:p/>
          </p:txBody>
        </p:sp>
        <p:sp>
          <p:nvSpPr>
            <p:cNvPr id="132" name="tx132"/>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5" name="tx135"/>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2863786"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37" name="tx137"/>
            <p:cNvSpPr/>
            <p:nvPr/>
          </p:nvSpPr>
          <p:spPr>
            <a:xfrm>
              <a:off x="4837679"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38" name="tx138"/>
            <p:cNvSpPr/>
            <p:nvPr/>
          </p:nvSpPr>
          <p:spPr>
            <a:xfrm>
              <a:off x="6811573"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39" name="tx139"/>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0" name="tx140"/>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1" name="tx141"/>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Canada (92%) was 8 percentage points higher than the global average (84%) and 1 percentage point lower than the average across all non-programme countries (93%).
National MCV1 coverage was 2 percentage points higher than in 2019 (90%).
This equates to 29,000 unvaccinated children in 2025 compared to 37,000 unvaccinated children in 2019.</a:t>
            </a:r>
          </a:p>
        </p:txBody>
      </p:sp>
      <p:sp>
        <p:nvSpPr>
          <p:cNvPr id="14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Canada MCV1 coverage was 92% - this is 2 percentage points higher than in 2019 and 8 percentage points higher than the global average (84%).</a:t>
            </a:r>
          </a:p>
        </p:txBody>
      </p:sp>
      <p:grpSp xmlns:pic="http://schemas.openxmlformats.org/drawingml/2006/picture">
        <p:nvGrpSpPr>
          <p:cNvPr id="144" name=""/>
          <p:cNvGrpSpPr/>
          <p:nvPr/>
        </p:nvGrpSpPr>
        <p:grpSpPr>
          <a:xfrm>
            <a:off x="292608" y="1005840"/>
            <a:ext cx="8595360" cy="28575"/>
            <a:chOff x="292608" y="1005840"/>
            <a:chExt cx="8595360" cy="28575"/>
          </a:xfrm>
        </p:grpSpPr>
        <p:sp>
          <p:nvSpPr>
            <p:cNvPr id="14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Non-programme from lowest to highest coverage, and the rank of the top 10 countries with the most unvaccinated children, based on absolute numbers.
In 2025, Canada ranked number 13 out of 41 countries for lowest MCV1 coverage (based on tied ranks).
Canada was in the top 10 non-programme countries with the most unvaccinated children (rank=5).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Canada was among the countries with the highest coverage, but in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5925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6172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6419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86666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1049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96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21543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208853"/>
              <a:ext cx="239888" cy="1099168"/>
            </a:xfrm>
            <a:prstGeom prst="rect">
              <a:avLst/>
            </a:prstGeom>
            <a:solidFill>
              <a:srgbClr val="80BD41">
                <a:alpha val="100000"/>
              </a:srgbClr>
            </a:solidFill>
          </p:spPr>
          <p:txBody>
            <a:bodyPr/>
            <a:lstStyle/>
            <a:p/>
          </p:txBody>
        </p:sp>
        <p:sp>
          <p:nvSpPr>
            <p:cNvPr id="25" name="rc25"/>
            <p:cNvSpPr/>
            <p:nvPr/>
          </p:nvSpPr>
          <p:spPr>
            <a:xfrm>
              <a:off x="1296273" y="3163060"/>
              <a:ext cx="239888" cy="45792"/>
            </a:xfrm>
            <a:prstGeom prst="rect">
              <a:avLst/>
            </a:prstGeom>
            <a:solidFill>
              <a:srgbClr val="E2231A">
                <a:alpha val="100000"/>
              </a:srgbClr>
            </a:solidFill>
          </p:spPr>
          <p:txBody>
            <a:bodyPr/>
            <a:lstStyle/>
            <a:p/>
          </p:txBody>
        </p:sp>
        <p:sp>
          <p:nvSpPr>
            <p:cNvPr id="26" name="rc26"/>
            <p:cNvSpPr/>
            <p:nvPr/>
          </p:nvSpPr>
          <p:spPr>
            <a:xfrm>
              <a:off x="1562816" y="3208016"/>
              <a:ext cx="239888" cy="1100005"/>
            </a:xfrm>
            <a:prstGeom prst="rect">
              <a:avLst/>
            </a:prstGeom>
            <a:solidFill>
              <a:srgbClr val="80BD41">
                <a:alpha val="100000"/>
              </a:srgbClr>
            </a:solidFill>
          </p:spPr>
          <p:txBody>
            <a:bodyPr/>
            <a:lstStyle/>
            <a:p/>
          </p:txBody>
        </p:sp>
        <p:sp>
          <p:nvSpPr>
            <p:cNvPr id="27" name="rc27"/>
            <p:cNvSpPr/>
            <p:nvPr/>
          </p:nvSpPr>
          <p:spPr>
            <a:xfrm>
              <a:off x="1562816" y="3150121"/>
              <a:ext cx="239888" cy="57895"/>
            </a:xfrm>
            <a:prstGeom prst="rect">
              <a:avLst/>
            </a:prstGeom>
            <a:solidFill>
              <a:srgbClr val="E2231A">
                <a:alpha val="100000"/>
              </a:srgbClr>
            </a:solidFill>
          </p:spPr>
          <p:txBody>
            <a:bodyPr/>
            <a:lstStyle/>
            <a:p/>
          </p:txBody>
        </p:sp>
        <p:sp>
          <p:nvSpPr>
            <p:cNvPr id="28" name="rc28"/>
            <p:cNvSpPr/>
            <p:nvPr/>
          </p:nvSpPr>
          <p:spPr>
            <a:xfrm>
              <a:off x="1829360" y="3220292"/>
              <a:ext cx="239888" cy="1087728"/>
            </a:xfrm>
            <a:prstGeom prst="rect">
              <a:avLst/>
            </a:prstGeom>
            <a:solidFill>
              <a:srgbClr val="80BD41">
                <a:alpha val="100000"/>
              </a:srgbClr>
            </a:solidFill>
          </p:spPr>
          <p:txBody>
            <a:bodyPr/>
            <a:lstStyle/>
            <a:p/>
          </p:txBody>
        </p:sp>
        <p:sp>
          <p:nvSpPr>
            <p:cNvPr id="29" name="rc29"/>
            <p:cNvSpPr/>
            <p:nvPr/>
          </p:nvSpPr>
          <p:spPr>
            <a:xfrm>
              <a:off x="1829360" y="3163060"/>
              <a:ext cx="239888" cy="57232"/>
            </a:xfrm>
            <a:prstGeom prst="rect">
              <a:avLst/>
            </a:prstGeom>
            <a:solidFill>
              <a:srgbClr val="E2231A">
                <a:alpha val="100000"/>
              </a:srgbClr>
            </a:solidFill>
          </p:spPr>
          <p:txBody>
            <a:bodyPr/>
            <a:lstStyle/>
            <a:p/>
          </p:txBody>
        </p:sp>
        <p:sp>
          <p:nvSpPr>
            <p:cNvPr id="30" name="rc30"/>
            <p:cNvSpPr/>
            <p:nvPr/>
          </p:nvSpPr>
          <p:spPr>
            <a:xfrm>
              <a:off x="2095903" y="3203796"/>
              <a:ext cx="239888" cy="1104225"/>
            </a:xfrm>
            <a:prstGeom prst="rect">
              <a:avLst/>
            </a:prstGeom>
            <a:solidFill>
              <a:srgbClr val="80BD41">
                <a:alpha val="100000"/>
              </a:srgbClr>
            </a:solidFill>
          </p:spPr>
          <p:txBody>
            <a:bodyPr/>
            <a:lstStyle/>
            <a:p/>
          </p:txBody>
        </p:sp>
        <p:sp>
          <p:nvSpPr>
            <p:cNvPr id="31" name="rc31"/>
            <p:cNvSpPr/>
            <p:nvPr/>
          </p:nvSpPr>
          <p:spPr>
            <a:xfrm>
              <a:off x="2095903" y="3145692"/>
              <a:ext cx="239888" cy="58104"/>
            </a:xfrm>
            <a:prstGeom prst="rect">
              <a:avLst/>
            </a:prstGeom>
            <a:solidFill>
              <a:srgbClr val="E2231A">
                <a:alpha val="100000"/>
              </a:srgbClr>
            </a:solidFill>
          </p:spPr>
          <p:txBody>
            <a:bodyPr/>
            <a:lstStyle/>
            <a:p/>
          </p:txBody>
        </p:sp>
        <p:sp>
          <p:nvSpPr>
            <p:cNvPr id="32" name="rc32"/>
            <p:cNvSpPr/>
            <p:nvPr/>
          </p:nvSpPr>
          <p:spPr>
            <a:xfrm>
              <a:off x="2362446" y="3207632"/>
              <a:ext cx="239888" cy="1100388"/>
            </a:xfrm>
            <a:prstGeom prst="rect">
              <a:avLst/>
            </a:prstGeom>
            <a:solidFill>
              <a:srgbClr val="80BD41">
                <a:alpha val="100000"/>
              </a:srgbClr>
            </a:solidFill>
          </p:spPr>
          <p:txBody>
            <a:bodyPr/>
            <a:lstStyle/>
            <a:p/>
          </p:txBody>
        </p:sp>
        <p:sp>
          <p:nvSpPr>
            <p:cNvPr id="33" name="rc33"/>
            <p:cNvSpPr/>
            <p:nvPr/>
          </p:nvSpPr>
          <p:spPr>
            <a:xfrm>
              <a:off x="2362446" y="3137391"/>
              <a:ext cx="239888" cy="70241"/>
            </a:xfrm>
            <a:prstGeom prst="rect">
              <a:avLst/>
            </a:prstGeom>
            <a:solidFill>
              <a:srgbClr val="E2231A">
                <a:alpha val="100000"/>
              </a:srgbClr>
            </a:solidFill>
          </p:spPr>
          <p:txBody>
            <a:bodyPr/>
            <a:lstStyle/>
            <a:p/>
          </p:txBody>
        </p:sp>
        <p:sp>
          <p:nvSpPr>
            <p:cNvPr id="34" name="rc34"/>
            <p:cNvSpPr/>
            <p:nvPr/>
          </p:nvSpPr>
          <p:spPr>
            <a:xfrm>
              <a:off x="2628989" y="3189392"/>
              <a:ext cx="239888" cy="1118629"/>
            </a:xfrm>
            <a:prstGeom prst="rect">
              <a:avLst/>
            </a:prstGeom>
            <a:solidFill>
              <a:srgbClr val="80BD41">
                <a:alpha val="100000"/>
              </a:srgbClr>
            </a:solidFill>
          </p:spPr>
          <p:txBody>
            <a:bodyPr/>
            <a:lstStyle/>
            <a:p/>
          </p:txBody>
        </p:sp>
        <p:sp>
          <p:nvSpPr>
            <p:cNvPr id="35" name="rc35"/>
            <p:cNvSpPr/>
            <p:nvPr/>
          </p:nvSpPr>
          <p:spPr>
            <a:xfrm>
              <a:off x="2628989" y="3118000"/>
              <a:ext cx="239888" cy="71392"/>
            </a:xfrm>
            <a:prstGeom prst="rect">
              <a:avLst/>
            </a:prstGeom>
            <a:solidFill>
              <a:srgbClr val="E2231A">
                <a:alpha val="100000"/>
              </a:srgbClr>
            </a:solidFill>
          </p:spPr>
          <p:txBody>
            <a:bodyPr/>
            <a:lstStyle/>
            <a:p/>
          </p:txBody>
        </p:sp>
        <p:sp>
          <p:nvSpPr>
            <p:cNvPr id="36" name="rc36"/>
            <p:cNvSpPr/>
            <p:nvPr/>
          </p:nvSpPr>
          <p:spPr>
            <a:xfrm>
              <a:off x="2895532" y="3162816"/>
              <a:ext cx="239888" cy="1145205"/>
            </a:xfrm>
            <a:prstGeom prst="rect">
              <a:avLst/>
            </a:prstGeom>
            <a:solidFill>
              <a:srgbClr val="80BD41">
                <a:alpha val="100000"/>
              </a:srgbClr>
            </a:solidFill>
          </p:spPr>
          <p:txBody>
            <a:bodyPr/>
            <a:lstStyle/>
            <a:p/>
          </p:txBody>
        </p:sp>
        <p:sp>
          <p:nvSpPr>
            <p:cNvPr id="37" name="rc37"/>
            <p:cNvSpPr/>
            <p:nvPr/>
          </p:nvSpPr>
          <p:spPr>
            <a:xfrm>
              <a:off x="2895532" y="3076601"/>
              <a:ext cx="239888" cy="86214"/>
            </a:xfrm>
            <a:prstGeom prst="rect">
              <a:avLst/>
            </a:prstGeom>
            <a:solidFill>
              <a:srgbClr val="E2231A">
                <a:alpha val="100000"/>
              </a:srgbClr>
            </a:solidFill>
          </p:spPr>
          <p:txBody>
            <a:bodyPr/>
            <a:lstStyle/>
            <a:p/>
          </p:txBody>
        </p:sp>
        <p:sp>
          <p:nvSpPr>
            <p:cNvPr id="38" name="rc38"/>
            <p:cNvSpPr/>
            <p:nvPr/>
          </p:nvSpPr>
          <p:spPr>
            <a:xfrm>
              <a:off x="3162075" y="3109420"/>
              <a:ext cx="239888" cy="1198601"/>
            </a:xfrm>
            <a:prstGeom prst="rect">
              <a:avLst/>
            </a:prstGeom>
            <a:solidFill>
              <a:srgbClr val="80BD41">
                <a:alpha val="100000"/>
              </a:srgbClr>
            </a:solidFill>
          </p:spPr>
          <p:txBody>
            <a:bodyPr/>
            <a:lstStyle/>
            <a:p/>
          </p:txBody>
        </p:sp>
        <p:sp>
          <p:nvSpPr>
            <p:cNvPr id="39" name="rc39"/>
            <p:cNvSpPr/>
            <p:nvPr/>
          </p:nvSpPr>
          <p:spPr>
            <a:xfrm>
              <a:off x="3162075" y="3032901"/>
              <a:ext cx="239888" cy="76519"/>
            </a:xfrm>
            <a:prstGeom prst="rect">
              <a:avLst/>
            </a:prstGeom>
            <a:solidFill>
              <a:srgbClr val="E2231A">
                <a:alpha val="100000"/>
              </a:srgbClr>
            </a:solidFill>
          </p:spPr>
          <p:txBody>
            <a:bodyPr/>
            <a:lstStyle/>
            <a:p/>
          </p:txBody>
        </p:sp>
        <p:sp>
          <p:nvSpPr>
            <p:cNvPr id="40" name="rc40"/>
            <p:cNvSpPr/>
            <p:nvPr/>
          </p:nvSpPr>
          <p:spPr>
            <a:xfrm>
              <a:off x="3428618" y="3089645"/>
              <a:ext cx="239888" cy="1218376"/>
            </a:xfrm>
            <a:prstGeom prst="rect">
              <a:avLst/>
            </a:prstGeom>
            <a:solidFill>
              <a:srgbClr val="80BD41">
                <a:alpha val="100000"/>
              </a:srgbClr>
            </a:solidFill>
          </p:spPr>
          <p:txBody>
            <a:bodyPr/>
            <a:lstStyle/>
            <a:p/>
          </p:txBody>
        </p:sp>
        <p:sp>
          <p:nvSpPr>
            <p:cNvPr id="41" name="rc41"/>
            <p:cNvSpPr/>
            <p:nvPr/>
          </p:nvSpPr>
          <p:spPr>
            <a:xfrm>
              <a:off x="3428618" y="2997955"/>
              <a:ext cx="239888" cy="91690"/>
            </a:xfrm>
            <a:prstGeom prst="rect">
              <a:avLst/>
            </a:prstGeom>
            <a:solidFill>
              <a:srgbClr val="E2231A">
                <a:alpha val="100000"/>
              </a:srgbClr>
            </a:solidFill>
          </p:spPr>
          <p:txBody>
            <a:bodyPr/>
            <a:lstStyle/>
            <a:p/>
          </p:txBody>
        </p:sp>
        <p:sp>
          <p:nvSpPr>
            <p:cNvPr id="42" name="rc42"/>
            <p:cNvSpPr/>
            <p:nvPr/>
          </p:nvSpPr>
          <p:spPr>
            <a:xfrm>
              <a:off x="3695161" y="3106351"/>
              <a:ext cx="239888" cy="1201670"/>
            </a:xfrm>
            <a:prstGeom prst="rect">
              <a:avLst/>
            </a:prstGeom>
            <a:solidFill>
              <a:srgbClr val="80BD41">
                <a:alpha val="100000"/>
              </a:srgbClr>
            </a:solidFill>
          </p:spPr>
          <p:txBody>
            <a:bodyPr/>
            <a:lstStyle/>
            <a:p/>
          </p:txBody>
        </p:sp>
        <p:sp>
          <p:nvSpPr>
            <p:cNvPr id="43" name="rc43"/>
            <p:cNvSpPr/>
            <p:nvPr/>
          </p:nvSpPr>
          <p:spPr>
            <a:xfrm>
              <a:off x="3695161" y="2987492"/>
              <a:ext cx="239888" cy="118859"/>
            </a:xfrm>
            <a:prstGeom prst="rect">
              <a:avLst/>
            </a:prstGeom>
            <a:solidFill>
              <a:srgbClr val="E2231A">
                <a:alpha val="100000"/>
              </a:srgbClr>
            </a:solidFill>
          </p:spPr>
          <p:txBody>
            <a:bodyPr/>
            <a:lstStyle/>
            <a:p/>
          </p:txBody>
        </p:sp>
        <p:sp>
          <p:nvSpPr>
            <p:cNvPr id="44" name="rc44"/>
            <p:cNvSpPr/>
            <p:nvPr/>
          </p:nvSpPr>
          <p:spPr>
            <a:xfrm>
              <a:off x="3961705" y="3127102"/>
              <a:ext cx="239888" cy="1180918"/>
            </a:xfrm>
            <a:prstGeom prst="rect">
              <a:avLst/>
            </a:prstGeom>
            <a:solidFill>
              <a:srgbClr val="80BD41">
                <a:alpha val="100000"/>
              </a:srgbClr>
            </a:solidFill>
          </p:spPr>
          <p:txBody>
            <a:bodyPr/>
            <a:lstStyle/>
            <a:p/>
          </p:txBody>
        </p:sp>
        <p:sp>
          <p:nvSpPr>
            <p:cNvPr id="45" name="rc45"/>
            <p:cNvSpPr/>
            <p:nvPr/>
          </p:nvSpPr>
          <p:spPr>
            <a:xfrm>
              <a:off x="3961705" y="2995897"/>
              <a:ext cx="239888" cy="131205"/>
            </a:xfrm>
            <a:prstGeom prst="rect">
              <a:avLst/>
            </a:prstGeom>
            <a:solidFill>
              <a:srgbClr val="E2231A">
                <a:alpha val="100000"/>
              </a:srgbClr>
            </a:solidFill>
          </p:spPr>
          <p:txBody>
            <a:bodyPr/>
            <a:lstStyle/>
            <a:p/>
          </p:txBody>
        </p:sp>
        <p:sp>
          <p:nvSpPr>
            <p:cNvPr id="46" name="rc46"/>
            <p:cNvSpPr/>
            <p:nvPr/>
          </p:nvSpPr>
          <p:spPr>
            <a:xfrm>
              <a:off x="4228248" y="3149772"/>
              <a:ext cx="239888" cy="1158248"/>
            </a:xfrm>
            <a:prstGeom prst="rect">
              <a:avLst/>
            </a:prstGeom>
            <a:solidFill>
              <a:srgbClr val="80BD41">
                <a:alpha val="100000"/>
              </a:srgbClr>
            </a:solidFill>
          </p:spPr>
          <p:txBody>
            <a:bodyPr/>
            <a:lstStyle/>
            <a:p/>
          </p:txBody>
        </p:sp>
        <p:sp>
          <p:nvSpPr>
            <p:cNvPr id="47" name="rc47"/>
            <p:cNvSpPr/>
            <p:nvPr/>
          </p:nvSpPr>
          <p:spPr>
            <a:xfrm>
              <a:off x="4228248" y="2991816"/>
              <a:ext cx="239888" cy="157955"/>
            </a:xfrm>
            <a:prstGeom prst="rect">
              <a:avLst/>
            </a:prstGeom>
            <a:solidFill>
              <a:srgbClr val="E2231A">
                <a:alpha val="100000"/>
              </a:srgbClr>
            </a:solidFill>
          </p:spPr>
          <p:txBody>
            <a:bodyPr/>
            <a:lstStyle/>
            <a:p/>
          </p:txBody>
        </p:sp>
        <p:sp>
          <p:nvSpPr>
            <p:cNvPr id="48" name="rc48"/>
            <p:cNvSpPr/>
            <p:nvPr/>
          </p:nvSpPr>
          <p:spPr>
            <a:xfrm>
              <a:off x="4494791" y="3124033"/>
              <a:ext cx="239888" cy="1183987"/>
            </a:xfrm>
            <a:prstGeom prst="rect">
              <a:avLst/>
            </a:prstGeom>
            <a:solidFill>
              <a:srgbClr val="80BD41">
                <a:alpha val="100000"/>
              </a:srgbClr>
            </a:solidFill>
          </p:spPr>
          <p:txBody>
            <a:bodyPr/>
            <a:lstStyle/>
            <a:p/>
          </p:txBody>
        </p:sp>
        <p:sp>
          <p:nvSpPr>
            <p:cNvPr id="49" name="rc49"/>
            <p:cNvSpPr/>
            <p:nvPr/>
          </p:nvSpPr>
          <p:spPr>
            <a:xfrm>
              <a:off x="4494791" y="2977691"/>
              <a:ext cx="239888" cy="146341"/>
            </a:xfrm>
            <a:prstGeom prst="rect">
              <a:avLst/>
            </a:prstGeom>
            <a:solidFill>
              <a:srgbClr val="E2231A">
                <a:alpha val="100000"/>
              </a:srgbClr>
            </a:solidFill>
          </p:spPr>
          <p:txBody>
            <a:bodyPr/>
            <a:lstStyle/>
            <a:p/>
          </p:txBody>
        </p:sp>
        <p:sp>
          <p:nvSpPr>
            <p:cNvPr id="50" name="rc50"/>
            <p:cNvSpPr/>
            <p:nvPr/>
          </p:nvSpPr>
          <p:spPr>
            <a:xfrm>
              <a:off x="4761334" y="3111861"/>
              <a:ext cx="239888" cy="1196159"/>
            </a:xfrm>
            <a:prstGeom prst="rect">
              <a:avLst/>
            </a:prstGeom>
            <a:solidFill>
              <a:srgbClr val="80BD41">
                <a:alpha val="100000"/>
              </a:srgbClr>
            </a:solidFill>
          </p:spPr>
          <p:txBody>
            <a:bodyPr/>
            <a:lstStyle/>
            <a:p/>
          </p:txBody>
        </p:sp>
        <p:sp>
          <p:nvSpPr>
            <p:cNvPr id="51" name="rc51"/>
            <p:cNvSpPr/>
            <p:nvPr/>
          </p:nvSpPr>
          <p:spPr>
            <a:xfrm>
              <a:off x="4761334" y="2978947"/>
              <a:ext cx="239888" cy="132914"/>
            </a:xfrm>
            <a:prstGeom prst="rect">
              <a:avLst/>
            </a:prstGeom>
            <a:solidFill>
              <a:srgbClr val="E2231A">
                <a:alpha val="100000"/>
              </a:srgbClr>
            </a:solidFill>
          </p:spPr>
          <p:txBody>
            <a:bodyPr/>
            <a:lstStyle/>
            <a:p/>
          </p:txBody>
        </p:sp>
        <p:sp>
          <p:nvSpPr>
            <p:cNvPr id="52" name="rc52"/>
            <p:cNvSpPr/>
            <p:nvPr/>
          </p:nvSpPr>
          <p:spPr>
            <a:xfrm>
              <a:off x="5027877" y="3100945"/>
              <a:ext cx="239888" cy="1207076"/>
            </a:xfrm>
            <a:prstGeom prst="rect">
              <a:avLst/>
            </a:prstGeom>
            <a:solidFill>
              <a:srgbClr val="80BD41">
                <a:alpha val="100000"/>
              </a:srgbClr>
            </a:solidFill>
          </p:spPr>
          <p:txBody>
            <a:bodyPr/>
            <a:lstStyle/>
            <a:p/>
          </p:txBody>
        </p:sp>
        <p:sp>
          <p:nvSpPr>
            <p:cNvPr id="53" name="rc53"/>
            <p:cNvSpPr/>
            <p:nvPr/>
          </p:nvSpPr>
          <p:spPr>
            <a:xfrm>
              <a:off x="5027877" y="2966810"/>
              <a:ext cx="239888" cy="134135"/>
            </a:xfrm>
            <a:prstGeom prst="rect">
              <a:avLst/>
            </a:prstGeom>
            <a:solidFill>
              <a:srgbClr val="E2231A">
                <a:alpha val="100000"/>
              </a:srgbClr>
            </a:solidFill>
          </p:spPr>
          <p:txBody>
            <a:bodyPr/>
            <a:lstStyle/>
            <a:p/>
          </p:txBody>
        </p:sp>
        <p:sp>
          <p:nvSpPr>
            <p:cNvPr id="54" name="rc54"/>
            <p:cNvSpPr/>
            <p:nvPr/>
          </p:nvSpPr>
          <p:spPr>
            <a:xfrm>
              <a:off x="5294420" y="3118941"/>
              <a:ext cx="239888" cy="1189079"/>
            </a:xfrm>
            <a:prstGeom prst="rect">
              <a:avLst/>
            </a:prstGeom>
            <a:solidFill>
              <a:srgbClr val="80BD41">
                <a:alpha val="100000"/>
              </a:srgbClr>
            </a:solidFill>
          </p:spPr>
          <p:txBody>
            <a:bodyPr/>
            <a:lstStyle/>
            <a:p/>
          </p:txBody>
        </p:sp>
        <p:sp>
          <p:nvSpPr>
            <p:cNvPr id="55" name="rc55"/>
            <p:cNvSpPr/>
            <p:nvPr/>
          </p:nvSpPr>
          <p:spPr>
            <a:xfrm>
              <a:off x="5294420" y="2971972"/>
              <a:ext cx="239888" cy="146969"/>
            </a:xfrm>
            <a:prstGeom prst="rect">
              <a:avLst/>
            </a:prstGeom>
            <a:solidFill>
              <a:srgbClr val="E2231A">
                <a:alpha val="100000"/>
              </a:srgbClr>
            </a:solidFill>
          </p:spPr>
          <p:txBody>
            <a:bodyPr/>
            <a:lstStyle/>
            <a:p/>
          </p:txBody>
        </p:sp>
        <p:sp>
          <p:nvSpPr>
            <p:cNvPr id="56" name="rc56"/>
            <p:cNvSpPr/>
            <p:nvPr/>
          </p:nvSpPr>
          <p:spPr>
            <a:xfrm>
              <a:off x="5560963" y="3122045"/>
              <a:ext cx="239888" cy="1185975"/>
            </a:xfrm>
            <a:prstGeom prst="rect">
              <a:avLst/>
            </a:prstGeom>
            <a:solidFill>
              <a:srgbClr val="80BD41">
                <a:alpha val="100000"/>
              </a:srgbClr>
            </a:solidFill>
          </p:spPr>
          <p:txBody>
            <a:bodyPr/>
            <a:lstStyle/>
            <a:p/>
          </p:txBody>
        </p:sp>
        <p:sp>
          <p:nvSpPr>
            <p:cNvPr id="57" name="rc57"/>
            <p:cNvSpPr/>
            <p:nvPr/>
          </p:nvSpPr>
          <p:spPr>
            <a:xfrm>
              <a:off x="5560963" y="2975459"/>
              <a:ext cx="239888" cy="146585"/>
            </a:xfrm>
            <a:prstGeom prst="rect">
              <a:avLst/>
            </a:prstGeom>
            <a:solidFill>
              <a:srgbClr val="E2231A">
                <a:alpha val="100000"/>
              </a:srgbClr>
            </a:solidFill>
          </p:spPr>
          <p:txBody>
            <a:bodyPr/>
            <a:lstStyle/>
            <a:p/>
          </p:txBody>
        </p:sp>
        <p:sp>
          <p:nvSpPr>
            <p:cNvPr id="58" name="rc58"/>
            <p:cNvSpPr/>
            <p:nvPr/>
          </p:nvSpPr>
          <p:spPr>
            <a:xfrm>
              <a:off x="5827506" y="3126510"/>
              <a:ext cx="239888" cy="1181511"/>
            </a:xfrm>
            <a:prstGeom prst="rect">
              <a:avLst/>
            </a:prstGeom>
            <a:solidFill>
              <a:srgbClr val="80BD41">
                <a:alpha val="100000"/>
              </a:srgbClr>
            </a:solidFill>
          </p:spPr>
          <p:txBody>
            <a:bodyPr/>
            <a:lstStyle/>
            <a:p/>
          </p:txBody>
        </p:sp>
        <p:sp>
          <p:nvSpPr>
            <p:cNvPr id="59" name="rc59"/>
            <p:cNvSpPr/>
            <p:nvPr/>
          </p:nvSpPr>
          <p:spPr>
            <a:xfrm>
              <a:off x="5827506" y="2995234"/>
              <a:ext cx="239888" cy="131275"/>
            </a:xfrm>
            <a:prstGeom prst="rect">
              <a:avLst/>
            </a:prstGeom>
            <a:solidFill>
              <a:srgbClr val="E2231A">
                <a:alpha val="100000"/>
              </a:srgbClr>
            </a:solidFill>
          </p:spPr>
          <p:txBody>
            <a:bodyPr/>
            <a:lstStyle/>
            <a:p/>
          </p:txBody>
        </p:sp>
        <p:sp>
          <p:nvSpPr>
            <p:cNvPr id="60" name="rc60"/>
            <p:cNvSpPr/>
            <p:nvPr/>
          </p:nvSpPr>
          <p:spPr>
            <a:xfrm>
              <a:off x="6094049" y="3138054"/>
              <a:ext cx="239888" cy="1169967"/>
            </a:xfrm>
            <a:prstGeom prst="rect">
              <a:avLst/>
            </a:prstGeom>
            <a:solidFill>
              <a:srgbClr val="80BD41">
                <a:alpha val="100000"/>
              </a:srgbClr>
            </a:solidFill>
          </p:spPr>
          <p:txBody>
            <a:bodyPr/>
            <a:lstStyle/>
            <a:p/>
          </p:txBody>
        </p:sp>
        <p:sp>
          <p:nvSpPr>
            <p:cNvPr id="61" name="rc61"/>
            <p:cNvSpPr/>
            <p:nvPr/>
          </p:nvSpPr>
          <p:spPr>
            <a:xfrm>
              <a:off x="6094049" y="3008069"/>
              <a:ext cx="239888" cy="129984"/>
            </a:xfrm>
            <a:prstGeom prst="rect">
              <a:avLst/>
            </a:prstGeom>
            <a:solidFill>
              <a:srgbClr val="E2231A">
                <a:alpha val="100000"/>
              </a:srgbClr>
            </a:solidFill>
          </p:spPr>
          <p:txBody>
            <a:bodyPr/>
            <a:lstStyle/>
            <a:p/>
          </p:txBody>
        </p:sp>
        <p:sp>
          <p:nvSpPr>
            <p:cNvPr id="62" name="rc62"/>
            <p:cNvSpPr/>
            <p:nvPr/>
          </p:nvSpPr>
          <p:spPr>
            <a:xfrm>
              <a:off x="6360593" y="3143773"/>
              <a:ext cx="239888" cy="1164247"/>
            </a:xfrm>
            <a:prstGeom prst="rect">
              <a:avLst/>
            </a:prstGeom>
            <a:solidFill>
              <a:srgbClr val="80BD41">
                <a:alpha val="100000"/>
              </a:srgbClr>
            </a:solidFill>
          </p:spPr>
          <p:txBody>
            <a:bodyPr/>
            <a:lstStyle/>
            <a:p/>
          </p:txBody>
        </p:sp>
        <p:sp>
          <p:nvSpPr>
            <p:cNvPr id="63" name="rc63"/>
            <p:cNvSpPr/>
            <p:nvPr/>
          </p:nvSpPr>
          <p:spPr>
            <a:xfrm>
              <a:off x="6360593" y="3014416"/>
              <a:ext cx="239888" cy="129356"/>
            </a:xfrm>
            <a:prstGeom prst="rect">
              <a:avLst/>
            </a:prstGeom>
            <a:solidFill>
              <a:srgbClr val="E2231A">
                <a:alpha val="100000"/>
              </a:srgbClr>
            </a:solidFill>
          </p:spPr>
          <p:txBody>
            <a:bodyPr/>
            <a:lstStyle/>
            <a:p/>
          </p:txBody>
        </p:sp>
        <p:sp>
          <p:nvSpPr>
            <p:cNvPr id="64" name="rc64"/>
            <p:cNvSpPr/>
            <p:nvPr/>
          </p:nvSpPr>
          <p:spPr>
            <a:xfrm>
              <a:off x="6627136" y="3175302"/>
              <a:ext cx="239888" cy="1132719"/>
            </a:xfrm>
            <a:prstGeom prst="rect">
              <a:avLst/>
            </a:prstGeom>
            <a:solidFill>
              <a:srgbClr val="80BD41">
                <a:alpha val="100000"/>
              </a:srgbClr>
            </a:solidFill>
          </p:spPr>
          <p:txBody>
            <a:bodyPr/>
            <a:lstStyle/>
            <a:p/>
          </p:txBody>
        </p:sp>
        <p:sp>
          <p:nvSpPr>
            <p:cNvPr id="65" name="rc65"/>
            <p:cNvSpPr/>
            <p:nvPr/>
          </p:nvSpPr>
          <p:spPr>
            <a:xfrm>
              <a:off x="6627136" y="3049432"/>
              <a:ext cx="239888" cy="125869"/>
            </a:xfrm>
            <a:prstGeom prst="rect">
              <a:avLst/>
            </a:prstGeom>
            <a:solidFill>
              <a:srgbClr val="E2231A">
                <a:alpha val="100000"/>
              </a:srgbClr>
            </a:solidFill>
          </p:spPr>
          <p:txBody>
            <a:bodyPr/>
            <a:lstStyle/>
            <a:p/>
          </p:txBody>
        </p:sp>
        <p:sp>
          <p:nvSpPr>
            <p:cNvPr id="66" name="rc66"/>
            <p:cNvSpPr/>
            <p:nvPr/>
          </p:nvSpPr>
          <p:spPr>
            <a:xfrm>
              <a:off x="6893679" y="3151656"/>
              <a:ext cx="239888" cy="1156365"/>
            </a:xfrm>
            <a:prstGeom prst="rect">
              <a:avLst/>
            </a:prstGeom>
            <a:solidFill>
              <a:srgbClr val="80BD41">
                <a:alpha val="100000"/>
              </a:srgbClr>
            </a:solidFill>
          </p:spPr>
          <p:txBody>
            <a:bodyPr/>
            <a:lstStyle/>
            <a:p/>
          </p:txBody>
        </p:sp>
        <p:sp>
          <p:nvSpPr>
            <p:cNvPr id="67" name="rc67"/>
            <p:cNvSpPr/>
            <p:nvPr/>
          </p:nvSpPr>
          <p:spPr>
            <a:xfrm>
              <a:off x="6893679" y="3023170"/>
              <a:ext cx="239888" cy="128485"/>
            </a:xfrm>
            <a:prstGeom prst="rect">
              <a:avLst/>
            </a:prstGeom>
            <a:solidFill>
              <a:srgbClr val="E2231A">
                <a:alpha val="100000"/>
              </a:srgbClr>
            </a:solidFill>
          </p:spPr>
          <p:txBody>
            <a:bodyPr/>
            <a:lstStyle/>
            <a:p/>
          </p:txBody>
        </p:sp>
        <p:sp>
          <p:nvSpPr>
            <p:cNvPr id="68" name="rc68"/>
            <p:cNvSpPr/>
            <p:nvPr/>
          </p:nvSpPr>
          <p:spPr>
            <a:xfrm>
              <a:off x="7160222" y="3174255"/>
              <a:ext cx="239888" cy="1133765"/>
            </a:xfrm>
            <a:prstGeom prst="rect">
              <a:avLst/>
            </a:prstGeom>
            <a:solidFill>
              <a:srgbClr val="80BD41">
                <a:alpha val="100000"/>
              </a:srgbClr>
            </a:solidFill>
          </p:spPr>
          <p:txBody>
            <a:bodyPr/>
            <a:lstStyle/>
            <a:p/>
          </p:txBody>
        </p:sp>
        <p:sp>
          <p:nvSpPr>
            <p:cNvPr id="69" name="rc69"/>
            <p:cNvSpPr/>
            <p:nvPr/>
          </p:nvSpPr>
          <p:spPr>
            <a:xfrm>
              <a:off x="7160222" y="3075660"/>
              <a:ext cx="239888" cy="98595"/>
            </a:xfrm>
            <a:prstGeom prst="rect">
              <a:avLst/>
            </a:prstGeom>
            <a:solidFill>
              <a:srgbClr val="E2231A">
                <a:alpha val="100000"/>
              </a:srgbClr>
            </a:solidFill>
          </p:spPr>
          <p:txBody>
            <a:bodyPr/>
            <a:lstStyle/>
            <a:p/>
          </p:txBody>
        </p:sp>
        <p:sp>
          <p:nvSpPr>
            <p:cNvPr id="70" name="rc70"/>
            <p:cNvSpPr/>
            <p:nvPr/>
          </p:nvSpPr>
          <p:spPr>
            <a:xfrm>
              <a:off x="7426765" y="3167559"/>
              <a:ext cx="239888" cy="1140461"/>
            </a:xfrm>
            <a:prstGeom prst="rect">
              <a:avLst/>
            </a:prstGeom>
            <a:solidFill>
              <a:srgbClr val="80BD41">
                <a:alpha val="100000"/>
              </a:srgbClr>
            </a:solidFill>
          </p:spPr>
          <p:txBody>
            <a:bodyPr/>
            <a:lstStyle/>
            <a:p/>
          </p:txBody>
        </p:sp>
        <p:sp>
          <p:nvSpPr>
            <p:cNvPr id="71" name="rc71"/>
            <p:cNvSpPr/>
            <p:nvPr/>
          </p:nvSpPr>
          <p:spPr>
            <a:xfrm>
              <a:off x="7426765" y="3068405"/>
              <a:ext cx="239888" cy="99153"/>
            </a:xfrm>
            <a:prstGeom prst="rect">
              <a:avLst/>
            </a:prstGeom>
            <a:solidFill>
              <a:srgbClr val="E2231A">
                <a:alpha val="100000"/>
              </a:srgbClr>
            </a:solidFill>
          </p:spPr>
          <p:txBody>
            <a:bodyPr/>
            <a:lstStyle/>
            <a:p/>
          </p:txBody>
        </p:sp>
        <p:sp>
          <p:nvSpPr>
            <p:cNvPr id="72" name="rc72"/>
            <p:cNvSpPr/>
            <p:nvPr/>
          </p:nvSpPr>
          <p:spPr>
            <a:xfrm>
              <a:off x="7693308" y="3153434"/>
              <a:ext cx="239888" cy="1154586"/>
            </a:xfrm>
            <a:prstGeom prst="rect">
              <a:avLst/>
            </a:prstGeom>
            <a:solidFill>
              <a:srgbClr val="80BD41">
                <a:alpha val="100000"/>
              </a:srgbClr>
            </a:solidFill>
          </p:spPr>
          <p:txBody>
            <a:bodyPr/>
            <a:lstStyle/>
            <a:p/>
          </p:txBody>
        </p:sp>
        <p:sp>
          <p:nvSpPr>
            <p:cNvPr id="73" name="rc73"/>
            <p:cNvSpPr/>
            <p:nvPr/>
          </p:nvSpPr>
          <p:spPr>
            <a:xfrm>
              <a:off x="7693308" y="3053025"/>
              <a:ext cx="239888" cy="100409"/>
            </a:xfrm>
            <a:prstGeom prst="rect">
              <a:avLst/>
            </a:prstGeom>
            <a:solidFill>
              <a:srgbClr val="E2231A">
                <a:alpha val="100000"/>
              </a:srgbClr>
            </a:solidFill>
          </p:spPr>
          <p:txBody>
            <a:bodyPr/>
            <a:lstStyle/>
            <a:p/>
          </p:txBody>
        </p:sp>
        <p:sp>
          <p:nvSpPr>
            <p:cNvPr id="74" name="rc74"/>
            <p:cNvSpPr/>
            <p:nvPr/>
          </p:nvSpPr>
          <p:spPr>
            <a:xfrm>
              <a:off x="7959851" y="3153260"/>
              <a:ext cx="239888" cy="1154761"/>
            </a:xfrm>
            <a:prstGeom prst="rect">
              <a:avLst/>
            </a:prstGeom>
            <a:solidFill>
              <a:srgbClr val="80BD41">
                <a:alpha val="100000"/>
              </a:srgbClr>
            </a:solidFill>
          </p:spPr>
          <p:txBody>
            <a:bodyPr/>
            <a:lstStyle/>
            <a:p/>
          </p:txBody>
        </p:sp>
        <p:sp>
          <p:nvSpPr>
            <p:cNvPr id="75" name="rc75"/>
            <p:cNvSpPr/>
            <p:nvPr/>
          </p:nvSpPr>
          <p:spPr>
            <a:xfrm>
              <a:off x="7959851" y="3052850"/>
              <a:ext cx="239888" cy="100409"/>
            </a:xfrm>
            <a:prstGeom prst="rect">
              <a:avLst/>
            </a:prstGeom>
            <a:solidFill>
              <a:srgbClr val="E2231A">
                <a:alpha val="100000"/>
              </a:srgbClr>
            </a:solidFill>
          </p:spPr>
          <p:txBody>
            <a:bodyPr/>
            <a:lstStyle/>
            <a:p/>
          </p:txBody>
        </p:sp>
        <p:sp>
          <p:nvSpPr>
            <p:cNvPr id="76" name="pl76"/>
            <p:cNvSpPr/>
            <p:nvPr/>
          </p:nvSpPr>
          <p:spPr>
            <a:xfrm>
              <a:off x="1416218" y="2162083"/>
              <a:ext cx="6663577" cy="178828"/>
            </a:xfrm>
            <a:custGeom>
              <a:avLst/>
              <a:pathLst>
                <a:path w="6663577" h="178828">
                  <a:moveTo>
                    <a:pt x="0" y="0"/>
                  </a:moveTo>
                  <a:lnTo>
                    <a:pt x="266543" y="22353"/>
                  </a:lnTo>
                  <a:lnTo>
                    <a:pt x="533086" y="22353"/>
                  </a:lnTo>
                  <a:lnTo>
                    <a:pt x="799629" y="22353"/>
                  </a:lnTo>
                  <a:lnTo>
                    <a:pt x="1066172" y="44707"/>
                  </a:lnTo>
                  <a:lnTo>
                    <a:pt x="1332715" y="44707"/>
                  </a:lnTo>
                  <a:lnTo>
                    <a:pt x="1599258" y="67060"/>
                  </a:lnTo>
                  <a:lnTo>
                    <a:pt x="1865801" y="44707"/>
                  </a:lnTo>
                  <a:lnTo>
                    <a:pt x="2132344" y="67060"/>
                  </a:lnTo>
                  <a:lnTo>
                    <a:pt x="2398888" y="111767"/>
                  </a:lnTo>
                  <a:lnTo>
                    <a:pt x="2665431" y="134121"/>
                  </a:lnTo>
                  <a:lnTo>
                    <a:pt x="2931974" y="178828"/>
                  </a:lnTo>
                  <a:lnTo>
                    <a:pt x="3198517" y="156474"/>
                  </a:lnTo>
                  <a:lnTo>
                    <a:pt x="3465060" y="134121"/>
                  </a:lnTo>
                  <a:lnTo>
                    <a:pt x="3731603" y="134121"/>
                  </a:lnTo>
                  <a:lnTo>
                    <a:pt x="3998146" y="156474"/>
                  </a:lnTo>
                  <a:lnTo>
                    <a:pt x="4264689" y="156474"/>
                  </a:lnTo>
                  <a:lnTo>
                    <a:pt x="4531233" y="134121"/>
                  </a:lnTo>
                  <a:lnTo>
                    <a:pt x="4797776" y="134121"/>
                  </a:lnTo>
                  <a:lnTo>
                    <a:pt x="5064319" y="134121"/>
                  </a:lnTo>
                  <a:lnTo>
                    <a:pt x="5330862" y="134121"/>
                  </a:lnTo>
                  <a:lnTo>
                    <a:pt x="5597405" y="134121"/>
                  </a:lnTo>
                  <a:lnTo>
                    <a:pt x="5863948" y="89414"/>
                  </a:lnTo>
                  <a:lnTo>
                    <a:pt x="6130491" y="89414"/>
                  </a:lnTo>
                  <a:lnTo>
                    <a:pt x="6397034" y="89414"/>
                  </a:lnTo>
                  <a:lnTo>
                    <a:pt x="6663577" y="89414"/>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8" name="tx78"/>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2" name="tx82"/>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3" name="tx83"/>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4" name="tx84"/>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5" name="tx85"/>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8" name="tx88"/>
            <p:cNvSpPr/>
            <p:nvPr/>
          </p:nvSpPr>
          <p:spPr>
            <a:xfrm>
              <a:off x="1298664" y="302708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328.3</a:t>
              </a:r>
            </a:p>
          </p:txBody>
        </p:sp>
        <p:sp>
          <p:nvSpPr>
            <p:cNvPr id="89" name="tx89"/>
            <p:cNvSpPr/>
            <p:nvPr/>
          </p:nvSpPr>
          <p:spPr>
            <a:xfrm>
              <a:off x="2631380" y="298202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341.2</a:t>
              </a:r>
            </a:p>
          </p:txBody>
        </p:sp>
        <p:sp>
          <p:nvSpPr>
            <p:cNvPr id="90" name="tx90"/>
            <p:cNvSpPr/>
            <p:nvPr/>
          </p:nvSpPr>
          <p:spPr>
            <a:xfrm>
              <a:off x="3964096" y="285992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376.2</a:t>
              </a:r>
            </a:p>
          </p:txBody>
        </p:sp>
        <p:sp>
          <p:nvSpPr>
            <p:cNvPr id="91" name="tx91"/>
            <p:cNvSpPr/>
            <p:nvPr/>
          </p:nvSpPr>
          <p:spPr>
            <a:xfrm>
              <a:off x="5296811" y="283603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383.1</a:t>
              </a:r>
            </a:p>
          </p:txBody>
        </p:sp>
        <p:sp>
          <p:nvSpPr>
            <p:cNvPr id="92" name="tx92"/>
            <p:cNvSpPr/>
            <p:nvPr/>
          </p:nvSpPr>
          <p:spPr>
            <a:xfrm>
              <a:off x="6362984" y="287841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370.9</a:t>
              </a:r>
            </a:p>
          </p:txBody>
        </p:sp>
        <p:sp>
          <p:nvSpPr>
            <p:cNvPr id="93" name="tx93"/>
            <p:cNvSpPr/>
            <p:nvPr/>
          </p:nvSpPr>
          <p:spPr>
            <a:xfrm>
              <a:off x="6629527" y="291349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360.9</a:t>
              </a:r>
            </a:p>
          </p:txBody>
        </p:sp>
        <p:sp>
          <p:nvSpPr>
            <p:cNvPr id="94" name="tx94"/>
            <p:cNvSpPr/>
            <p:nvPr/>
          </p:nvSpPr>
          <p:spPr>
            <a:xfrm>
              <a:off x="6896070" y="288719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368.4</a:t>
              </a:r>
            </a:p>
          </p:txBody>
        </p:sp>
        <p:sp>
          <p:nvSpPr>
            <p:cNvPr id="95" name="tx95"/>
            <p:cNvSpPr/>
            <p:nvPr/>
          </p:nvSpPr>
          <p:spPr>
            <a:xfrm>
              <a:off x="7162613" y="293968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353.4</a:t>
              </a:r>
            </a:p>
          </p:txBody>
        </p:sp>
        <p:sp>
          <p:nvSpPr>
            <p:cNvPr id="96" name="tx96"/>
            <p:cNvSpPr/>
            <p:nvPr/>
          </p:nvSpPr>
          <p:spPr>
            <a:xfrm>
              <a:off x="7429156" y="293239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355.4</a:t>
              </a:r>
            </a:p>
          </p:txBody>
        </p:sp>
        <p:sp>
          <p:nvSpPr>
            <p:cNvPr id="97" name="tx97"/>
            <p:cNvSpPr/>
            <p:nvPr/>
          </p:nvSpPr>
          <p:spPr>
            <a:xfrm>
              <a:off x="7695699" y="291705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359.8</a:t>
              </a:r>
            </a:p>
          </p:txBody>
        </p:sp>
        <p:sp>
          <p:nvSpPr>
            <p:cNvPr id="98" name="tx98"/>
            <p:cNvSpPr/>
            <p:nvPr/>
          </p:nvSpPr>
          <p:spPr>
            <a:xfrm>
              <a:off x="7962242" y="291687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359.9</a:t>
              </a:r>
            </a:p>
          </p:txBody>
        </p:sp>
        <p:sp>
          <p:nvSpPr>
            <p:cNvPr id="99" name="pl99"/>
            <p:cNvSpPr/>
            <p:nvPr/>
          </p:nvSpPr>
          <p:spPr>
            <a:xfrm>
              <a:off x="1416218"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298664" y="372334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315.2</a:t>
              </a:r>
            </a:p>
          </p:txBody>
        </p:sp>
        <p:sp>
          <p:nvSpPr>
            <p:cNvPr id="111" name="tx111"/>
            <p:cNvSpPr/>
            <p:nvPr/>
          </p:nvSpPr>
          <p:spPr>
            <a:xfrm>
              <a:off x="1324790" y="315086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13.1</a:t>
              </a:r>
            </a:p>
          </p:txBody>
        </p:sp>
        <p:sp>
          <p:nvSpPr>
            <p:cNvPr id="112" name="tx112"/>
            <p:cNvSpPr/>
            <p:nvPr/>
          </p:nvSpPr>
          <p:spPr>
            <a:xfrm>
              <a:off x="2631380" y="371361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320.7</a:t>
              </a:r>
            </a:p>
          </p:txBody>
        </p:sp>
        <p:sp>
          <p:nvSpPr>
            <p:cNvPr id="113" name="tx113"/>
            <p:cNvSpPr/>
            <p:nvPr/>
          </p:nvSpPr>
          <p:spPr>
            <a:xfrm>
              <a:off x="2657505" y="311864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20.5</a:t>
              </a:r>
            </a:p>
          </p:txBody>
        </p:sp>
        <p:sp>
          <p:nvSpPr>
            <p:cNvPr id="114" name="tx114"/>
            <p:cNvSpPr/>
            <p:nvPr/>
          </p:nvSpPr>
          <p:spPr>
            <a:xfrm>
              <a:off x="3964096" y="368246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338.6</a:t>
              </a:r>
            </a:p>
          </p:txBody>
        </p:sp>
        <p:sp>
          <p:nvSpPr>
            <p:cNvPr id="115" name="tx115"/>
            <p:cNvSpPr/>
            <p:nvPr/>
          </p:nvSpPr>
          <p:spPr>
            <a:xfrm>
              <a:off x="3990221" y="302640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37.6</a:t>
              </a:r>
            </a:p>
          </p:txBody>
        </p:sp>
        <p:sp>
          <p:nvSpPr>
            <p:cNvPr id="116" name="tx116"/>
            <p:cNvSpPr/>
            <p:nvPr/>
          </p:nvSpPr>
          <p:spPr>
            <a:xfrm>
              <a:off x="5296811" y="367838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340.9</a:t>
              </a:r>
            </a:p>
          </p:txBody>
        </p:sp>
        <p:sp>
          <p:nvSpPr>
            <p:cNvPr id="117" name="tx117"/>
            <p:cNvSpPr/>
            <p:nvPr/>
          </p:nvSpPr>
          <p:spPr>
            <a:xfrm>
              <a:off x="5322937" y="301155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42.1</a:t>
              </a:r>
            </a:p>
          </p:txBody>
        </p:sp>
        <p:sp>
          <p:nvSpPr>
            <p:cNvPr id="118" name="tx118"/>
            <p:cNvSpPr/>
            <p:nvPr/>
          </p:nvSpPr>
          <p:spPr>
            <a:xfrm>
              <a:off x="6362984" y="369080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333.8</a:t>
              </a:r>
            </a:p>
          </p:txBody>
        </p:sp>
        <p:sp>
          <p:nvSpPr>
            <p:cNvPr id="119" name="tx119"/>
            <p:cNvSpPr/>
            <p:nvPr/>
          </p:nvSpPr>
          <p:spPr>
            <a:xfrm>
              <a:off x="6389109" y="304400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37.1</a:t>
              </a:r>
            </a:p>
          </p:txBody>
        </p:sp>
        <p:sp>
          <p:nvSpPr>
            <p:cNvPr id="120" name="tx120"/>
            <p:cNvSpPr/>
            <p:nvPr/>
          </p:nvSpPr>
          <p:spPr>
            <a:xfrm>
              <a:off x="6629527" y="370656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324.8</a:t>
              </a:r>
            </a:p>
          </p:txBody>
        </p:sp>
        <p:sp>
          <p:nvSpPr>
            <p:cNvPr id="121" name="tx121"/>
            <p:cNvSpPr/>
            <p:nvPr/>
          </p:nvSpPr>
          <p:spPr>
            <a:xfrm>
              <a:off x="6655652" y="307727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36.1</a:t>
              </a:r>
            </a:p>
          </p:txBody>
        </p:sp>
        <p:sp>
          <p:nvSpPr>
            <p:cNvPr id="122" name="tx122"/>
            <p:cNvSpPr/>
            <p:nvPr/>
          </p:nvSpPr>
          <p:spPr>
            <a:xfrm>
              <a:off x="6896070" y="369474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331.6</a:t>
              </a:r>
            </a:p>
          </p:txBody>
        </p:sp>
        <p:sp>
          <p:nvSpPr>
            <p:cNvPr id="123" name="tx123"/>
            <p:cNvSpPr/>
            <p:nvPr/>
          </p:nvSpPr>
          <p:spPr>
            <a:xfrm>
              <a:off x="6922195" y="305231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36.8</a:t>
              </a:r>
            </a:p>
          </p:txBody>
        </p:sp>
        <p:sp>
          <p:nvSpPr>
            <p:cNvPr id="124" name="tx124"/>
            <p:cNvSpPr/>
            <p:nvPr/>
          </p:nvSpPr>
          <p:spPr>
            <a:xfrm>
              <a:off x="7162613" y="370604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325.1</a:t>
              </a:r>
            </a:p>
          </p:txBody>
        </p:sp>
        <p:sp>
          <p:nvSpPr>
            <p:cNvPr id="125" name="tx125"/>
            <p:cNvSpPr/>
            <p:nvPr/>
          </p:nvSpPr>
          <p:spPr>
            <a:xfrm>
              <a:off x="7188738" y="308986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28.3</a:t>
              </a:r>
            </a:p>
          </p:txBody>
        </p:sp>
        <p:sp>
          <p:nvSpPr>
            <p:cNvPr id="126" name="tx126"/>
            <p:cNvSpPr/>
            <p:nvPr/>
          </p:nvSpPr>
          <p:spPr>
            <a:xfrm>
              <a:off x="7468333" y="3702696"/>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327</a:t>
              </a:r>
            </a:p>
          </p:txBody>
        </p:sp>
        <p:sp>
          <p:nvSpPr>
            <p:cNvPr id="127" name="tx127"/>
            <p:cNvSpPr/>
            <p:nvPr/>
          </p:nvSpPr>
          <p:spPr>
            <a:xfrm>
              <a:off x="7455282" y="30829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28.4</a:t>
              </a:r>
            </a:p>
          </p:txBody>
        </p:sp>
        <p:sp>
          <p:nvSpPr>
            <p:cNvPr id="128" name="tx128"/>
            <p:cNvSpPr/>
            <p:nvPr/>
          </p:nvSpPr>
          <p:spPr>
            <a:xfrm>
              <a:off x="7734876" y="3695634"/>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331</a:t>
              </a:r>
            </a:p>
          </p:txBody>
        </p:sp>
        <p:sp>
          <p:nvSpPr>
            <p:cNvPr id="129" name="tx129"/>
            <p:cNvSpPr/>
            <p:nvPr/>
          </p:nvSpPr>
          <p:spPr>
            <a:xfrm>
              <a:off x="7721825" y="306818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28.8</a:t>
              </a:r>
            </a:p>
          </p:txBody>
        </p:sp>
        <p:sp>
          <p:nvSpPr>
            <p:cNvPr id="130" name="tx130"/>
            <p:cNvSpPr/>
            <p:nvPr/>
          </p:nvSpPr>
          <p:spPr>
            <a:xfrm>
              <a:off x="7962242" y="369554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331.1</a:t>
              </a:r>
            </a:p>
          </p:txBody>
        </p:sp>
        <p:sp>
          <p:nvSpPr>
            <p:cNvPr id="131" name="tx131"/>
            <p:cNvSpPr/>
            <p:nvPr/>
          </p:nvSpPr>
          <p:spPr>
            <a:xfrm>
              <a:off x="7988368" y="306800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28.8</a:t>
              </a:r>
            </a:p>
          </p:txBody>
        </p:sp>
        <p:sp>
          <p:nvSpPr>
            <p:cNvPr id="132" name="tx132"/>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655386" y="35583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4" name="tx134"/>
            <p:cNvSpPr/>
            <p:nvPr/>
          </p:nvSpPr>
          <p:spPr>
            <a:xfrm>
              <a:off x="655386" y="286084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5" name="tx135"/>
            <p:cNvSpPr/>
            <p:nvPr/>
          </p:nvSpPr>
          <p:spPr>
            <a:xfrm>
              <a:off x="655386" y="216331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6" name="rc156"/>
            <p:cNvSpPr/>
            <p:nvPr/>
          </p:nvSpPr>
          <p:spPr>
            <a:xfrm>
              <a:off x="4448859" y="5180747"/>
              <a:ext cx="201456" cy="201456"/>
            </a:xfrm>
            <a:prstGeom prst="rect">
              <a:avLst/>
            </a:prstGeom>
            <a:solidFill>
              <a:srgbClr val="E2231A">
                <a:alpha val="100000"/>
              </a:srgbClr>
            </a:solidFill>
          </p:spPr>
          <p:txBody>
            <a:bodyPr/>
            <a:lstStyle/>
            <a:p/>
          </p:txBody>
        </p:sp>
        <p:sp>
          <p:nvSpPr>
            <p:cNvPr id="157" name="rc157"/>
            <p:cNvSpPr/>
            <p:nvPr/>
          </p:nvSpPr>
          <p:spPr>
            <a:xfrm>
              <a:off x="5653947" y="5180747"/>
              <a:ext cx="201456" cy="201456"/>
            </a:xfrm>
            <a:prstGeom prst="rect">
              <a:avLst/>
            </a:prstGeom>
            <a:solidFill>
              <a:srgbClr val="80BD41">
                <a:alpha val="100000"/>
              </a:srgbClr>
            </a:solidFill>
          </p:spPr>
          <p:txBody>
            <a:bodyPr/>
            <a:lstStyle/>
            <a:p/>
          </p:txBody>
        </p:sp>
        <p:sp>
          <p:nvSpPr>
            <p:cNvPr id="158" name="tx158"/>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9" name="tx159"/>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1" name="tx161"/>
            <p:cNvSpPr/>
            <p:nvPr/>
          </p:nvSpPr>
          <p:spPr>
            <a:xfrm>
              <a:off x="951100" y="1592892"/>
              <a:ext cx="1482075"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Canada, 2000-2025</a:t>
              </a:r>
            </a:p>
          </p:txBody>
        </p:sp>
        <p:sp>
          <p:nvSpPr>
            <p:cNvPr id="162" name="pl162"/>
            <p:cNvSpPr/>
            <p:nvPr/>
          </p:nvSpPr>
          <p:spPr>
            <a:xfrm>
              <a:off x="218254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395509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572764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50018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306882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484136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661391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838646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296273" y="5954972"/>
              <a:ext cx="5917115" cy="129091"/>
            </a:xfrm>
            <a:prstGeom prst="rect">
              <a:avLst/>
            </a:prstGeom>
            <a:solidFill>
              <a:srgbClr val="80BD41">
                <a:alpha val="100000"/>
              </a:srgbClr>
            </a:solidFill>
          </p:spPr>
          <p:txBody>
            <a:bodyPr/>
            <a:lstStyle/>
            <a:p/>
          </p:txBody>
        </p:sp>
        <p:sp>
          <p:nvSpPr>
            <p:cNvPr id="175" name="rc175"/>
            <p:cNvSpPr/>
            <p:nvPr/>
          </p:nvSpPr>
          <p:spPr>
            <a:xfrm>
              <a:off x="7213389" y="5954972"/>
              <a:ext cx="657437" cy="129091"/>
            </a:xfrm>
            <a:prstGeom prst="rect">
              <a:avLst/>
            </a:prstGeom>
            <a:solidFill>
              <a:srgbClr val="E2231A">
                <a:alpha val="100000"/>
              </a:srgbClr>
            </a:solidFill>
          </p:spPr>
          <p:txBody>
            <a:bodyPr/>
            <a:lstStyle/>
            <a:p/>
          </p:txBody>
        </p:sp>
        <p:sp>
          <p:nvSpPr>
            <p:cNvPr id="176" name="rc176"/>
            <p:cNvSpPr/>
            <p:nvPr/>
          </p:nvSpPr>
          <p:spPr>
            <a:xfrm>
              <a:off x="1296273" y="5793607"/>
              <a:ext cx="5868015" cy="129091"/>
            </a:xfrm>
            <a:prstGeom prst="rect">
              <a:avLst/>
            </a:prstGeom>
            <a:solidFill>
              <a:srgbClr val="80BD41">
                <a:alpha val="100000"/>
              </a:srgbClr>
            </a:solidFill>
          </p:spPr>
          <p:txBody>
            <a:bodyPr/>
            <a:lstStyle/>
            <a:p/>
          </p:txBody>
        </p:sp>
        <p:sp>
          <p:nvSpPr>
            <p:cNvPr id="177" name="rc177"/>
            <p:cNvSpPr/>
            <p:nvPr/>
          </p:nvSpPr>
          <p:spPr>
            <a:xfrm>
              <a:off x="7164289" y="5793607"/>
              <a:ext cx="510316" cy="129091"/>
            </a:xfrm>
            <a:prstGeom prst="rect">
              <a:avLst/>
            </a:prstGeom>
            <a:solidFill>
              <a:srgbClr val="E2231A">
                <a:alpha val="100000"/>
              </a:srgbClr>
            </a:solidFill>
          </p:spPr>
          <p:txBody>
            <a:bodyPr/>
            <a:lstStyle/>
            <a:p/>
          </p:txBody>
        </p:sp>
        <p:sp>
          <p:nvSpPr>
            <p:cNvPr id="178" name="rc178"/>
            <p:cNvSpPr/>
            <p:nvPr/>
          </p:nvSpPr>
          <p:spPr>
            <a:xfrm>
              <a:off x="1296273" y="5632243"/>
              <a:ext cx="5868902" cy="129091"/>
            </a:xfrm>
            <a:prstGeom prst="rect">
              <a:avLst/>
            </a:prstGeom>
            <a:solidFill>
              <a:srgbClr val="80BD41">
                <a:alpha val="100000"/>
              </a:srgbClr>
            </a:solidFill>
          </p:spPr>
          <p:txBody>
            <a:bodyPr/>
            <a:lstStyle/>
            <a:p/>
          </p:txBody>
        </p:sp>
        <p:sp>
          <p:nvSpPr>
            <p:cNvPr id="179" name="rc179"/>
            <p:cNvSpPr/>
            <p:nvPr/>
          </p:nvSpPr>
          <p:spPr>
            <a:xfrm>
              <a:off x="7165176" y="5632243"/>
              <a:ext cx="510316" cy="129091"/>
            </a:xfrm>
            <a:prstGeom prst="rect">
              <a:avLst/>
            </a:prstGeom>
            <a:solidFill>
              <a:srgbClr val="E2231A">
                <a:alpha val="100000"/>
              </a:srgbClr>
            </a:solidFill>
          </p:spPr>
          <p:txBody>
            <a:bodyPr/>
            <a:lstStyle/>
            <a:p/>
          </p:txBody>
        </p:sp>
        <p:sp>
          <p:nvSpPr>
            <p:cNvPr id="180" name="tx180"/>
            <p:cNvSpPr/>
            <p:nvPr/>
          </p:nvSpPr>
          <p:spPr>
            <a:xfrm>
              <a:off x="8055059" y="5976325"/>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370.9</a:t>
              </a:r>
            </a:p>
          </p:txBody>
        </p:sp>
        <p:sp>
          <p:nvSpPr>
            <p:cNvPr id="181" name="tx181"/>
            <p:cNvSpPr/>
            <p:nvPr/>
          </p:nvSpPr>
          <p:spPr>
            <a:xfrm>
              <a:off x="7848841" y="581496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359.8</a:t>
              </a:r>
            </a:p>
          </p:txBody>
        </p:sp>
        <p:sp>
          <p:nvSpPr>
            <p:cNvPr id="182" name="tx182"/>
            <p:cNvSpPr/>
            <p:nvPr/>
          </p:nvSpPr>
          <p:spPr>
            <a:xfrm>
              <a:off x="7849771" y="56535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359.9</a:t>
              </a:r>
            </a:p>
          </p:txBody>
        </p:sp>
        <p:sp>
          <p:nvSpPr>
            <p:cNvPr id="183" name="tx183"/>
            <p:cNvSpPr/>
            <p:nvPr/>
          </p:nvSpPr>
          <p:spPr>
            <a:xfrm>
              <a:off x="4119192" y="5979024"/>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333.8</a:t>
              </a:r>
            </a:p>
          </p:txBody>
        </p:sp>
        <p:sp>
          <p:nvSpPr>
            <p:cNvPr id="184" name="tx184"/>
            <p:cNvSpPr/>
            <p:nvPr/>
          </p:nvSpPr>
          <p:spPr>
            <a:xfrm>
              <a:off x="7436614"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37.1</a:t>
              </a:r>
            </a:p>
          </p:txBody>
        </p:sp>
        <p:sp>
          <p:nvSpPr>
            <p:cNvPr id="185" name="tx185"/>
            <p:cNvSpPr/>
            <p:nvPr/>
          </p:nvSpPr>
          <p:spPr>
            <a:xfrm>
              <a:off x="4139847" y="581766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331</a:t>
              </a:r>
            </a:p>
          </p:txBody>
        </p:sp>
        <p:sp>
          <p:nvSpPr>
            <p:cNvPr id="186" name="tx186"/>
            <p:cNvSpPr/>
            <p:nvPr/>
          </p:nvSpPr>
          <p:spPr>
            <a:xfrm>
              <a:off x="7313954"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28.8</a:t>
              </a:r>
            </a:p>
          </p:txBody>
        </p:sp>
        <p:sp>
          <p:nvSpPr>
            <p:cNvPr id="187" name="tx187"/>
            <p:cNvSpPr/>
            <p:nvPr/>
          </p:nvSpPr>
          <p:spPr>
            <a:xfrm>
              <a:off x="4095086" y="56562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331.1</a:t>
              </a:r>
            </a:p>
          </p:txBody>
        </p:sp>
        <p:sp>
          <p:nvSpPr>
            <p:cNvPr id="188" name="tx188"/>
            <p:cNvSpPr/>
            <p:nvPr/>
          </p:nvSpPr>
          <p:spPr>
            <a:xfrm>
              <a:off x="7314840"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28.8</a:t>
              </a:r>
            </a:p>
          </p:txBody>
        </p:sp>
        <p:sp>
          <p:nvSpPr>
            <p:cNvPr id="189" name="tx189"/>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0" name="tx190"/>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1" name="tx191"/>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2" name="tx192"/>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3" name="tx193"/>
            <p:cNvSpPr/>
            <p:nvPr/>
          </p:nvSpPr>
          <p:spPr>
            <a:xfrm>
              <a:off x="2952278"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4" name="tx194"/>
            <p:cNvSpPr/>
            <p:nvPr/>
          </p:nvSpPr>
          <p:spPr>
            <a:xfrm>
              <a:off x="4724825"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5" name="tx195"/>
            <p:cNvSpPr/>
            <p:nvPr/>
          </p:nvSpPr>
          <p:spPr>
            <a:xfrm>
              <a:off x="6497372" y="617678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96" name="tx196"/>
            <p:cNvSpPr/>
            <p:nvPr/>
          </p:nvSpPr>
          <p:spPr>
            <a:xfrm>
              <a:off x="8269918"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7" name="tx197"/>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8" name="tx198"/>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(92%) was higher than in 2019 (90%).
The number of children vaccinated with MCV1 decreased 1% compared to in 2019.
The number of surviving infants decreased approximately 3%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1" name=""/>
          <p:cNvGrpSpPr/>
          <p:nvPr/>
        </p:nvGrpSpPr>
        <p:grpSpPr>
          <a:xfrm>
            <a:off x="292608" y="1005840"/>
            <a:ext cx="8595360" cy="28575"/>
            <a:chOff x="292608" y="1005840"/>
            <a:chExt cx="8595360" cy="28575"/>
          </a:xfrm>
        </p:grpSpPr>
        <p:sp>
          <p:nvSpPr>
            <p:cNvPr id="20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59174" y="4540812"/>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5" name="pl5"/>
            <p:cNvSpPr/>
            <p:nvPr/>
          </p:nvSpPr>
          <p:spPr>
            <a:xfrm>
              <a:off x="959174" y="3603403"/>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6" name="pl6"/>
            <p:cNvSpPr/>
            <p:nvPr/>
          </p:nvSpPr>
          <p:spPr>
            <a:xfrm>
              <a:off x="959174" y="2665993"/>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7" name="pl7"/>
            <p:cNvSpPr/>
            <p:nvPr/>
          </p:nvSpPr>
          <p:spPr>
            <a:xfrm>
              <a:off x="959174" y="1728583"/>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8" name="pl8"/>
            <p:cNvSpPr/>
            <p:nvPr/>
          </p:nvSpPr>
          <p:spPr>
            <a:xfrm>
              <a:off x="959174" y="5009517"/>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9" name="pl9"/>
            <p:cNvSpPr/>
            <p:nvPr/>
          </p:nvSpPr>
          <p:spPr>
            <a:xfrm>
              <a:off x="959174" y="4072107"/>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0" name="pl10"/>
            <p:cNvSpPr/>
            <p:nvPr/>
          </p:nvSpPr>
          <p:spPr>
            <a:xfrm>
              <a:off x="959174" y="3134698"/>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1" name="pl11"/>
            <p:cNvSpPr/>
            <p:nvPr/>
          </p:nvSpPr>
          <p:spPr>
            <a:xfrm>
              <a:off x="959174" y="2197288"/>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2" name="pl12"/>
            <p:cNvSpPr/>
            <p:nvPr/>
          </p:nvSpPr>
          <p:spPr>
            <a:xfrm>
              <a:off x="1274648"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00437"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26226"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52014"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377803"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903592"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29381"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955170"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80959"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006748"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532536"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58325"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038043" y="4931150"/>
              <a:ext cx="473209" cy="78367"/>
            </a:xfrm>
            <a:prstGeom prst="rect">
              <a:avLst/>
            </a:prstGeom>
            <a:solidFill>
              <a:srgbClr val="1CABE2">
                <a:alpha val="100000"/>
              </a:srgbClr>
            </a:solidFill>
          </p:spPr>
          <p:txBody>
            <a:bodyPr/>
            <a:lstStyle/>
            <a:p/>
          </p:txBody>
        </p:sp>
        <p:sp>
          <p:nvSpPr>
            <p:cNvPr id="25" name="rc25"/>
            <p:cNvSpPr/>
            <p:nvPr/>
          </p:nvSpPr>
          <p:spPr>
            <a:xfrm>
              <a:off x="1563832" y="4972771"/>
              <a:ext cx="473209" cy="36746"/>
            </a:xfrm>
            <a:prstGeom prst="rect">
              <a:avLst/>
            </a:prstGeom>
            <a:solidFill>
              <a:srgbClr val="1CABE2">
                <a:alpha val="100000"/>
              </a:srgbClr>
            </a:solidFill>
          </p:spPr>
          <p:txBody>
            <a:bodyPr/>
            <a:lstStyle/>
            <a:p/>
          </p:txBody>
        </p:sp>
        <p:sp>
          <p:nvSpPr>
            <p:cNvPr id="26" name="rc26"/>
            <p:cNvSpPr/>
            <p:nvPr/>
          </p:nvSpPr>
          <p:spPr>
            <a:xfrm>
              <a:off x="2089621" y="5005392"/>
              <a:ext cx="473209" cy="4124"/>
            </a:xfrm>
            <a:prstGeom prst="rect">
              <a:avLst/>
            </a:prstGeom>
            <a:solidFill>
              <a:srgbClr val="1CABE2">
                <a:alpha val="100000"/>
              </a:srgbClr>
            </a:solidFill>
          </p:spPr>
          <p:txBody>
            <a:bodyPr/>
            <a:lstStyle/>
            <a:p/>
          </p:txBody>
        </p:sp>
        <p:sp>
          <p:nvSpPr>
            <p:cNvPr id="27" name="rc27"/>
            <p:cNvSpPr/>
            <p:nvPr/>
          </p:nvSpPr>
          <p:spPr>
            <a:xfrm>
              <a:off x="2615409" y="5001830"/>
              <a:ext cx="473209" cy="7686"/>
            </a:xfrm>
            <a:prstGeom prst="rect">
              <a:avLst/>
            </a:prstGeom>
            <a:solidFill>
              <a:srgbClr val="1CABE2">
                <a:alpha val="100000"/>
              </a:srgbClr>
            </a:solidFill>
          </p:spPr>
          <p:txBody>
            <a:bodyPr/>
            <a:lstStyle/>
            <a:p/>
          </p:txBody>
        </p:sp>
        <p:sp>
          <p:nvSpPr>
            <p:cNvPr id="28" name="rc28"/>
            <p:cNvSpPr/>
            <p:nvPr/>
          </p:nvSpPr>
          <p:spPr>
            <a:xfrm>
              <a:off x="3141198" y="5004268"/>
              <a:ext cx="473209" cy="5249"/>
            </a:xfrm>
            <a:prstGeom prst="rect">
              <a:avLst/>
            </a:prstGeom>
            <a:solidFill>
              <a:srgbClr val="1CABE2">
                <a:alpha val="100000"/>
              </a:srgbClr>
            </a:solidFill>
          </p:spPr>
          <p:txBody>
            <a:bodyPr/>
            <a:lstStyle/>
            <a:p/>
          </p:txBody>
        </p:sp>
        <p:sp>
          <p:nvSpPr>
            <p:cNvPr id="29" name="rc29"/>
            <p:cNvSpPr/>
            <p:nvPr/>
          </p:nvSpPr>
          <p:spPr>
            <a:xfrm>
              <a:off x="3666987" y="4988332"/>
              <a:ext cx="473209" cy="21185"/>
            </a:xfrm>
            <a:prstGeom prst="rect">
              <a:avLst/>
            </a:prstGeom>
            <a:solidFill>
              <a:srgbClr val="1CABE2">
                <a:alpha val="100000"/>
              </a:srgbClr>
            </a:solidFill>
          </p:spPr>
          <p:txBody>
            <a:bodyPr/>
            <a:lstStyle/>
            <a:p/>
          </p:txBody>
        </p:sp>
        <p:sp>
          <p:nvSpPr>
            <p:cNvPr id="30" name="rc30"/>
            <p:cNvSpPr/>
            <p:nvPr/>
          </p:nvSpPr>
          <p:spPr>
            <a:xfrm>
              <a:off x="4192776" y="5009330"/>
              <a:ext cx="473209" cy="187"/>
            </a:xfrm>
            <a:prstGeom prst="rect">
              <a:avLst/>
            </a:prstGeom>
            <a:solidFill>
              <a:srgbClr val="1CABE2">
                <a:alpha val="100000"/>
              </a:srgbClr>
            </a:solidFill>
          </p:spPr>
          <p:txBody>
            <a:bodyPr/>
            <a:lstStyle/>
            <a:p/>
          </p:txBody>
        </p:sp>
        <p:sp>
          <p:nvSpPr>
            <p:cNvPr id="31" name="rc31"/>
            <p:cNvSpPr/>
            <p:nvPr/>
          </p:nvSpPr>
          <p:spPr>
            <a:xfrm>
              <a:off x="5244354" y="5008955"/>
              <a:ext cx="473209" cy="562"/>
            </a:xfrm>
            <a:prstGeom prst="rect">
              <a:avLst/>
            </a:prstGeom>
            <a:solidFill>
              <a:srgbClr val="1CABE2">
                <a:alpha val="100000"/>
              </a:srgbClr>
            </a:solidFill>
          </p:spPr>
          <p:txBody>
            <a:bodyPr/>
            <a:lstStyle/>
            <a:p/>
          </p:txBody>
        </p:sp>
        <p:sp>
          <p:nvSpPr>
            <p:cNvPr id="32" name="rc32"/>
            <p:cNvSpPr/>
            <p:nvPr/>
          </p:nvSpPr>
          <p:spPr>
            <a:xfrm>
              <a:off x="5770143" y="5007267"/>
              <a:ext cx="473209" cy="2249"/>
            </a:xfrm>
            <a:prstGeom prst="rect">
              <a:avLst/>
            </a:prstGeom>
            <a:solidFill>
              <a:srgbClr val="1CABE2">
                <a:alpha val="100000"/>
              </a:srgbClr>
            </a:solidFill>
          </p:spPr>
          <p:txBody>
            <a:bodyPr/>
            <a:lstStyle/>
            <a:p/>
          </p:txBody>
        </p:sp>
        <p:sp>
          <p:nvSpPr>
            <p:cNvPr id="33" name="rc33"/>
            <p:cNvSpPr/>
            <p:nvPr/>
          </p:nvSpPr>
          <p:spPr>
            <a:xfrm>
              <a:off x="6295931" y="4981770"/>
              <a:ext cx="473209" cy="27747"/>
            </a:xfrm>
            <a:prstGeom prst="rect">
              <a:avLst/>
            </a:prstGeom>
            <a:solidFill>
              <a:srgbClr val="1CABE2">
                <a:alpha val="100000"/>
              </a:srgbClr>
            </a:solidFill>
          </p:spPr>
          <p:txBody>
            <a:bodyPr/>
            <a:lstStyle/>
            <a:p/>
          </p:txBody>
        </p:sp>
        <p:sp>
          <p:nvSpPr>
            <p:cNvPr id="34" name="rc34"/>
            <p:cNvSpPr/>
            <p:nvPr/>
          </p:nvSpPr>
          <p:spPr>
            <a:xfrm>
              <a:off x="6821720" y="4057859"/>
              <a:ext cx="473209" cy="951658"/>
            </a:xfrm>
            <a:prstGeom prst="rect">
              <a:avLst/>
            </a:prstGeom>
            <a:solidFill>
              <a:srgbClr val="1CABE2">
                <a:alpha val="100000"/>
              </a:srgbClr>
            </a:solidFill>
          </p:spPr>
          <p:txBody>
            <a:bodyPr/>
            <a:lstStyle/>
            <a:p/>
          </p:txBody>
        </p:sp>
        <p:sp>
          <p:nvSpPr>
            <p:cNvPr id="35" name="pl35"/>
            <p:cNvSpPr/>
            <p:nvPr/>
          </p:nvSpPr>
          <p:spPr>
            <a:xfrm>
              <a:off x="1274648" y="2091098"/>
              <a:ext cx="5783677" cy="95165"/>
            </a:xfrm>
            <a:custGeom>
              <a:avLst/>
              <a:pathLst>
                <a:path w="5783677" h="95165">
                  <a:moveTo>
                    <a:pt x="0" y="63443"/>
                  </a:moveTo>
                  <a:lnTo>
                    <a:pt x="525788" y="95165"/>
                  </a:lnTo>
                  <a:lnTo>
                    <a:pt x="1051577" y="95165"/>
                  </a:lnTo>
                  <a:lnTo>
                    <a:pt x="1577366" y="63443"/>
                  </a:lnTo>
                  <a:lnTo>
                    <a:pt x="2103155" y="63443"/>
                  </a:lnTo>
                  <a:lnTo>
                    <a:pt x="2628944" y="63443"/>
                  </a:lnTo>
                  <a:lnTo>
                    <a:pt x="3154733" y="63443"/>
                  </a:lnTo>
                  <a:lnTo>
                    <a:pt x="3680522" y="63443"/>
                  </a:lnTo>
                  <a:lnTo>
                    <a:pt x="4206310" y="0"/>
                  </a:lnTo>
                  <a:lnTo>
                    <a:pt x="4732099" y="0"/>
                  </a:lnTo>
                  <a:lnTo>
                    <a:pt x="5257888" y="0"/>
                  </a:lnTo>
                  <a:lnTo>
                    <a:pt x="5783677" y="0"/>
                  </a:lnTo>
                </a:path>
              </a:pathLst>
            </a:custGeom>
            <a:ln w="27101" cap="flat">
              <a:solidFill>
                <a:srgbClr val="00833D">
                  <a:alpha val="100000"/>
                </a:srgbClr>
              </a:solidFill>
              <a:prstDash val="solid"/>
              <a:round/>
            </a:ln>
          </p:spPr>
          <p:txBody>
            <a:bodyPr/>
            <a:lstStyle/>
            <a:p/>
          </p:txBody>
        </p:sp>
        <p:sp>
          <p:nvSpPr>
            <p:cNvPr id="36" name="pl36"/>
            <p:cNvSpPr/>
            <p:nvPr/>
          </p:nvSpPr>
          <p:spPr>
            <a:xfrm>
              <a:off x="1274648" y="2249708"/>
              <a:ext cx="5783677" cy="253775"/>
            </a:xfrm>
            <a:custGeom>
              <a:avLst/>
              <a:pathLst>
                <a:path w="5783677" h="253775">
                  <a:moveTo>
                    <a:pt x="0" y="31721"/>
                  </a:moveTo>
                  <a:lnTo>
                    <a:pt x="525788" y="31721"/>
                  </a:lnTo>
                  <a:lnTo>
                    <a:pt x="1051577" y="31721"/>
                  </a:lnTo>
                  <a:lnTo>
                    <a:pt x="1577366" y="0"/>
                  </a:lnTo>
                  <a:lnTo>
                    <a:pt x="2103155" y="0"/>
                  </a:lnTo>
                  <a:lnTo>
                    <a:pt x="2628944" y="0"/>
                  </a:lnTo>
                  <a:lnTo>
                    <a:pt x="3154733" y="126887"/>
                  </a:lnTo>
                  <a:lnTo>
                    <a:pt x="3680522" y="126887"/>
                  </a:lnTo>
                  <a:lnTo>
                    <a:pt x="4206310" y="253775"/>
                  </a:lnTo>
                  <a:lnTo>
                    <a:pt x="4732099" y="253775"/>
                  </a:lnTo>
                  <a:lnTo>
                    <a:pt x="5257888" y="253775"/>
                  </a:lnTo>
                  <a:lnTo>
                    <a:pt x="5783677" y="253775"/>
                  </a:lnTo>
                </a:path>
              </a:pathLst>
            </a:custGeom>
            <a:ln w="27101" cap="flat">
              <a:solidFill>
                <a:srgbClr val="002759">
                  <a:alpha val="100000"/>
                </a:srgbClr>
              </a:solidFill>
              <a:prstDash val="solid"/>
              <a:round/>
            </a:ln>
          </p:spPr>
          <p:txBody>
            <a:bodyPr/>
            <a:lstStyle/>
            <a:p/>
          </p:txBody>
        </p:sp>
        <p:sp>
          <p:nvSpPr>
            <p:cNvPr id="37" name="pt37"/>
            <p:cNvSpPr/>
            <p:nvPr/>
          </p:nvSpPr>
          <p:spPr>
            <a:xfrm>
              <a:off x="1243047" y="212294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8" name="pt38"/>
            <p:cNvSpPr/>
            <p:nvPr/>
          </p:nvSpPr>
          <p:spPr>
            <a:xfrm>
              <a:off x="1768835" y="21546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9" name="pt39"/>
            <p:cNvSpPr/>
            <p:nvPr/>
          </p:nvSpPr>
          <p:spPr>
            <a:xfrm>
              <a:off x="2294624" y="21546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2820413" y="212294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3346202" y="212294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3871991" y="212294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4397780" y="212294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4923569" y="212294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5449357" y="205949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5975146" y="205949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6500935" y="205949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7026724" y="205949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1243047" y="22498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0" name="pt50"/>
            <p:cNvSpPr/>
            <p:nvPr/>
          </p:nvSpPr>
          <p:spPr>
            <a:xfrm>
              <a:off x="1768835" y="22498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1" name="pt51"/>
            <p:cNvSpPr/>
            <p:nvPr/>
          </p:nvSpPr>
          <p:spPr>
            <a:xfrm>
              <a:off x="2294624" y="22498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pt52"/>
            <p:cNvSpPr/>
            <p:nvPr/>
          </p:nvSpPr>
          <p:spPr>
            <a:xfrm>
              <a:off x="2820413" y="221810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3346202" y="221810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3871991" y="221810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4397780" y="23449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4923569" y="23449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5449357" y="247188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5975146" y="247188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6500935" y="247188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7026724" y="247188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tx61"/>
            <p:cNvSpPr/>
            <p:nvPr/>
          </p:nvSpPr>
          <p:spPr>
            <a:xfrm>
              <a:off x="1175170" y="4801307"/>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418</a:t>
              </a:r>
            </a:p>
          </p:txBody>
        </p:sp>
        <p:sp>
          <p:nvSpPr>
            <p:cNvPr id="62" name="tx62"/>
            <p:cNvSpPr/>
            <p:nvPr/>
          </p:nvSpPr>
          <p:spPr>
            <a:xfrm>
              <a:off x="1700959" y="4842928"/>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196</a:t>
              </a:r>
            </a:p>
          </p:txBody>
        </p:sp>
        <p:sp>
          <p:nvSpPr>
            <p:cNvPr id="63" name="tx63"/>
            <p:cNvSpPr/>
            <p:nvPr/>
          </p:nvSpPr>
          <p:spPr>
            <a:xfrm>
              <a:off x="2259907" y="4877006"/>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22</a:t>
              </a:r>
            </a:p>
          </p:txBody>
        </p:sp>
        <p:sp>
          <p:nvSpPr>
            <p:cNvPr id="64" name="tx64"/>
            <p:cNvSpPr/>
            <p:nvPr/>
          </p:nvSpPr>
          <p:spPr>
            <a:xfrm>
              <a:off x="2785696" y="4873443"/>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41</a:t>
              </a:r>
            </a:p>
          </p:txBody>
        </p:sp>
        <p:sp>
          <p:nvSpPr>
            <p:cNvPr id="65" name="tx65"/>
            <p:cNvSpPr/>
            <p:nvPr/>
          </p:nvSpPr>
          <p:spPr>
            <a:xfrm>
              <a:off x="3311485" y="4874425"/>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28</a:t>
              </a:r>
            </a:p>
          </p:txBody>
        </p:sp>
        <p:sp>
          <p:nvSpPr>
            <p:cNvPr id="66" name="tx66"/>
            <p:cNvSpPr/>
            <p:nvPr/>
          </p:nvSpPr>
          <p:spPr>
            <a:xfrm>
              <a:off x="3804114" y="4858431"/>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113</a:t>
              </a:r>
            </a:p>
          </p:txBody>
        </p:sp>
        <p:sp>
          <p:nvSpPr>
            <p:cNvPr id="67" name="tx67"/>
            <p:cNvSpPr/>
            <p:nvPr/>
          </p:nvSpPr>
          <p:spPr>
            <a:xfrm>
              <a:off x="4396222" y="4880943"/>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68" name="tx68"/>
            <p:cNvSpPr/>
            <p:nvPr/>
          </p:nvSpPr>
          <p:spPr>
            <a:xfrm>
              <a:off x="5447799" y="4879054"/>
              <a:ext cx="66318"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a:t>
              </a:r>
            </a:p>
          </p:txBody>
        </p:sp>
        <p:sp>
          <p:nvSpPr>
            <p:cNvPr id="69" name="tx69"/>
            <p:cNvSpPr/>
            <p:nvPr/>
          </p:nvSpPr>
          <p:spPr>
            <a:xfrm>
              <a:off x="5940429" y="4878880"/>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a:t>
              </a:r>
            </a:p>
          </p:txBody>
        </p:sp>
        <p:sp>
          <p:nvSpPr>
            <p:cNvPr id="70" name="tx70"/>
            <p:cNvSpPr/>
            <p:nvPr/>
          </p:nvSpPr>
          <p:spPr>
            <a:xfrm>
              <a:off x="6433058" y="4851927"/>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148</a:t>
              </a:r>
            </a:p>
          </p:txBody>
        </p:sp>
        <p:sp>
          <p:nvSpPr>
            <p:cNvPr id="71" name="tx71"/>
            <p:cNvSpPr/>
            <p:nvPr/>
          </p:nvSpPr>
          <p:spPr>
            <a:xfrm>
              <a:off x="6909123" y="3912587"/>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5,076</a:t>
              </a:r>
            </a:p>
          </p:txBody>
        </p:sp>
        <p:sp>
          <p:nvSpPr>
            <p:cNvPr id="72" name="pl72"/>
            <p:cNvSpPr/>
            <p:nvPr/>
          </p:nvSpPr>
          <p:spPr>
            <a:xfrm>
              <a:off x="7077486" y="2091107"/>
              <a:ext cx="784817" cy="367"/>
            </a:xfrm>
            <a:custGeom>
              <a:avLst/>
              <a:pathLst>
                <a:path w="784817" h="367">
                  <a:moveTo>
                    <a:pt x="784817" y="367"/>
                  </a:moveTo>
                  <a:lnTo>
                    <a:pt x="0" y="0"/>
                  </a:lnTo>
                </a:path>
              </a:pathLst>
            </a:custGeom>
          </p:spPr>
          <p:txBody>
            <a:bodyPr/>
            <a:lstStyle/>
            <a:p/>
          </p:txBody>
        </p:sp>
        <p:sp>
          <p:nvSpPr>
            <p:cNvPr id="73" name="pl73"/>
            <p:cNvSpPr/>
            <p:nvPr/>
          </p:nvSpPr>
          <p:spPr>
            <a:xfrm>
              <a:off x="7077486" y="2503497"/>
              <a:ext cx="784817" cy="534"/>
            </a:xfrm>
            <a:custGeom>
              <a:avLst/>
              <a:pathLst>
                <a:path w="784817" h="534">
                  <a:moveTo>
                    <a:pt x="784817" y="534"/>
                  </a:moveTo>
                  <a:lnTo>
                    <a:pt x="0" y="0"/>
                  </a:lnTo>
                </a:path>
              </a:pathLst>
            </a:custGeom>
          </p:spPr>
          <p:txBody>
            <a:bodyPr/>
            <a:lstStyle/>
            <a:p/>
          </p:txBody>
        </p:sp>
        <p:sp>
          <p:nvSpPr>
            <p:cNvPr id="74" name="pg74"/>
            <p:cNvSpPr/>
            <p:nvPr/>
          </p:nvSpPr>
          <p:spPr>
            <a:xfrm>
              <a:off x="7793724" y="2003076"/>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5" name="tx75"/>
            <p:cNvSpPr/>
            <p:nvPr/>
          </p:nvSpPr>
          <p:spPr>
            <a:xfrm>
              <a:off x="7816584" y="2044196"/>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92%</a:t>
              </a:r>
            </a:p>
          </p:txBody>
        </p:sp>
        <p:sp>
          <p:nvSpPr>
            <p:cNvPr id="76" name="pg76"/>
            <p:cNvSpPr/>
            <p:nvPr/>
          </p:nvSpPr>
          <p:spPr>
            <a:xfrm>
              <a:off x="7793724" y="2415632"/>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77" name="tx77"/>
            <p:cNvSpPr/>
            <p:nvPr/>
          </p:nvSpPr>
          <p:spPr>
            <a:xfrm>
              <a:off x="7816584" y="2456752"/>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79%</a:t>
              </a:r>
            </a:p>
          </p:txBody>
        </p:sp>
        <p:sp>
          <p:nvSpPr>
            <p:cNvPr id="78" name="rc78"/>
            <p:cNvSpPr/>
            <p:nvPr/>
          </p:nvSpPr>
          <p:spPr>
            <a:xfrm>
              <a:off x="959174" y="1578789"/>
              <a:ext cx="7676517" cy="3594096"/>
            </a:xfrm>
            <a:prstGeom prst="rect">
              <a:avLst/>
            </a:prstGeom>
            <a:ln w="13550" cap="rnd">
              <a:solidFill>
                <a:srgbClr val="BEBEBE">
                  <a:alpha val="100000"/>
                </a:srgbClr>
              </a:solidFill>
              <a:prstDash val="solid"/>
              <a:round/>
            </a:ln>
          </p:spPr>
          <p:txBody>
            <a:bodyPr/>
            <a:lstStyle/>
            <a:p/>
          </p:txBody>
        </p:sp>
        <p:sp>
          <p:nvSpPr>
            <p:cNvPr id="79" name="tx79"/>
            <p:cNvSpPr/>
            <p:nvPr/>
          </p:nvSpPr>
          <p:spPr>
            <a:xfrm>
              <a:off x="825913" y="4962140"/>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0" name="tx80"/>
            <p:cNvSpPr/>
            <p:nvPr/>
          </p:nvSpPr>
          <p:spPr>
            <a:xfrm>
              <a:off x="578734" y="4008297"/>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a:t>
              </a:r>
            </a:p>
          </p:txBody>
        </p:sp>
        <p:sp>
          <p:nvSpPr>
            <p:cNvPr id="81" name="tx81"/>
            <p:cNvSpPr/>
            <p:nvPr/>
          </p:nvSpPr>
          <p:spPr>
            <a:xfrm>
              <a:off x="508103" y="3070888"/>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10,000</a:t>
              </a:r>
            </a:p>
          </p:txBody>
        </p:sp>
        <p:sp>
          <p:nvSpPr>
            <p:cNvPr id="82" name="tx82"/>
            <p:cNvSpPr/>
            <p:nvPr/>
          </p:nvSpPr>
          <p:spPr>
            <a:xfrm>
              <a:off x="508103" y="2133478"/>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15,000</a:t>
              </a:r>
            </a:p>
          </p:txBody>
        </p:sp>
        <p:sp>
          <p:nvSpPr>
            <p:cNvPr id="83" name="tx83"/>
            <p:cNvSpPr/>
            <p:nvPr/>
          </p:nvSpPr>
          <p:spPr>
            <a:xfrm>
              <a:off x="8698322" y="4962140"/>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4" name="tx84"/>
            <p:cNvSpPr/>
            <p:nvPr/>
          </p:nvSpPr>
          <p:spPr>
            <a:xfrm>
              <a:off x="8698322" y="464492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5" name="tx85"/>
            <p:cNvSpPr/>
            <p:nvPr/>
          </p:nvSpPr>
          <p:spPr>
            <a:xfrm>
              <a:off x="8698322" y="432770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6" name="tx86"/>
            <p:cNvSpPr/>
            <p:nvPr/>
          </p:nvSpPr>
          <p:spPr>
            <a:xfrm>
              <a:off x="8698322" y="4010420"/>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87" name="tx87"/>
            <p:cNvSpPr/>
            <p:nvPr/>
          </p:nvSpPr>
          <p:spPr>
            <a:xfrm>
              <a:off x="8698322" y="36932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88" name="tx88"/>
            <p:cNvSpPr/>
            <p:nvPr/>
          </p:nvSpPr>
          <p:spPr>
            <a:xfrm>
              <a:off x="8698322" y="337604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89" name="tx89"/>
            <p:cNvSpPr/>
            <p:nvPr/>
          </p:nvSpPr>
          <p:spPr>
            <a:xfrm>
              <a:off x="8698322" y="30588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0" name="tx90"/>
            <p:cNvSpPr/>
            <p:nvPr/>
          </p:nvSpPr>
          <p:spPr>
            <a:xfrm>
              <a:off x="8698322" y="274160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1" name="tx91"/>
            <p:cNvSpPr/>
            <p:nvPr/>
          </p:nvSpPr>
          <p:spPr>
            <a:xfrm>
              <a:off x="8698322" y="24243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2" name="tx92"/>
            <p:cNvSpPr/>
            <p:nvPr/>
          </p:nvSpPr>
          <p:spPr>
            <a:xfrm>
              <a:off x="8698322" y="210716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3" name="tx93"/>
            <p:cNvSpPr/>
            <p:nvPr/>
          </p:nvSpPr>
          <p:spPr>
            <a:xfrm>
              <a:off x="8698322" y="178994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4" name="tx94"/>
            <p:cNvSpPr/>
            <p:nvPr/>
          </p:nvSpPr>
          <p:spPr>
            <a:xfrm rot="-5400000">
              <a:off x="1132424"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95" name="tx95"/>
            <p:cNvSpPr/>
            <p:nvPr/>
          </p:nvSpPr>
          <p:spPr>
            <a:xfrm rot="-5400000">
              <a:off x="1658213"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96" name="tx96"/>
            <p:cNvSpPr/>
            <p:nvPr/>
          </p:nvSpPr>
          <p:spPr>
            <a:xfrm rot="-5400000">
              <a:off x="2184002"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97" name="tx97"/>
            <p:cNvSpPr/>
            <p:nvPr/>
          </p:nvSpPr>
          <p:spPr>
            <a:xfrm rot="-5400000">
              <a:off x="2709790"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98" name="tx98"/>
            <p:cNvSpPr/>
            <p:nvPr/>
          </p:nvSpPr>
          <p:spPr>
            <a:xfrm rot="-5400000">
              <a:off x="3235579"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99" name="tx99"/>
            <p:cNvSpPr/>
            <p:nvPr/>
          </p:nvSpPr>
          <p:spPr>
            <a:xfrm rot="-5400000">
              <a:off x="3761368"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0" name="tx100"/>
            <p:cNvSpPr/>
            <p:nvPr/>
          </p:nvSpPr>
          <p:spPr>
            <a:xfrm rot="-5400000">
              <a:off x="4287157"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1" name="tx101"/>
            <p:cNvSpPr/>
            <p:nvPr/>
          </p:nvSpPr>
          <p:spPr>
            <a:xfrm rot="-5400000">
              <a:off x="4812946"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2" name="tx102"/>
            <p:cNvSpPr/>
            <p:nvPr/>
          </p:nvSpPr>
          <p:spPr>
            <a:xfrm rot="-5400000">
              <a:off x="5338735"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03" name="tx103"/>
            <p:cNvSpPr/>
            <p:nvPr/>
          </p:nvSpPr>
          <p:spPr>
            <a:xfrm rot="-5400000">
              <a:off x="5864493" y="5330331"/>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04" name="tx104"/>
            <p:cNvSpPr/>
            <p:nvPr/>
          </p:nvSpPr>
          <p:spPr>
            <a:xfrm rot="-5400000">
              <a:off x="6390313"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05" name="tx105"/>
            <p:cNvSpPr/>
            <p:nvPr/>
          </p:nvSpPr>
          <p:spPr>
            <a:xfrm rot="-5400000">
              <a:off x="6916101"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06" name="tx106"/>
            <p:cNvSpPr/>
            <p:nvPr/>
          </p:nvSpPr>
          <p:spPr>
            <a:xfrm rot="-5400000">
              <a:off x="-415232" y="3324166"/>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07" name="tx107"/>
            <p:cNvSpPr/>
            <p:nvPr/>
          </p:nvSpPr>
          <p:spPr>
            <a:xfrm rot="5400000">
              <a:off x="8341156" y="3310284"/>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08" name="pl108"/>
            <p:cNvSpPr/>
            <p:nvPr/>
          </p:nvSpPr>
          <p:spPr>
            <a:xfrm>
              <a:off x="2748229"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09" name="pt109"/>
            <p:cNvSpPr/>
            <p:nvPr/>
          </p:nvSpPr>
          <p:spPr>
            <a:xfrm>
              <a:off x="2804410"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10" name="pl110"/>
            <p:cNvSpPr/>
            <p:nvPr/>
          </p:nvSpPr>
          <p:spPr>
            <a:xfrm>
              <a:off x="4108501"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11" name="pt111"/>
            <p:cNvSpPr/>
            <p:nvPr/>
          </p:nvSpPr>
          <p:spPr>
            <a:xfrm>
              <a:off x="4164682"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12" name="tx112"/>
            <p:cNvSpPr/>
            <p:nvPr/>
          </p:nvSpPr>
          <p:spPr>
            <a:xfrm>
              <a:off x="3015328"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13" name="tx113"/>
            <p:cNvSpPr/>
            <p:nvPr/>
          </p:nvSpPr>
          <p:spPr>
            <a:xfrm>
              <a:off x="4375600"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14" name="rc114"/>
            <p:cNvSpPr/>
            <p:nvPr/>
          </p:nvSpPr>
          <p:spPr>
            <a:xfrm>
              <a:off x="5664595" y="5900002"/>
              <a:ext cx="201456" cy="201456"/>
            </a:xfrm>
            <a:prstGeom prst="rect">
              <a:avLst/>
            </a:prstGeom>
            <a:solidFill>
              <a:srgbClr val="1CABE2">
                <a:alpha val="100000"/>
              </a:srgbClr>
            </a:solidFill>
          </p:spPr>
          <p:txBody>
            <a:bodyPr/>
            <a:lstStyle/>
            <a:p/>
          </p:txBody>
        </p:sp>
        <p:sp>
          <p:nvSpPr>
            <p:cNvPr id="115" name="tx115"/>
            <p:cNvSpPr/>
            <p:nvPr/>
          </p:nvSpPr>
          <p:spPr>
            <a:xfrm>
              <a:off x="5944640"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16" name="tx116"/>
            <p:cNvSpPr/>
            <p:nvPr/>
          </p:nvSpPr>
          <p:spPr>
            <a:xfrm>
              <a:off x="2073841" y="1334104"/>
              <a:ext cx="544718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Canada, 2014-2025</a:t>
              </a:r>
            </a:p>
          </p:txBody>
        </p:sp>
        <p:sp>
          <p:nvSpPr>
            <p:cNvPr id="117" name="tx117"/>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8" name="tx118"/>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19" name="tx119"/>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20" name="tx120"/>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5,076 confirmed measles cases in Canada. In the same year, MCV1 coverage was 92% and MCV2 coverage was 79%.
The number of cases in 2025 was 34.3 times more cases than in 2024 (n=148).
The highest number of measles cases was reported in 2025 (n=5,076). In this year, MCV1 coverage was 92%.</a:t>
            </a:r>
          </a:p>
        </p:txBody>
      </p:sp>
      <p:sp>
        <p:nvSpPr>
          <p:cNvPr id="12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Canada experienced an increase in measles cases compared with 2024, while MCV1 coverage was 92% and MCV2 coverage was 79%.</a:t>
            </a:r>
          </a:p>
        </p:txBody>
      </p:sp>
      <p:grpSp xmlns:pic="http://schemas.openxmlformats.org/drawingml/2006/picture">
        <p:nvGrpSpPr>
          <p:cNvPr id="123" name=""/>
          <p:cNvGrpSpPr/>
          <p:nvPr/>
        </p:nvGrpSpPr>
        <p:grpSpPr>
          <a:xfrm>
            <a:off x="292608" y="1097280"/>
            <a:ext cx="8595360" cy="28575"/>
            <a:chOff x="292608" y="1097280"/>
            <a:chExt cx="8595360" cy="28575"/>
          </a:xfrm>
        </p:grpSpPr>
        <p:sp>
          <p:nvSpPr>
            <p:cNvPr id="124"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5"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61215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82961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0470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26451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00342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22088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43833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65579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187324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943464" y="3594846"/>
              <a:ext cx="3520101" cy="1408581"/>
            </a:xfrm>
            <a:custGeom>
              <a:avLst/>
              <a:pathLst>
                <a:path w="3520101" h="1408581">
                  <a:moveTo>
                    <a:pt x="0" y="469527"/>
                  </a:moveTo>
                  <a:lnTo>
                    <a:pt x="140804" y="469527"/>
                  </a:lnTo>
                  <a:lnTo>
                    <a:pt x="281608" y="313018"/>
                  </a:lnTo>
                  <a:lnTo>
                    <a:pt x="422412" y="782545"/>
                  </a:lnTo>
                  <a:lnTo>
                    <a:pt x="563216" y="626036"/>
                  </a:lnTo>
                  <a:lnTo>
                    <a:pt x="704020" y="939054"/>
                  </a:lnTo>
                  <a:lnTo>
                    <a:pt x="844824" y="1252072"/>
                  </a:lnTo>
                  <a:lnTo>
                    <a:pt x="985628" y="1095563"/>
                  </a:lnTo>
                  <a:lnTo>
                    <a:pt x="1126432" y="782545"/>
                  </a:lnTo>
                  <a:lnTo>
                    <a:pt x="1267236" y="626036"/>
                  </a:lnTo>
                  <a:lnTo>
                    <a:pt x="1408040" y="313018"/>
                  </a:lnTo>
                  <a:lnTo>
                    <a:pt x="1548844" y="0"/>
                  </a:lnTo>
                  <a:lnTo>
                    <a:pt x="1689648" y="156509"/>
                  </a:lnTo>
                  <a:lnTo>
                    <a:pt x="1830452" y="782545"/>
                  </a:lnTo>
                  <a:lnTo>
                    <a:pt x="1971256" y="1408581"/>
                  </a:lnTo>
                  <a:lnTo>
                    <a:pt x="2112061" y="782545"/>
                  </a:lnTo>
                  <a:lnTo>
                    <a:pt x="2252865" y="1408581"/>
                  </a:lnTo>
                  <a:lnTo>
                    <a:pt x="2393669" y="939054"/>
                  </a:lnTo>
                  <a:lnTo>
                    <a:pt x="2534473" y="939054"/>
                  </a:lnTo>
                  <a:lnTo>
                    <a:pt x="2675277" y="1408581"/>
                  </a:lnTo>
                  <a:lnTo>
                    <a:pt x="2816081" y="1408581"/>
                  </a:lnTo>
                  <a:lnTo>
                    <a:pt x="2956885" y="1408581"/>
                  </a:lnTo>
                  <a:lnTo>
                    <a:pt x="3097689" y="1408581"/>
                  </a:lnTo>
                  <a:lnTo>
                    <a:pt x="3238493" y="1408581"/>
                  </a:lnTo>
                  <a:lnTo>
                    <a:pt x="3379297" y="1408581"/>
                  </a:lnTo>
                  <a:lnTo>
                    <a:pt x="3520101" y="1408581"/>
                  </a:lnTo>
                </a:path>
              </a:pathLst>
            </a:custGeom>
            <a:ln w="27101" cap="flat">
              <a:solidFill>
                <a:srgbClr val="0058AB">
                  <a:alpha val="80000"/>
                </a:srgbClr>
              </a:solidFill>
              <a:prstDash val="solid"/>
              <a:round/>
            </a:ln>
          </p:spPr>
          <p:txBody>
            <a:bodyPr/>
            <a:lstStyle/>
            <a:p/>
          </p:txBody>
        </p:sp>
        <p:sp>
          <p:nvSpPr>
            <p:cNvPr id="22" name="pl22"/>
            <p:cNvSpPr/>
            <p:nvPr/>
          </p:nvSpPr>
          <p:spPr>
            <a:xfrm>
              <a:off x="943464" y="2968810"/>
              <a:ext cx="3520101" cy="1408581"/>
            </a:xfrm>
            <a:custGeom>
              <a:avLst/>
              <a:pathLst>
                <a:path w="3520101" h="1408581">
                  <a:moveTo>
                    <a:pt x="0" y="0"/>
                  </a:moveTo>
                  <a:lnTo>
                    <a:pt x="140804" y="156509"/>
                  </a:lnTo>
                  <a:lnTo>
                    <a:pt x="281608" y="0"/>
                  </a:lnTo>
                  <a:lnTo>
                    <a:pt x="422412" y="313018"/>
                  </a:lnTo>
                  <a:lnTo>
                    <a:pt x="563216" y="469527"/>
                  </a:lnTo>
                  <a:lnTo>
                    <a:pt x="704020" y="313018"/>
                  </a:lnTo>
                  <a:lnTo>
                    <a:pt x="844824" y="469527"/>
                  </a:lnTo>
                  <a:lnTo>
                    <a:pt x="985628" y="469527"/>
                  </a:lnTo>
                  <a:lnTo>
                    <a:pt x="1126432" y="782545"/>
                  </a:lnTo>
                  <a:lnTo>
                    <a:pt x="1267236" y="939054"/>
                  </a:lnTo>
                  <a:lnTo>
                    <a:pt x="1408040" y="1095563"/>
                  </a:lnTo>
                  <a:lnTo>
                    <a:pt x="1548844" y="1095563"/>
                  </a:lnTo>
                  <a:lnTo>
                    <a:pt x="1689648" y="1095563"/>
                  </a:lnTo>
                  <a:lnTo>
                    <a:pt x="1830452" y="1095563"/>
                  </a:lnTo>
                  <a:lnTo>
                    <a:pt x="1971256" y="1252072"/>
                  </a:lnTo>
                  <a:lnTo>
                    <a:pt x="2112061" y="1252072"/>
                  </a:lnTo>
                  <a:lnTo>
                    <a:pt x="2252865" y="1252072"/>
                  </a:lnTo>
                  <a:lnTo>
                    <a:pt x="2393669" y="1252072"/>
                  </a:lnTo>
                  <a:lnTo>
                    <a:pt x="2534473" y="1408581"/>
                  </a:lnTo>
                  <a:lnTo>
                    <a:pt x="2675277" y="1408581"/>
                  </a:lnTo>
                  <a:lnTo>
                    <a:pt x="2816081" y="1252072"/>
                  </a:lnTo>
                  <a:lnTo>
                    <a:pt x="2956885" y="1095563"/>
                  </a:lnTo>
                  <a:lnTo>
                    <a:pt x="3097689" y="1095563"/>
                  </a:lnTo>
                  <a:lnTo>
                    <a:pt x="3238493" y="1095563"/>
                  </a:lnTo>
                  <a:lnTo>
                    <a:pt x="3379297" y="1252072"/>
                  </a:lnTo>
                  <a:lnTo>
                    <a:pt x="3520101" y="1252072"/>
                  </a:lnTo>
                </a:path>
              </a:pathLst>
            </a:custGeom>
            <a:ln w="27101" cap="flat">
              <a:solidFill>
                <a:srgbClr val="1CABE2">
                  <a:alpha val="80000"/>
                </a:srgbClr>
              </a:solidFill>
              <a:prstDash val="solid"/>
              <a:round/>
            </a:ln>
          </p:spPr>
          <p:txBody>
            <a:bodyPr/>
            <a:lstStyle/>
            <a:p/>
          </p:txBody>
        </p:sp>
        <p:sp>
          <p:nvSpPr>
            <p:cNvPr id="23" name="pl23"/>
            <p:cNvSpPr/>
            <p:nvPr/>
          </p:nvSpPr>
          <p:spPr>
            <a:xfrm>
              <a:off x="943464" y="4377391"/>
              <a:ext cx="3520101" cy="469527"/>
            </a:xfrm>
            <a:custGeom>
              <a:avLst/>
              <a:pathLst>
                <a:path w="3520101" h="469527">
                  <a:moveTo>
                    <a:pt x="0" y="0"/>
                  </a:moveTo>
                  <a:lnTo>
                    <a:pt x="140804" y="313018"/>
                  </a:lnTo>
                  <a:lnTo>
                    <a:pt x="281608" y="313018"/>
                  </a:lnTo>
                  <a:lnTo>
                    <a:pt x="422412" y="469527"/>
                  </a:lnTo>
                  <a:lnTo>
                    <a:pt x="563216" y="313018"/>
                  </a:lnTo>
                  <a:lnTo>
                    <a:pt x="704020" y="313018"/>
                  </a:lnTo>
                  <a:lnTo>
                    <a:pt x="844824" y="469527"/>
                  </a:lnTo>
                  <a:lnTo>
                    <a:pt x="985628" y="313018"/>
                  </a:lnTo>
                  <a:lnTo>
                    <a:pt x="1126432" y="469527"/>
                  </a:lnTo>
                  <a:lnTo>
                    <a:pt x="1267236" y="313018"/>
                  </a:lnTo>
                  <a:lnTo>
                    <a:pt x="1408040" y="313018"/>
                  </a:lnTo>
                  <a:lnTo>
                    <a:pt x="1548844" y="469527"/>
                  </a:lnTo>
                  <a:lnTo>
                    <a:pt x="1689648" y="313018"/>
                  </a:lnTo>
                  <a:lnTo>
                    <a:pt x="1830452" y="156509"/>
                  </a:lnTo>
                  <a:lnTo>
                    <a:pt x="1971256" y="313018"/>
                  </a:lnTo>
                  <a:lnTo>
                    <a:pt x="2112061" y="313018"/>
                  </a:lnTo>
                  <a:lnTo>
                    <a:pt x="2252865" y="313018"/>
                  </a:lnTo>
                  <a:lnTo>
                    <a:pt x="2393669" y="313018"/>
                  </a:lnTo>
                  <a:lnTo>
                    <a:pt x="2534473" y="313018"/>
                  </a:lnTo>
                  <a:lnTo>
                    <a:pt x="2675277" y="313018"/>
                  </a:lnTo>
                  <a:lnTo>
                    <a:pt x="2816081" y="313018"/>
                  </a:lnTo>
                  <a:lnTo>
                    <a:pt x="2956885" y="313018"/>
                  </a:lnTo>
                  <a:lnTo>
                    <a:pt x="3097689" y="156509"/>
                  </a:lnTo>
                  <a:lnTo>
                    <a:pt x="3238493" y="156509"/>
                  </a:lnTo>
                  <a:lnTo>
                    <a:pt x="3379297" y="156509"/>
                  </a:lnTo>
                  <a:lnTo>
                    <a:pt x="3520101" y="156509"/>
                  </a:lnTo>
                </a:path>
              </a:pathLst>
            </a:custGeom>
            <a:ln w="27101" cap="flat">
              <a:solidFill>
                <a:srgbClr val="00833D">
                  <a:alpha val="80000"/>
                </a:srgbClr>
              </a:solidFill>
              <a:prstDash val="solid"/>
              <a:round/>
            </a:ln>
          </p:spPr>
          <p:txBody>
            <a:bodyPr/>
            <a:lstStyle/>
            <a:p/>
          </p:txBody>
        </p:sp>
        <p:sp>
          <p:nvSpPr>
            <p:cNvPr id="24" name="pl24"/>
            <p:cNvSpPr/>
            <p:nvPr/>
          </p:nvSpPr>
          <p:spPr>
            <a:xfrm>
              <a:off x="943464" y="3594846"/>
              <a:ext cx="3520101" cy="1408581"/>
            </a:xfrm>
            <a:custGeom>
              <a:avLst/>
              <a:pathLst>
                <a:path w="3520101" h="1408581">
                  <a:moveTo>
                    <a:pt x="0" y="469527"/>
                  </a:moveTo>
                  <a:lnTo>
                    <a:pt x="140804" y="469527"/>
                  </a:lnTo>
                  <a:lnTo>
                    <a:pt x="281608" y="313018"/>
                  </a:lnTo>
                  <a:lnTo>
                    <a:pt x="422412" y="782545"/>
                  </a:lnTo>
                  <a:lnTo>
                    <a:pt x="563216" y="626036"/>
                  </a:lnTo>
                  <a:lnTo>
                    <a:pt x="704020" y="939054"/>
                  </a:lnTo>
                  <a:lnTo>
                    <a:pt x="844824" y="1252072"/>
                  </a:lnTo>
                  <a:lnTo>
                    <a:pt x="985628" y="1095563"/>
                  </a:lnTo>
                  <a:lnTo>
                    <a:pt x="1126432" y="782545"/>
                  </a:lnTo>
                  <a:lnTo>
                    <a:pt x="1267236" y="626036"/>
                  </a:lnTo>
                  <a:lnTo>
                    <a:pt x="1408040" y="313018"/>
                  </a:lnTo>
                  <a:lnTo>
                    <a:pt x="1548844" y="0"/>
                  </a:lnTo>
                  <a:lnTo>
                    <a:pt x="1689648" y="156509"/>
                  </a:lnTo>
                  <a:lnTo>
                    <a:pt x="1830452" y="782545"/>
                  </a:lnTo>
                  <a:lnTo>
                    <a:pt x="1971256" y="1408581"/>
                  </a:lnTo>
                  <a:lnTo>
                    <a:pt x="2112061" y="782545"/>
                  </a:lnTo>
                  <a:lnTo>
                    <a:pt x="2252865" y="1408581"/>
                  </a:lnTo>
                  <a:lnTo>
                    <a:pt x="2393669" y="939054"/>
                  </a:lnTo>
                  <a:lnTo>
                    <a:pt x="2534473" y="939054"/>
                  </a:lnTo>
                  <a:lnTo>
                    <a:pt x="2675277" y="1408581"/>
                  </a:lnTo>
                  <a:lnTo>
                    <a:pt x="2816081" y="1408581"/>
                  </a:lnTo>
                  <a:lnTo>
                    <a:pt x="2956885" y="1408581"/>
                  </a:lnTo>
                  <a:lnTo>
                    <a:pt x="3097689" y="1408581"/>
                  </a:lnTo>
                  <a:lnTo>
                    <a:pt x="3238493" y="1408581"/>
                  </a:lnTo>
                  <a:lnTo>
                    <a:pt x="3379297" y="1408581"/>
                  </a:lnTo>
                  <a:lnTo>
                    <a:pt x="3520101" y="1408581"/>
                  </a:lnTo>
                </a:path>
              </a:pathLst>
            </a:custGeom>
            <a:ln w="43362" cap="flat">
              <a:solidFill>
                <a:srgbClr val="000000">
                  <a:alpha val="100000"/>
                </a:srgbClr>
              </a:solidFill>
              <a:prstDash val="solid"/>
              <a:round/>
            </a:ln>
          </p:spPr>
          <p:txBody>
            <a:bodyPr/>
            <a:lstStyle/>
            <a:p/>
          </p:txBody>
        </p:sp>
        <p:sp>
          <p:nvSpPr>
            <p:cNvPr id="25" name="pl25"/>
            <p:cNvSpPr/>
            <p:nvPr/>
          </p:nvSpPr>
          <p:spPr>
            <a:xfrm>
              <a:off x="943464" y="3594846"/>
              <a:ext cx="3520101" cy="1408581"/>
            </a:xfrm>
            <a:custGeom>
              <a:avLst/>
              <a:pathLst>
                <a:path w="3520101" h="1408581">
                  <a:moveTo>
                    <a:pt x="0" y="469527"/>
                  </a:moveTo>
                  <a:lnTo>
                    <a:pt x="140804" y="469527"/>
                  </a:lnTo>
                  <a:lnTo>
                    <a:pt x="281608" y="313018"/>
                  </a:lnTo>
                  <a:lnTo>
                    <a:pt x="422412" y="782545"/>
                  </a:lnTo>
                  <a:lnTo>
                    <a:pt x="563216" y="626036"/>
                  </a:lnTo>
                  <a:lnTo>
                    <a:pt x="704020" y="939054"/>
                  </a:lnTo>
                  <a:lnTo>
                    <a:pt x="844824" y="1252072"/>
                  </a:lnTo>
                  <a:lnTo>
                    <a:pt x="985628" y="1095563"/>
                  </a:lnTo>
                  <a:lnTo>
                    <a:pt x="1126432" y="782545"/>
                  </a:lnTo>
                  <a:lnTo>
                    <a:pt x="1267236" y="626036"/>
                  </a:lnTo>
                  <a:lnTo>
                    <a:pt x="1408040" y="313018"/>
                  </a:lnTo>
                  <a:lnTo>
                    <a:pt x="1548844" y="0"/>
                  </a:lnTo>
                  <a:lnTo>
                    <a:pt x="1689648" y="156509"/>
                  </a:lnTo>
                  <a:lnTo>
                    <a:pt x="1830452" y="782545"/>
                  </a:lnTo>
                  <a:lnTo>
                    <a:pt x="1971256" y="1408581"/>
                  </a:lnTo>
                  <a:lnTo>
                    <a:pt x="2112061" y="782545"/>
                  </a:lnTo>
                  <a:lnTo>
                    <a:pt x="2252865" y="1408581"/>
                  </a:lnTo>
                  <a:lnTo>
                    <a:pt x="2393669" y="939054"/>
                  </a:lnTo>
                  <a:lnTo>
                    <a:pt x="2534473" y="939054"/>
                  </a:lnTo>
                  <a:lnTo>
                    <a:pt x="2675277" y="1408581"/>
                  </a:lnTo>
                  <a:lnTo>
                    <a:pt x="2816081" y="1408581"/>
                  </a:lnTo>
                  <a:lnTo>
                    <a:pt x="2956885" y="1408581"/>
                  </a:lnTo>
                  <a:lnTo>
                    <a:pt x="3097689" y="1408581"/>
                  </a:lnTo>
                  <a:lnTo>
                    <a:pt x="3238493" y="1408581"/>
                  </a:lnTo>
                  <a:lnTo>
                    <a:pt x="3379297" y="1408581"/>
                  </a:lnTo>
                  <a:lnTo>
                    <a:pt x="3520101" y="1408581"/>
                  </a:lnTo>
                </a:path>
              </a:pathLst>
            </a:custGeom>
            <a:ln w="27101" cap="flat">
              <a:solidFill>
                <a:srgbClr val="0058AB">
                  <a:alpha val="100000"/>
                </a:srgbClr>
              </a:solidFill>
              <a:prstDash val="solid"/>
              <a:round/>
            </a:ln>
          </p:spPr>
          <p:txBody>
            <a:bodyPr/>
            <a:lstStyle/>
            <a:p/>
          </p:txBody>
        </p:sp>
        <p:sp>
          <p:nvSpPr>
            <p:cNvPr id="26" name="pl26"/>
            <p:cNvSpPr/>
            <p:nvPr/>
          </p:nvSpPr>
          <p:spPr>
            <a:xfrm>
              <a:off x="767459" y="5003427"/>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7" name="pl27"/>
            <p:cNvSpPr/>
            <p:nvPr/>
          </p:nvSpPr>
          <p:spPr>
            <a:xfrm>
              <a:off x="943464" y="3594846"/>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1647484" y="4064373"/>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2351504" y="3438337"/>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055525" y="3907864"/>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618741"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322761"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463565"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4" name="pg34"/>
            <p:cNvSpPr/>
            <p:nvPr/>
          </p:nvSpPr>
          <p:spPr>
            <a:xfrm>
              <a:off x="884975" y="352828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915328" y="355710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36" name="pg36"/>
            <p:cNvSpPr/>
            <p:nvPr/>
          </p:nvSpPr>
          <p:spPr>
            <a:xfrm>
              <a:off x="1588995" y="39978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1619349" y="4026580"/>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8" name="pg38"/>
            <p:cNvSpPr/>
            <p:nvPr/>
          </p:nvSpPr>
          <p:spPr>
            <a:xfrm>
              <a:off x="2293016" y="337177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2323369" y="3403063"/>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0" name="pg40"/>
            <p:cNvSpPr/>
            <p:nvPr/>
          </p:nvSpPr>
          <p:spPr>
            <a:xfrm>
              <a:off x="2997036" y="384129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027389" y="3871651"/>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2" name="pg42"/>
            <p:cNvSpPr/>
            <p:nvPr/>
          </p:nvSpPr>
          <p:spPr>
            <a:xfrm>
              <a:off x="3560252"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590606" y="44961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4" name="pg44"/>
            <p:cNvSpPr/>
            <p:nvPr/>
          </p:nvSpPr>
          <p:spPr>
            <a:xfrm>
              <a:off x="4264273"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294626" y="44961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6" name="pg46"/>
            <p:cNvSpPr/>
            <p:nvPr/>
          </p:nvSpPr>
          <p:spPr>
            <a:xfrm>
              <a:off x="4405077"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435430" y="44961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8" name="tx48"/>
            <p:cNvSpPr/>
            <p:nvPr/>
          </p:nvSpPr>
          <p:spPr>
            <a:xfrm>
              <a:off x="4523855" y="418181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9" name="tx49"/>
            <p:cNvSpPr/>
            <p:nvPr/>
          </p:nvSpPr>
          <p:spPr>
            <a:xfrm>
              <a:off x="4523855" y="449340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50" name="tx50"/>
            <p:cNvSpPr/>
            <p:nvPr/>
          </p:nvSpPr>
          <p:spPr>
            <a:xfrm>
              <a:off x="641260" y="496078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1" name="tx51"/>
            <p:cNvSpPr/>
            <p:nvPr/>
          </p:nvSpPr>
          <p:spPr>
            <a:xfrm>
              <a:off x="641260" y="4179694"/>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2" name="tx52"/>
            <p:cNvSpPr/>
            <p:nvPr/>
          </p:nvSpPr>
          <p:spPr>
            <a:xfrm>
              <a:off x="577692" y="339569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3" name="tx53"/>
            <p:cNvSpPr/>
            <p:nvPr/>
          </p:nvSpPr>
          <p:spPr>
            <a:xfrm>
              <a:off x="577692" y="2613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4" name="tx54"/>
            <p:cNvSpPr/>
            <p:nvPr/>
          </p:nvSpPr>
          <p:spPr>
            <a:xfrm>
              <a:off x="577692" y="18306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5" name="tx55"/>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6" name="tx56"/>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7" name="tx57"/>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8" name="tx58"/>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9" name="tx59"/>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0" name="tx60"/>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1" name="tx61"/>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2" name="tx62"/>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3" name="pl63"/>
            <p:cNvSpPr/>
            <p:nvPr/>
          </p:nvSpPr>
          <p:spPr>
            <a:xfrm>
              <a:off x="1267187"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4" name="pl64"/>
            <p:cNvSpPr/>
            <p:nvPr/>
          </p:nvSpPr>
          <p:spPr>
            <a:xfrm>
              <a:off x="1267187"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5" name="pl65"/>
            <p:cNvSpPr/>
            <p:nvPr/>
          </p:nvSpPr>
          <p:spPr>
            <a:xfrm>
              <a:off x="2115180"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6" name="pl66"/>
            <p:cNvSpPr/>
            <p:nvPr/>
          </p:nvSpPr>
          <p:spPr>
            <a:xfrm>
              <a:off x="2877634"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7" name="tx67"/>
            <p:cNvSpPr/>
            <p:nvPr/>
          </p:nvSpPr>
          <p:spPr>
            <a:xfrm>
              <a:off x="1534286" y="6119132"/>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Canada</a:t>
              </a:r>
            </a:p>
          </p:txBody>
        </p:sp>
        <p:sp>
          <p:nvSpPr>
            <p:cNvPr id="68" name="tx68"/>
            <p:cNvSpPr/>
            <p:nvPr/>
          </p:nvSpPr>
          <p:spPr>
            <a:xfrm>
              <a:off x="2382279"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9" name="tx69"/>
            <p:cNvSpPr/>
            <p:nvPr/>
          </p:nvSpPr>
          <p:spPr>
            <a:xfrm>
              <a:off x="3144734" y="6093143"/>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70" name="tx70"/>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1" name="pl71"/>
            <p:cNvSpPr/>
            <p:nvPr/>
          </p:nvSpPr>
          <p:spPr>
            <a:xfrm>
              <a:off x="5132709" y="461215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382961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30470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226451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500342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422088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132709" y="343833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265579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187324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5308715" y="3438337"/>
              <a:ext cx="3520101" cy="1721599"/>
            </a:xfrm>
            <a:custGeom>
              <a:avLst/>
              <a:pathLst>
                <a:path w="3520101" h="1721599">
                  <a:moveTo>
                    <a:pt x="0" y="1721599"/>
                  </a:moveTo>
                  <a:lnTo>
                    <a:pt x="140804" y="1565090"/>
                  </a:lnTo>
                  <a:lnTo>
                    <a:pt x="281608" y="1565090"/>
                  </a:lnTo>
                  <a:lnTo>
                    <a:pt x="422412" y="1565090"/>
                  </a:lnTo>
                  <a:lnTo>
                    <a:pt x="563216" y="1252072"/>
                  </a:lnTo>
                  <a:lnTo>
                    <a:pt x="704020" y="1252072"/>
                  </a:lnTo>
                  <a:lnTo>
                    <a:pt x="844824" y="1095563"/>
                  </a:lnTo>
                  <a:lnTo>
                    <a:pt x="985628" y="1252072"/>
                  </a:lnTo>
                  <a:lnTo>
                    <a:pt x="1126432" y="1095563"/>
                  </a:lnTo>
                  <a:lnTo>
                    <a:pt x="1267236" y="782545"/>
                  </a:lnTo>
                  <a:lnTo>
                    <a:pt x="1408040" y="626036"/>
                  </a:lnTo>
                  <a:lnTo>
                    <a:pt x="1548844" y="313018"/>
                  </a:lnTo>
                  <a:lnTo>
                    <a:pt x="1689648" y="0"/>
                  </a:lnTo>
                  <a:lnTo>
                    <a:pt x="1830452" y="782545"/>
                  </a:lnTo>
                  <a:lnTo>
                    <a:pt x="1971256" y="1408581"/>
                  </a:lnTo>
                  <a:lnTo>
                    <a:pt x="2112061" y="626036"/>
                  </a:lnTo>
                  <a:lnTo>
                    <a:pt x="2252865" y="1252072"/>
                  </a:lnTo>
                  <a:lnTo>
                    <a:pt x="2393669" y="939054"/>
                  </a:lnTo>
                  <a:lnTo>
                    <a:pt x="2534473" y="939054"/>
                  </a:lnTo>
                  <a:lnTo>
                    <a:pt x="2675277" y="1408581"/>
                  </a:lnTo>
                  <a:lnTo>
                    <a:pt x="2816081" y="1252072"/>
                  </a:lnTo>
                  <a:lnTo>
                    <a:pt x="2956885" y="1252072"/>
                  </a:lnTo>
                  <a:lnTo>
                    <a:pt x="3097689" y="1565090"/>
                  </a:lnTo>
                  <a:lnTo>
                    <a:pt x="3238493" y="1565090"/>
                  </a:lnTo>
                  <a:lnTo>
                    <a:pt x="3379297" y="1565090"/>
                  </a:lnTo>
                  <a:lnTo>
                    <a:pt x="3520101" y="1565090"/>
                  </a:lnTo>
                </a:path>
              </a:pathLst>
            </a:custGeom>
            <a:ln w="27101" cap="flat">
              <a:solidFill>
                <a:srgbClr val="0058AB">
                  <a:alpha val="80000"/>
                </a:srgbClr>
              </a:solidFill>
              <a:prstDash val="solid"/>
              <a:round/>
            </a:ln>
          </p:spPr>
          <p:txBody>
            <a:bodyPr/>
            <a:lstStyle/>
            <a:p/>
          </p:txBody>
        </p:sp>
        <p:sp>
          <p:nvSpPr>
            <p:cNvPr id="88" name="pl88"/>
            <p:cNvSpPr/>
            <p:nvPr/>
          </p:nvSpPr>
          <p:spPr>
            <a:xfrm>
              <a:off x="5308715" y="2812301"/>
              <a:ext cx="3520101" cy="1408581"/>
            </a:xfrm>
            <a:custGeom>
              <a:avLst/>
              <a:pathLst>
                <a:path w="3520101" h="1408581">
                  <a:moveTo>
                    <a:pt x="0" y="0"/>
                  </a:moveTo>
                  <a:lnTo>
                    <a:pt x="140804" y="156509"/>
                  </a:lnTo>
                  <a:lnTo>
                    <a:pt x="281608" y="156509"/>
                  </a:lnTo>
                  <a:lnTo>
                    <a:pt x="422412" y="313018"/>
                  </a:lnTo>
                  <a:lnTo>
                    <a:pt x="563216" y="469527"/>
                  </a:lnTo>
                  <a:lnTo>
                    <a:pt x="704020" y="469527"/>
                  </a:lnTo>
                  <a:lnTo>
                    <a:pt x="844824" y="626036"/>
                  </a:lnTo>
                  <a:lnTo>
                    <a:pt x="985628" y="782545"/>
                  </a:lnTo>
                  <a:lnTo>
                    <a:pt x="1126432" y="939054"/>
                  </a:lnTo>
                  <a:lnTo>
                    <a:pt x="1267236" y="1095563"/>
                  </a:lnTo>
                  <a:lnTo>
                    <a:pt x="1408040" y="1252072"/>
                  </a:lnTo>
                  <a:lnTo>
                    <a:pt x="1548844" y="1252072"/>
                  </a:lnTo>
                  <a:lnTo>
                    <a:pt x="1689648" y="1252072"/>
                  </a:lnTo>
                  <a:lnTo>
                    <a:pt x="1830452" y="1252072"/>
                  </a:lnTo>
                  <a:lnTo>
                    <a:pt x="1971256" y="1252072"/>
                  </a:lnTo>
                  <a:lnTo>
                    <a:pt x="2112061" y="1408581"/>
                  </a:lnTo>
                  <a:lnTo>
                    <a:pt x="2252865" y="1252072"/>
                  </a:lnTo>
                  <a:lnTo>
                    <a:pt x="2393669" y="1252072"/>
                  </a:lnTo>
                  <a:lnTo>
                    <a:pt x="2534473" y="1408581"/>
                  </a:lnTo>
                  <a:lnTo>
                    <a:pt x="2675277" y="1408581"/>
                  </a:lnTo>
                  <a:lnTo>
                    <a:pt x="2816081" y="1408581"/>
                  </a:lnTo>
                  <a:lnTo>
                    <a:pt x="2956885" y="1252072"/>
                  </a:lnTo>
                  <a:lnTo>
                    <a:pt x="3097689" y="1095563"/>
                  </a:lnTo>
                  <a:lnTo>
                    <a:pt x="3238493" y="1095563"/>
                  </a:lnTo>
                  <a:lnTo>
                    <a:pt x="3379297" y="1252072"/>
                  </a:lnTo>
                  <a:lnTo>
                    <a:pt x="3520101" y="1252072"/>
                  </a:lnTo>
                </a:path>
              </a:pathLst>
            </a:custGeom>
            <a:ln w="27101" cap="flat">
              <a:solidFill>
                <a:srgbClr val="1CABE2">
                  <a:alpha val="80000"/>
                </a:srgbClr>
              </a:solidFill>
              <a:prstDash val="solid"/>
              <a:round/>
            </a:ln>
          </p:spPr>
          <p:txBody>
            <a:bodyPr/>
            <a:lstStyle/>
            <a:p/>
          </p:txBody>
        </p:sp>
        <p:sp>
          <p:nvSpPr>
            <p:cNvPr id="89" name="pl89"/>
            <p:cNvSpPr/>
            <p:nvPr/>
          </p:nvSpPr>
          <p:spPr>
            <a:xfrm>
              <a:off x="5308715" y="4220882"/>
              <a:ext cx="3520101" cy="313018"/>
            </a:xfrm>
            <a:custGeom>
              <a:avLst/>
              <a:pathLst>
                <a:path w="3520101" h="313018">
                  <a:moveTo>
                    <a:pt x="0" y="0"/>
                  </a:moveTo>
                  <a:lnTo>
                    <a:pt x="140804" y="0"/>
                  </a:lnTo>
                  <a:lnTo>
                    <a:pt x="281608" y="156509"/>
                  </a:lnTo>
                  <a:lnTo>
                    <a:pt x="422412" y="156509"/>
                  </a:lnTo>
                  <a:lnTo>
                    <a:pt x="563216" y="156509"/>
                  </a:lnTo>
                  <a:lnTo>
                    <a:pt x="704020" y="156509"/>
                  </a:lnTo>
                  <a:lnTo>
                    <a:pt x="844824" y="156509"/>
                  </a:lnTo>
                  <a:lnTo>
                    <a:pt x="985628" y="156509"/>
                  </a:lnTo>
                  <a:lnTo>
                    <a:pt x="1126432" y="156509"/>
                  </a:lnTo>
                  <a:lnTo>
                    <a:pt x="1267236" y="0"/>
                  </a:lnTo>
                  <a:lnTo>
                    <a:pt x="1408040" y="156509"/>
                  </a:lnTo>
                  <a:lnTo>
                    <a:pt x="1548844" y="156509"/>
                  </a:lnTo>
                  <a:lnTo>
                    <a:pt x="1689648" y="156509"/>
                  </a:lnTo>
                  <a:lnTo>
                    <a:pt x="1830452" y="313018"/>
                  </a:lnTo>
                  <a:lnTo>
                    <a:pt x="1971256" y="313018"/>
                  </a:lnTo>
                  <a:lnTo>
                    <a:pt x="2112061" y="313018"/>
                  </a:lnTo>
                  <a:lnTo>
                    <a:pt x="2252865" y="313018"/>
                  </a:lnTo>
                  <a:lnTo>
                    <a:pt x="2393669" y="313018"/>
                  </a:lnTo>
                  <a:lnTo>
                    <a:pt x="2534473" y="313018"/>
                  </a:lnTo>
                  <a:lnTo>
                    <a:pt x="2675277" y="313018"/>
                  </a:lnTo>
                  <a:lnTo>
                    <a:pt x="2816081" y="313018"/>
                  </a:lnTo>
                  <a:lnTo>
                    <a:pt x="2956885" y="313018"/>
                  </a:lnTo>
                  <a:lnTo>
                    <a:pt x="3097689" y="313018"/>
                  </a:lnTo>
                  <a:lnTo>
                    <a:pt x="3238493" y="313018"/>
                  </a:lnTo>
                  <a:lnTo>
                    <a:pt x="3379297" y="313018"/>
                  </a:lnTo>
                  <a:lnTo>
                    <a:pt x="3520101" y="313018"/>
                  </a:lnTo>
                </a:path>
              </a:pathLst>
            </a:custGeom>
            <a:ln w="27101" cap="flat">
              <a:solidFill>
                <a:srgbClr val="00833D">
                  <a:alpha val="80000"/>
                </a:srgbClr>
              </a:solidFill>
              <a:prstDash val="solid"/>
              <a:round/>
            </a:ln>
          </p:spPr>
          <p:txBody>
            <a:bodyPr/>
            <a:lstStyle/>
            <a:p/>
          </p:txBody>
        </p:sp>
        <p:sp>
          <p:nvSpPr>
            <p:cNvPr id="90" name="pl90"/>
            <p:cNvSpPr/>
            <p:nvPr/>
          </p:nvSpPr>
          <p:spPr>
            <a:xfrm>
              <a:off x="5308715" y="3438337"/>
              <a:ext cx="3520101" cy="1721599"/>
            </a:xfrm>
            <a:custGeom>
              <a:avLst/>
              <a:pathLst>
                <a:path w="3520101" h="1721599">
                  <a:moveTo>
                    <a:pt x="0" y="1721599"/>
                  </a:moveTo>
                  <a:lnTo>
                    <a:pt x="140804" y="1565090"/>
                  </a:lnTo>
                  <a:lnTo>
                    <a:pt x="281608" y="1565090"/>
                  </a:lnTo>
                  <a:lnTo>
                    <a:pt x="422412" y="1565090"/>
                  </a:lnTo>
                  <a:lnTo>
                    <a:pt x="563216" y="1252072"/>
                  </a:lnTo>
                  <a:lnTo>
                    <a:pt x="704020" y="1252072"/>
                  </a:lnTo>
                  <a:lnTo>
                    <a:pt x="844824" y="1095563"/>
                  </a:lnTo>
                  <a:lnTo>
                    <a:pt x="985628" y="1252072"/>
                  </a:lnTo>
                  <a:lnTo>
                    <a:pt x="1126432" y="1095563"/>
                  </a:lnTo>
                  <a:lnTo>
                    <a:pt x="1267236" y="782545"/>
                  </a:lnTo>
                  <a:lnTo>
                    <a:pt x="1408040" y="626036"/>
                  </a:lnTo>
                  <a:lnTo>
                    <a:pt x="1548844" y="313018"/>
                  </a:lnTo>
                  <a:lnTo>
                    <a:pt x="1689648" y="0"/>
                  </a:lnTo>
                  <a:lnTo>
                    <a:pt x="1830452" y="782545"/>
                  </a:lnTo>
                  <a:lnTo>
                    <a:pt x="1971256" y="1408581"/>
                  </a:lnTo>
                  <a:lnTo>
                    <a:pt x="2112061" y="626036"/>
                  </a:lnTo>
                  <a:lnTo>
                    <a:pt x="2252865" y="1252072"/>
                  </a:lnTo>
                  <a:lnTo>
                    <a:pt x="2393669" y="939054"/>
                  </a:lnTo>
                  <a:lnTo>
                    <a:pt x="2534473" y="939054"/>
                  </a:lnTo>
                  <a:lnTo>
                    <a:pt x="2675277" y="1408581"/>
                  </a:lnTo>
                  <a:lnTo>
                    <a:pt x="2816081" y="1252072"/>
                  </a:lnTo>
                  <a:lnTo>
                    <a:pt x="2956885" y="1252072"/>
                  </a:lnTo>
                  <a:lnTo>
                    <a:pt x="3097689" y="1565090"/>
                  </a:lnTo>
                  <a:lnTo>
                    <a:pt x="3238493" y="1565090"/>
                  </a:lnTo>
                  <a:lnTo>
                    <a:pt x="3379297" y="1565090"/>
                  </a:lnTo>
                  <a:lnTo>
                    <a:pt x="3520101" y="1565090"/>
                  </a:lnTo>
                </a:path>
              </a:pathLst>
            </a:custGeom>
            <a:ln w="43362" cap="flat">
              <a:solidFill>
                <a:srgbClr val="000000">
                  <a:alpha val="100000"/>
                </a:srgbClr>
              </a:solidFill>
              <a:prstDash val="solid"/>
              <a:round/>
            </a:ln>
          </p:spPr>
          <p:txBody>
            <a:bodyPr/>
            <a:lstStyle/>
            <a:p/>
          </p:txBody>
        </p:sp>
        <p:sp>
          <p:nvSpPr>
            <p:cNvPr id="91" name="pl91"/>
            <p:cNvSpPr/>
            <p:nvPr/>
          </p:nvSpPr>
          <p:spPr>
            <a:xfrm>
              <a:off x="5308715" y="3438337"/>
              <a:ext cx="3520101" cy="1721599"/>
            </a:xfrm>
            <a:custGeom>
              <a:avLst/>
              <a:pathLst>
                <a:path w="3520101" h="1721599">
                  <a:moveTo>
                    <a:pt x="0" y="1721599"/>
                  </a:moveTo>
                  <a:lnTo>
                    <a:pt x="140804" y="1565090"/>
                  </a:lnTo>
                  <a:lnTo>
                    <a:pt x="281608" y="1565090"/>
                  </a:lnTo>
                  <a:lnTo>
                    <a:pt x="422412" y="1565090"/>
                  </a:lnTo>
                  <a:lnTo>
                    <a:pt x="563216" y="1252072"/>
                  </a:lnTo>
                  <a:lnTo>
                    <a:pt x="704020" y="1252072"/>
                  </a:lnTo>
                  <a:lnTo>
                    <a:pt x="844824" y="1095563"/>
                  </a:lnTo>
                  <a:lnTo>
                    <a:pt x="985628" y="1252072"/>
                  </a:lnTo>
                  <a:lnTo>
                    <a:pt x="1126432" y="1095563"/>
                  </a:lnTo>
                  <a:lnTo>
                    <a:pt x="1267236" y="782545"/>
                  </a:lnTo>
                  <a:lnTo>
                    <a:pt x="1408040" y="626036"/>
                  </a:lnTo>
                  <a:lnTo>
                    <a:pt x="1548844" y="313018"/>
                  </a:lnTo>
                  <a:lnTo>
                    <a:pt x="1689648" y="0"/>
                  </a:lnTo>
                  <a:lnTo>
                    <a:pt x="1830452" y="782545"/>
                  </a:lnTo>
                  <a:lnTo>
                    <a:pt x="1971256" y="1408581"/>
                  </a:lnTo>
                  <a:lnTo>
                    <a:pt x="2112061" y="626036"/>
                  </a:lnTo>
                  <a:lnTo>
                    <a:pt x="2252865" y="1252072"/>
                  </a:lnTo>
                  <a:lnTo>
                    <a:pt x="2393669" y="939054"/>
                  </a:lnTo>
                  <a:lnTo>
                    <a:pt x="2534473" y="939054"/>
                  </a:lnTo>
                  <a:lnTo>
                    <a:pt x="2675277" y="1408581"/>
                  </a:lnTo>
                  <a:lnTo>
                    <a:pt x="2816081" y="1252072"/>
                  </a:lnTo>
                  <a:lnTo>
                    <a:pt x="2956885" y="1252072"/>
                  </a:lnTo>
                  <a:lnTo>
                    <a:pt x="3097689" y="1565090"/>
                  </a:lnTo>
                  <a:lnTo>
                    <a:pt x="3238493" y="1565090"/>
                  </a:lnTo>
                  <a:lnTo>
                    <a:pt x="3379297" y="1565090"/>
                  </a:lnTo>
                  <a:lnTo>
                    <a:pt x="3520101" y="1565090"/>
                  </a:lnTo>
                </a:path>
              </a:pathLst>
            </a:custGeom>
            <a:ln w="27101" cap="flat">
              <a:solidFill>
                <a:srgbClr val="0058AB">
                  <a:alpha val="100000"/>
                </a:srgbClr>
              </a:solidFill>
              <a:prstDash val="solid"/>
              <a:round/>
            </a:ln>
          </p:spPr>
          <p:txBody>
            <a:bodyPr/>
            <a:lstStyle/>
            <a:p/>
          </p:txBody>
        </p:sp>
        <p:sp>
          <p:nvSpPr>
            <p:cNvPr id="92" name="pl92"/>
            <p:cNvSpPr/>
            <p:nvPr/>
          </p:nvSpPr>
          <p:spPr>
            <a:xfrm>
              <a:off x="5132709" y="5003427"/>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3" name="pl93"/>
            <p:cNvSpPr/>
            <p:nvPr/>
          </p:nvSpPr>
          <p:spPr>
            <a:xfrm>
              <a:off x="5308715" y="4690409"/>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6012735" y="4220882"/>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6716755" y="3594846"/>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7420776" y="3594846"/>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7983992" y="4377391"/>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8688012"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8828816"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100" name="pg100"/>
            <p:cNvSpPr/>
            <p:nvPr/>
          </p:nvSpPr>
          <p:spPr>
            <a:xfrm>
              <a:off x="5233379" y="4623843"/>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5263733" y="4653900"/>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2" name="pg102"/>
            <p:cNvSpPr/>
            <p:nvPr/>
          </p:nvSpPr>
          <p:spPr>
            <a:xfrm>
              <a:off x="5954246" y="415431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984600" y="418437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4" name="pg104"/>
            <p:cNvSpPr/>
            <p:nvPr/>
          </p:nvSpPr>
          <p:spPr>
            <a:xfrm>
              <a:off x="6658267" y="352828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6688620" y="355710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106" name="pg106"/>
            <p:cNvSpPr/>
            <p:nvPr/>
          </p:nvSpPr>
          <p:spPr>
            <a:xfrm>
              <a:off x="7362287" y="352828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7392640" y="355710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108" name="pg108"/>
            <p:cNvSpPr/>
            <p:nvPr/>
          </p:nvSpPr>
          <p:spPr>
            <a:xfrm>
              <a:off x="7925503" y="431082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955857" y="434088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0" name="pg110"/>
            <p:cNvSpPr/>
            <p:nvPr/>
          </p:nvSpPr>
          <p:spPr>
            <a:xfrm>
              <a:off x="8629524"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659877" y="44961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2" name="pg112"/>
            <p:cNvSpPr/>
            <p:nvPr/>
          </p:nvSpPr>
          <p:spPr>
            <a:xfrm>
              <a:off x="8770328"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800681" y="44961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4" name="tx114"/>
            <p:cNvSpPr/>
            <p:nvPr/>
          </p:nvSpPr>
          <p:spPr>
            <a:xfrm>
              <a:off x="8889106" y="402393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5" name="tx115"/>
            <p:cNvSpPr/>
            <p:nvPr/>
          </p:nvSpPr>
          <p:spPr>
            <a:xfrm>
              <a:off x="8889106" y="449340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16" name="tx116"/>
            <p:cNvSpPr/>
            <p:nvPr/>
          </p:nvSpPr>
          <p:spPr>
            <a:xfrm>
              <a:off x="5006511" y="496078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7" name="tx117"/>
            <p:cNvSpPr/>
            <p:nvPr/>
          </p:nvSpPr>
          <p:spPr>
            <a:xfrm>
              <a:off x="5006511" y="4179694"/>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18" name="tx118"/>
            <p:cNvSpPr/>
            <p:nvPr/>
          </p:nvSpPr>
          <p:spPr>
            <a:xfrm>
              <a:off x="4942943" y="339569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9" name="tx119"/>
            <p:cNvSpPr/>
            <p:nvPr/>
          </p:nvSpPr>
          <p:spPr>
            <a:xfrm>
              <a:off x="4942943" y="2613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0" name="tx120"/>
            <p:cNvSpPr/>
            <p:nvPr/>
          </p:nvSpPr>
          <p:spPr>
            <a:xfrm>
              <a:off x="4942943" y="18306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1" name="tx121"/>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2" name="tx122"/>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3" name="tx123"/>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4" name="tx124"/>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5" name="tx125"/>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6" name="tx126"/>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7" name="tx127"/>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8" name="tx128"/>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9" name="pl129"/>
            <p:cNvSpPr/>
            <p:nvPr/>
          </p:nvSpPr>
          <p:spPr>
            <a:xfrm>
              <a:off x="5632438"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0" name="pl130"/>
            <p:cNvSpPr/>
            <p:nvPr/>
          </p:nvSpPr>
          <p:spPr>
            <a:xfrm>
              <a:off x="5632438"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1" name="pl131"/>
            <p:cNvSpPr/>
            <p:nvPr/>
          </p:nvSpPr>
          <p:spPr>
            <a:xfrm>
              <a:off x="6480431"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2" name="pl132"/>
            <p:cNvSpPr/>
            <p:nvPr/>
          </p:nvSpPr>
          <p:spPr>
            <a:xfrm>
              <a:off x="7242885"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3" name="tx133"/>
            <p:cNvSpPr/>
            <p:nvPr/>
          </p:nvSpPr>
          <p:spPr>
            <a:xfrm>
              <a:off x="5899537" y="6119132"/>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Canada</a:t>
              </a:r>
            </a:p>
          </p:txBody>
        </p:sp>
        <p:sp>
          <p:nvSpPr>
            <p:cNvPr id="134" name="tx134"/>
            <p:cNvSpPr/>
            <p:nvPr/>
          </p:nvSpPr>
          <p:spPr>
            <a:xfrm>
              <a:off x="6747530"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5" name="tx135"/>
            <p:cNvSpPr/>
            <p:nvPr/>
          </p:nvSpPr>
          <p:spPr>
            <a:xfrm>
              <a:off x="7509985" y="6093143"/>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36" name="tx136"/>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7" name="tx13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8" name="tx138"/>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9" name="tx139"/>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roughly all children who received DTP1 also received DTP3 (left), and roughly all children who received DTP1 also received MCV1 (right).
The absence of DTP drop-out implies very good ability to provide a complete series of vaccines early in life. The absence of DTP-MCV drop-out implies very good retention in immunization programmes and ability to provide a full course of vaccines in infancy (up to one year).
In 2025, Canada DTP drop-out was lower than the global rate, while DTP-MCV drop-out was lower than the global rate.</a:t>
            </a:r>
          </a:p>
        </p:txBody>
      </p:sp>
      <p:sp>
        <p:nvSpPr>
          <p:cNvPr id="14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 and DTP3/MCV1 drop-out was no in Canada, indicating very good retention of children in immunization programmes</a:t>
            </a:r>
          </a:p>
        </p:txBody>
      </p:sp>
      <p:grpSp xmlns:pic="http://schemas.openxmlformats.org/drawingml/2006/picture">
        <p:nvGrpSpPr>
          <p:cNvPr id="142" name=""/>
          <p:cNvGrpSpPr/>
          <p:nvPr/>
        </p:nvGrpSpPr>
        <p:grpSpPr>
          <a:xfrm>
            <a:off x="292608" y="1097280"/>
            <a:ext cx="8595360" cy="28575"/>
            <a:chOff x="292608" y="1097280"/>
            <a:chExt cx="8595360" cy="28575"/>
          </a:xfrm>
        </p:grpSpPr>
        <p:sp>
          <p:nvSpPr>
            <p:cNvPr id="14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037162"/>
              <a:ext cx="2135265" cy="111221"/>
            </a:xfrm>
            <a:custGeom>
              <a:avLst/>
              <a:pathLst>
                <a:path w="2135265" h="111221">
                  <a:moveTo>
                    <a:pt x="0" y="55610"/>
                  </a:moveTo>
                  <a:lnTo>
                    <a:pt x="85410" y="55610"/>
                  </a:lnTo>
                  <a:lnTo>
                    <a:pt x="170821" y="55610"/>
                  </a:lnTo>
                  <a:lnTo>
                    <a:pt x="256231" y="55610"/>
                  </a:lnTo>
                  <a:lnTo>
                    <a:pt x="341642" y="41708"/>
                  </a:lnTo>
                  <a:lnTo>
                    <a:pt x="427053" y="41708"/>
                  </a:lnTo>
                  <a:lnTo>
                    <a:pt x="512463" y="41708"/>
                  </a:lnTo>
                  <a:lnTo>
                    <a:pt x="597874" y="41708"/>
                  </a:lnTo>
                  <a:lnTo>
                    <a:pt x="683284" y="41708"/>
                  </a:lnTo>
                  <a:lnTo>
                    <a:pt x="768695" y="41708"/>
                  </a:lnTo>
                  <a:lnTo>
                    <a:pt x="854106" y="41708"/>
                  </a:lnTo>
                  <a:lnTo>
                    <a:pt x="939516" y="41708"/>
                  </a:lnTo>
                  <a:lnTo>
                    <a:pt x="1024927" y="0"/>
                  </a:lnTo>
                  <a:lnTo>
                    <a:pt x="1110337" y="55610"/>
                  </a:lnTo>
                  <a:lnTo>
                    <a:pt x="1195748" y="111221"/>
                  </a:lnTo>
                  <a:lnTo>
                    <a:pt x="1281159" y="55610"/>
                  </a:lnTo>
                  <a:lnTo>
                    <a:pt x="1366569" y="111221"/>
                  </a:lnTo>
                  <a:lnTo>
                    <a:pt x="1451980" y="69513"/>
                  </a:lnTo>
                  <a:lnTo>
                    <a:pt x="1537390" y="69513"/>
                  </a:lnTo>
                  <a:lnTo>
                    <a:pt x="1622801" y="111221"/>
                  </a:lnTo>
                  <a:lnTo>
                    <a:pt x="1708212" y="97318"/>
                  </a:lnTo>
                  <a:lnTo>
                    <a:pt x="1793622" y="97318"/>
                  </a:lnTo>
                  <a:lnTo>
                    <a:pt x="1879033" y="97318"/>
                  </a:lnTo>
                  <a:lnTo>
                    <a:pt x="1964443" y="97318"/>
                  </a:lnTo>
                  <a:lnTo>
                    <a:pt x="2049854" y="97318"/>
                  </a:lnTo>
                  <a:lnTo>
                    <a:pt x="2135265" y="97318"/>
                  </a:lnTo>
                </a:path>
              </a:pathLst>
            </a:custGeom>
            <a:ln w="27101" cap="flat">
              <a:solidFill>
                <a:srgbClr val="1CABE2">
                  <a:alpha val="100000"/>
                </a:srgbClr>
              </a:solidFill>
              <a:prstDash val="solid"/>
              <a:round/>
            </a:ln>
          </p:spPr>
          <p:txBody>
            <a:bodyPr/>
            <a:lstStyle/>
            <a:p/>
          </p:txBody>
        </p:sp>
        <p:sp>
          <p:nvSpPr>
            <p:cNvPr id="24" name="pt24"/>
            <p:cNvSpPr/>
            <p:nvPr/>
          </p:nvSpPr>
          <p:spPr>
            <a:xfrm>
              <a:off x="1038054"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2000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51" name="tx51"/>
            <p:cNvSpPr/>
            <p:nvPr/>
          </p:nvSpPr>
          <p:spPr>
            <a:xfrm>
              <a:off x="3223926" y="20422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52" name="tx52"/>
            <p:cNvSpPr/>
            <p:nvPr/>
          </p:nvSpPr>
          <p:spPr>
            <a:xfrm>
              <a:off x="2624645" y="200722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53" name="tx53"/>
            <p:cNvSpPr/>
            <p:nvPr/>
          </p:nvSpPr>
          <p:spPr>
            <a:xfrm>
              <a:off x="3051698" y="199332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54" name="pl54"/>
            <p:cNvSpPr/>
            <p:nvPr/>
          </p:nvSpPr>
          <p:spPr>
            <a:xfrm>
              <a:off x="761438"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1056104" y="4045544"/>
              <a:ext cx="2135265" cy="111221"/>
            </a:xfrm>
            <a:custGeom>
              <a:avLst/>
              <a:pathLst>
                <a:path w="2135265" h="111221">
                  <a:moveTo>
                    <a:pt x="0" y="0"/>
                  </a:moveTo>
                  <a:lnTo>
                    <a:pt x="85410" y="13902"/>
                  </a:lnTo>
                  <a:lnTo>
                    <a:pt x="170821" y="13902"/>
                  </a:lnTo>
                  <a:lnTo>
                    <a:pt x="256231" y="13902"/>
                  </a:lnTo>
                  <a:lnTo>
                    <a:pt x="341642" y="27805"/>
                  </a:lnTo>
                  <a:lnTo>
                    <a:pt x="427053" y="27805"/>
                  </a:lnTo>
                  <a:lnTo>
                    <a:pt x="512463" y="41708"/>
                  </a:lnTo>
                  <a:lnTo>
                    <a:pt x="597874" y="27805"/>
                  </a:lnTo>
                  <a:lnTo>
                    <a:pt x="683284" y="41708"/>
                  </a:lnTo>
                  <a:lnTo>
                    <a:pt x="768695" y="69513"/>
                  </a:lnTo>
                  <a:lnTo>
                    <a:pt x="854106" y="83416"/>
                  </a:lnTo>
                  <a:lnTo>
                    <a:pt x="939516" y="111221"/>
                  </a:lnTo>
                  <a:lnTo>
                    <a:pt x="1024927" y="97318"/>
                  </a:lnTo>
                  <a:lnTo>
                    <a:pt x="1110337" y="83416"/>
                  </a:lnTo>
                  <a:lnTo>
                    <a:pt x="1195748" y="83416"/>
                  </a:lnTo>
                  <a:lnTo>
                    <a:pt x="1281159" y="97318"/>
                  </a:lnTo>
                  <a:lnTo>
                    <a:pt x="1366569" y="97318"/>
                  </a:lnTo>
                  <a:lnTo>
                    <a:pt x="1451980" y="83416"/>
                  </a:lnTo>
                  <a:lnTo>
                    <a:pt x="1537390" y="83416"/>
                  </a:lnTo>
                  <a:lnTo>
                    <a:pt x="1622801" y="83416"/>
                  </a:lnTo>
                  <a:lnTo>
                    <a:pt x="1708212" y="83416"/>
                  </a:lnTo>
                  <a:lnTo>
                    <a:pt x="1793622" y="83416"/>
                  </a:lnTo>
                  <a:lnTo>
                    <a:pt x="1879033" y="55610"/>
                  </a:lnTo>
                  <a:lnTo>
                    <a:pt x="1964443" y="55610"/>
                  </a:lnTo>
                  <a:lnTo>
                    <a:pt x="2049854" y="55610"/>
                  </a:lnTo>
                  <a:lnTo>
                    <a:pt x="2135265" y="55610"/>
                  </a:lnTo>
                </a:path>
              </a:pathLst>
            </a:custGeom>
            <a:ln w="27101" cap="flat">
              <a:solidFill>
                <a:srgbClr val="1CABE2">
                  <a:alpha val="100000"/>
                </a:srgbClr>
              </a:solidFill>
              <a:prstDash val="solid"/>
              <a:round/>
            </a:ln>
          </p:spPr>
          <p:txBody>
            <a:bodyPr/>
            <a:lstStyle/>
            <a:p/>
          </p:txBody>
        </p:sp>
        <p:sp>
          <p:nvSpPr>
            <p:cNvPr id="74" name="pt74"/>
            <p:cNvSpPr/>
            <p:nvPr/>
          </p:nvSpPr>
          <p:spPr>
            <a:xfrm>
              <a:off x="1038054"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1123464"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1208875"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1294285"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1379696"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1465107"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1550517"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1635928"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1721338"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1806749"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1892160"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pt85"/>
            <p:cNvSpPr/>
            <p:nvPr/>
          </p:nvSpPr>
          <p:spPr>
            <a:xfrm>
              <a:off x="1977570" y="41387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6" name="pt86"/>
            <p:cNvSpPr/>
            <p:nvPr/>
          </p:nvSpPr>
          <p:spPr>
            <a:xfrm>
              <a:off x="2062981"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7" name="pt87"/>
            <p:cNvSpPr/>
            <p:nvPr/>
          </p:nvSpPr>
          <p:spPr>
            <a:xfrm>
              <a:off x="2148391"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8" name="pt88"/>
            <p:cNvSpPr/>
            <p:nvPr/>
          </p:nvSpPr>
          <p:spPr>
            <a:xfrm>
              <a:off x="2233802"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9" name="pt89"/>
            <p:cNvSpPr/>
            <p:nvPr/>
          </p:nvSpPr>
          <p:spPr>
            <a:xfrm>
              <a:off x="2319213"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0" name="pt90"/>
            <p:cNvSpPr/>
            <p:nvPr/>
          </p:nvSpPr>
          <p:spPr>
            <a:xfrm>
              <a:off x="2404623"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1" name="pt91"/>
            <p:cNvSpPr/>
            <p:nvPr/>
          </p:nvSpPr>
          <p:spPr>
            <a:xfrm>
              <a:off x="2490034"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2" name="pt92"/>
            <p:cNvSpPr/>
            <p:nvPr/>
          </p:nvSpPr>
          <p:spPr>
            <a:xfrm>
              <a:off x="2575444"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3" name="pt93"/>
            <p:cNvSpPr/>
            <p:nvPr/>
          </p:nvSpPr>
          <p:spPr>
            <a:xfrm>
              <a:off x="2660855"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4" name="pt94"/>
            <p:cNvSpPr/>
            <p:nvPr/>
          </p:nvSpPr>
          <p:spPr>
            <a:xfrm>
              <a:off x="2746266"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5" name="pt95"/>
            <p:cNvSpPr/>
            <p:nvPr/>
          </p:nvSpPr>
          <p:spPr>
            <a:xfrm>
              <a:off x="2831676"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6" name="pt96"/>
            <p:cNvSpPr/>
            <p:nvPr/>
          </p:nvSpPr>
          <p:spPr>
            <a:xfrm>
              <a:off x="2917087"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7" name="pt97"/>
            <p:cNvSpPr/>
            <p:nvPr/>
          </p:nvSpPr>
          <p:spPr>
            <a:xfrm>
              <a:off x="3002498"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8" name="pt98"/>
            <p:cNvSpPr/>
            <p:nvPr/>
          </p:nvSpPr>
          <p:spPr>
            <a:xfrm>
              <a:off x="3087908"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9" name="pt99"/>
            <p:cNvSpPr/>
            <p:nvPr/>
          </p:nvSpPr>
          <p:spPr>
            <a:xfrm>
              <a:off x="3173319"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0" name="tx100"/>
            <p:cNvSpPr/>
            <p:nvPr/>
          </p:nvSpPr>
          <p:spPr>
            <a:xfrm>
              <a:off x="904174" y="39532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01" name="tx101"/>
            <p:cNvSpPr/>
            <p:nvPr/>
          </p:nvSpPr>
          <p:spPr>
            <a:xfrm>
              <a:off x="3223926" y="40088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02" name="tx102"/>
            <p:cNvSpPr/>
            <p:nvPr/>
          </p:nvSpPr>
          <p:spPr>
            <a:xfrm>
              <a:off x="2624645" y="398780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03" name="tx103"/>
            <p:cNvSpPr/>
            <p:nvPr/>
          </p:nvSpPr>
          <p:spPr>
            <a:xfrm>
              <a:off x="3051698" y="39600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04" name="pl104"/>
            <p:cNvSpPr/>
            <p:nvPr/>
          </p:nvSpPr>
          <p:spPr>
            <a:xfrm>
              <a:off x="3555625"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7" name="pl107"/>
            <p:cNvSpPr/>
            <p:nvPr/>
          </p:nvSpPr>
          <p:spPr>
            <a:xfrm>
              <a:off x="3555625"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8" name="pl108"/>
            <p:cNvSpPr/>
            <p:nvPr/>
          </p:nvSpPr>
          <p:spPr>
            <a:xfrm>
              <a:off x="3555625"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9" name="pl109"/>
            <p:cNvSpPr/>
            <p:nvPr/>
          </p:nvSpPr>
          <p:spPr>
            <a:xfrm>
              <a:off x="3555625"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0" name="pl110"/>
            <p:cNvSpPr/>
            <p:nvPr/>
          </p:nvSpPr>
          <p:spPr>
            <a:xfrm>
              <a:off x="3555625"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555625"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3" name="pl113"/>
            <p:cNvSpPr/>
            <p:nvPr/>
          </p:nvSpPr>
          <p:spPr>
            <a:xfrm>
              <a:off x="3555625"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4" name="pl114"/>
            <p:cNvSpPr/>
            <p:nvPr/>
          </p:nvSpPr>
          <p:spPr>
            <a:xfrm>
              <a:off x="3555625"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5" name="pl115"/>
            <p:cNvSpPr/>
            <p:nvPr/>
          </p:nvSpPr>
          <p:spPr>
            <a:xfrm>
              <a:off x="3555625"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6" name="pl116"/>
            <p:cNvSpPr/>
            <p:nvPr/>
          </p:nvSpPr>
          <p:spPr>
            <a:xfrm>
              <a:off x="385029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427734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470439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5131451"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547309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590014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59855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3850292" y="2092773"/>
              <a:ext cx="2135265" cy="111221"/>
            </a:xfrm>
            <a:custGeom>
              <a:avLst/>
              <a:pathLst>
                <a:path w="2135265" h="111221">
                  <a:moveTo>
                    <a:pt x="0" y="83416"/>
                  </a:moveTo>
                  <a:lnTo>
                    <a:pt x="85410" y="83416"/>
                  </a:lnTo>
                  <a:lnTo>
                    <a:pt x="170821" y="97318"/>
                  </a:lnTo>
                  <a:lnTo>
                    <a:pt x="256231" y="55610"/>
                  </a:lnTo>
                  <a:lnTo>
                    <a:pt x="341642" y="55610"/>
                  </a:lnTo>
                  <a:lnTo>
                    <a:pt x="427053" y="27805"/>
                  </a:lnTo>
                  <a:lnTo>
                    <a:pt x="512463" y="0"/>
                  </a:lnTo>
                  <a:lnTo>
                    <a:pt x="597874" y="13902"/>
                  </a:lnTo>
                  <a:lnTo>
                    <a:pt x="683284" y="41708"/>
                  </a:lnTo>
                  <a:lnTo>
                    <a:pt x="768695" y="55610"/>
                  </a:lnTo>
                  <a:lnTo>
                    <a:pt x="854106" y="83416"/>
                  </a:lnTo>
                  <a:lnTo>
                    <a:pt x="939516" y="111221"/>
                  </a:lnTo>
                  <a:lnTo>
                    <a:pt x="1024927" y="55610"/>
                  </a:lnTo>
                  <a:lnTo>
                    <a:pt x="1110337" y="55610"/>
                  </a:lnTo>
                  <a:lnTo>
                    <a:pt x="1195748" y="55610"/>
                  </a:lnTo>
                  <a:lnTo>
                    <a:pt x="1281159" y="55610"/>
                  </a:lnTo>
                  <a:lnTo>
                    <a:pt x="1366569" y="55610"/>
                  </a:lnTo>
                  <a:lnTo>
                    <a:pt x="1451980" y="55610"/>
                  </a:lnTo>
                  <a:lnTo>
                    <a:pt x="1537390" y="55610"/>
                  </a:lnTo>
                  <a:lnTo>
                    <a:pt x="1622801" y="55610"/>
                  </a:lnTo>
                  <a:lnTo>
                    <a:pt x="1708212" y="41708"/>
                  </a:lnTo>
                  <a:lnTo>
                    <a:pt x="1793622" y="41708"/>
                  </a:lnTo>
                  <a:lnTo>
                    <a:pt x="1879033" y="41708"/>
                  </a:lnTo>
                  <a:lnTo>
                    <a:pt x="1964443" y="41708"/>
                  </a:lnTo>
                  <a:lnTo>
                    <a:pt x="2049854" y="41708"/>
                  </a:lnTo>
                  <a:lnTo>
                    <a:pt x="2135265" y="41708"/>
                  </a:lnTo>
                </a:path>
              </a:pathLst>
            </a:custGeom>
            <a:ln w="27101" cap="flat">
              <a:solidFill>
                <a:srgbClr val="1CABE2">
                  <a:alpha val="100000"/>
                </a:srgbClr>
              </a:solidFill>
              <a:prstDash val="solid"/>
              <a:round/>
            </a:ln>
          </p:spPr>
          <p:txBody>
            <a:bodyPr/>
            <a:lstStyle/>
            <a:p/>
          </p:txBody>
        </p:sp>
        <p:sp>
          <p:nvSpPr>
            <p:cNvPr id="124" name="pt124"/>
            <p:cNvSpPr/>
            <p:nvPr/>
          </p:nvSpPr>
          <p:spPr>
            <a:xfrm>
              <a:off x="3832241" y="21581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5" name="pt125"/>
            <p:cNvSpPr/>
            <p:nvPr/>
          </p:nvSpPr>
          <p:spPr>
            <a:xfrm>
              <a:off x="3917652" y="21581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6" name="pt126"/>
            <p:cNvSpPr/>
            <p:nvPr/>
          </p:nvSpPr>
          <p:spPr>
            <a:xfrm>
              <a:off x="4003062" y="21720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7" name="pt127"/>
            <p:cNvSpPr/>
            <p:nvPr/>
          </p:nvSpPr>
          <p:spPr>
            <a:xfrm>
              <a:off x="4088473"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8" name="pt128"/>
            <p:cNvSpPr/>
            <p:nvPr/>
          </p:nvSpPr>
          <p:spPr>
            <a:xfrm>
              <a:off x="4173883"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9" name="pt129"/>
            <p:cNvSpPr/>
            <p:nvPr/>
          </p:nvSpPr>
          <p:spPr>
            <a:xfrm>
              <a:off x="4259294"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0" name="pt130"/>
            <p:cNvSpPr/>
            <p:nvPr/>
          </p:nvSpPr>
          <p:spPr>
            <a:xfrm>
              <a:off x="4344705"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1" name="pt131"/>
            <p:cNvSpPr/>
            <p:nvPr/>
          </p:nvSpPr>
          <p:spPr>
            <a:xfrm>
              <a:off x="4430115"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2" name="pt132"/>
            <p:cNvSpPr/>
            <p:nvPr/>
          </p:nvSpPr>
          <p:spPr>
            <a:xfrm>
              <a:off x="4515526"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4600936"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4" name="pt134"/>
            <p:cNvSpPr/>
            <p:nvPr/>
          </p:nvSpPr>
          <p:spPr>
            <a:xfrm>
              <a:off x="4686347" y="21581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5" name="pt135"/>
            <p:cNvSpPr/>
            <p:nvPr/>
          </p:nvSpPr>
          <p:spPr>
            <a:xfrm>
              <a:off x="4771758" y="21859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6" name="pt136"/>
            <p:cNvSpPr/>
            <p:nvPr/>
          </p:nvSpPr>
          <p:spPr>
            <a:xfrm>
              <a:off x="4857168"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7" name="pt137"/>
            <p:cNvSpPr/>
            <p:nvPr/>
          </p:nvSpPr>
          <p:spPr>
            <a:xfrm>
              <a:off x="4942579"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8" name="pt138"/>
            <p:cNvSpPr/>
            <p:nvPr/>
          </p:nvSpPr>
          <p:spPr>
            <a:xfrm>
              <a:off x="5027989"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9" name="pt139"/>
            <p:cNvSpPr/>
            <p:nvPr/>
          </p:nvSpPr>
          <p:spPr>
            <a:xfrm>
              <a:off x="5113400"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0" name="pt140"/>
            <p:cNvSpPr/>
            <p:nvPr/>
          </p:nvSpPr>
          <p:spPr>
            <a:xfrm>
              <a:off x="5198811"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1" name="pt141"/>
            <p:cNvSpPr/>
            <p:nvPr/>
          </p:nvSpPr>
          <p:spPr>
            <a:xfrm>
              <a:off x="5284221"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2" name="pt142"/>
            <p:cNvSpPr/>
            <p:nvPr/>
          </p:nvSpPr>
          <p:spPr>
            <a:xfrm>
              <a:off x="5369632"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3" name="pt143"/>
            <p:cNvSpPr/>
            <p:nvPr/>
          </p:nvSpPr>
          <p:spPr>
            <a:xfrm>
              <a:off x="5455042"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5540453"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5625864"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5711274"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5796685"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5882095"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5967506"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tx150"/>
            <p:cNvSpPr/>
            <p:nvPr/>
          </p:nvSpPr>
          <p:spPr>
            <a:xfrm>
              <a:off x="3698362" y="20839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51" name="tx151"/>
            <p:cNvSpPr/>
            <p:nvPr/>
          </p:nvSpPr>
          <p:spPr>
            <a:xfrm>
              <a:off x="6018113" y="20422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52" name="tx152"/>
            <p:cNvSpPr/>
            <p:nvPr/>
          </p:nvSpPr>
          <p:spPr>
            <a:xfrm>
              <a:off x="5418832" y="200722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53" name="tx153"/>
            <p:cNvSpPr/>
            <p:nvPr/>
          </p:nvSpPr>
          <p:spPr>
            <a:xfrm>
              <a:off x="5845885" y="199332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54" name="pl154"/>
            <p:cNvSpPr/>
            <p:nvPr/>
          </p:nvSpPr>
          <p:spPr>
            <a:xfrm>
              <a:off x="3555625"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5" name="pl155"/>
            <p:cNvSpPr/>
            <p:nvPr/>
          </p:nvSpPr>
          <p:spPr>
            <a:xfrm>
              <a:off x="3555625"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6" name="pl156"/>
            <p:cNvSpPr/>
            <p:nvPr/>
          </p:nvSpPr>
          <p:spPr>
            <a:xfrm>
              <a:off x="3555625"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7" name="pl157"/>
            <p:cNvSpPr/>
            <p:nvPr/>
          </p:nvSpPr>
          <p:spPr>
            <a:xfrm>
              <a:off x="3555625"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8" name="pl158"/>
            <p:cNvSpPr/>
            <p:nvPr/>
          </p:nvSpPr>
          <p:spPr>
            <a:xfrm>
              <a:off x="3555625"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9" name="pl159"/>
            <p:cNvSpPr/>
            <p:nvPr/>
          </p:nvSpPr>
          <p:spPr>
            <a:xfrm>
              <a:off x="3555625"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0" name="pl160"/>
            <p:cNvSpPr/>
            <p:nvPr/>
          </p:nvSpPr>
          <p:spPr>
            <a:xfrm>
              <a:off x="3555625"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1" name="pl161"/>
            <p:cNvSpPr/>
            <p:nvPr/>
          </p:nvSpPr>
          <p:spPr>
            <a:xfrm>
              <a:off x="3555625"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2" name="pl162"/>
            <p:cNvSpPr/>
            <p:nvPr/>
          </p:nvSpPr>
          <p:spPr>
            <a:xfrm>
              <a:off x="3555625"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3" name="pl163"/>
            <p:cNvSpPr/>
            <p:nvPr/>
          </p:nvSpPr>
          <p:spPr>
            <a:xfrm>
              <a:off x="3555625"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4" name="pl164"/>
            <p:cNvSpPr/>
            <p:nvPr/>
          </p:nvSpPr>
          <p:spPr>
            <a:xfrm>
              <a:off x="3555625"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5" name="pl165"/>
            <p:cNvSpPr/>
            <p:nvPr/>
          </p:nvSpPr>
          <p:spPr>
            <a:xfrm>
              <a:off x="3555625"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6" name="pl166"/>
            <p:cNvSpPr/>
            <p:nvPr/>
          </p:nvSpPr>
          <p:spPr>
            <a:xfrm>
              <a:off x="385029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427734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470439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5131451"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47309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90014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9855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4875219" y="4170668"/>
              <a:ext cx="1110337" cy="111221"/>
            </a:xfrm>
            <a:custGeom>
              <a:avLst/>
              <a:pathLst>
                <a:path w="1110337" h="111221">
                  <a:moveTo>
                    <a:pt x="0" y="55610"/>
                  </a:moveTo>
                  <a:lnTo>
                    <a:pt x="85410" y="13902"/>
                  </a:lnTo>
                  <a:lnTo>
                    <a:pt x="170821" y="13902"/>
                  </a:lnTo>
                  <a:lnTo>
                    <a:pt x="256231" y="13902"/>
                  </a:lnTo>
                  <a:lnTo>
                    <a:pt x="341642" y="13902"/>
                  </a:lnTo>
                  <a:lnTo>
                    <a:pt x="427053" y="0"/>
                  </a:lnTo>
                  <a:lnTo>
                    <a:pt x="512463" y="0"/>
                  </a:lnTo>
                  <a:lnTo>
                    <a:pt x="597874" y="0"/>
                  </a:lnTo>
                  <a:lnTo>
                    <a:pt x="683284" y="55610"/>
                  </a:lnTo>
                  <a:lnTo>
                    <a:pt x="768695" y="55610"/>
                  </a:lnTo>
                  <a:lnTo>
                    <a:pt x="854106" y="111221"/>
                  </a:lnTo>
                  <a:lnTo>
                    <a:pt x="939516" y="111221"/>
                  </a:lnTo>
                  <a:lnTo>
                    <a:pt x="1024927" y="111221"/>
                  </a:lnTo>
                  <a:lnTo>
                    <a:pt x="1110337" y="111221"/>
                  </a:lnTo>
                </a:path>
              </a:pathLst>
            </a:custGeom>
            <a:ln w="27101" cap="flat">
              <a:solidFill>
                <a:srgbClr val="1CABE2">
                  <a:alpha val="100000"/>
                </a:srgbClr>
              </a:solidFill>
              <a:prstDash val="solid"/>
              <a:round/>
            </a:ln>
          </p:spPr>
          <p:txBody>
            <a:bodyPr/>
            <a:lstStyle/>
            <a:p/>
          </p:txBody>
        </p:sp>
        <p:sp>
          <p:nvSpPr>
            <p:cNvPr id="174" name="pt174"/>
            <p:cNvSpPr/>
            <p:nvPr/>
          </p:nvSpPr>
          <p:spPr>
            <a:xfrm>
              <a:off x="4857168" y="42082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pt175"/>
            <p:cNvSpPr/>
            <p:nvPr/>
          </p:nvSpPr>
          <p:spPr>
            <a:xfrm>
              <a:off x="4942579"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6" name="pt176"/>
            <p:cNvSpPr/>
            <p:nvPr/>
          </p:nvSpPr>
          <p:spPr>
            <a:xfrm>
              <a:off x="5027989"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7" name="pt177"/>
            <p:cNvSpPr/>
            <p:nvPr/>
          </p:nvSpPr>
          <p:spPr>
            <a:xfrm>
              <a:off x="5113400"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8" name="pt178"/>
            <p:cNvSpPr/>
            <p:nvPr/>
          </p:nvSpPr>
          <p:spPr>
            <a:xfrm>
              <a:off x="5198811"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9" name="pt179"/>
            <p:cNvSpPr/>
            <p:nvPr/>
          </p:nvSpPr>
          <p:spPr>
            <a:xfrm>
              <a:off x="5284221" y="41526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0" name="pt180"/>
            <p:cNvSpPr/>
            <p:nvPr/>
          </p:nvSpPr>
          <p:spPr>
            <a:xfrm>
              <a:off x="5369632" y="41526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1" name="pt181"/>
            <p:cNvSpPr/>
            <p:nvPr/>
          </p:nvSpPr>
          <p:spPr>
            <a:xfrm>
              <a:off x="5455042" y="41526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2" name="pt182"/>
            <p:cNvSpPr/>
            <p:nvPr/>
          </p:nvSpPr>
          <p:spPr>
            <a:xfrm>
              <a:off x="5540453" y="42082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3" name="pt183"/>
            <p:cNvSpPr/>
            <p:nvPr/>
          </p:nvSpPr>
          <p:spPr>
            <a:xfrm>
              <a:off x="5625864" y="42082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pt184"/>
            <p:cNvSpPr/>
            <p:nvPr/>
          </p:nvSpPr>
          <p:spPr>
            <a:xfrm>
              <a:off x="5711274" y="42638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5" name="pt185"/>
            <p:cNvSpPr/>
            <p:nvPr/>
          </p:nvSpPr>
          <p:spPr>
            <a:xfrm>
              <a:off x="5796685" y="42638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6" name="pt186"/>
            <p:cNvSpPr/>
            <p:nvPr/>
          </p:nvSpPr>
          <p:spPr>
            <a:xfrm>
              <a:off x="5882095" y="42638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7" name="pt187"/>
            <p:cNvSpPr/>
            <p:nvPr/>
          </p:nvSpPr>
          <p:spPr>
            <a:xfrm>
              <a:off x="5967506" y="42638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8" name="tx188"/>
            <p:cNvSpPr/>
            <p:nvPr/>
          </p:nvSpPr>
          <p:spPr>
            <a:xfrm>
              <a:off x="4723289" y="413396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89" name="tx189"/>
            <p:cNvSpPr/>
            <p:nvPr/>
          </p:nvSpPr>
          <p:spPr>
            <a:xfrm>
              <a:off x="6018113" y="418962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190" name="tx190"/>
            <p:cNvSpPr/>
            <p:nvPr/>
          </p:nvSpPr>
          <p:spPr>
            <a:xfrm>
              <a:off x="5418832" y="402951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91" name="tx191"/>
            <p:cNvSpPr/>
            <p:nvPr/>
          </p:nvSpPr>
          <p:spPr>
            <a:xfrm>
              <a:off x="5845885" y="414073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192" name="pl192"/>
            <p:cNvSpPr/>
            <p:nvPr/>
          </p:nvSpPr>
          <p:spPr>
            <a:xfrm>
              <a:off x="6349812"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3" name="pl193"/>
            <p:cNvSpPr/>
            <p:nvPr/>
          </p:nvSpPr>
          <p:spPr>
            <a:xfrm>
              <a:off x="6349812"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4" name="pl194"/>
            <p:cNvSpPr/>
            <p:nvPr/>
          </p:nvSpPr>
          <p:spPr>
            <a:xfrm>
              <a:off x="6349812"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5" name="pl195"/>
            <p:cNvSpPr/>
            <p:nvPr/>
          </p:nvSpPr>
          <p:spPr>
            <a:xfrm>
              <a:off x="6349812"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6" name="pl196"/>
            <p:cNvSpPr/>
            <p:nvPr/>
          </p:nvSpPr>
          <p:spPr>
            <a:xfrm>
              <a:off x="6349812"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7" name="pl197"/>
            <p:cNvSpPr/>
            <p:nvPr/>
          </p:nvSpPr>
          <p:spPr>
            <a:xfrm>
              <a:off x="6349812"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8" name="pl198"/>
            <p:cNvSpPr/>
            <p:nvPr/>
          </p:nvSpPr>
          <p:spPr>
            <a:xfrm>
              <a:off x="6349812"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9" name="pl199"/>
            <p:cNvSpPr/>
            <p:nvPr/>
          </p:nvSpPr>
          <p:spPr>
            <a:xfrm>
              <a:off x="6349812"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0" name="pl200"/>
            <p:cNvSpPr/>
            <p:nvPr/>
          </p:nvSpPr>
          <p:spPr>
            <a:xfrm>
              <a:off x="6349812"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1" name="pl201"/>
            <p:cNvSpPr/>
            <p:nvPr/>
          </p:nvSpPr>
          <p:spPr>
            <a:xfrm>
              <a:off x="6349812"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2" name="pl202"/>
            <p:cNvSpPr/>
            <p:nvPr/>
          </p:nvSpPr>
          <p:spPr>
            <a:xfrm>
              <a:off x="6349812"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3" name="pl203"/>
            <p:cNvSpPr/>
            <p:nvPr/>
          </p:nvSpPr>
          <p:spPr>
            <a:xfrm>
              <a:off x="6349812"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4" name="pl204"/>
            <p:cNvSpPr/>
            <p:nvPr/>
          </p:nvSpPr>
          <p:spPr>
            <a:xfrm>
              <a:off x="664447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5" name="pl205"/>
            <p:cNvSpPr/>
            <p:nvPr/>
          </p:nvSpPr>
          <p:spPr>
            <a:xfrm>
              <a:off x="707153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6" name="pl206"/>
            <p:cNvSpPr/>
            <p:nvPr/>
          </p:nvSpPr>
          <p:spPr>
            <a:xfrm>
              <a:off x="749858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7" name="pl207"/>
            <p:cNvSpPr/>
            <p:nvPr/>
          </p:nvSpPr>
          <p:spPr>
            <a:xfrm>
              <a:off x="792563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826728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869433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877974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7925638" y="2092773"/>
              <a:ext cx="854106" cy="55610"/>
            </a:xfrm>
            <a:custGeom>
              <a:avLst/>
              <a:pathLst>
                <a:path w="854106" h="55610">
                  <a:moveTo>
                    <a:pt x="0" y="0"/>
                  </a:moveTo>
                  <a:lnTo>
                    <a:pt x="85410" y="55610"/>
                  </a:lnTo>
                  <a:lnTo>
                    <a:pt x="170821" y="13902"/>
                  </a:lnTo>
                  <a:lnTo>
                    <a:pt x="256231" y="13902"/>
                  </a:lnTo>
                  <a:lnTo>
                    <a:pt x="341642" y="55610"/>
                  </a:lnTo>
                  <a:lnTo>
                    <a:pt x="427053" y="41708"/>
                  </a:lnTo>
                  <a:lnTo>
                    <a:pt x="512463" y="41708"/>
                  </a:lnTo>
                  <a:lnTo>
                    <a:pt x="597874" y="41708"/>
                  </a:lnTo>
                  <a:lnTo>
                    <a:pt x="683284" y="41708"/>
                  </a:lnTo>
                  <a:lnTo>
                    <a:pt x="768695" y="41708"/>
                  </a:lnTo>
                  <a:lnTo>
                    <a:pt x="854106" y="41708"/>
                  </a:lnTo>
                </a:path>
              </a:pathLst>
            </a:custGeom>
            <a:ln w="27101" cap="flat">
              <a:solidFill>
                <a:srgbClr val="1CABE2">
                  <a:alpha val="100000"/>
                </a:srgbClr>
              </a:solidFill>
              <a:prstDash val="solid"/>
              <a:round/>
            </a:ln>
          </p:spPr>
          <p:txBody>
            <a:bodyPr/>
            <a:lstStyle/>
            <a:p/>
          </p:txBody>
        </p:sp>
        <p:sp>
          <p:nvSpPr>
            <p:cNvPr id="212" name="pt212"/>
            <p:cNvSpPr/>
            <p:nvPr/>
          </p:nvSpPr>
          <p:spPr>
            <a:xfrm>
              <a:off x="7907587"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7992998"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8078408"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8163819"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8249230"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8334640"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8420051"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8505461"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8590872"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pt221"/>
            <p:cNvSpPr/>
            <p:nvPr/>
          </p:nvSpPr>
          <p:spPr>
            <a:xfrm>
              <a:off x="8676283"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8761693"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3" name="tx223"/>
            <p:cNvSpPr/>
            <p:nvPr/>
          </p:nvSpPr>
          <p:spPr>
            <a:xfrm>
              <a:off x="7773708" y="2000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24" name="tx224"/>
            <p:cNvSpPr/>
            <p:nvPr/>
          </p:nvSpPr>
          <p:spPr>
            <a:xfrm>
              <a:off x="8812300" y="20422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25" name="tx225"/>
            <p:cNvSpPr/>
            <p:nvPr/>
          </p:nvSpPr>
          <p:spPr>
            <a:xfrm>
              <a:off x="8213020" y="200722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26" name="tx226"/>
            <p:cNvSpPr/>
            <p:nvPr/>
          </p:nvSpPr>
          <p:spPr>
            <a:xfrm>
              <a:off x="8640073" y="199332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27" name="pl227"/>
            <p:cNvSpPr/>
            <p:nvPr/>
          </p:nvSpPr>
          <p:spPr>
            <a:xfrm>
              <a:off x="6349812"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8" name="pl228"/>
            <p:cNvSpPr/>
            <p:nvPr/>
          </p:nvSpPr>
          <p:spPr>
            <a:xfrm>
              <a:off x="6349812"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9" name="pl229"/>
            <p:cNvSpPr/>
            <p:nvPr/>
          </p:nvSpPr>
          <p:spPr>
            <a:xfrm>
              <a:off x="6349812"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0" name="pl230"/>
            <p:cNvSpPr/>
            <p:nvPr/>
          </p:nvSpPr>
          <p:spPr>
            <a:xfrm>
              <a:off x="6349812"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1" name="pl231"/>
            <p:cNvSpPr/>
            <p:nvPr/>
          </p:nvSpPr>
          <p:spPr>
            <a:xfrm>
              <a:off x="6349812"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2" name="pl232"/>
            <p:cNvSpPr/>
            <p:nvPr/>
          </p:nvSpPr>
          <p:spPr>
            <a:xfrm>
              <a:off x="6349812"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3" name="pl233"/>
            <p:cNvSpPr/>
            <p:nvPr/>
          </p:nvSpPr>
          <p:spPr>
            <a:xfrm>
              <a:off x="6349812"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4" name="pl234"/>
            <p:cNvSpPr/>
            <p:nvPr/>
          </p:nvSpPr>
          <p:spPr>
            <a:xfrm>
              <a:off x="6349812"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5" name="pl235"/>
            <p:cNvSpPr/>
            <p:nvPr/>
          </p:nvSpPr>
          <p:spPr>
            <a:xfrm>
              <a:off x="6349812"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6" name="pl236"/>
            <p:cNvSpPr/>
            <p:nvPr/>
          </p:nvSpPr>
          <p:spPr>
            <a:xfrm>
              <a:off x="6349812"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7" name="pl237"/>
            <p:cNvSpPr/>
            <p:nvPr/>
          </p:nvSpPr>
          <p:spPr>
            <a:xfrm>
              <a:off x="6349812"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8" name="pl238"/>
            <p:cNvSpPr/>
            <p:nvPr/>
          </p:nvSpPr>
          <p:spPr>
            <a:xfrm>
              <a:off x="6349812"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9" name="pl239"/>
            <p:cNvSpPr/>
            <p:nvPr/>
          </p:nvSpPr>
          <p:spPr>
            <a:xfrm>
              <a:off x="664447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40" name="pl240"/>
            <p:cNvSpPr/>
            <p:nvPr/>
          </p:nvSpPr>
          <p:spPr>
            <a:xfrm>
              <a:off x="707153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41" name="pl241"/>
            <p:cNvSpPr/>
            <p:nvPr/>
          </p:nvSpPr>
          <p:spPr>
            <a:xfrm>
              <a:off x="749858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42" name="pl242"/>
            <p:cNvSpPr/>
            <p:nvPr/>
          </p:nvSpPr>
          <p:spPr>
            <a:xfrm>
              <a:off x="792563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43" name="pl243"/>
            <p:cNvSpPr/>
            <p:nvPr/>
          </p:nvSpPr>
          <p:spPr>
            <a:xfrm>
              <a:off x="826728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44" name="pl244"/>
            <p:cNvSpPr/>
            <p:nvPr/>
          </p:nvSpPr>
          <p:spPr>
            <a:xfrm>
              <a:off x="869433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45" name="pl245"/>
            <p:cNvSpPr/>
            <p:nvPr/>
          </p:nvSpPr>
          <p:spPr>
            <a:xfrm>
              <a:off x="877974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46" name="pl246"/>
            <p:cNvSpPr/>
            <p:nvPr/>
          </p:nvSpPr>
          <p:spPr>
            <a:xfrm>
              <a:off x="8181870" y="4170668"/>
              <a:ext cx="597874" cy="111221"/>
            </a:xfrm>
            <a:custGeom>
              <a:avLst/>
              <a:pathLst>
                <a:path w="597874" h="111221">
                  <a:moveTo>
                    <a:pt x="0" y="111221"/>
                  </a:moveTo>
                  <a:lnTo>
                    <a:pt x="85410" y="41708"/>
                  </a:lnTo>
                  <a:lnTo>
                    <a:pt x="170821" y="41708"/>
                  </a:lnTo>
                  <a:lnTo>
                    <a:pt x="256231" y="41708"/>
                  </a:lnTo>
                  <a:lnTo>
                    <a:pt x="341642" y="0"/>
                  </a:lnTo>
                  <a:lnTo>
                    <a:pt x="427053" y="0"/>
                  </a:lnTo>
                  <a:lnTo>
                    <a:pt x="512463" y="0"/>
                  </a:lnTo>
                  <a:lnTo>
                    <a:pt x="597874" y="0"/>
                  </a:lnTo>
                </a:path>
              </a:pathLst>
            </a:custGeom>
            <a:ln w="27101" cap="flat">
              <a:solidFill>
                <a:srgbClr val="1CABE2">
                  <a:alpha val="100000"/>
                </a:srgbClr>
              </a:solidFill>
              <a:prstDash val="solid"/>
              <a:round/>
            </a:ln>
          </p:spPr>
          <p:txBody>
            <a:bodyPr/>
            <a:lstStyle/>
            <a:p/>
          </p:txBody>
        </p:sp>
        <p:sp>
          <p:nvSpPr>
            <p:cNvPr id="247" name="pt247"/>
            <p:cNvSpPr/>
            <p:nvPr/>
          </p:nvSpPr>
          <p:spPr>
            <a:xfrm>
              <a:off x="8163819" y="42638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8249230" y="41943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8334640" y="41943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8420051" y="41943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8505461" y="41526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8590872" y="41526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8676283" y="41526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8761693" y="41526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tx255"/>
            <p:cNvSpPr/>
            <p:nvPr/>
          </p:nvSpPr>
          <p:spPr>
            <a:xfrm>
              <a:off x="8029940" y="418962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256" name="tx256"/>
            <p:cNvSpPr/>
            <p:nvPr/>
          </p:nvSpPr>
          <p:spPr>
            <a:xfrm>
              <a:off x="8812300" y="40784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257" name="tx257"/>
            <p:cNvSpPr/>
            <p:nvPr/>
          </p:nvSpPr>
          <p:spPr>
            <a:xfrm>
              <a:off x="8213020" y="407122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258" name="tx258"/>
            <p:cNvSpPr/>
            <p:nvPr/>
          </p:nvSpPr>
          <p:spPr>
            <a:xfrm>
              <a:off x="8640073" y="402951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259" name="tx259"/>
            <p:cNvSpPr/>
            <p:nvPr/>
          </p:nvSpPr>
          <p:spPr>
            <a:xfrm>
              <a:off x="1968484"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60" name="tx260"/>
            <p:cNvSpPr/>
            <p:nvPr/>
          </p:nvSpPr>
          <p:spPr>
            <a:xfrm>
              <a:off x="4762672"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61" name="tx261"/>
            <p:cNvSpPr/>
            <p:nvPr/>
          </p:nvSpPr>
          <p:spPr>
            <a:xfrm>
              <a:off x="7516531" y="3624228"/>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62" name="tx262"/>
            <p:cNvSpPr/>
            <p:nvPr/>
          </p:nvSpPr>
          <p:spPr>
            <a:xfrm>
              <a:off x="1980899"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63" name="tx263"/>
            <p:cNvSpPr/>
            <p:nvPr/>
          </p:nvSpPr>
          <p:spPr>
            <a:xfrm>
              <a:off x="4775086"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64" name="tx264"/>
            <p:cNvSpPr/>
            <p:nvPr/>
          </p:nvSpPr>
          <p:spPr>
            <a:xfrm>
              <a:off x="7590965" y="1660009"/>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65" name="tx265"/>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66" name="tx266"/>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67" name="tx267"/>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68" name="tx268"/>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69" name="tx269"/>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70" name="tx270"/>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71" name="tx271"/>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72" name="tx272"/>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73" name="tx273"/>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4" name="tx274"/>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5" name="tx275"/>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6" name="tx276"/>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77" name="tx277"/>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78" name="tx278"/>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79" name="tx279"/>
            <p:cNvSpPr/>
            <p:nvPr/>
          </p:nvSpPr>
          <p:spPr>
            <a:xfrm rot="-5400000">
              <a:off x="652358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80" name="tx280"/>
            <p:cNvSpPr/>
            <p:nvPr/>
          </p:nvSpPr>
          <p:spPr>
            <a:xfrm rot="-5400000">
              <a:off x="6950642"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81" name="tx281"/>
            <p:cNvSpPr/>
            <p:nvPr/>
          </p:nvSpPr>
          <p:spPr>
            <a:xfrm rot="-5400000">
              <a:off x="737769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82" name="tx282"/>
            <p:cNvSpPr/>
            <p:nvPr/>
          </p:nvSpPr>
          <p:spPr>
            <a:xfrm rot="-5400000">
              <a:off x="780474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83" name="tx283"/>
            <p:cNvSpPr/>
            <p:nvPr/>
          </p:nvSpPr>
          <p:spPr>
            <a:xfrm rot="-5400000">
              <a:off x="814639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84" name="tx284"/>
            <p:cNvSpPr/>
            <p:nvPr/>
          </p:nvSpPr>
          <p:spPr>
            <a:xfrm rot="-5400000">
              <a:off x="857344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85" name="tx285"/>
            <p:cNvSpPr/>
            <p:nvPr/>
          </p:nvSpPr>
          <p:spPr>
            <a:xfrm rot="-5400000">
              <a:off x="86588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86" name="tx286"/>
            <p:cNvSpPr/>
            <p:nvPr/>
          </p:nvSpPr>
          <p:spPr>
            <a:xfrm>
              <a:off x="635239" y="33708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87" name="tx287"/>
            <p:cNvSpPr/>
            <p:nvPr/>
          </p:nvSpPr>
          <p:spPr>
            <a:xfrm>
              <a:off x="571671" y="3092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88" name="tx288"/>
            <p:cNvSpPr/>
            <p:nvPr/>
          </p:nvSpPr>
          <p:spPr>
            <a:xfrm>
              <a:off x="571671" y="28147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89" name="tx289"/>
            <p:cNvSpPr/>
            <p:nvPr/>
          </p:nvSpPr>
          <p:spPr>
            <a:xfrm>
              <a:off x="571671" y="253672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0" name="tx290"/>
            <p:cNvSpPr/>
            <p:nvPr/>
          </p:nvSpPr>
          <p:spPr>
            <a:xfrm>
              <a:off x="571671" y="22586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1" name="tx291"/>
            <p:cNvSpPr/>
            <p:nvPr/>
          </p:nvSpPr>
          <p:spPr>
            <a:xfrm>
              <a:off x="508103" y="198062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92" name="tx292"/>
            <p:cNvSpPr/>
            <p:nvPr/>
          </p:nvSpPr>
          <p:spPr>
            <a:xfrm>
              <a:off x="635239" y="53375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93" name="tx293"/>
            <p:cNvSpPr/>
            <p:nvPr/>
          </p:nvSpPr>
          <p:spPr>
            <a:xfrm>
              <a:off x="571671" y="50595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4" name="tx294"/>
            <p:cNvSpPr/>
            <p:nvPr/>
          </p:nvSpPr>
          <p:spPr>
            <a:xfrm>
              <a:off x="571671" y="47814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5" name="tx295"/>
            <p:cNvSpPr/>
            <p:nvPr/>
          </p:nvSpPr>
          <p:spPr>
            <a:xfrm>
              <a:off x="571671" y="45034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6" name="tx296"/>
            <p:cNvSpPr/>
            <p:nvPr/>
          </p:nvSpPr>
          <p:spPr>
            <a:xfrm>
              <a:off x="571671" y="42253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7" name="tx297"/>
            <p:cNvSpPr/>
            <p:nvPr/>
          </p:nvSpPr>
          <p:spPr>
            <a:xfrm>
              <a:off x="508103" y="394729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98" name="tx298"/>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99" name="pt299"/>
            <p:cNvSpPr/>
            <p:nvPr/>
          </p:nvSpPr>
          <p:spPr>
            <a:xfrm>
              <a:off x="4469151"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tx300"/>
            <p:cNvSpPr/>
            <p:nvPr/>
          </p:nvSpPr>
          <p:spPr>
            <a:xfrm>
              <a:off x="4693619"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01" name="tx301"/>
            <p:cNvSpPr/>
            <p:nvPr/>
          </p:nvSpPr>
          <p:spPr>
            <a:xfrm>
              <a:off x="2383065" y="1330710"/>
              <a:ext cx="50697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Canada, 2000-2025</a:t>
              </a:r>
            </a:p>
          </p:txBody>
        </p:sp>
        <p:sp>
          <p:nvSpPr>
            <p:cNvPr id="302" name="tx302"/>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03" name="tx303"/>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MCV2 had the lowest coverage (79%), followed by ROTAC (87%).
Compared to 2019, coverage of 5 vaccines increased (DTP1, DTP3, IPV1, MCV1 and ROTAC) and one vaccine decreased (MCV2).
Compared to 2024, coverage of 6 vaccines remained constant (DTP1, DTP3, IPV1, MCV1, MCV2 and ROTAC).</a:t>
            </a:r>
          </a:p>
        </p:txBody>
      </p:sp>
      <p:sp>
        <p:nvSpPr>
          <p:cNvPr id="30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Canada had its lowest coverage in MCV2 (79%), while most other routine vaccines clustered around 87-92%; 5 antigens increased since 2019, and 6 antigens remained constant since 2024.</a:t>
            </a:r>
          </a:p>
        </p:txBody>
      </p:sp>
      <p:grpSp xmlns:pic="http://schemas.openxmlformats.org/drawingml/2006/picture">
        <p:nvGrpSpPr>
          <p:cNvPr id="306" name=""/>
          <p:cNvGrpSpPr/>
          <p:nvPr/>
        </p:nvGrpSpPr>
        <p:grpSpPr>
          <a:xfrm>
            <a:off x="292608" y="1097280"/>
            <a:ext cx="8595360" cy="28575"/>
            <a:chOff x="292608" y="1097280"/>
            <a:chExt cx="8595360" cy="28575"/>
          </a:xfrm>
        </p:grpSpPr>
        <p:sp>
          <p:nvSpPr>
            <p:cNvPr id="30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08"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1120597"/>
              <a:ext cx="6518190" cy="379596"/>
            </a:xfrm>
            <a:custGeom>
              <a:avLst/>
              <a:pathLst>
                <a:path w="6518190" h="379596">
                  <a:moveTo>
                    <a:pt x="0" y="284697"/>
                  </a:moveTo>
                  <a:lnTo>
                    <a:pt x="260727" y="284697"/>
                  </a:lnTo>
                  <a:lnTo>
                    <a:pt x="521455" y="332147"/>
                  </a:lnTo>
                  <a:lnTo>
                    <a:pt x="782182" y="189798"/>
                  </a:lnTo>
                  <a:lnTo>
                    <a:pt x="1042910" y="189798"/>
                  </a:lnTo>
                  <a:lnTo>
                    <a:pt x="1303638" y="94899"/>
                  </a:lnTo>
                  <a:lnTo>
                    <a:pt x="1564365" y="0"/>
                  </a:lnTo>
                  <a:lnTo>
                    <a:pt x="1825093" y="47449"/>
                  </a:lnTo>
                  <a:lnTo>
                    <a:pt x="2085820" y="142348"/>
                  </a:lnTo>
                  <a:lnTo>
                    <a:pt x="2346548" y="189798"/>
                  </a:lnTo>
                  <a:lnTo>
                    <a:pt x="2607276" y="284697"/>
                  </a:lnTo>
                  <a:lnTo>
                    <a:pt x="2868003" y="379596"/>
                  </a:lnTo>
                  <a:lnTo>
                    <a:pt x="3128731" y="189798"/>
                  </a:lnTo>
                  <a:lnTo>
                    <a:pt x="3389458" y="189798"/>
                  </a:lnTo>
                  <a:lnTo>
                    <a:pt x="3650186" y="189798"/>
                  </a:lnTo>
                  <a:lnTo>
                    <a:pt x="3910914" y="189798"/>
                  </a:lnTo>
                  <a:lnTo>
                    <a:pt x="4171641" y="189798"/>
                  </a:lnTo>
                  <a:lnTo>
                    <a:pt x="4432369" y="189798"/>
                  </a:lnTo>
                  <a:lnTo>
                    <a:pt x="4693096" y="189798"/>
                  </a:lnTo>
                  <a:lnTo>
                    <a:pt x="4953824" y="189798"/>
                  </a:lnTo>
                  <a:lnTo>
                    <a:pt x="5214552" y="142348"/>
                  </a:lnTo>
                  <a:lnTo>
                    <a:pt x="5475279" y="142348"/>
                  </a:lnTo>
                  <a:lnTo>
                    <a:pt x="5736007" y="142348"/>
                  </a:lnTo>
                  <a:lnTo>
                    <a:pt x="5996734" y="142348"/>
                  </a:lnTo>
                  <a:lnTo>
                    <a:pt x="6257462" y="142348"/>
                  </a:lnTo>
                  <a:lnTo>
                    <a:pt x="6518190" y="142348"/>
                  </a:lnTo>
                </a:path>
              </a:pathLst>
            </a:custGeom>
            <a:ln w="27101" cap="flat">
              <a:solidFill>
                <a:srgbClr val="1C86EE">
                  <a:alpha val="100000"/>
                </a:srgbClr>
              </a:solidFill>
              <a:prstDash val="solid"/>
              <a:round/>
            </a:ln>
          </p:spPr>
          <p:txBody>
            <a:bodyPr/>
            <a:lstStyle/>
            <a:p/>
          </p:txBody>
        </p:sp>
        <p:sp>
          <p:nvSpPr>
            <p:cNvPr id="39" name="pl39"/>
            <p:cNvSpPr/>
            <p:nvPr/>
          </p:nvSpPr>
          <p:spPr>
            <a:xfrm>
              <a:off x="1917438" y="1642543"/>
              <a:ext cx="5736007" cy="3321472"/>
            </a:xfrm>
            <a:custGeom>
              <a:avLst/>
              <a:pathLst>
                <a:path w="5736007" h="3321472">
                  <a:moveTo>
                    <a:pt x="0" y="3321472"/>
                  </a:moveTo>
                  <a:lnTo>
                    <a:pt x="260727" y="3321472"/>
                  </a:lnTo>
                  <a:lnTo>
                    <a:pt x="521455" y="3321472"/>
                  </a:lnTo>
                  <a:lnTo>
                    <a:pt x="782182" y="3321472"/>
                  </a:lnTo>
                  <a:lnTo>
                    <a:pt x="1042910" y="3321472"/>
                  </a:lnTo>
                  <a:lnTo>
                    <a:pt x="1303638" y="2657178"/>
                  </a:lnTo>
                  <a:lnTo>
                    <a:pt x="1564365" y="1992883"/>
                  </a:lnTo>
                  <a:lnTo>
                    <a:pt x="1825093" y="1328589"/>
                  </a:lnTo>
                  <a:lnTo>
                    <a:pt x="2085820" y="664294"/>
                  </a:lnTo>
                  <a:lnTo>
                    <a:pt x="2346548" y="664294"/>
                  </a:lnTo>
                  <a:lnTo>
                    <a:pt x="2607276" y="1376038"/>
                  </a:lnTo>
                  <a:lnTo>
                    <a:pt x="2868003" y="1376038"/>
                  </a:lnTo>
                  <a:lnTo>
                    <a:pt x="3128731" y="711744"/>
                  </a:lnTo>
                  <a:lnTo>
                    <a:pt x="3389458" y="664294"/>
                  </a:lnTo>
                  <a:lnTo>
                    <a:pt x="3650186" y="616844"/>
                  </a:lnTo>
                  <a:lnTo>
                    <a:pt x="3910914" y="616844"/>
                  </a:lnTo>
                  <a:lnTo>
                    <a:pt x="4171641" y="0"/>
                  </a:lnTo>
                  <a:lnTo>
                    <a:pt x="4432369" y="0"/>
                  </a:lnTo>
                  <a:lnTo>
                    <a:pt x="4693096" y="0"/>
                  </a:lnTo>
                  <a:lnTo>
                    <a:pt x="4953824" y="47449"/>
                  </a:lnTo>
                  <a:lnTo>
                    <a:pt x="5214552" y="47449"/>
                  </a:lnTo>
                  <a:lnTo>
                    <a:pt x="5475279" y="47449"/>
                  </a:lnTo>
                  <a:lnTo>
                    <a:pt x="5736007" y="47449"/>
                  </a:lnTo>
                </a:path>
              </a:pathLst>
            </a:custGeom>
            <a:ln w="27101" cap="flat">
              <a:solidFill>
                <a:srgbClr val="80BD41">
                  <a:alpha val="100000"/>
                </a:srgbClr>
              </a:solidFill>
              <a:prstDash val="solid"/>
              <a:round/>
            </a:ln>
          </p:spPr>
          <p:txBody>
            <a:bodyPr/>
            <a:lstStyle/>
            <a:p/>
          </p:txBody>
        </p:sp>
        <p:sp>
          <p:nvSpPr>
            <p:cNvPr id="40" name="pl40"/>
            <p:cNvSpPr/>
            <p:nvPr/>
          </p:nvSpPr>
          <p:spPr>
            <a:xfrm>
              <a:off x="1135255" y="1120597"/>
              <a:ext cx="6518190" cy="332147"/>
            </a:xfrm>
            <a:custGeom>
              <a:avLst/>
              <a:pathLst>
                <a:path w="6518190" h="332147">
                  <a:moveTo>
                    <a:pt x="0" y="332147"/>
                  </a:moveTo>
                  <a:lnTo>
                    <a:pt x="260727" y="332147"/>
                  </a:lnTo>
                  <a:lnTo>
                    <a:pt x="521455" y="332147"/>
                  </a:lnTo>
                  <a:lnTo>
                    <a:pt x="782182" y="332147"/>
                  </a:lnTo>
                  <a:lnTo>
                    <a:pt x="1042910" y="189798"/>
                  </a:lnTo>
                  <a:lnTo>
                    <a:pt x="1303638" y="94899"/>
                  </a:lnTo>
                  <a:lnTo>
                    <a:pt x="1564365" y="0"/>
                  </a:lnTo>
                  <a:lnTo>
                    <a:pt x="1825093" y="94899"/>
                  </a:lnTo>
                  <a:lnTo>
                    <a:pt x="2085820" y="142348"/>
                  </a:lnTo>
                  <a:lnTo>
                    <a:pt x="2346548" y="189798"/>
                  </a:lnTo>
                  <a:lnTo>
                    <a:pt x="2607276" y="237248"/>
                  </a:lnTo>
                  <a:lnTo>
                    <a:pt x="2868003" y="284697"/>
                  </a:lnTo>
                  <a:lnTo>
                    <a:pt x="3128731" y="237248"/>
                  </a:lnTo>
                  <a:lnTo>
                    <a:pt x="3389458" y="189798"/>
                  </a:lnTo>
                  <a:lnTo>
                    <a:pt x="3650186" y="189798"/>
                  </a:lnTo>
                  <a:lnTo>
                    <a:pt x="3910914" y="189798"/>
                  </a:lnTo>
                  <a:lnTo>
                    <a:pt x="4171641" y="189798"/>
                  </a:lnTo>
                  <a:lnTo>
                    <a:pt x="4432369" y="189798"/>
                  </a:lnTo>
                  <a:lnTo>
                    <a:pt x="4693096" y="189798"/>
                  </a:lnTo>
                  <a:lnTo>
                    <a:pt x="4953824" y="142348"/>
                  </a:lnTo>
                  <a:lnTo>
                    <a:pt x="5214552" y="142348"/>
                  </a:lnTo>
                  <a:lnTo>
                    <a:pt x="5475279" y="142348"/>
                  </a:lnTo>
                  <a:lnTo>
                    <a:pt x="5736007" y="237248"/>
                  </a:lnTo>
                  <a:lnTo>
                    <a:pt x="5996734" y="237248"/>
                  </a:lnTo>
                  <a:lnTo>
                    <a:pt x="6257462" y="237248"/>
                  </a:lnTo>
                  <a:lnTo>
                    <a:pt x="6518190" y="237248"/>
                  </a:lnTo>
                </a:path>
              </a:pathLst>
            </a:custGeom>
            <a:ln w="27101" cap="flat">
              <a:solidFill>
                <a:srgbClr val="EE00EE">
                  <a:alpha val="100000"/>
                </a:srgbClr>
              </a:solidFill>
              <a:prstDash val="solid"/>
              <a:round/>
            </a:ln>
          </p:spPr>
          <p:txBody>
            <a:bodyPr/>
            <a:lstStyle/>
            <a:p/>
          </p:txBody>
        </p:sp>
        <p:sp>
          <p:nvSpPr>
            <p:cNvPr id="41" name="pl41"/>
            <p:cNvSpPr/>
            <p:nvPr/>
          </p:nvSpPr>
          <p:spPr>
            <a:xfrm>
              <a:off x="4524714" y="1500194"/>
              <a:ext cx="3128731" cy="664294"/>
            </a:xfrm>
            <a:custGeom>
              <a:avLst/>
              <a:pathLst>
                <a:path w="3128731" h="664294">
                  <a:moveTo>
                    <a:pt x="0" y="664294"/>
                  </a:moveTo>
                  <a:lnTo>
                    <a:pt x="260727" y="616844"/>
                  </a:lnTo>
                  <a:lnTo>
                    <a:pt x="521455" y="569395"/>
                  </a:lnTo>
                  <a:lnTo>
                    <a:pt x="782182" y="379596"/>
                  </a:lnTo>
                  <a:lnTo>
                    <a:pt x="1042910" y="189798"/>
                  </a:lnTo>
                  <a:lnTo>
                    <a:pt x="1303638" y="189798"/>
                  </a:lnTo>
                  <a:lnTo>
                    <a:pt x="1564365" y="189798"/>
                  </a:lnTo>
                  <a:lnTo>
                    <a:pt x="1825093" y="0"/>
                  </a:lnTo>
                  <a:lnTo>
                    <a:pt x="2085820" y="0"/>
                  </a:lnTo>
                  <a:lnTo>
                    <a:pt x="2346548" y="47449"/>
                  </a:lnTo>
                  <a:lnTo>
                    <a:pt x="2607276" y="47449"/>
                  </a:lnTo>
                  <a:lnTo>
                    <a:pt x="2868003" y="47449"/>
                  </a:lnTo>
                  <a:lnTo>
                    <a:pt x="3128731" y="47449"/>
                  </a:lnTo>
                </a:path>
              </a:pathLst>
            </a:custGeom>
            <a:ln w="27101" cap="flat">
              <a:solidFill>
                <a:srgbClr val="6A3D9A">
                  <a:alpha val="100000"/>
                </a:srgbClr>
              </a:solidFill>
              <a:prstDash val="solid"/>
              <a:round/>
            </a:ln>
          </p:spPr>
          <p:txBody>
            <a:bodyPr/>
            <a:lstStyle/>
            <a:p/>
          </p:txBody>
        </p:sp>
        <p:sp>
          <p:nvSpPr>
            <p:cNvPr id="42" name="pl42"/>
            <p:cNvSpPr/>
            <p:nvPr/>
          </p:nvSpPr>
          <p:spPr>
            <a:xfrm>
              <a:off x="5046169" y="1120597"/>
              <a:ext cx="2607276" cy="189798"/>
            </a:xfrm>
            <a:custGeom>
              <a:avLst/>
              <a:pathLst>
                <a:path w="2607276" h="189798">
                  <a:moveTo>
                    <a:pt x="0" y="0"/>
                  </a:moveTo>
                  <a:lnTo>
                    <a:pt x="260727" y="189798"/>
                  </a:lnTo>
                  <a:lnTo>
                    <a:pt x="521455" y="47449"/>
                  </a:lnTo>
                  <a:lnTo>
                    <a:pt x="782182" y="47449"/>
                  </a:lnTo>
                  <a:lnTo>
                    <a:pt x="1042910" y="189798"/>
                  </a:lnTo>
                  <a:lnTo>
                    <a:pt x="1303638" y="142348"/>
                  </a:lnTo>
                  <a:lnTo>
                    <a:pt x="1564365" y="142348"/>
                  </a:lnTo>
                  <a:lnTo>
                    <a:pt x="1825093" y="142348"/>
                  </a:lnTo>
                  <a:lnTo>
                    <a:pt x="2085820" y="142348"/>
                  </a:lnTo>
                  <a:lnTo>
                    <a:pt x="2346548" y="142348"/>
                  </a:lnTo>
                  <a:lnTo>
                    <a:pt x="2607276" y="142348"/>
                  </a:lnTo>
                </a:path>
              </a:pathLst>
            </a:custGeom>
            <a:ln w="27101" cap="flat">
              <a:solidFill>
                <a:srgbClr val="E31A1C">
                  <a:alpha val="100000"/>
                </a:srgbClr>
              </a:solidFill>
              <a:prstDash val="solid"/>
              <a:round/>
            </a:ln>
          </p:spPr>
          <p:txBody>
            <a:bodyPr/>
            <a:lstStyle/>
            <a:p/>
          </p:txBody>
        </p:sp>
        <p:sp>
          <p:nvSpPr>
            <p:cNvPr id="43" name="pl43"/>
            <p:cNvSpPr/>
            <p:nvPr/>
          </p:nvSpPr>
          <p:spPr>
            <a:xfrm>
              <a:off x="6610535" y="1262946"/>
              <a:ext cx="1042910" cy="0"/>
            </a:xfrm>
            <a:custGeom>
              <a:avLst/>
              <a:pathLst>
                <a:path w="1042910" h="0">
                  <a:moveTo>
                    <a:pt x="0" y="0"/>
                  </a:moveTo>
                  <a:lnTo>
                    <a:pt x="260727" y="0"/>
                  </a:lnTo>
                  <a:lnTo>
                    <a:pt x="521455" y="0"/>
                  </a:lnTo>
                  <a:lnTo>
                    <a:pt x="782182" y="0"/>
                  </a:lnTo>
                  <a:lnTo>
                    <a:pt x="1042910" y="0"/>
                  </a:lnTo>
                </a:path>
              </a:pathLst>
            </a:custGeom>
            <a:ln w="27101" cap="flat">
              <a:solidFill>
                <a:srgbClr val="FF7F00">
                  <a:alpha val="100000"/>
                </a:srgbClr>
              </a:solidFill>
              <a:prstDash val="solid"/>
              <a:round/>
            </a:ln>
          </p:spPr>
          <p:txBody>
            <a:bodyPr/>
            <a:lstStyle/>
            <a:p/>
          </p:txBody>
        </p:sp>
        <p:sp>
          <p:nvSpPr>
            <p:cNvPr id="44" name="pl44"/>
            <p:cNvSpPr/>
            <p:nvPr/>
          </p:nvSpPr>
          <p:spPr>
            <a:xfrm>
              <a:off x="1135255" y="1073148"/>
              <a:ext cx="6518190" cy="379596"/>
            </a:xfrm>
            <a:custGeom>
              <a:avLst/>
              <a:pathLst>
                <a:path w="6518190" h="379596">
                  <a:moveTo>
                    <a:pt x="0" y="0"/>
                  </a:moveTo>
                  <a:lnTo>
                    <a:pt x="260727" y="47449"/>
                  </a:lnTo>
                  <a:lnTo>
                    <a:pt x="521455" y="47449"/>
                  </a:lnTo>
                  <a:lnTo>
                    <a:pt x="782182" y="47449"/>
                  </a:lnTo>
                  <a:lnTo>
                    <a:pt x="1042910" y="94899"/>
                  </a:lnTo>
                  <a:lnTo>
                    <a:pt x="1303638" y="94899"/>
                  </a:lnTo>
                  <a:lnTo>
                    <a:pt x="1564365" y="142348"/>
                  </a:lnTo>
                  <a:lnTo>
                    <a:pt x="1825093" y="94899"/>
                  </a:lnTo>
                  <a:lnTo>
                    <a:pt x="2085820" y="142348"/>
                  </a:lnTo>
                  <a:lnTo>
                    <a:pt x="2346548" y="237248"/>
                  </a:lnTo>
                  <a:lnTo>
                    <a:pt x="2607276" y="284697"/>
                  </a:lnTo>
                  <a:lnTo>
                    <a:pt x="2868003" y="379596"/>
                  </a:lnTo>
                  <a:lnTo>
                    <a:pt x="3128731" y="332147"/>
                  </a:lnTo>
                  <a:lnTo>
                    <a:pt x="3389458" y="284697"/>
                  </a:lnTo>
                  <a:lnTo>
                    <a:pt x="3650186" y="284697"/>
                  </a:lnTo>
                  <a:lnTo>
                    <a:pt x="3910914" y="332147"/>
                  </a:lnTo>
                  <a:lnTo>
                    <a:pt x="4171641" y="332147"/>
                  </a:lnTo>
                  <a:lnTo>
                    <a:pt x="4432369" y="284697"/>
                  </a:lnTo>
                  <a:lnTo>
                    <a:pt x="4693096" y="284697"/>
                  </a:lnTo>
                  <a:lnTo>
                    <a:pt x="4953824" y="284697"/>
                  </a:lnTo>
                  <a:lnTo>
                    <a:pt x="5214552" y="284697"/>
                  </a:lnTo>
                  <a:lnTo>
                    <a:pt x="5475279" y="284697"/>
                  </a:lnTo>
                  <a:lnTo>
                    <a:pt x="5736007" y="189798"/>
                  </a:lnTo>
                  <a:lnTo>
                    <a:pt x="5996734" y="189798"/>
                  </a:lnTo>
                  <a:lnTo>
                    <a:pt x="6257462" y="189798"/>
                  </a:lnTo>
                  <a:lnTo>
                    <a:pt x="6518190" y="189798"/>
                  </a:lnTo>
                </a:path>
              </a:pathLst>
            </a:custGeom>
            <a:ln w="27101" cap="flat">
              <a:solidFill>
                <a:srgbClr val="FFC20E">
                  <a:alpha val="100000"/>
                </a:srgbClr>
              </a:solidFill>
              <a:prstDash val="solid"/>
              <a:round/>
            </a:ln>
          </p:spPr>
          <p:txBody>
            <a:bodyPr/>
            <a:lstStyle/>
            <a:p/>
          </p:txBody>
        </p:sp>
        <p:sp>
          <p:nvSpPr>
            <p:cNvPr id="45" name="pl45"/>
            <p:cNvSpPr/>
            <p:nvPr/>
          </p:nvSpPr>
          <p:spPr>
            <a:xfrm>
              <a:off x="4263986" y="1500194"/>
              <a:ext cx="3389458" cy="379596"/>
            </a:xfrm>
            <a:custGeom>
              <a:avLst/>
              <a:pathLst>
                <a:path w="3389458" h="379596">
                  <a:moveTo>
                    <a:pt x="0" y="189798"/>
                  </a:moveTo>
                  <a:lnTo>
                    <a:pt x="260727" y="47449"/>
                  </a:lnTo>
                  <a:lnTo>
                    <a:pt x="521455" y="47449"/>
                  </a:lnTo>
                  <a:lnTo>
                    <a:pt x="782182" y="47449"/>
                  </a:lnTo>
                  <a:lnTo>
                    <a:pt x="1042910" y="47449"/>
                  </a:lnTo>
                  <a:lnTo>
                    <a:pt x="1303638" y="0"/>
                  </a:lnTo>
                  <a:lnTo>
                    <a:pt x="1564365" y="0"/>
                  </a:lnTo>
                  <a:lnTo>
                    <a:pt x="1825093" y="0"/>
                  </a:lnTo>
                  <a:lnTo>
                    <a:pt x="2085820" y="189798"/>
                  </a:lnTo>
                  <a:lnTo>
                    <a:pt x="2346548" y="189798"/>
                  </a:lnTo>
                  <a:lnTo>
                    <a:pt x="2607276" y="379596"/>
                  </a:lnTo>
                  <a:lnTo>
                    <a:pt x="2868003" y="379596"/>
                  </a:lnTo>
                  <a:lnTo>
                    <a:pt x="3128731" y="379596"/>
                  </a:lnTo>
                  <a:lnTo>
                    <a:pt x="3389458" y="379596"/>
                  </a:lnTo>
                </a:path>
              </a:pathLst>
            </a:custGeom>
            <a:ln w="27101" cap="flat">
              <a:solidFill>
                <a:srgbClr val="008B00">
                  <a:alpha val="100000"/>
                </a:srgbClr>
              </a:solidFill>
              <a:prstDash val="solid"/>
              <a:round/>
            </a:ln>
          </p:spPr>
          <p:txBody>
            <a:bodyPr/>
            <a:lstStyle/>
            <a:p/>
          </p:txBody>
        </p:sp>
        <p:sp>
          <p:nvSpPr>
            <p:cNvPr id="46" name="pl46"/>
            <p:cNvSpPr/>
            <p:nvPr/>
          </p:nvSpPr>
          <p:spPr>
            <a:xfrm>
              <a:off x="3221076" y="1595093"/>
              <a:ext cx="4432369" cy="2040333"/>
            </a:xfrm>
            <a:custGeom>
              <a:avLst/>
              <a:pathLst>
                <a:path w="4432369" h="2040333">
                  <a:moveTo>
                    <a:pt x="0" y="2040333"/>
                  </a:moveTo>
                  <a:lnTo>
                    <a:pt x="260727" y="1660736"/>
                  </a:lnTo>
                  <a:lnTo>
                    <a:pt x="521455" y="1281139"/>
                  </a:lnTo>
                  <a:lnTo>
                    <a:pt x="782182" y="901542"/>
                  </a:lnTo>
                  <a:lnTo>
                    <a:pt x="1042910" y="569395"/>
                  </a:lnTo>
                  <a:lnTo>
                    <a:pt x="1303638" y="284697"/>
                  </a:lnTo>
                  <a:lnTo>
                    <a:pt x="1564365" y="284697"/>
                  </a:lnTo>
                  <a:lnTo>
                    <a:pt x="1825093" y="237248"/>
                  </a:lnTo>
                  <a:lnTo>
                    <a:pt x="2085820" y="237248"/>
                  </a:lnTo>
                  <a:lnTo>
                    <a:pt x="2346548" y="189798"/>
                  </a:lnTo>
                  <a:lnTo>
                    <a:pt x="2607276" y="189798"/>
                  </a:lnTo>
                  <a:lnTo>
                    <a:pt x="2868003" y="47449"/>
                  </a:lnTo>
                  <a:lnTo>
                    <a:pt x="3128731" y="47449"/>
                  </a:lnTo>
                  <a:lnTo>
                    <a:pt x="3389458" y="47449"/>
                  </a:lnTo>
                  <a:lnTo>
                    <a:pt x="3650186" y="0"/>
                  </a:lnTo>
                  <a:lnTo>
                    <a:pt x="3910914" y="0"/>
                  </a:lnTo>
                  <a:lnTo>
                    <a:pt x="4171641" y="0"/>
                  </a:lnTo>
                  <a:lnTo>
                    <a:pt x="4432369" y="0"/>
                  </a:lnTo>
                </a:path>
              </a:pathLst>
            </a:custGeom>
            <a:ln w="27101" cap="flat">
              <a:solidFill>
                <a:srgbClr val="9A32CD">
                  <a:alpha val="100000"/>
                </a:srgbClr>
              </a:solidFill>
              <a:prstDash val="solid"/>
              <a:round/>
            </a:ln>
          </p:spPr>
          <p:txBody>
            <a:bodyPr/>
            <a:lstStyle/>
            <a:p/>
          </p:txBody>
        </p:sp>
        <p:sp>
          <p:nvSpPr>
            <p:cNvPr id="47" name="pl47"/>
            <p:cNvSpPr/>
            <p:nvPr/>
          </p:nvSpPr>
          <p:spPr>
            <a:xfrm>
              <a:off x="5828352" y="1500194"/>
              <a:ext cx="1825093" cy="379596"/>
            </a:xfrm>
            <a:custGeom>
              <a:avLst/>
              <a:pathLst>
                <a:path w="1825093" h="379596">
                  <a:moveTo>
                    <a:pt x="0" y="379596"/>
                  </a:moveTo>
                  <a:lnTo>
                    <a:pt x="260727" y="142348"/>
                  </a:lnTo>
                  <a:lnTo>
                    <a:pt x="521455" y="142348"/>
                  </a:lnTo>
                  <a:lnTo>
                    <a:pt x="782182" y="142348"/>
                  </a:lnTo>
                  <a:lnTo>
                    <a:pt x="1042910" y="0"/>
                  </a:lnTo>
                  <a:lnTo>
                    <a:pt x="1303638" y="0"/>
                  </a:lnTo>
                  <a:lnTo>
                    <a:pt x="1564365" y="0"/>
                  </a:lnTo>
                  <a:lnTo>
                    <a:pt x="1825093" y="0"/>
                  </a:lnTo>
                </a:path>
              </a:pathLst>
            </a:custGeom>
            <a:ln w="27101" cap="flat">
              <a:solidFill>
                <a:srgbClr val="836FFF">
                  <a:alpha val="100000"/>
                </a:srgbClr>
              </a:solidFill>
              <a:prstDash val="solid"/>
              <a:round/>
            </a:ln>
          </p:spPr>
          <p:txBody>
            <a:bodyPr/>
            <a:lstStyle/>
            <a:p/>
          </p:txBody>
        </p:sp>
        <p:sp>
          <p:nvSpPr>
            <p:cNvPr id="48" name="pl48"/>
            <p:cNvSpPr/>
            <p:nvPr/>
          </p:nvSpPr>
          <p:spPr>
            <a:xfrm>
              <a:off x="1135255" y="1073148"/>
              <a:ext cx="6518190" cy="379596"/>
            </a:xfrm>
            <a:custGeom>
              <a:avLst/>
              <a:pathLst>
                <a:path w="6518190" h="379596">
                  <a:moveTo>
                    <a:pt x="0" y="0"/>
                  </a:moveTo>
                  <a:lnTo>
                    <a:pt x="260727" y="47449"/>
                  </a:lnTo>
                  <a:lnTo>
                    <a:pt x="521455" y="47449"/>
                  </a:lnTo>
                  <a:lnTo>
                    <a:pt x="782182" y="47449"/>
                  </a:lnTo>
                  <a:lnTo>
                    <a:pt x="1042910" y="94899"/>
                  </a:lnTo>
                  <a:lnTo>
                    <a:pt x="1303638" y="94899"/>
                  </a:lnTo>
                  <a:lnTo>
                    <a:pt x="1564365" y="142348"/>
                  </a:lnTo>
                  <a:lnTo>
                    <a:pt x="1825093" y="94899"/>
                  </a:lnTo>
                  <a:lnTo>
                    <a:pt x="2085820" y="142348"/>
                  </a:lnTo>
                  <a:lnTo>
                    <a:pt x="2346548" y="237248"/>
                  </a:lnTo>
                  <a:lnTo>
                    <a:pt x="2607276" y="284697"/>
                  </a:lnTo>
                  <a:lnTo>
                    <a:pt x="2868003" y="379596"/>
                  </a:lnTo>
                  <a:lnTo>
                    <a:pt x="3128731" y="332147"/>
                  </a:lnTo>
                  <a:lnTo>
                    <a:pt x="3389458" y="284697"/>
                  </a:lnTo>
                  <a:lnTo>
                    <a:pt x="3650186" y="284697"/>
                  </a:lnTo>
                  <a:lnTo>
                    <a:pt x="3910914" y="332147"/>
                  </a:lnTo>
                  <a:lnTo>
                    <a:pt x="4171641" y="332147"/>
                  </a:lnTo>
                  <a:lnTo>
                    <a:pt x="4432369" y="284697"/>
                  </a:lnTo>
                  <a:lnTo>
                    <a:pt x="4693096" y="284697"/>
                  </a:lnTo>
                  <a:lnTo>
                    <a:pt x="4953824" y="284697"/>
                  </a:lnTo>
                  <a:lnTo>
                    <a:pt x="5214552" y="284697"/>
                  </a:lnTo>
                  <a:lnTo>
                    <a:pt x="5475279" y="284697"/>
                  </a:lnTo>
                  <a:lnTo>
                    <a:pt x="5736007" y="189798"/>
                  </a:lnTo>
                  <a:lnTo>
                    <a:pt x="5996734" y="189798"/>
                  </a:lnTo>
                  <a:lnTo>
                    <a:pt x="6257462" y="189798"/>
                  </a:lnTo>
                  <a:lnTo>
                    <a:pt x="6518190" y="189798"/>
                  </a:lnTo>
                </a:path>
              </a:pathLst>
            </a:custGeom>
            <a:ln w="27101" cap="flat">
              <a:solidFill>
                <a:srgbClr val="FB9A99">
                  <a:alpha val="100000"/>
                </a:srgbClr>
              </a:solidFill>
              <a:prstDash val="solid"/>
              <a:round/>
            </a:ln>
          </p:spPr>
          <p:txBody>
            <a:bodyPr/>
            <a:lstStyle/>
            <a:p/>
          </p:txBody>
        </p:sp>
        <p:sp>
          <p:nvSpPr>
            <p:cNvPr id="49" name="pl49"/>
            <p:cNvSpPr/>
            <p:nvPr/>
          </p:nvSpPr>
          <p:spPr>
            <a:xfrm>
              <a:off x="7666090" y="792069"/>
              <a:ext cx="716854" cy="462715"/>
            </a:xfrm>
            <a:custGeom>
              <a:avLst/>
              <a:pathLst>
                <a:path w="716854" h="462715">
                  <a:moveTo>
                    <a:pt x="716854" y="0"/>
                  </a:moveTo>
                  <a:lnTo>
                    <a:pt x="0" y="462715"/>
                  </a:lnTo>
                </a:path>
              </a:pathLst>
            </a:custGeom>
          </p:spPr>
          <p:txBody>
            <a:bodyPr/>
            <a:lstStyle/>
            <a:p/>
          </p:txBody>
        </p:sp>
        <p:sp>
          <p:nvSpPr>
            <p:cNvPr id="50" name="pl50"/>
            <p:cNvSpPr/>
            <p:nvPr/>
          </p:nvSpPr>
          <p:spPr>
            <a:xfrm>
              <a:off x="7670085" y="1052702"/>
              <a:ext cx="754941" cy="205710"/>
            </a:xfrm>
            <a:custGeom>
              <a:avLst/>
              <a:pathLst>
                <a:path w="754941" h="205710">
                  <a:moveTo>
                    <a:pt x="754941" y="0"/>
                  </a:moveTo>
                  <a:lnTo>
                    <a:pt x="0" y="205710"/>
                  </a:lnTo>
                </a:path>
              </a:pathLst>
            </a:custGeom>
          </p:spPr>
          <p:txBody>
            <a:bodyPr/>
            <a:lstStyle/>
            <a:p/>
          </p:txBody>
        </p:sp>
        <p:sp>
          <p:nvSpPr>
            <p:cNvPr id="51" name="pl51"/>
            <p:cNvSpPr/>
            <p:nvPr/>
          </p:nvSpPr>
          <p:spPr>
            <a:xfrm>
              <a:off x="7665112" y="1271663"/>
              <a:ext cx="741917" cy="554376"/>
            </a:xfrm>
            <a:custGeom>
              <a:avLst/>
              <a:pathLst>
                <a:path w="741917" h="554376">
                  <a:moveTo>
                    <a:pt x="741917" y="554376"/>
                  </a:moveTo>
                  <a:lnTo>
                    <a:pt x="0" y="0"/>
                  </a:lnTo>
                </a:path>
              </a:pathLst>
            </a:custGeom>
          </p:spPr>
          <p:txBody>
            <a:bodyPr/>
            <a:lstStyle/>
            <a:p/>
          </p:txBody>
        </p:sp>
        <p:sp>
          <p:nvSpPr>
            <p:cNvPr id="52" name="pl52"/>
            <p:cNvSpPr/>
            <p:nvPr/>
          </p:nvSpPr>
          <p:spPr>
            <a:xfrm>
              <a:off x="7671486" y="1264134"/>
              <a:ext cx="687374" cy="45246"/>
            </a:xfrm>
            <a:custGeom>
              <a:avLst/>
              <a:pathLst>
                <a:path w="687374" h="45246">
                  <a:moveTo>
                    <a:pt x="687374" y="45246"/>
                  </a:moveTo>
                  <a:lnTo>
                    <a:pt x="0" y="0"/>
                  </a:lnTo>
                </a:path>
              </a:pathLst>
            </a:custGeom>
          </p:spPr>
          <p:txBody>
            <a:bodyPr/>
            <a:lstStyle/>
            <a:p/>
          </p:txBody>
        </p:sp>
        <p:sp>
          <p:nvSpPr>
            <p:cNvPr id="53" name="pl53"/>
            <p:cNvSpPr/>
            <p:nvPr/>
          </p:nvSpPr>
          <p:spPr>
            <a:xfrm>
              <a:off x="7667976" y="1269761"/>
              <a:ext cx="624455" cy="292881"/>
            </a:xfrm>
            <a:custGeom>
              <a:avLst/>
              <a:pathLst>
                <a:path w="624455" h="292881">
                  <a:moveTo>
                    <a:pt x="624455" y="292881"/>
                  </a:moveTo>
                  <a:lnTo>
                    <a:pt x="0" y="0"/>
                  </a:lnTo>
                </a:path>
              </a:pathLst>
            </a:custGeom>
          </p:spPr>
          <p:txBody>
            <a:bodyPr/>
            <a:lstStyle/>
            <a:p/>
          </p:txBody>
        </p:sp>
        <p:sp>
          <p:nvSpPr>
            <p:cNvPr id="54" name="pl54"/>
            <p:cNvSpPr/>
            <p:nvPr/>
          </p:nvSpPr>
          <p:spPr>
            <a:xfrm>
              <a:off x="7663563" y="1367294"/>
              <a:ext cx="773531" cy="722365"/>
            </a:xfrm>
            <a:custGeom>
              <a:avLst/>
              <a:pathLst>
                <a:path w="773531" h="722365">
                  <a:moveTo>
                    <a:pt x="773531" y="722365"/>
                  </a:moveTo>
                  <a:lnTo>
                    <a:pt x="0" y="0"/>
                  </a:lnTo>
                </a:path>
              </a:pathLst>
            </a:custGeom>
          </p:spPr>
          <p:txBody>
            <a:bodyPr/>
            <a:lstStyle/>
            <a:p/>
          </p:txBody>
        </p:sp>
        <p:sp>
          <p:nvSpPr>
            <p:cNvPr id="55" name="pl55"/>
            <p:cNvSpPr/>
            <p:nvPr/>
          </p:nvSpPr>
          <p:spPr>
            <a:xfrm>
              <a:off x="7661751" y="1510315"/>
              <a:ext cx="691023" cy="842008"/>
            </a:xfrm>
            <a:custGeom>
              <a:avLst/>
              <a:pathLst>
                <a:path w="691023" h="842008">
                  <a:moveTo>
                    <a:pt x="691023" y="842008"/>
                  </a:moveTo>
                  <a:lnTo>
                    <a:pt x="0" y="0"/>
                  </a:lnTo>
                </a:path>
              </a:pathLst>
            </a:custGeom>
          </p:spPr>
          <p:txBody>
            <a:bodyPr/>
            <a:lstStyle/>
            <a:p/>
          </p:txBody>
        </p:sp>
        <p:sp>
          <p:nvSpPr>
            <p:cNvPr id="56" name="pl56"/>
            <p:cNvSpPr/>
            <p:nvPr/>
          </p:nvSpPr>
          <p:spPr>
            <a:xfrm>
              <a:off x="7660599" y="1558105"/>
              <a:ext cx="722346" cy="1056352"/>
            </a:xfrm>
            <a:custGeom>
              <a:avLst/>
              <a:pathLst>
                <a:path w="722346" h="1056352">
                  <a:moveTo>
                    <a:pt x="722346" y="1056352"/>
                  </a:moveTo>
                  <a:lnTo>
                    <a:pt x="0" y="0"/>
                  </a:lnTo>
                </a:path>
              </a:pathLst>
            </a:custGeom>
          </p:spPr>
          <p:txBody>
            <a:bodyPr/>
            <a:lstStyle/>
            <a:p/>
          </p:txBody>
        </p:sp>
        <p:sp>
          <p:nvSpPr>
            <p:cNvPr id="57" name="pl57"/>
            <p:cNvSpPr/>
            <p:nvPr/>
          </p:nvSpPr>
          <p:spPr>
            <a:xfrm>
              <a:off x="7659546" y="1605814"/>
              <a:ext cx="723399" cy="1271151"/>
            </a:xfrm>
            <a:custGeom>
              <a:avLst/>
              <a:pathLst>
                <a:path w="723399" h="1271151">
                  <a:moveTo>
                    <a:pt x="723399" y="1271151"/>
                  </a:moveTo>
                  <a:lnTo>
                    <a:pt x="0" y="0"/>
                  </a:lnTo>
                </a:path>
              </a:pathLst>
            </a:custGeom>
          </p:spPr>
          <p:txBody>
            <a:bodyPr/>
            <a:lstStyle/>
            <a:p/>
          </p:txBody>
        </p:sp>
        <p:sp>
          <p:nvSpPr>
            <p:cNvPr id="58" name="pl58"/>
            <p:cNvSpPr/>
            <p:nvPr/>
          </p:nvSpPr>
          <p:spPr>
            <a:xfrm>
              <a:off x="7661042" y="1700330"/>
              <a:ext cx="999205" cy="1359758"/>
            </a:xfrm>
            <a:custGeom>
              <a:avLst/>
              <a:pathLst>
                <a:path w="999205" h="1359758">
                  <a:moveTo>
                    <a:pt x="999205" y="1359758"/>
                  </a:moveTo>
                  <a:lnTo>
                    <a:pt x="0" y="0"/>
                  </a:lnTo>
                </a:path>
              </a:pathLst>
            </a:custGeom>
          </p:spPr>
          <p:txBody>
            <a:bodyPr/>
            <a:lstStyle/>
            <a:p/>
          </p:txBody>
        </p:sp>
        <p:sp>
          <p:nvSpPr>
            <p:cNvPr id="59" name="pl59"/>
            <p:cNvSpPr/>
            <p:nvPr/>
          </p:nvSpPr>
          <p:spPr>
            <a:xfrm>
              <a:off x="7660835" y="1890187"/>
              <a:ext cx="1017169" cy="1430970"/>
            </a:xfrm>
            <a:custGeom>
              <a:avLst/>
              <a:pathLst>
                <a:path w="1017169" h="1430970">
                  <a:moveTo>
                    <a:pt x="1017169" y="1430970"/>
                  </a:moveTo>
                  <a:lnTo>
                    <a:pt x="0" y="0"/>
                  </a:lnTo>
                </a:path>
              </a:pathLst>
            </a:custGeom>
          </p:spPr>
          <p:txBody>
            <a:bodyPr/>
            <a:lstStyle/>
            <a:p/>
          </p:txBody>
        </p:sp>
        <p:sp>
          <p:nvSpPr>
            <p:cNvPr id="60" name="pg60"/>
            <p:cNvSpPr/>
            <p:nvPr/>
          </p:nvSpPr>
          <p:spPr>
            <a:xfrm>
              <a:off x="8314365" y="70011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1" name="tx61"/>
            <p:cNvSpPr/>
            <p:nvPr/>
          </p:nvSpPr>
          <p:spPr>
            <a:xfrm>
              <a:off x="8337225" y="74165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92%</a:t>
              </a:r>
            </a:p>
          </p:txBody>
        </p:sp>
        <p:sp>
          <p:nvSpPr>
            <p:cNvPr id="62" name="pg62"/>
            <p:cNvSpPr/>
            <p:nvPr/>
          </p:nvSpPr>
          <p:spPr>
            <a:xfrm>
              <a:off x="8356446" y="963670"/>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3" name="tx63"/>
            <p:cNvSpPr/>
            <p:nvPr/>
          </p:nvSpPr>
          <p:spPr>
            <a:xfrm>
              <a:off x="8379306" y="1005209"/>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92%</a:t>
              </a:r>
            </a:p>
          </p:txBody>
        </p:sp>
        <p:sp>
          <p:nvSpPr>
            <p:cNvPr id="64" name="pg64"/>
            <p:cNvSpPr/>
            <p:nvPr/>
          </p:nvSpPr>
          <p:spPr>
            <a:xfrm>
              <a:off x="8338449" y="1748698"/>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5" name="tx65"/>
            <p:cNvSpPr/>
            <p:nvPr/>
          </p:nvSpPr>
          <p:spPr>
            <a:xfrm>
              <a:off x="8361309" y="1790236"/>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92%</a:t>
              </a:r>
            </a:p>
          </p:txBody>
        </p:sp>
        <p:sp>
          <p:nvSpPr>
            <p:cNvPr id="66" name="pg66"/>
            <p:cNvSpPr/>
            <p:nvPr/>
          </p:nvSpPr>
          <p:spPr>
            <a:xfrm>
              <a:off x="8290281" y="1225119"/>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7" name="tx67"/>
            <p:cNvSpPr/>
            <p:nvPr/>
          </p:nvSpPr>
          <p:spPr>
            <a:xfrm>
              <a:off x="8313141" y="1266657"/>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92%</a:t>
              </a:r>
            </a:p>
          </p:txBody>
        </p:sp>
        <p:sp>
          <p:nvSpPr>
            <p:cNvPr id="68" name="pg68"/>
            <p:cNvSpPr/>
            <p:nvPr/>
          </p:nvSpPr>
          <p:spPr>
            <a:xfrm>
              <a:off x="8223851" y="1485901"/>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9" name="tx69"/>
            <p:cNvSpPr/>
            <p:nvPr/>
          </p:nvSpPr>
          <p:spPr>
            <a:xfrm>
              <a:off x="8246711" y="1527440"/>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92%</a:t>
              </a:r>
            </a:p>
          </p:txBody>
        </p:sp>
        <p:sp>
          <p:nvSpPr>
            <p:cNvPr id="70" name="pg70"/>
            <p:cNvSpPr/>
            <p:nvPr/>
          </p:nvSpPr>
          <p:spPr>
            <a:xfrm>
              <a:off x="8368515" y="2011714"/>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1" name="tx71"/>
            <p:cNvSpPr/>
            <p:nvPr/>
          </p:nvSpPr>
          <p:spPr>
            <a:xfrm>
              <a:off x="8391375" y="2053253"/>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90%</a:t>
              </a:r>
            </a:p>
          </p:txBody>
        </p:sp>
        <p:sp>
          <p:nvSpPr>
            <p:cNvPr id="72" name="pg72"/>
            <p:cNvSpPr/>
            <p:nvPr/>
          </p:nvSpPr>
          <p:spPr>
            <a:xfrm>
              <a:off x="8284194" y="2274327"/>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3" name="tx73"/>
            <p:cNvSpPr/>
            <p:nvPr/>
          </p:nvSpPr>
          <p:spPr>
            <a:xfrm>
              <a:off x="8307054" y="2315866"/>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87%</a:t>
              </a:r>
            </a:p>
          </p:txBody>
        </p:sp>
        <p:sp>
          <p:nvSpPr>
            <p:cNvPr id="74" name="pg74"/>
            <p:cNvSpPr/>
            <p:nvPr/>
          </p:nvSpPr>
          <p:spPr>
            <a:xfrm>
              <a:off x="8314365" y="2535536"/>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5" name="tx75"/>
            <p:cNvSpPr/>
            <p:nvPr/>
          </p:nvSpPr>
          <p:spPr>
            <a:xfrm>
              <a:off x="8337225" y="257707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86%</a:t>
              </a:r>
            </a:p>
          </p:txBody>
        </p:sp>
        <p:sp>
          <p:nvSpPr>
            <p:cNvPr id="76" name="pg76"/>
            <p:cNvSpPr/>
            <p:nvPr/>
          </p:nvSpPr>
          <p:spPr>
            <a:xfrm>
              <a:off x="8314365" y="2797355"/>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7" name="tx77"/>
            <p:cNvSpPr/>
            <p:nvPr/>
          </p:nvSpPr>
          <p:spPr>
            <a:xfrm>
              <a:off x="8337225" y="2838893"/>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85%</a:t>
              </a:r>
            </a:p>
          </p:txBody>
        </p:sp>
        <p:sp>
          <p:nvSpPr>
            <p:cNvPr id="78" name="pg78"/>
            <p:cNvSpPr/>
            <p:nvPr/>
          </p:nvSpPr>
          <p:spPr>
            <a:xfrm>
              <a:off x="8260004" y="3060089"/>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2"/>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79" name="tx79"/>
            <p:cNvSpPr/>
            <p:nvPr/>
          </p:nvSpPr>
          <p:spPr>
            <a:xfrm>
              <a:off x="8282864" y="3082942"/>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83%</a:t>
              </a:r>
            </a:p>
          </p:txBody>
        </p:sp>
        <p:sp>
          <p:nvSpPr>
            <p:cNvPr id="80" name="pg80"/>
            <p:cNvSpPr/>
            <p:nvPr/>
          </p:nvSpPr>
          <p:spPr>
            <a:xfrm>
              <a:off x="8290281" y="332115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81" name="tx81"/>
            <p:cNvSpPr/>
            <p:nvPr/>
          </p:nvSpPr>
          <p:spPr>
            <a:xfrm>
              <a:off x="8313141" y="3362697"/>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79%</a:t>
              </a:r>
            </a:p>
          </p:txBody>
        </p:sp>
        <p:sp>
          <p:nvSpPr>
            <p:cNvPr id="82" name="pl8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7" name="tx107"/>
            <p:cNvSpPr/>
            <p:nvPr/>
          </p:nvSpPr>
          <p:spPr>
            <a:xfrm>
              <a:off x="3454387" y="401416"/>
              <a:ext cx="292283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Canada, 2000-2025</a:t>
              </a:r>
            </a:p>
          </p:txBody>
        </p:sp>
        <p:sp>
          <p:nvSpPr>
            <p:cNvPr id="108" name="tx1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9" name="tx10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2025, MCV2 had the lowest coverage of all vaccines (79%), followed by HepB3 (83%).
Coverage of 6 vaccines increased (DTP3, HPVC, IPV1, MCV1, ROTAC and RUBELLA) and 3 vaccines decreased (HEPB3, HIB3 and MCV2) compared to respective coverage in 2019.
Coverage of 10 vaccines were the same (DTP3, HEPB3, HIB3, HPVC, IPV1, IPVC, MCV1, MCV2, ROTAC and RUBELLA) compared to respective coverage in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1219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55886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10553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65220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1988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7455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2922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83887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38554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93221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063381" y="932216"/>
              <a:ext cx="72216" cy="0"/>
            </a:xfrm>
            <a:custGeom>
              <a:avLst/>
              <a:pathLst>
                <a:path w="72216" h="0">
                  <a:moveTo>
                    <a:pt x="0" y="0"/>
                  </a:moveTo>
                  <a:lnTo>
                    <a:pt x="72216" y="0"/>
                  </a:ln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0" name="pl20"/>
            <p:cNvSpPr/>
            <p:nvPr/>
          </p:nvSpPr>
          <p:spPr>
            <a:xfrm>
              <a:off x="8063381" y="1385547"/>
              <a:ext cx="72216" cy="0"/>
            </a:xfrm>
            <a:custGeom>
              <a:avLst/>
              <a:pathLst>
                <a:path w="72216" h="0">
                  <a:moveTo>
                    <a:pt x="0" y="0"/>
                  </a:moveTo>
                  <a:lnTo>
                    <a:pt x="72216" y="0"/>
                  </a:ln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1" name="pl21"/>
            <p:cNvSpPr/>
            <p:nvPr/>
          </p:nvSpPr>
          <p:spPr>
            <a:xfrm>
              <a:off x="7485650" y="1838878"/>
              <a:ext cx="72216" cy="0"/>
            </a:xfrm>
            <a:custGeom>
              <a:avLst/>
              <a:pathLst>
                <a:path w="72216" h="0">
                  <a:moveTo>
                    <a:pt x="0" y="0"/>
                  </a:moveTo>
                  <a:lnTo>
                    <a:pt x="0" y="0"/>
                  </a:lnTo>
                  <a:lnTo>
                    <a:pt x="0" y="0"/>
                  </a:lnTo>
                  <a:lnTo>
                    <a:pt x="0"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2" name="pl22"/>
            <p:cNvSpPr/>
            <p:nvPr/>
          </p:nvSpPr>
          <p:spPr>
            <a:xfrm>
              <a:off x="7991164" y="2292210"/>
              <a:ext cx="144432" cy="0"/>
            </a:xfrm>
            <a:custGeom>
              <a:avLst/>
              <a:pathLst>
                <a:path w="144432" h="0">
                  <a:moveTo>
                    <a:pt x="0" y="0"/>
                  </a:moveTo>
                  <a:lnTo>
                    <a:pt x="0" y="0"/>
                  </a:lnTo>
                  <a:lnTo>
                    <a:pt x="0" y="0"/>
                  </a:lnTo>
                  <a:lnTo>
                    <a:pt x="0"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3" name="pl23"/>
            <p:cNvSpPr/>
            <p:nvPr/>
          </p:nvSpPr>
          <p:spPr>
            <a:xfrm>
              <a:off x="8063381" y="2745541"/>
              <a:ext cx="72216" cy="0"/>
            </a:xfrm>
            <a:custGeom>
              <a:avLst/>
              <a:pathLst>
                <a:path w="72216" h="0">
                  <a:moveTo>
                    <a:pt x="0" y="0"/>
                  </a:moveTo>
                  <a:lnTo>
                    <a:pt x="72216" y="0"/>
                  </a:ln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4" name="pl24"/>
            <p:cNvSpPr/>
            <p:nvPr/>
          </p:nvSpPr>
          <p:spPr>
            <a:xfrm>
              <a:off x="7991164" y="3198872"/>
              <a:ext cx="144432" cy="0"/>
            </a:xfrm>
            <a:custGeom>
              <a:avLst/>
              <a:pathLst>
                <a:path w="144432" h="0">
                  <a:moveTo>
                    <a:pt x="0" y="0"/>
                  </a:moveTo>
                  <a:lnTo>
                    <a:pt x="0" y="0"/>
                  </a:lnTo>
                  <a:lnTo>
                    <a:pt x="0" y="0"/>
                  </a:lnTo>
                  <a:lnTo>
                    <a:pt x="144432"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5" name="pl25"/>
            <p:cNvSpPr/>
            <p:nvPr/>
          </p:nvSpPr>
          <p:spPr>
            <a:xfrm>
              <a:off x="7196784" y="3652203"/>
              <a:ext cx="577731" cy="0"/>
            </a:xfrm>
            <a:custGeom>
              <a:avLst/>
              <a:pathLst>
                <a:path w="577731" h="0">
                  <a:moveTo>
                    <a:pt x="0" y="0"/>
                  </a:moveTo>
                  <a:lnTo>
                    <a:pt x="0" y="0"/>
                  </a:lnTo>
                  <a:lnTo>
                    <a:pt x="0" y="0"/>
                  </a:lnTo>
                  <a:lnTo>
                    <a:pt x="0" y="0"/>
                  </a:lnTo>
                  <a:lnTo>
                    <a:pt x="288865" y="0"/>
                  </a:lnTo>
                  <a:lnTo>
                    <a:pt x="288865" y="0"/>
                  </a:lnTo>
                  <a:lnTo>
                    <a:pt x="577731" y="0"/>
                  </a:lnTo>
                </a:path>
              </a:pathLst>
            </a:custGeom>
            <a:ln w="116535" cap="flat">
              <a:solidFill>
                <a:srgbClr val="E8E8E8">
                  <a:alpha val="100000"/>
                </a:srgbClr>
              </a:solidFill>
              <a:prstDash val="solid"/>
              <a:round/>
            </a:ln>
          </p:spPr>
          <p:txBody>
            <a:bodyPr/>
            <a:lstStyle/>
            <a:p/>
          </p:txBody>
        </p:sp>
        <p:sp>
          <p:nvSpPr>
            <p:cNvPr id="26" name="pl26"/>
            <p:cNvSpPr/>
            <p:nvPr/>
          </p:nvSpPr>
          <p:spPr>
            <a:xfrm>
              <a:off x="7557866" y="4105534"/>
              <a:ext cx="72216" cy="0"/>
            </a:xfrm>
            <a:custGeom>
              <a:avLst/>
              <a:pathLst>
                <a:path w="72216" h="0">
                  <a:moveTo>
                    <a:pt x="0" y="0"/>
                  </a:moveTo>
                  <a:lnTo>
                    <a:pt x="0" y="0"/>
                  </a:lnTo>
                  <a:lnTo>
                    <a:pt x="0"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7" name="pl27"/>
            <p:cNvSpPr/>
            <p:nvPr/>
          </p:nvSpPr>
          <p:spPr>
            <a:xfrm>
              <a:off x="7991164" y="4558865"/>
              <a:ext cx="144432" cy="0"/>
            </a:xfrm>
            <a:custGeom>
              <a:avLst/>
              <a:pathLst>
                <a:path w="144432" h="0">
                  <a:moveTo>
                    <a:pt x="0" y="0"/>
                  </a:moveTo>
                  <a:lnTo>
                    <a:pt x="0" y="0"/>
                  </a:lnTo>
                  <a:lnTo>
                    <a:pt x="0" y="0"/>
                  </a:lnTo>
                  <a:lnTo>
                    <a:pt x="144432"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8" name="pl28"/>
            <p:cNvSpPr/>
            <p:nvPr/>
          </p:nvSpPr>
          <p:spPr>
            <a:xfrm>
              <a:off x="7557866" y="5012197"/>
              <a:ext cx="216649" cy="0"/>
            </a:xfrm>
            <a:custGeom>
              <a:avLst/>
              <a:pathLst>
                <a:path w="216649" h="0">
                  <a:moveTo>
                    <a:pt x="0" y="0"/>
                  </a:moveTo>
                  <a:lnTo>
                    <a:pt x="0" y="0"/>
                  </a:lnTo>
                  <a:lnTo>
                    <a:pt x="0" y="0"/>
                  </a:lnTo>
                  <a:lnTo>
                    <a:pt x="216649" y="0"/>
                  </a:lnTo>
                  <a:lnTo>
                    <a:pt x="216649" y="0"/>
                  </a:lnTo>
                  <a:lnTo>
                    <a:pt x="216649" y="0"/>
                  </a:lnTo>
                  <a:lnTo>
                    <a:pt x="216649" y="0"/>
                  </a:lnTo>
                </a:path>
              </a:pathLst>
            </a:custGeom>
            <a:ln w="116535" cap="flat">
              <a:solidFill>
                <a:srgbClr val="E8E8E8">
                  <a:alpha val="100000"/>
                </a:srgbClr>
              </a:solidFill>
              <a:prstDash val="solid"/>
              <a:round/>
            </a:ln>
          </p:spPr>
          <p:txBody>
            <a:bodyPr/>
            <a:lstStyle/>
            <a:p/>
          </p:txBody>
        </p:sp>
        <p:sp>
          <p:nvSpPr>
            <p:cNvPr id="29" name="pt29"/>
            <p:cNvSpPr/>
            <p:nvPr/>
          </p:nvSpPr>
          <p:spPr>
            <a:xfrm>
              <a:off x="8058881"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131097"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8131097"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131097"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131097"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131097"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131097"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058881"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131097"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131097"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131097"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131097"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131097"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131097"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553366"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553366"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553366"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481150"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481150"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481150"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481150"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131097"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131097"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131097"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986664"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986664"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986664"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986664"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058881"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131097"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131097"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131097"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131097"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131097"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131097"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986664"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986664"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986664"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131097"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131097"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131097"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131097"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770015"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481150"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481150"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192284"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192284"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192284"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192284"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55336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55336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55336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625582"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625582"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625582"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625582"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986664"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986664"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986664"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131097"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131097"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131097"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131097"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55336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55336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55336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770015"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770015"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770015"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770015"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000613" y="8694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8072830" y="8694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8072830" y="8694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8000613" y="132278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8072830" y="132278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8072830" y="132278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7495098" y="177611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7422882" y="177611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7422882" y="177611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8072830" y="222944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7928397" y="222944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7928397" y="222944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000613" y="26827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072830" y="26827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072830" y="26827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7928397" y="31361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072830" y="31361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072830" y="31361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7711747" y="35894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7134016" y="35894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7134016" y="35894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7495098" y="404276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7567315" y="404276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7567315" y="404276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7928397" y="449609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8072830" y="449609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072830" y="449609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7495098" y="49494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7711747" y="49494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7711747" y="49494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tx129"/>
            <p:cNvSpPr/>
            <p:nvPr/>
          </p:nvSpPr>
          <p:spPr>
            <a:xfrm>
              <a:off x="600004" y="4931702"/>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RotaC</a:t>
              </a:r>
            </a:p>
          </p:txBody>
        </p:sp>
        <p:sp>
          <p:nvSpPr>
            <p:cNvPr id="130" name="tx130"/>
            <p:cNvSpPr/>
            <p:nvPr/>
          </p:nvSpPr>
          <p:spPr>
            <a:xfrm>
              <a:off x="508103" y="4480467"/>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31" name="tx131"/>
            <p:cNvSpPr/>
            <p:nvPr/>
          </p:nvSpPr>
          <p:spPr>
            <a:xfrm>
              <a:off x="609275" y="4025040"/>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PCVC</a:t>
              </a:r>
            </a:p>
          </p:txBody>
        </p:sp>
        <p:sp>
          <p:nvSpPr>
            <p:cNvPr id="132" name="tx132"/>
            <p:cNvSpPr/>
            <p:nvPr/>
          </p:nvSpPr>
          <p:spPr>
            <a:xfrm>
              <a:off x="609275" y="357170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33" name="tx133"/>
            <p:cNvSpPr/>
            <p:nvPr/>
          </p:nvSpPr>
          <p:spPr>
            <a:xfrm>
              <a:off x="609275" y="31183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34" name="tx134"/>
            <p:cNvSpPr/>
            <p:nvPr/>
          </p:nvSpPr>
          <p:spPr>
            <a:xfrm>
              <a:off x="710044" y="2668594"/>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35" name="tx135"/>
            <p:cNvSpPr/>
            <p:nvPr/>
          </p:nvSpPr>
          <p:spPr>
            <a:xfrm>
              <a:off x="728424" y="2213166"/>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36" name="tx136"/>
            <p:cNvSpPr/>
            <p:nvPr/>
          </p:nvSpPr>
          <p:spPr>
            <a:xfrm>
              <a:off x="563163" y="1729121"/>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37" name="tx137"/>
            <p:cNvSpPr/>
            <p:nvPr/>
          </p:nvSpPr>
          <p:spPr>
            <a:xfrm>
              <a:off x="645955" y="1306504"/>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38" name="tx138"/>
            <p:cNvSpPr/>
            <p:nvPr/>
          </p:nvSpPr>
          <p:spPr>
            <a:xfrm>
              <a:off x="645955" y="855269"/>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39" name="tx139"/>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0" name="tx140"/>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1" name="tx141"/>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2" name="tx142"/>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3" name="tx143"/>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4" name="tx144"/>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t145"/>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7" name="pt147"/>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8" name="tx148"/>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49" name="tx149"/>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0" name="tx150"/>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51" name="tx151"/>
            <p:cNvSpPr/>
            <p:nvPr/>
          </p:nvSpPr>
          <p:spPr>
            <a:xfrm>
              <a:off x="1130606" y="398022"/>
              <a:ext cx="321511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Canada, 2019-2025</a:t>
              </a:r>
            </a:p>
          </p:txBody>
        </p:sp>
        <p:sp>
          <p:nvSpPr>
            <p:cNvPr id="152" name="tx152"/>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3" name="tx153"/>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54" name="tx154"/>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55" name="tx155"/>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increased between 2019 (91%) and 2024 (92%). DTP1 coverage remained the same in 2025 (92%) compared to 2024, and was higher than in 2019. In 2019-2025, DTP1 coverage was at it's lowest level in 2019 (91%).
In 2024, 3 vaccines had lower coverage than in 2019.
In 2025, 3 vaccines had lower coverage than in 2019.
In 2025, 0 vaccines had lower coverage than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21242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48020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74798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01576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28354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55132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8191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08688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35466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62244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89022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1580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42578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1212426" y="2626510"/>
              <a:ext cx="3213359" cy="382761"/>
            </a:xfrm>
            <a:custGeom>
              <a:avLst/>
              <a:pathLst>
                <a:path w="3213359" h="382761">
                  <a:moveTo>
                    <a:pt x="0" y="382761"/>
                  </a:moveTo>
                  <a:lnTo>
                    <a:pt x="267779" y="355421"/>
                  </a:lnTo>
                  <a:lnTo>
                    <a:pt x="535559" y="328081"/>
                  </a:lnTo>
                  <a:lnTo>
                    <a:pt x="803339" y="218720"/>
                  </a:lnTo>
                  <a:lnTo>
                    <a:pt x="1071119" y="109360"/>
                  </a:lnTo>
                  <a:lnTo>
                    <a:pt x="1338899" y="109360"/>
                  </a:lnTo>
                  <a:lnTo>
                    <a:pt x="1606679" y="109360"/>
                  </a:lnTo>
                  <a:lnTo>
                    <a:pt x="1874459" y="0"/>
                  </a:lnTo>
                  <a:lnTo>
                    <a:pt x="2142239" y="0"/>
                  </a:lnTo>
                  <a:lnTo>
                    <a:pt x="2410019" y="27340"/>
                  </a:lnTo>
                  <a:lnTo>
                    <a:pt x="2677799" y="27340"/>
                  </a:lnTo>
                  <a:lnTo>
                    <a:pt x="2945579" y="27340"/>
                  </a:lnTo>
                  <a:lnTo>
                    <a:pt x="3213359" y="27340"/>
                  </a:lnTo>
                </a:path>
              </a:pathLst>
            </a:custGeom>
            <a:ln w="29811" cap="flat">
              <a:solidFill>
                <a:srgbClr val="FF0000">
                  <a:alpha val="100000"/>
                </a:srgbClr>
              </a:solidFill>
              <a:prstDash val="solid"/>
              <a:round/>
            </a:ln>
          </p:spPr>
          <p:txBody>
            <a:bodyPr/>
            <a:lstStyle/>
            <a:p/>
          </p:txBody>
        </p:sp>
        <p:sp>
          <p:nvSpPr>
            <p:cNvPr id="31" name="pl31"/>
            <p:cNvSpPr/>
            <p:nvPr/>
          </p:nvSpPr>
          <p:spPr>
            <a:xfrm>
              <a:off x="1212426" y="2626510"/>
              <a:ext cx="3213359" cy="382761"/>
            </a:xfrm>
            <a:custGeom>
              <a:avLst/>
              <a:pathLst>
                <a:path w="3213359" h="382761">
                  <a:moveTo>
                    <a:pt x="0" y="382761"/>
                  </a:moveTo>
                  <a:lnTo>
                    <a:pt x="267779" y="355421"/>
                  </a:lnTo>
                  <a:lnTo>
                    <a:pt x="535559" y="328081"/>
                  </a:lnTo>
                  <a:lnTo>
                    <a:pt x="803339" y="218720"/>
                  </a:lnTo>
                  <a:lnTo>
                    <a:pt x="1071119" y="109360"/>
                  </a:lnTo>
                  <a:lnTo>
                    <a:pt x="1338899" y="109360"/>
                  </a:lnTo>
                  <a:lnTo>
                    <a:pt x="1606679" y="109360"/>
                  </a:lnTo>
                  <a:lnTo>
                    <a:pt x="1874459" y="0"/>
                  </a:lnTo>
                  <a:lnTo>
                    <a:pt x="2142239" y="0"/>
                  </a:lnTo>
                  <a:lnTo>
                    <a:pt x="2410019" y="27340"/>
                  </a:lnTo>
                  <a:lnTo>
                    <a:pt x="2677799" y="27340"/>
                  </a:lnTo>
                  <a:lnTo>
                    <a:pt x="2945579" y="27340"/>
                  </a:lnTo>
                  <a:lnTo>
                    <a:pt x="3213359" y="27340"/>
                  </a:lnTo>
                </a:path>
              </a:pathLst>
            </a:custGeom>
            <a:ln w="29811" cap="flat">
              <a:solidFill>
                <a:srgbClr val="0058AB">
                  <a:alpha val="100000"/>
                </a:srgbClr>
              </a:solidFill>
              <a:prstDash val="solid"/>
              <a:round/>
            </a:ln>
          </p:spPr>
          <p:txBody>
            <a:bodyPr/>
            <a:lstStyle/>
            <a:p/>
          </p:txBody>
        </p:sp>
        <p:sp>
          <p:nvSpPr>
            <p:cNvPr id="32" name="pt32"/>
            <p:cNvSpPr/>
            <p:nvPr/>
          </p:nvSpPr>
          <p:spPr>
            <a:xfrm>
              <a:off x="1187600" y="29844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1455380" y="29571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1723160" y="292976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990940" y="28204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2258719" y="27110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2526499" y="27110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2794279" y="27110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3062059" y="260168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3329839" y="260168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3597619" y="262902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3865399" y="262902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4133179" y="262902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4400959" y="262902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1187600" y="298444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6" name="pt46"/>
            <p:cNvSpPr/>
            <p:nvPr/>
          </p:nvSpPr>
          <p:spPr>
            <a:xfrm>
              <a:off x="1455380" y="295710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7" name="pt47"/>
            <p:cNvSpPr/>
            <p:nvPr/>
          </p:nvSpPr>
          <p:spPr>
            <a:xfrm>
              <a:off x="1723160" y="292976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8" name="pt48"/>
            <p:cNvSpPr/>
            <p:nvPr/>
          </p:nvSpPr>
          <p:spPr>
            <a:xfrm>
              <a:off x="1990940" y="282040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9" name="pt49"/>
            <p:cNvSpPr/>
            <p:nvPr/>
          </p:nvSpPr>
          <p:spPr>
            <a:xfrm>
              <a:off x="2258719" y="27110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2526499" y="27110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2794279" y="27110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3062059" y="260168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3329839" y="260168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3597619" y="262902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3865399" y="262902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4133179" y="262902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4400959" y="262902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tx58"/>
            <p:cNvSpPr/>
            <p:nvPr/>
          </p:nvSpPr>
          <p:spPr>
            <a:xfrm>
              <a:off x="1212426" y="3078851"/>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73</a:t>
              </a:r>
            </a:p>
          </p:txBody>
        </p:sp>
        <p:sp>
          <p:nvSpPr>
            <p:cNvPr id="59" name="tx59"/>
            <p:cNvSpPr/>
            <p:nvPr/>
          </p:nvSpPr>
          <p:spPr>
            <a:xfrm>
              <a:off x="1480206" y="3053063"/>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74</a:t>
              </a:r>
            </a:p>
          </p:txBody>
        </p:sp>
        <p:sp>
          <p:nvSpPr>
            <p:cNvPr id="60" name="tx60"/>
            <p:cNvSpPr/>
            <p:nvPr/>
          </p:nvSpPr>
          <p:spPr>
            <a:xfrm>
              <a:off x="1747986" y="302543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75</a:t>
              </a:r>
            </a:p>
          </p:txBody>
        </p:sp>
        <p:sp>
          <p:nvSpPr>
            <p:cNvPr id="61" name="tx61"/>
            <p:cNvSpPr/>
            <p:nvPr/>
          </p:nvSpPr>
          <p:spPr>
            <a:xfrm>
              <a:off x="2015765" y="291485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79</a:t>
              </a:r>
            </a:p>
          </p:txBody>
        </p:sp>
        <p:sp>
          <p:nvSpPr>
            <p:cNvPr id="62" name="tx62"/>
            <p:cNvSpPr/>
            <p:nvPr/>
          </p:nvSpPr>
          <p:spPr>
            <a:xfrm>
              <a:off x="2283545" y="280545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83</a:t>
              </a:r>
            </a:p>
          </p:txBody>
        </p:sp>
        <p:sp>
          <p:nvSpPr>
            <p:cNvPr id="63" name="tx63"/>
            <p:cNvSpPr/>
            <p:nvPr/>
          </p:nvSpPr>
          <p:spPr>
            <a:xfrm>
              <a:off x="2551325" y="280545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83</a:t>
              </a:r>
            </a:p>
          </p:txBody>
        </p:sp>
        <p:sp>
          <p:nvSpPr>
            <p:cNvPr id="64" name="tx64"/>
            <p:cNvSpPr/>
            <p:nvPr/>
          </p:nvSpPr>
          <p:spPr>
            <a:xfrm>
              <a:off x="2819105" y="280545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83</a:t>
              </a:r>
            </a:p>
          </p:txBody>
        </p:sp>
        <p:sp>
          <p:nvSpPr>
            <p:cNvPr id="65" name="tx65"/>
            <p:cNvSpPr/>
            <p:nvPr/>
          </p:nvSpPr>
          <p:spPr>
            <a:xfrm>
              <a:off x="3086885" y="269613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87</a:t>
              </a:r>
            </a:p>
          </p:txBody>
        </p:sp>
        <p:sp>
          <p:nvSpPr>
            <p:cNvPr id="66" name="tx66"/>
            <p:cNvSpPr/>
            <p:nvPr/>
          </p:nvSpPr>
          <p:spPr>
            <a:xfrm>
              <a:off x="3354665" y="269613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87</a:t>
              </a:r>
            </a:p>
          </p:txBody>
        </p:sp>
        <p:sp>
          <p:nvSpPr>
            <p:cNvPr id="67" name="tx67"/>
            <p:cNvSpPr/>
            <p:nvPr/>
          </p:nvSpPr>
          <p:spPr>
            <a:xfrm>
              <a:off x="3622445" y="272347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86</a:t>
              </a:r>
            </a:p>
          </p:txBody>
        </p:sp>
        <p:sp>
          <p:nvSpPr>
            <p:cNvPr id="68" name="tx68"/>
            <p:cNvSpPr/>
            <p:nvPr/>
          </p:nvSpPr>
          <p:spPr>
            <a:xfrm>
              <a:off x="3890225" y="272347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86</a:t>
              </a:r>
            </a:p>
          </p:txBody>
        </p:sp>
        <p:sp>
          <p:nvSpPr>
            <p:cNvPr id="69" name="tx69"/>
            <p:cNvSpPr/>
            <p:nvPr/>
          </p:nvSpPr>
          <p:spPr>
            <a:xfrm>
              <a:off x="4158005" y="272347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86</a:t>
              </a:r>
            </a:p>
          </p:txBody>
        </p:sp>
        <p:sp>
          <p:nvSpPr>
            <p:cNvPr id="70" name="tx70"/>
            <p:cNvSpPr/>
            <p:nvPr/>
          </p:nvSpPr>
          <p:spPr>
            <a:xfrm>
              <a:off x="4425785" y="272347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86</a:t>
              </a:r>
            </a:p>
          </p:txBody>
        </p:sp>
        <p:sp>
          <p:nvSpPr>
            <p:cNvPr id="71" name="tx71"/>
            <p:cNvSpPr/>
            <p:nvPr/>
          </p:nvSpPr>
          <p:spPr>
            <a:xfrm>
              <a:off x="1212426" y="283700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73</a:t>
              </a:r>
            </a:p>
          </p:txBody>
        </p:sp>
        <p:sp>
          <p:nvSpPr>
            <p:cNvPr id="72" name="tx72"/>
            <p:cNvSpPr/>
            <p:nvPr/>
          </p:nvSpPr>
          <p:spPr>
            <a:xfrm>
              <a:off x="1480206" y="2811215"/>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74</a:t>
              </a:r>
            </a:p>
          </p:txBody>
        </p:sp>
        <p:sp>
          <p:nvSpPr>
            <p:cNvPr id="73" name="tx73"/>
            <p:cNvSpPr/>
            <p:nvPr/>
          </p:nvSpPr>
          <p:spPr>
            <a:xfrm>
              <a:off x="1747986" y="2783583"/>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75</a:t>
              </a:r>
            </a:p>
          </p:txBody>
        </p:sp>
        <p:sp>
          <p:nvSpPr>
            <p:cNvPr id="74" name="tx74"/>
            <p:cNvSpPr/>
            <p:nvPr/>
          </p:nvSpPr>
          <p:spPr>
            <a:xfrm>
              <a:off x="2015765" y="267301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79</a:t>
              </a:r>
            </a:p>
          </p:txBody>
        </p:sp>
        <p:sp>
          <p:nvSpPr>
            <p:cNvPr id="75" name="tx75"/>
            <p:cNvSpPr/>
            <p:nvPr/>
          </p:nvSpPr>
          <p:spPr>
            <a:xfrm>
              <a:off x="2283545" y="2563601"/>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83</a:t>
              </a:r>
            </a:p>
          </p:txBody>
        </p:sp>
        <p:sp>
          <p:nvSpPr>
            <p:cNvPr id="76" name="tx76"/>
            <p:cNvSpPr/>
            <p:nvPr/>
          </p:nvSpPr>
          <p:spPr>
            <a:xfrm>
              <a:off x="2551325" y="2563601"/>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83</a:t>
              </a:r>
            </a:p>
          </p:txBody>
        </p:sp>
        <p:sp>
          <p:nvSpPr>
            <p:cNvPr id="77" name="tx77"/>
            <p:cNvSpPr/>
            <p:nvPr/>
          </p:nvSpPr>
          <p:spPr>
            <a:xfrm>
              <a:off x="2819105" y="2563601"/>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83</a:t>
              </a:r>
            </a:p>
          </p:txBody>
        </p:sp>
        <p:sp>
          <p:nvSpPr>
            <p:cNvPr id="78" name="tx78"/>
            <p:cNvSpPr/>
            <p:nvPr/>
          </p:nvSpPr>
          <p:spPr>
            <a:xfrm>
              <a:off x="3086885" y="245428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87</a:t>
              </a:r>
            </a:p>
          </p:txBody>
        </p:sp>
        <p:sp>
          <p:nvSpPr>
            <p:cNvPr id="79" name="tx79"/>
            <p:cNvSpPr/>
            <p:nvPr/>
          </p:nvSpPr>
          <p:spPr>
            <a:xfrm>
              <a:off x="3354665" y="245428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87</a:t>
              </a:r>
            </a:p>
          </p:txBody>
        </p:sp>
        <p:sp>
          <p:nvSpPr>
            <p:cNvPr id="80" name="tx80"/>
            <p:cNvSpPr/>
            <p:nvPr/>
          </p:nvSpPr>
          <p:spPr>
            <a:xfrm>
              <a:off x="3622445" y="24816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86</a:t>
              </a:r>
            </a:p>
          </p:txBody>
        </p:sp>
        <p:sp>
          <p:nvSpPr>
            <p:cNvPr id="81" name="tx81"/>
            <p:cNvSpPr/>
            <p:nvPr/>
          </p:nvSpPr>
          <p:spPr>
            <a:xfrm>
              <a:off x="3890225" y="24816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86</a:t>
              </a:r>
            </a:p>
          </p:txBody>
        </p:sp>
        <p:sp>
          <p:nvSpPr>
            <p:cNvPr id="82" name="tx82"/>
            <p:cNvSpPr/>
            <p:nvPr/>
          </p:nvSpPr>
          <p:spPr>
            <a:xfrm>
              <a:off x="4158005" y="24816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86</a:t>
              </a:r>
            </a:p>
          </p:txBody>
        </p:sp>
        <p:sp>
          <p:nvSpPr>
            <p:cNvPr id="83" name="tx83"/>
            <p:cNvSpPr/>
            <p:nvPr/>
          </p:nvSpPr>
          <p:spPr>
            <a:xfrm>
              <a:off x="4425785" y="24816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86</a:t>
              </a:r>
            </a:p>
          </p:txBody>
        </p:sp>
        <p:sp>
          <p:nvSpPr>
            <p:cNvPr id="84" name="pl84"/>
            <p:cNvSpPr/>
            <p:nvPr/>
          </p:nvSpPr>
          <p:spPr>
            <a:xfrm>
              <a:off x="7572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85" name="tx85"/>
            <p:cNvSpPr/>
            <p:nvPr/>
          </p:nvSpPr>
          <p:spPr>
            <a:xfrm>
              <a:off x="3831109" y="1858275"/>
              <a:ext cx="653791"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Switched to</a:t>
              </a:r>
            </a:p>
          </p:txBody>
        </p:sp>
        <p:sp>
          <p:nvSpPr>
            <p:cNvPr id="86" name="tx86"/>
            <p:cNvSpPr/>
            <p:nvPr/>
          </p:nvSpPr>
          <p:spPr>
            <a:xfrm>
              <a:off x="3697442" y="204163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87" name="rc87"/>
            <p:cNvSpPr/>
            <p:nvPr/>
          </p:nvSpPr>
          <p:spPr>
            <a:xfrm>
              <a:off x="757200" y="1833648"/>
              <a:ext cx="4123810" cy="3608891"/>
            </a:xfrm>
            <a:prstGeom prst="rect">
              <a:avLst/>
            </a:prstGeom>
            <a:ln w="13550" cap="rnd">
              <a:solidFill>
                <a:srgbClr val="BEBEBE">
                  <a:alpha val="100000"/>
                </a:srgbClr>
              </a:solidFill>
              <a:prstDash val="solid"/>
              <a:round/>
            </a:ln>
          </p:spPr>
          <p:txBody>
            <a:bodyPr/>
            <a:lstStyle/>
            <a:p/>
          </p:txBody>
        </p:sp>
        <p:sp>
          <p:nvSpPr>
            <p:cNvPr id="88" name="pl88"/>
            <p:cNvSpPr/>
            <p:nvPr/>
          </p:nvSpPr>
          <p:spPr>
            <a:xfrm>
              <a:off x="49506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9" name="pl89"/>
            <p:cNvSpPr/>
            <p:nvPr/>
          </p:nvSpPr>
          <p:spPr>
            <a:xfrm>
              <a:off x="49506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0" name="pl90"/>
            <p:cNvSpPr/>
            <p:nvPr/>
          </p:nvSpPr>
          <p:spPr>
            <a:xfrm>
              <a:off x="49506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1" name="pl91"/>
            <p:cNvSpPr/>
            <p:nvPr/>
          </p:nvSpPr>
          <p:spPr>
            <a:xfrm>
              <a:off x="49506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2" name="pl92"/>
            <p:cNvSpPr/>
            <p:nvPr/>
          </p:nvSpPr>
          <p:spPr>
            <a:xfrm>
              <a:off x="49506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3" name="pl93"/>
            <p:cNvSpPr/>
            <p:nvPr/>
          </p:nvSpPr>
          <p:spPr>
            <a:xfrm>
              <a:off x="49506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4" name="pl94"/>
            <p:cNvSpPr/>
            <p:nvPr/>
          </p:nvSpPr>
          <p:spPr>
            <a:xfrm>
              <a:off x="49506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5" name="pl95"/>
            <p:cNvSpPr/>
            <p:nvPr/>
          </p:nvSpPr>
          <p:spPr>
            <a:xfrm>
              <a:off x="49506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6" name="pl96"/>
            <p:cNvSpPr/>
            <p:nvPr/>
          </p:nvSpPr>
          <p:spPr>
            <a:xfrm>
              <a:off x="49506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7" name="pl97"/>
            <p:cNvSpPr/>
            <p:nvPr/>
          </p:nvSpPr>
          <p:spPr>
            <a:xfrm>
              <a:off x="49506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8" name="pl98"/>
            <p:cNvSpPr/>
            <p:nvPr/>
          </p:nvSpPr>
          <p:spPr>
            <a:xfrm>
              <a:off x="49506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9" name="pl99"/>
            <p:cNvSpPr/>
            <p:nvPr/>
          </p:nvSpPr>
          <p:spPr>
            <a:xfrm>
              <a:off x="49506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0" name="pl100"/>
            <p:cNvSpPr/>
            <p:nvPr/>
          </p:nvSpPr>
          <p:spPr>
            <a:xfrm>
              <a:off x="49506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1" name="pl101"/>
            <p:cNvSpPr/>
            <p:nvPr/>
          </p:nvSpPr>
          <p:spPr>
            <a:xfrm>
              <a:off x="540582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56736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594138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620916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647694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674472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70125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728028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754806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781584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808362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83514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861918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6744725" y="2790551"/>
              <a:ext cx="1874459" cy="1093603"/>
            </a:xfrm>
            <a:custGeom>
              <a:avLst/>
              <a:pathLst>
                <a:path w="1874459" h="1093603">
                  <a:moveTo>
                    <a:pt x="0" y="1093603"/>
                  </a:moveTo>
                  <a:lnTo>
                    <a:pt x="267779" y="656162"/>
                  </a:lnTo>
                  <a:lnTo>
                    <a:pt x="535559" y="218720"/>
                  </a:lnTo>
                  <a:lnTo>
                    <a:pt x="803339" y="218720"/>
                  </a:lnTo>
                  <a:lnTo>
                    <a:pt x="1071119" y="0"/>
                  </a:lnTo>
                  <a:lnTo>
                    <a:pt x="1338899" y="0"/>
                  </a:lnTo>
                  <a:lnTo>
                    <a:pt x="1606679" y="0"/>
                  </a:lnTo>
                  <a:lnTo>
                    <a:pt x="1874459" y="0"/>
                  </a:lnTo>
                </a:path>
              </a:pathLst>
            </a:custGeom>
            <a:ln w="29811" cap="flat">
              <a:solidFill>
                <a:srgbClr val="FF0000">
                  <a:alpha val="100000"/>
                </a:srgbClr>
              </a:solidFill>
              <a:prstDash val="solid"/>
              <a:round/>
            </a:ln>
          </p:spPr>
          <p:txBody>
            <a:bodyPr/>
            <a:lstStyle/>
            <a:p/>
          </p:txBody>
        </p:sp>
        <p:sp>
          <p:nvSpPr>
            <p:cNvPr id="115" name="pl115"/>
            <p:cNvSpPr/>
            <p:nvPr/>
          </p:nvSpPr>
          <p:spPr>
            <a:xfrm>
              <a:off x="6744725" y="2790551"/>
              <a:ext cx="1874459" cy="1093603"/>
            </a:xfrm>
            <a:custGeom>
              <a:avLst/>
              <a:pathLst>
                <a:path w="1874459" h="1093603">
                  <a:moveTo>
                    <a:pt x="0" y="1093603"/>
                  </a:moveTo>
                  <a:lnTo>
                    <a:pt x="267779" y="656162"/>
                  </a:lnTo>
                  <a:lnTo>
                    <a:pt x="535559" y="218720"/>
                  </a:lnTo>
                  <a:lnTo>
                    <a:pt x="803339" y="218720"/>
                  </a:lnTo>
                  <a:lnTo>
                    <a:pt x="1071119" y="0"/>
                  </a:lnTo>
                  <a:lnTo>
                    <a:pt x="1338899" y="0"/>
                  </a:lnTo>
                  <a:lnTo>
                    <a:pt x="1606679" y="0"/>
                  </a:lnTo>
                  <a:lnTo>
                    <a:pt x="1874459" y="0"/>
                  </a:lnTo>
                </a:path>
              </a:pathLst>
            </a:custGeom>
            <a:ln w="29811" cap="flat">
              <a:solidFill>
                <a:srgbClr val="0058AB">
                  <a:alpha val="100000"/>
                </a:srgbClr>
              </a:solidFill>
              <a:prstDash val="solid"/>
              <a:round/>
            </a:ln>
          </p:spPr>
          <p:txBody>
            <a:bodyPr/>
            <a:lstStyle/>
            <a:p/>
          </p:txBody>
        </p:sp>
        <p:sp>
          <p:nvSpPr>
            <p:cNvPr id="116" name="pt116"/>
            <p:cNvSpPr/>
            <p:nvPr/>
          </p:nvSpPr>
          <p:spPr>
            <a:xfrm>
              <a:off x="6719899" y="385932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7" name="pt117"/>
            <p:cNvSpPr/>
            <p:nvPr/>
          </p:nvSpPr>
          <p:spPr>
            <a:xfrm>
              <a:off x="6987679" y="342188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8" name="pt118"/>
            <p:cNvSpPr/>
            <p:nvPr/>
          </p:nvSpPr>
          <p:spPr>
            <a:xfrm>
              <a:off x="7255459" y="29844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9" name="pt119"/>
            <p:cNvSpPr/>
            <p:nvPr/>
          </p:nvSpPr>
          <p:spPr>
            <a:xfrm>
              <a:off x="7523239" y="29844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0" name="pt120"/>
            <p:cNvSpPr/>
            <p:nvPr/>
          </p:nvSpPr>
          <p:spPr>
            <a:xfrm>
              <a:off x="7791019" y="276572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1" name="pt121"/>
            <p:cNvSpPr/>
            <p:nvPr/>
          </p:nvSpPr>
          <p:spPr>
            <a:xfrm>
              <a:off x="8058799" y="276572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2" name="pt122"/>
            <p:cNvSpPr/>
            <p:nvPr/>
          </p:nvSpPr>
          <p:spPr>
            <a:xfrm>
              <a:off x="8326579" y="276572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3" name="pt123"/>
            <p:cNvSpPr/>
            <p:nvPr/>
          </p:nvSpPr>
          <p:spPr>
            <a:xfrm>
              <a:off x="8594359" y="276572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4" name="pt124"/>
            <p:cNvSpPr/>
            <p:nvPr/>
          </p:nvSpPr>
          <p:spPr>
            <a:xfrm>
              <a:off x="6719899" y="385932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5" name="pt125"/>
            <p:cNvSpPr/>
            <p:nvPr/>
          </p:nvSpPr>
          <p:spPr>
            <a:xfrm>
              <a:off x="6987679" y="342188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6" name="pt126"/>
            <p:cNvSpPr/>
            <p:nvPr/>
          </p:nvSpPr>
          <p:spPr>
            <a:xfrm>
              <a:off x="7255459" y="298444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7" name="pt127"/>
            <p:cNvSpPr/>
            <p:nvPr/>
          </p:nvSpPr>
          <p:spPr>
            <a:xfrm>
              <a:off x="7523239" y="298444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8" name="pt128"/>
            <p:cNvSpPr/>
            <p:nvPr/>
          </p:nvSpPr>
          <p:spPr>
            <a:xfrm>
              <a:off x="7791019" y="276572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9" name="pt129"/>
            <p:cNvSpPr/>
            <p:nvPr/>
          </p:nvSpPr>
          <p:spPr>
            <a:xfrm>
              <a:off x="8058799" y="276572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0" name="pt130"/>
            <p:cNvSpPr/>
            <p:nvPr/>
          </p:nvSpPr>
          <p:spPr>
            <a:xfrm>
              <a:off x="8326579" y="276572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1" name="pt131"/>
            <p:cNvSpPr/>
            <p:nvPr/>
          </p:nvSpPr>
          <p:spPr>
            <a:xfrm>
              <a:off x="8594359" y="276572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2" name="tx132"/>
            <p:cNvSpPr/>
            <p:nvPr/>
          </p:nvSpPr>
          <p:spPr>
            <a:xfrm>
              <a:off x="6744725" y="3954995"/>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41</a:t>
              </a:r>
            </a:p>
          </p:txBody>
        </p:sp>
        <p:sp>
          <p:nvSpPr>
            <p:cNvPr id="133" name="tx133"/>
            <p:cNvSpPr/>
            <p:nvPr/>
          </p:nvSpPr>
          <p:spPr>
            <a:xfrm>
              <a:off x="7012505" y="351755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57</a:t>
              </a:r>
            </a:p>
          </p:txBody>
        </p:sp>
        <p:sp>
          <p:nvSpPr>
            <p:cNvPr id="134" name="tx134"/>
            <p:cNvSpPr/>
            <p:nvPr/>
          </p:nvSpPr>
          <p:spPr>
            <a:xfrm>
              <a:off x="7280285" y="3078851"/>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73</a:t>
              </a:r>
            </a:p>
          </p:txBody>
        </p:sp>
        <p:sp>
          <p:nvSpPr>
            <p:cNvPr id="135" name="tx135"/>
            <p:cNvSpPr/>
            <p:nvPr/>
          </p:nvSpPr>
          <p:spPr>
            <a:xfrm>
              <a:off x="7548065" y="3078851"/>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73</a:t>
              </a:r>
            </a:p>
          </p:txBody>
        </p:sp>
        <p:sp>
          <p:nvSpPr>
            <p:cNvPr id="136" name="tx136"/>
            <p:cNvSpPr/>
            <p:nvPr/>
          </p:nvSpPr>
          <p:spPr>
            <a:xfrm>
              <a:off x="7815845" y="286017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81</a:t>
              </a:r>
            </a:p>
          </p:txBody>
        </p:sp>
        <p:sp>
          <p:nvSpPr>
            <p:cNvPr id="137" name="tx137"/>
            <p:cNvSpPr/>
            <p:nvPr/>
          </p:nvSpPr>
          <p:spPr>
            <a:xfrm>
              <a:off x="8083625" y="286017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81</a:t>
              </a:r>
            </a:p>
          </p:txBody>
        </p:sp>
        <p:sp>
          <p:nvSpPr>
            <p:cNvPr id="138" name="tx138"/>
            <p:cNvSpPr/>
            <p:nvPr/>
          </p:nvSpPr>
          <p:spPr>
            <a:xfrm>
              <a:off x="8351405" y="286017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81</a:t>
              </a:r>
            </a:p>
          </p:txBody>
        </p:sp>
        <p:sp>
          <p:nvSpPr>
            <p:cNvPr id="139" name="tx139"/>
            <p:cNvSpPr/>
            <p:nvPr/>
          </p:nvSpPr>
          <p:spPr>
            <a:xfrm>
              <a:off x="8619185" y="286017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81</a:t>
              </a:r>
            </a:p>
          </p:txBody>
        </p:sp>
        <p:sp>
          <p:nvSpPr>
            <p:cNvPr id="140" name="tx140"/>
            <p:cNvSpPr/>
            <p:nvPr/>
          </p:nvSpPr>
          <p:spPr>
            <a:xfrm>
              <a:off x="6744725" y="3713146"/>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41</a:t>
              </a:r>
            </a:p>
          </p:txBody>
        </p:sp>
        <p:sp>
          <p:nvSpPr>
            <p:cNvPr id="141" name="tx141"/>
            <p:cNvSpPr/>
            <p:nvPr/>
          </p:nvSpPr>
          <p:spPr>
            <a:xfrm>
              <a:off x="7012505" y="3275705"/>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57</a:t>
              </a:r>
            </a:p>
          </p:txBody>
        </p:sp>
        <p:sp>
          <p:nvSpPr>
            <p:cNvPr id="142" name="tx142"/>
            <p:cNvSpPr/>
            <p:nvPr/>
          </p:nvSpPr>
          <p:spPr>
            <a:xfrm>
              <a:off x="7280285" y="283700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73</a:t>
              </a:r>
            </a:p>
          </p:txBody>
        </p:sp>
        <p:sp>
          <p:nvSpPr>
            <p:cNvPr id="143" name="tx143"/>
            <p:cNvSpPr/>
            <p:nvPr/>
          </p:nvSpPr>
          <p:spPr>
            <a:xfrm>
              <a:off x="7548065" y="283700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73</a:t>
              </a:r>
            </a:p>
          </p:txBody>
        </p:sp>
        <p:sp>
          <p:nvSpPr>
            <p:cNvPr id="144" name="tx144"/>
            <p:cNvSpPr/>
            <p:nvPr/>
          </p:nvSpPr>
          <p:spPr>
            <a:xfrm>
              <a:off x="7815845" y="261833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81</a:t>
              </a:r>
            </a:p>
          </p:txBody>
        </p:sp>
        <p:sp>
          <p:nvSpPr>
            <p:cNvPr id="145" name="tx145"/>
            <p:cNvSpPr/>
            <p:nvPr/>
          </p:nvSpPr>
          <p:spPr>
            <a:xfrm>
              <a:off x="8083625" y="261833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81</a:t>
              </a:r>
            </a:p>
          </p:txBody>
        </p:sp>
        <p:sp>
          <p:nvSpPr>
            <p:cNvPr id="146" name="tx146"/>
            <p:cNvSpPr/>
            <p:nvPr/>
          </p:nvSpPr>
          <p:spPr>
            <a:xfrm>
              <a:off x="8351405" y="261833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81</a:t>
              </a:r>
            </a:p>
          </p:txBody>
        </p:sp>
        <p:sp>
          <p:nvSpPr>
            <p:cNvPr id="147" name="tx147"/>
            <p:cNvSpPr/>
            <p:nvPr/>
          </p:nvSpPr>
          <p:spPr>
            <a:xfrm>
              <a:off x="8619185" y="261833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81</a:t>
              </a:r>
            </a:p>
          </p:txBody>
        </p:sp>
        <p:sp>
          <p:nvSpPr>
            <p:cNvPr id="148" name="pl148"/>
            <p:cNvSpPr/>
            <p:nvPr/>
          </p:nvSpPr>
          <p:spPr>
            <a:xfrm>
              <a:off x="49506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49" name="tx149"/>
            <p:cNvSpPr/>
            <p:nvPr/>
          </p:nvSpPr>
          <p:spPr>
            <a:xfrm>
              <a:off x="8024509" y="1858275"/>
              <a:ext cx="653791"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Switched to</a:t>
              </a:r>
            </a:p>
          </p:txBody>
        </p:sp>
        <p:sp>
          <p:nvSpPr>
            <p:cNvPr id="150" name="tx150"/>
            <p:cNvSpPr/>
            <p:nvPr/>
          </p:nvSpPr>
          <p:spPr>
            <a:xfrm>
              <a:off x="7890842" y="204163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151" name="rc151"/>
            <p:cNvSpPr/>
            <p:nvPr/>
          </p:nvSpPr>
          <p:spPr>
            <a:xfrm>
              <a:off x="4950600" y="1833648"/>
              <a:ext cx="4123810" cy="3608891"/>
            </a:xfrm>
            <a:prstGeom prst="rect">
              <a:avLst/>
            </a:prstGeom>
            <a:ln w="13550" cap="rnd">
              <a:solidFill>
                <a:srgbClr val="BEBEBE">
                  <a:alpha val="100000"/>
                </a:srgbClr>
              </a:solidFill>
              <a:prstDash val="solid"/>
              <a:round/>
            </a:ln>
          </p:spPr>
          <p:txBody>
            <a:bodyPr/>
            <a:lstStyle/>
            <a:p/>
          </p:txBody>
        </p:sp>
        <p:sp>
          <p:nvSpPr>
            <p:cNvPr id="152" name="tx152"/>
            <p:cNvSpPr/>
            <p:nvPr/>
          </p:nvSpPr>
          <p:spPr>
            <a:xfrm>
              <a:off x="25512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53" name="tx153"/>
            <p:cNvSpPr/>
            <p:nvPr/>
          </p:nvSpPr>
          <p:spPr>
            <a:xfrm>
              <a:off x="6826182" y="1661639"/>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54" name="tx154"/>
            <p:cNvSpPr/>
            <p:nvPr/>
          </p:nvSpPr>
          <p:spPr>
            <a:xfrm rot="-5400000">
              <a:off x="1084396"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55" name="tx155"/>
            <p:cNvSpPr/>
            <p:nvPr/>
          </p:nvSpPr>
          <p:spPr>
            <a:xfrm rot="-5400000">
              <a:off x="13522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56" name="tx156"/>
            <p:cNvSpPr/>
            <p:nvPr/>
          </p:nvSpPr>
          <p:spPr>
            <a:xfrm rot="-5400000">
              <a:off x="161998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7" name="tx157"/>
            <p:cNvSpPr/>
            <p:nvPr/>
          </p:nvSpPr>
          <p:spPr>
            <a:xfrm rot="-5400000">
              <a:off x="188776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58" name="tx158"/>
            <p:cNvSpPr/>
            <p:nvPr/>
          </p:nvSpPr>
          <p:spPr>
            <a:xfrm rot="-5400000">
              <a:off x="215554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59" name="tx159"/>
            <p:cNvSpPr/>
            <p:nvPr/>
          </p:nvSpPr>
          <p:spPr>
            <a:xfrm rot="-5400000">
              <a:off x="242332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60" name="tx160"/>
            <p:cNvSpPr/>
            <p:nvPr/>
          </p:nvSpPr>
          <p:spPr>
            <a:xfrm rot="-5400000">
              <a:off x="26911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61" name="tx161"/>
            <p:cNvSpPr/>
            <p:nvPr/>
          </p:nvSpPr>
          <p:spPr>
            <a:xfrm rot="-5400000">
              <a:off x="295888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62" name="tx162"/>
            <p:cNvSpPr/>
            <p:nvPr/>
          </p:nvSpPr>
          <p:spPr>
            <a:xfrm rot="-5400000">
              <a:off x="322666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63" name="tx163"/>
            <p:cNvSpPr/>
            <p:nvPr/>
          </p:nvSpPr>
          <p:spPr>
            <a:xfrm rot="-5400000">
              <a:off x="349444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4" name="tx164"/>
            <p:cNvSpPr/>
            <p:nvPr/>
          </p:nvSpPr>
          <p:spPr>
            <a:xfrm rot="-5400000">
              <a:off x="3762196"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5" name="tx165"/>
            <p:cNvSpPr/>
            <p:nvPr/>
          </p:nvSpPr>
          <p:spPr>
            <a:xfrm rot="-5400000">
              <a:off x="403000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6" name="tx166"/>
            <p:cNvSpPr/>
            <p:nvPr/>
          </p:nvSpPr>
          <p:spPr>
            <a:xfrm rot="-5400000">
              <a:off x="429778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7" name="tx167"/>
            <p:cNvSpPr/>
            <p:nvPr/>
          </p:nvSpPr>
          <p:spPr>
            <a:xfrm rot="-5400000">
              <a:off x="5277796"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68" name="tx168"/>
            <p:cNvSpPr/>
            <p:nvPr/>
          </p:nvSpPr>
          <p:spPr>
            <a:xfrm rot="-5400000">
              <a:off x="55456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69" name="tx169"/>
            <p:cNvSpPr/>
            <p:nvPr/>
          </p:nvSpPr>
          <p:spPr>
            <a:xfrm rot="-5400000">
              <a:off x="581338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70" name="tx170"/>
            <p:cNvSpPr/>
            <p:nvPr/>
          </p:nvSpPr>
          <p:spPr>
            <a:xfrm rot="-5400000">
              <a:off x="608116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71" name="tx171"/>
            <p:cNvSpPr/>
            <p:nvPr/>
          </p:nvSpPr>
          <p:spPr>
            <a:xfrm rot="-5400000">
              <a:off x="634894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72" name="tx172"/>
            <p:cNvSpPr/>
            <p:nvPr/>
          </p:nvSpPr>
          <p:spPr>
            <a:xfrm rot="-5400000">
              <a:off x="661672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73" name="tx173"/>
            <p:cNvSpPr/>
            <p:nvPr/>
          </p:nvSpPr>
          <p:spPr>
            <a:xfrm rot="-5400000">
              <a:off x="68845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74" name="tx174"/>
            <p:cNvSpPr/>
            <p:nvPr/>
          </p:nvSpPr>
          <p:spPr>
            <a:xfrm rot="-5400000">
              <a:off x="715228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75" name="tx175"/>
            <p:cNvSpPr/>
            <p:nvPr/>
          </p:nvSpPr>
          <p:spPr>
            <a:xfrm rot="-5400000">
              <a:off x="742006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76" name="tx176"/>
            <p:cNvSpPr/>
            <p:nvPr/>
          </p:nvSpPr>
          <p:spPr>
            <a:xfrm rot="-5400000">
              <a:off x="768784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77" name="tx177"/>
            <p:cNvSpPr/>
            <p:nvPr/>
          </p:nvSpPr>
          <p:spPr>
            <a:xfrm rot="-5400000">
              <a:off x="7955595"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78" name="tx178"/>
            <p:cNvSpPr/>
            <p:nvPr/>
          </p:nvSpPr>
          <p:spPr>
            <a:xfrm rot="-5400000">
              <a:off x="822340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79" name="tx179"/>
            <p:cNvSpPr/>
            <p:nvPr/>
          </p:nvSpPr>
          <p:spPr>
            <a:xfrm rot="-5400000">
              <a:off x="849118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80" name="tx180"/>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81" name="tx181"/>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82" name="tx182"/>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83" name="tx183"/>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84" name="tx184"/>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85" name="tx185"/>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86" name="tx186"/>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87" name="pl187"/>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88" name="pl188"/>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89" name="tx189"/>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90" name="tx190"/>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91" name="tx191"/>
            <p:cNvSpPr/>
            <p:nvPr/>
          </p:nvSpPr>
          <p:spPr>
            <a:xfrm>
              <a:off x="757200" y="1330710"/>
              <a:ext cx="539509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Canada, 2013-2025</a:t>
              </a:r>
            </a:p>
          </p:txBody>
        </p:sp>
        <p:sp>
          <p:nvSpPr>
            <p:cNvPr id="192" name="tx192"/>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3" name="tx193"/>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Canada was 2013.
In 2025, first dose (HPV1) programme coverage among girls was 86%. In 2025, last dose (HPVc) programme coverage among girls was 86%.</a:t>
            </a:r>
          </a:p>
        </p:txBody>
      </p:sp>
      <p:sp>
        <p:nvSpPr>
          <p:cNvPr id="19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remained at 86% and coverage among boys remained at 81%, following switch to single dose in 2024.</a:t>
            </a:r>
          </a:p>
        </p:txBody>
      </p:sp>
      <p:grpSp xmlns:pic="http://schemas.openxmlformats.org/drawingml/2006/picture">
        <p:nvGrpSpPr>
          <p:cNvPr id="196" name=""/>
          <p:cNvGrpSpPr/>
          <p:nvPr/>
        </p:nvGrpSpPr>
        <p:grpSpPr>
          <a:xfrm>
            <a:off x="292608" y="1005840"/>
            <a:ext cx="8595360" cy="28575"/>
            <a:chOff x="292608" y="1005840"/>
            <a:chExt cx="8595360" cy="28575"/>
          </a:xfrm>
        </p:grpSpPr>
        <p:sp>
          <p:nvSpPr>
            <p:cNvPr id="19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255946"/>
              <a:ext cx="6481656" cy="240750"/>
            </a:xfrm>
            <a:custGeom>
              <a:avLst/>
              <a:pathLst>
                <a:path w="6481656" h="240750">
                  <a:moveTo>
                    <a:pt x="0" y="180563"/>
                  </a:moveTo>
                  <a:lnTo>
                    <a:pt x="259266" y="180563"/>
                  </a:lnTo>
                  <a:lnTo>
                    <a:pt x="518532" y="210657"/>
                  </a:lnTo>
                  <a:lnTo>
                    <a:pt x="777798" y="120375"/>
                  </a:lnTo>
                  <a:lnTo>
                    <a:pt x="1037065" y="120375"/>
                  </a:lnTo>
                  <a:lnTo>
                    <a:pt x="1296331" y="60187"/>
                  </a:lnTo>
                  <a:lnTo>
                    <a:pt x="1555597" y="0"/>
                  </a:lnTo>
                  <a:lnTo>
                    <a:pt x="1814863" y="30093"/>
                  </a:lnTo>
                  <a:lnTo>
                    <a:pt x="2074130" y="90281"/>
                  </a:lnTo>
                  <a:lnTo>
                    <a:pt x="2333396" y="120375"/>
                  </a:lnTo>
                  <a:lnTo>
                    <a:pt x="2592662" y="180563"/>
                  </a:lnTo>
                  <a:lnTo>
                    <a:pt x="2851928" y="240750"/>
                  </a:lnTo>
                  <a:lnTo>
                    <a:pt x="3111195" y="120375"/>
                  </a:lnTo>
                  <a:lnTo>
                    <a:pt x="3370461" y="120375"/>
                  </a:lnTo>
                  <a:lnTo>
                    <a:pt x="3629727" y="120375"/>
                  </a:lnTo>
                  <a:lnTo>
                    <a:pt x="3888994" y="120375"/>
                  </a:lnTo>
                  <a:lnTo>
                    <a:pt x="4148260" y="120375"/>
                  </a:lnTo>
                  <a:lnTo>
                    <a:pt x="4407526" y="120375"/>
                  </a:lnTo>
                  <a:lnTo>
                    <a:pt x="4666792" y="120375"/>
                  </a:lnTo>
                  <a:lnTo>
                    <a:pt x="4926059" y="120375"/>
                  </a:lnTo>
                  <a:lnTo>
                    <a:pt x="5185325" y="90281"/>
                  </a:lnTo>
                  <a:lnTo>
                    <a:pt x="5444591" y="90281"/>
                  </a:lnTo>
                  <a:lnTo>
                    <a:pt x="5703857" y="90281"/>
                  </a:lnTo>
                  <a:lnTo>
                    <a:pt x="5963124" y="90281"/>
                  </a:lnTo>
                  <a:lnTo>
                    <a:pt x="6222390" y="90281"/>
                  </a:lnTo>
                  <a:lnTo>
                    <a:pt x="6481656" y="90281"/>
                  </a:lnTo>
                </a:path>
              </a:pathLst>
            </a:custGeom>
            <a:ln w="27101" cap="flat">
              <a:solidFill>
                <a:srgbClr val="F8766D">
                  <a:alpha val="100000"/>
                </a:srgbClr>
              </a:solidFill>
              <a:prstDash val="solid"/>
              <a:round/>
            </a:ln>
          </p:spPr>
          <p:txBody>
            <a:bodyPr/>
            <a:lstStyle/>
            <a:p/>
          </p:txBody>
        </p:sp>
        <p:sp>
          <p:nvSpPr>
            <p:cNvPr id="28" name="pl28"/>
            <p:cNvSpPr/>
            <p:nvPr/>
          </p:nvSpPr>
          <p:spPr>
            <a:xfrm>
              <a:off x="4550214" y="2496697"/>
              <a:ext cx="3370461" cy="240750"/>
            </a:xfrm>
            <a:custGeom>
              <a:avLst/>
              <a:pathLst>
                <a:path w="3370461" h="240750">
                  <a:moveTo>
                    <a:pt x="0" y="120375"/>
                  </a:moveTo>
                  <a:lnTo>
                    <a:pt x="259266" y="30093"/>
                  </a:lnTo>
                  <a:lnTo>
                    <a:pt x="518532" y="30093"/>
                  </a:lnTo>
                  <a:lnTo>
                    <a:pt x="777798" y="30093"/>
                  </a:lnTo>
                  <a:lnTo>
                    <a:pt x="1037065" y="30093"/>
                  </a:lnTo>
                  <a:lnTo>
                    <a:pt x="1296331" y="0"/>
                  </a:lnTo>
                  <a:lnTo>
                    <a:pt x="1555597" y="0"/>
                  </a:lnTo>
                  <a:lnTo>
                    <a:pt x="1814863" y="0"/>
                  </a:lnTo>
                  <a:lnTo>
                    <a:pt x="2074130" y="120375"/>
                  </a:lnTo>
                  <a:lnTo>
                    <a:pt x="2333396" y="120375"/>
                  </a:lnTo>
                  <a:lnTo>
                    <a:pt x="2592662" y="240750"/>
                  </a:lnTo>
                  <a:lnTo>
                    <a:pt x="2851928" y="240750"/>
                  </a:lnTo>
                  <a:lnTo>
                    <a:pt x="3111195" y="240750"/>
                  </a:lnTo>
                  <a:lnTo>
                    <a:pt x="3370461" y="240750"/>
                  </a:lnTo>
                </a:path>
              </a:pathLst>
            </a:custGeom>
            <a:ln w="27101" cap="flat">
              <a:solidFill>
                <a:srgbClr val="7CAE00">
                  <a:alpha val="100000"/>
                </a:srgbClr>
              </a:solidFill>
              <a:prstDash val="solid"/>
              <a:round/>
            </a:ln>
          </p:spPr>
          <p:txBody>
            <a:bodyPr/>
            <a:lstStyle/>
            <a:p/>
          </p:txBody>
        </p:sp>
        <p:sp>
          <p:nvSpPr>
            <p:cNvPr id="29" name="pl29"/>
            <p:cNvSpPr/>
            <p:nvPr/>
          </p:nvSpPr>
          <p:spPr>
            <a:xfrm>
              <a:off x="3513149" y="2556885"/>
              <a:ext cx="4407526" cy="1294036"/>
            </a:xfrm>
            <a:custGeom>
              <a:avLst/>
              <a:pathLst>
                <a:path w="4407526" h="1294036">
                  <a:moveTo>
                    <a:pt x="0" y="1294036"/>
                  </a:moveTo>
                  <a:lnTo>
                    <a:pt x="259266" y="1053285"/>
                  </a:lnTo>
                  <a:lnTo>
                    <a:pt x="518532" y="812534"/>
                  </a:lnTo>
                  <a:lnTo>
                    <a:pt x="777798" y="571783"/>
                  </a:lnTo>
                  <a:lnTo>
                    <a:pt x="1037065" y="361126"/>
                  </a:lnTo>
                  <a:lnTo>
                    <a:pt x="1296331" y="180563"/>
                  </a:lnTo>
                  <a:lnTo>
                    <a:pt x="1555597" y="180563"/>
                  </a:lnTo>
                  <a:lnTo>
                    <a:pt x="1814863" y="150469"/>
                  </a:lnTo>
                  <a:lnTo>
                    <a:pt x="2074130" y="150469"/>
                  </a:lnTo>
                  <a:lnTo>
                    <a:pt x="2333396" y="120375"/>
                  </a:lnTo>
                  <a:lnTo>
                    <a:pt x="2592662" y="120375"/>
                  </a:lnTo>
                  <a:lnTo>
                    <a:pt x="2851928" y="30093"/>
                  </a:lnTo>
                  <a:lnTo>
                    <a:pt x="3111195" y="30093"/>
                  </a:lnTo>
                  <a:lnTo>
                    <a:pt x="3370461" y="30093"/>
                  </a:lnTo>
                  <a:lnTo>
                    <a:pt x="3629727" y="0"/>
                  </a:lnTo>
                  <a:lnTo>
                    <a:pt x="3888994" y="0"/>
                  </a:lnTo>
                  <a:lnTo>
                    <a:pt x="4148260" y="0"/>
                  </a:lnTo>
                  <a:lnTo>
                    <a:pt x="4407526" y="0"/>
                  </a:lnTo>
                </a:path>
              </a:pathLst>
            </a:custGeom>
            <a:ln w="27101" cap="flat">
              <a:solidFill>
                <a:srgbClr val="00BFC4">
                  <a:alpha val="100000"/>
                </a:srgbClr>
              </a:solidFill>
              <a:prstDash val="solid"/>
              <a:round/>
            </a:ln>
          </p:spPr>
          <p:txBody>
            <a:bodyPr/>
            <a:lstStyle/>
            <a:p/>
          </p:txBody>
        </p:sp>
        <p:sp>
          <p:nvSpPr>
            <p:cNvPr id="30" name="pl30"/>
            <p:cNvSpPr/>
            <p:nvPr/>
          </p:nvSpPr>
          <p:spPr>
            <a:xfrm>
              <a:off x="4809480" y="2496697"/>
              <a:ext cx="3111195" cy="421314"/>
            </a:xfrm>
            <a:custGeom>
              <a:avLst/>
              <a:pathLst>
                <a:path w="3111195" h="421314">
                  <a:moveTo>
                    <a:pt x="0" y="421314"/>
                  </a:moveTo>
                  <a:lnTo>
                    <a:pt x="259266" y="391220"/>
                  </a:lnTo>
                  <a:lnTo>
                    <a:pt x="518532" y="361126"/>
                  </a:lnTo>
                  <a:lnTo>
                    <a:pt x="777798" y="240750"/>
                  </a:lnTo>
                  <a:lnTo>
                    <a:pt x="1037065" y="120375"/>
                  </a:lnTo>
                  <a:lnTo>
                    <a:pt x="1296331" y="120375"/>
                  </a:lnTo>
                  <a:lnTo>
                    <a:pt x="1555597" y="120375"/>
                  </a:lnTo>
                  <a:lnTo>
                    <a:pt x="1814863" y="0"/>
                  </a:lnTo>
                  <a:lnTo>
                    <a:pt x="2074130" y="0"/>
                  </a:lnTo>
                  <a:lnTo>
                    <a:pt x="2333396" y="30093"/>
                  </a:lnTo>
                  <a:lnTo>
                    <a:pt x="2592662" y="30093"/>
                  </a:lnTo>
                  <a:lnTo>
                    <a:pt x="2851928" y="30093"/>
                  </a:lnTo>
                  <a:lnTo>
                    <a:pt x="3111195" y="30093"/>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30785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69907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51850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248841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39813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4511838" y="257869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3474772" y="381254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4771104" y="287963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1864" y="2199820"/>
              <a:ext cx="248078" cy="140090"/>
            </a:xfrm>
            <a:custGeom>
              <a:avLst/>
              <a:pathLst>
                <a:path w="248078" h="140090">
                  <a:moveTo>
                    <a:pt x="248078" y="0"/>
                  </a:moveTo>
                  <a:lnTo>
                    <a:pt x="0" y="140090"/>
                  </a:lnTo>
                </a:path>
              </a:pathLst>
            </a:custGeom>
          </p:spPr>
          <p:txBody>
            <a:bodyPr/>
            <a:lstStyle/>
            <a:p/>
          </p:txBody>
        </p:sp>
        <p:sp>
          <p:nvSpPr>
            <p:cNvPr id="41" name="pl41"/>
            <p:cNvSpPr/>
            <p:nvPr/>
          </p:nvSpPr>
          <p:spPr>
            <a:xfrm>
              <a:off x="7937055" y="2461542"/>
              <a:ext cx="242887" cy="61127"/>
            </a:xfrm>
            <a:custGeom>
              <a:avLst/>
              <a:pathLst>
                <a:path w="242887" h="61127">
                  <a:moveTo>
                    <a:pt x="242887" y="0"/>
                  </a:moveTo>
                  <a:lnTo>
                    <a:pt x="0" y="61127"/>
                  </a:lnTo>
                </a:path>
              </a:pathLst>
            </a:custGeom>
          </p:spPr>
          <p:txBody>
            <a:bodyPr/>
            <a:lstStyle/>
            <a:p/>
          </p:txBody>
        </p:sp>
        <p:sp>
          <p:nvSpPr>
            <p:cNvPr id="42" name="pl42"/>
            <p:cNvSpPr/>
            <p:nvPr/>
          </p:nvSpPr>
          <p:spPr>
            <a:xfrm>
              <a:off x="7932946" y="2562872"/>
              <a:ext cx="246995" cy="120518"/>
            </a:xfrm>
            <a:custGeom>
              <a:avLst/>
              <a:pathLst>
                <a:path w="246995" h="120518">
                  <a:moveTo>
                    <a:pt x="246995" y="120518"/>
                  </a:moveTo>
                  <a:lnTo>
                    <a:pt x="0" y="0"/>
                  </a:lnTo>
                </a:path>
              </a:pathLst>
            </a:custGeom>
          </p:spPr>
          <p:txBody>
            <a:bodyPr/>
            <a:lstStyle/>
            <a:p/>
          </p:txBody>
        </p:sp>
        <p:sp>
          <p:nvSpPr>
            <p:cNvPr id="43" name="pl43"/>
            <p:cNvSpPr/>
            <p:nvPr/>
          </p:nvSpPr>
          <p:spPr>
            <a:xfrm>
              <a:off x="7928820" y="2744473"/>
              <a:ext cx="251121" cy="216586"/>
            </a:xfrm>
            <a:custGeom>
              <a:avLst/>
              <a:pathLst>
                <a:path w="251121" h="216586">
                  <a:moveTo>
                    <a:pt x="251121" y="216586"/>
                  </a:moveTo>
                  <a:lnTo>
                    <a:pt x="0" y="0"/>
                  </a:lnTo>
                </a:path>
              </a:pathLst>
            </a:custGeom>
          </p:spPr>
          <p:txBody>
            <a:bodyPr/>
            <a:lstStyle/>
            <a:p/>
          </p:txBody>
        </p:sp>
        <p:sp>
          <p:nvSpPr>
            <p:cNvPr id="44" name="pg44"/>
            <p:cNvSpPr/>
            <p:nvPr/>
          </p:nvSpPr>
          <p:spPr>
            <a:xfrm>
              <a:off x="8111362" y="2077638"/>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34222" y="2118480"/>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92%</a:t>
              </a:r>
            </a:p>
          </p:txBody>
        </p:sp>
        <p:sp>
          <p:nvSpPr>
            <p:cNvPr id="46" name="pg46"/>
            <p:cNvSpPr/>
            <p:nvPr/>
          </p:nvSpPr>
          <p:spPr>
            <a:xfrm>
              <a:off x="8111362" y="2351893"/>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7" name="tx47"/>
            <p:cNvSpPr/>
            <p:nvPr/>
          </p:nvSpPr>
          <p:spPr>
            <a:xfrm>
              <a:off x="8134222" y="2392734"/>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86%</a:t>
              </a:r>
            </a:p>
          </p:txBody>
        </p:sp>
        <p:sp>
          <p:nvSpPr>
            <p:cNvPr id="48" name="pg48"/>
            <p:cNvSpPr/>
            <p:nvPr/>
          </p:nvSpPr>
          <p:spPr>
            <a:xfrm>
              <a:off x="8111362" y="2623933"/>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34222" y="2664774"/>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85%</a:t>
              </a:r>
            </a:p>
          </p:txBody>
        </p:sp>
        <p:sp>
          <p:nvSpPr>
            <p:cNvPr id="50" name="pg50"/>
            <p:cNvSpPr/>
            <p:nvPr/>
          </p:nvSpPr>
          <p:spPr>
            <a:xfrm>
              <a:off x="8111362" y="2897188"/>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1" name="tx51"/>
            <p:cNvSpPr/>
            <p:nvPr/>
          </p:nvSpPr>
          <p:spPr>
            <a:xfrm>
              <a:off x="8134222" y="2938029"/>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79%</a:t>
              </a:r>
            </a:p>
          </p:txBody>
        </p:sp>
        <p:sp>
          <p:nvSpPr>
            <p:cNvPr id="52" name="pg52"/>
            <p:cNvSpPr/>
            <p:nvPr/>
          </p:nvSpPr>
          <p:spPr>
            <a:xfrm>
              <a:off x="1143484" y="2417921"/>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189204" y="24617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89</a:t>
              </a:r>
            </a:p>
          </p:txBody>
        </p:sp>
        <p:sp>
          <p:nvSpPr>
            <p:cNvPr id="54" name="pg54"/>
            <p:cNvSpPr/>
            <p:nvPr/>
          </p:nvSpPr>
          <p:spPr>
            <a:xfrm>
              <a:off x="4614655" y="2453298"/>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4660375" y="249704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83</a:t>
              </a:r>
            </a:p>
          </p:txBody>
        </p:sp>
        <p:sp>
          <p:nvSpPr>
            <p:cNvPr id="56" name="pg56"/>
            <p:cNvSpPr/>
            <p:nvPr/>
          </p:nvSpPr>
          <p:spPr>
            <a:xfrm>
              <a:off x="3215389" y="3832126"/>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3261109" y="3877475"/>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42</a:t>
              </a:r>
            </a:p>
          </p:txBody>
        </p:sp>
        <p:sp>
          <p:nvSpPr>
            <p:cNvPr id="58" name="pg58"/>
            <p:cNvSpPr/>
            <p:nvPr/>
          </p:nvSpPr>
          <p:spPr>
            <a:xfrm>
              <a:off x="4873200" y="2754500"/>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4918920" y="279824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73</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198076" y="1704354"/>
              <a:ext cx="1482075"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Canada,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Canada has all 4 of the  SDG vaccines.
In 2025, Canada had achieved at least 90% coverage of 1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Canada met the 90% SDG coverage target for DTP3, but not for the remaining vaccines.</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92% between 2024 and 2025.
• DTP3 coverage remained constant at 92% between 2024 and 2025.
• There were there were approximately the same number of zero-dose children in 2025. This leaves 29,000 children without vaccination, vulnerable to vaccine-preventable diseases and a further &lt;100 with incomplete protection.
• Canada accounted for 7.2% of zero-dose children in Non-programme and 0.2% of zero-dose children globally.
• MCV1 coverage remained constant at 92% between 2024 and 2025. There were 29,000 children who missed out on the first measles vaccination.
• MCV2 coverage remained constant at 79% between 2024 and 2025.
• Last dose coverage of HPV vaccination (HPVc) among girls remained constant at 86% in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DTAPHIBIPV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Canada,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1955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1979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1972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Canada.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43605" y="195363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 name="rc5"/>
            <p:cNvSpPr/>
            <p:nvPr/>
          </p:nvSpPr>
          <p:spPr>
            <a:xfrm>
              <a:off x="1255130" y="195363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 name="rc6"/>
            <p:cNvSpPr/>
            <p:nvPr/>
          </p:nvSpPr>
          <p:spPr>
            <a:xfrm>
              <a:off x="1566655" y="195363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 name="rc7"/>
            <p:cNvSpPr/>
            <p:nvPr/>
          </p:nvSpPr>
          <p:spPr>
            <a:xfrm>
              <a:off x="1878180" y="195363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 name="rc8"/>
            <p:cNvSpPr/>
            <p:nvPr/>
          </p:nvSpPr>
          <p:spPr>
            <a:xfrm>
              <a:off x="2189705" y="195363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 name="rc9"/>
            <p:cNvSpPr/>
            <p:nvPr/>
          </p:nvSpPr>
          <p:spPr>
            <a:xfrm>
              <a:off x="2501230" y="195363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 name="rc10"/>
            <p:cNvSpPr/>
            <p:nvPr/>
          </p:nvSpPr>
          <p:spPr>
            <a:xfrm>
              <a:off x="2812756" y="195363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 name="rc11"/>
            <p:cNvSpPr/>
            <p:nvPr/>
          </p:nvSpPr>
          <p:spPr>
            <a:xfrm>
              <a:off x="3124281" y="195363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 name="rc12"/>
            <p:cNvSpPr/>
            <p:nvPr/>
          </p:nvSpPr>
          <p:spPr>
            <a:xfrm>
              <a:off x="3435806" y="195363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 name="rc13"/>
            <p:cNvSpPr/>
            <p:nvPr/>
          </p:nvSpPr>
          <p:spPr>
            <a:xfrm>
              <a:off x="3747331" y="195363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 name="rc14"/>
            <p:cNvSpPr/>
            <p:nvPr/>
          </p:nvSpPr>
          <p:spPr>
            <a:xfrm>
              <a:off x="4058856" y="195363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 name="rc15"/>
            <p:cNvSpPr/>
            <p:nvPr/>
          </p:nvSpPr>
          <p:spPr>
            <a:xfrm>
              <a:off x="4370381" y="195363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 name="rc16"/>
            <p:cNvSpPr/>
            <p:nvPr/>
          </p:nvSpPr>
          <p:spPr>
            <a:xfrm>
              <a:off x="4681906"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 name="rc17"/>
            <p:cNvSpPr/>
            <p:nvPr/>
          </p:nvSpPr>
          <p:spPr>
            <a:xfrm>
              <a:off x="4993431" y="195363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 name="rc18"/>
            <p:cNvSpPr/>
            <p:nvPr/>
          </p:nvSpPr>
          <p:spPr>
            <a:xfrm>
              <a:off x="5304957" y="1953632"/>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 name="rc19"/>
            <p:cNvSpPr/>
            <p:nvPr/>
          </p:nvSpPr>
          <p:spPr>
            <a:xfrm>
              <a:off x="5616482" y="195363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 name="rc20"/>
            <p:cNvSpPr/>
            <p:nvPr/>
          </p:nvSpPr>
          <p:spPr>
            <a:xfrm>
              <a:off x="5928007" y="1953632"/>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 name="rc21"/>
            <p:cNvSpPr/>
            <p:nvPr/>
          </p:nvSpPr>
          <p:spPr>
            <a:xfrm>
              <a:off x="6239532" y="1953632"/>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2" name="rc22"/>
            <p:cNvSpPr/>
            <p:nvPr/>
          </p:nvSpPr>
          <p:spPr>
            <a:xfrm>
              <a:off x="6551057" y="1953632"/>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 name="rc23"/>
            <p:cNvSpPr/>
            <p:nvPr/>
          </p:nvSpPr>
          <p:spPr>
            <a:xfrm>
              <a:off x="6862582" y="1953632"/>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4" name="rc24"/>
            <p:cNvSpPr/>
            <p:nvPr/>
          </p:nvSpPr>
          <p:spPr>
            <a:xfrm>
              <a:off x="7174107" y="1953632"/>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5" name="rc25"/>
            <p:cNvSpPr/>
            <p:nvPr/>
          </p:nvSpPr>
          <p:spPr>
            <a:xfrm>
              <a:off x="7485632" y="1953632"/>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6" name="rc26"/>
            <p:cNvSpPr/>
            <p:nvPr/>
          </p:nvSpPr>
          <p:spPr>
            <a:xfrm>
              <a:off x="7797157" y="1953632"/>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7" name="rc27"/>
            <p:cNvSpPr/>
            <p:nvPr/>
          </p:nvSpPr>
          <p:spPr>
            <a:xfrm>
              <a:off x="8108683" y="1953632"/>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8" name="rc28"/>
            <p:cNvSpPr/>
            <p:nvPr/>
          </p:nvSpPr>
          <p:spPr>
            <a:xfrm>
              <a:off x="8420208" y="1953632"/>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9" name="rc29"/>
            <p:cNvSpPr/>
            <p:nvPr/>
          </p:nvSpPr>
          <p:spPr>
            <a:xfrm>
              <a:off x="8731733" y="1953632"/>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0" name="rc30"/>
            <p:cNvSpPr/>
            <p:nvPr/>
          </p:nvSpPr>
          <p:spPr>
            <a:xfrm>
              <a:off x="943605" y="2257449"/>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1" name="rc31"/>
            <p:cNvSpPr/>
            <p:nvPr/>
          </p:nvSpPr>
          <p:spPr>
            <a:xfrm>
              <a:off x="1255130" y="2257449"/>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2" name="rc32"/>
            <p:cNvSpPr/>
            <p:nvPr/>
          </p:nvSpPr>
          <p:spPr>
            <a:xfrm>
              <a:off x="1566655" y="2257449"/>
              <a:ext cx="311525"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3" name="rc33"/>
            <p:cNvSpPr/>
            <p:nvPr/>
          </p:nvSpPr>
          <p:spPr>
            <a:xfrm>
              <a:off x="1878180" y="2257449"/>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4" name="rc34"/>
            <p:cNvSpPr/>
            <p:nvPr/>
          </p:nvSpPr>
          <p:spPr>
            <a:xfrm>
              <a:off x="2189705" y="2257449"/>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5" name="rc35"/>
            <p:cNvSpPr/>
            <p:nvPr/>
          </p:nvSpPr>
          <p:spPr>
            <a:xfrm>
              <a:off x="2501230" y="2257449"/>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6" name="rc36"/>
            <p:cNvSpPr/>
            <p:nvPr/>
          </p:nvSpPr>
          <p:spPr>
            <a:xfrm>
              <a:off x="2812756" y="2257449"/>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7" name="rc37"/>
            <p:cNvSpPr/>
            <p:nvPr/>
          </p:nvSpPr>
          <p:spPr>
            <a:xfrm>
              <a:off x="3124281" y="2257449"/>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8" name="rc38"/>
            <p:cNvSpPr/>
            <p:nvPr/>
          </p:nvSpPr>
          <p:spPr>
            <a:xfrm>
              <a:off x="3435806" y="2257449"/>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9" name="rc39"/>
            <p:cNvSpPr/>
            <p:nvPr/>
          </p:nvSpPr>
          <p:spPr>
            <a:xfrm>
              <a:off x="3747331" y="2257449"/>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0" name="rc40"/>
            <p:cNvSpPr/>
            <p:nvPr/>
          </p:nvSpPr>
          <p:spPr>
            <a:xfrm>
              <a:off x="4058856" y="2257449"/>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1" name="rc41"/>
            <p:cNvSpPr/>
            <p:nvPr/>
          </p:nvSpPr>
          <p:spPr>
            <a:xfrm>
              <a:off x="4370381" y="2257449"/>
              <a:ext cx="311525"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2" name="rc42"/>
            <p:cNvSpPr/>
            <p:nvPr/>
          </p:nvSpPr>
          <p:spPr>
            <a:xfrm>
              <a:off x="4681906" y="2257449"/>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3" name="rc43"/>
            <p:cNvSpPr/>
            <p:nvPr/>
          </p:nvSpPr>
          <p:spPr>
            <a:xfrm>
              <a:off x="4993431" y="2257449"/>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4" name="rc44"/>
            <p:cNvSpPr/>
            <p:nvPr/>
          </p:nvSpPr>
          <p:spPr>
            <a:xfrm>
              <a:off x="5304957" y="2257449"/>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5" name="rc45"/>
            <p:cNvSpPr/>
            <p:nvPr/>
          </p:nvSpPr>
          <p:spPr>
            <a:xfrm>
              <a:off x="5616482" y="2257449"/>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6" name="rc46"/>
            <p:cNvSpPr/>
            <p:nvPr/>
          </p:nvSpPr>
          <p:spPr>
            <a:xfrm>
              <a:off x="5928007" y="2257449"/>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7" name="rc47"/>
            <p:cNvSpPr/>
            <p:nvPr/>
          </p:nvSpPr>
          <p:spPr>
            <a:xfrm>
              <a:off x="6239532" y="2257449"/>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8" name="rc48"/>
            <p:cNvSpPr/>
            <p:nvPr/>
          </p:nvSpPr>
          <p:spPr>
            <a:xfrm>
              <a:off x="6551057" y="2257449"/>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9" name="rc49"/>
            <p:cNvSpPr/>
            <p:nvPr/>
          </p:nvSpPr>
          <p:spPr>
            <a:xfrm>
              <a:off x="6862582" y="2257449"/>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0" name="rc50"/>
            <p:cNvSpPr/>
            <p:nvPr/>
          </p:nvSpPr>
          <p:spPr>
            <a:xfrm>
              <a:off x="7174107" y="2257449"/>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1" name="rc51"/>
            <p:cNvSpPr/>
            <p:nvPr/>
          </p:nvSpPr>
          <p:spPr>
            <a:xfrm>
              <a:off x="7485632" y="2257449"/>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2" name="rc52"/>
            <p:cNvSpPr/>
            <p:nvPr/>
          </p:nvSpPr>
          <p:spPr>
            <a:xfrm>
              <a:off x="7797157" y="2257449"/>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3" name="rc53"/>
            <p:cNvSpPr/>
            <p:nvPr/>
          </p:nvSpPr>
          <p:spPr>
            <a:xfrm>
              <a:off x="8108683" y="2257449"/>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4" name="rc54"/>
            <p:cNvSpPr/>
            <p:nvPr/>
          </p:nvSpPr>
          <p:spPr>
            <a:xfrm>
              <a:off x="8420208" y="2257449"/>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5" name="rc55"/>
            <p:cNvSpPr/>
            <p:nvPr/>
          </p:nvSpPr>
          <p:spPr>
            <a:xfrm>
              <a:off x="8731733" y="2257449"/>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6" name="rc56"/>
            <p:cNvSpPr/>
            <p:nvPr/>
          </p:nvSpPr>
          <p:spPr>
            <a:xfrm>
              <a:off x="1878180" y="2865085"/>
              <a:ext cx="311525" cy="303817"/>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57" name="rc57"/>
            <p:cNvSpPr/>
            <p:nvPr/>
          </p:nvSpPr>
          <p:spPr>
            <a:xfrm>
              <a:off x="2189705" y="2865085"/>
              <a:ext cx="311525" cy="303817"/>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58" name="rc58"/>
            <p:cNvSpPr/>
            <p:nvPr/>
          </p:nvSpPr>
          <p:spPr>
            <a:xfrm>
              <a:off x="2501230" y="2865085"/>
              <a:ext cx="311525" cy="303817"/>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59" name="rc59"/>
            <p:cNvSpPr/>
            <p:nvPr/>
          </p:nvSpPr>
          <p:spPr>
            <a:xfrm>
              <a:off x="2812756" y="2865085"/>
              <a:ext cx="311525" cy="303817"/>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60" name="rc60"/>
            <p:cNvSpPr/>
            <p:nvPr/>
          </p:nvSpPr>
          <p:spPr>
            <a:xfrm>
              <a:off x="3124281" y="2865085"/>
              <a:ext cx="311525" cy="303817"/>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61" name="rc61"/>
            <p:cNvSpPr/>
            <p:nvPr/>
          </p:nvSpPr>
          <p:spPr>
            <a:xfrm>
              <a:off x="3435806" y="2865085"/>
              <a:ext cx="311525" cy="303817"/>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62" name="rc62"/>
            <p:cNvSpPr/>
            <p:nvPr/>
          </p:nvSpPr>
          <p:spPr>
            <a:xfrm>
              <a:off x="3747331" y="2865085"/>
              <a:ext cx="311525" cy="303817"/>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63" name="rc63"/>
            <p:cNvSpPr/>
            <p:nvPr/>
          </p:nvSpPr>
          <p:spPr>
            <a:xfrm>
              <a:off x="4058856" y="2865085"/>
              <a:ext cx="311525" cy="30381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64" name="rc64"/>
            <p:cNvSpPr/>
            <p:nvPr/>
          </p:nvSpPr>
          <p:spPr>
            <a:xfrm>
              <a:off x="4370381" y="2865085"/>
              <a:ext cx="311525" cy="30381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65" name="rc65"/>
            <p:cNvSpPr/>
            <p:nvPr/>
          </p:nvSpPr>
          <p:spPr>
            <a:xfrm>
              <a:off x="4681906" y="2865085"/>
              <a:ext cx="311525" cy="30381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66" name="rc66"/>
            <p:cNvSpPr/>
            <p:nvPr/>
          </p:nvSpPr>
          <p:spPr>
            <a:xfrm>
              <a:off x="4993431" y="2865085"/>
              <a:ext cx="311525" cy="30381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67" name="rc67"/>
            <p:cNvSpPr/>
            <p:nvPr/>
          </p:nvSpPr>
          <p:spPr>
            <a:xfrm>
              <a:off x="5304957" y="2865085"/>
              <a:ext cx="311525" cy="30381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68" name="rc68"/>
            <p:cNvSpPr/>
            <p:nvPr/>
          </p:nvSpPr>
          <p:spPr>
            <a:xfrm>
              <a:off x="5616482" y="2865085"/>
              <a:ext cx="311525" cy="30381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69" name="rc69"/>
            <p:cNvSpPr/>
            <p:nvPr/>
          </p:nvSpPr>
          <p:spPr>
            <a:xfrm>
              <a:off x="5928007" y="2865085"/>
              <a:ext cx="311525" cy="30381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70" name="rc70"/>
            <p:cNvSpPr/>
            <p:nvPr/>
          </p:nvSpPr>
          <p:spPr>
            <a:xfrm>
              <a:off x="6239532" y="2865085"/>
              <a:ext cx="311525" cy="30381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71" name="rc71"/>
            <p:cNvSpPr/>
            <p:nvPr/>
          </p:nvSpPr>
          <p:spPr>
            <a:xfrm>
              <a:off x="6551057" y="2865085"/>
              <a:ext cx="311525" cy="30381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72" name="rc72"/>
            <p:cNvSpPr/>
            <p:nvPr/>
          </p:nvSpPr>
          <p:spPr>
            <a:xfrm>
              <a:off x="6862582" y="2865085"/>
              <a:ext cx="311525"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3" name="rc73"/>
            <p:cNvSpPr/>
            <p:nvPr/>
          </p:nvSpPr>
          <p:spPr>
            <a:xfrm>
              <a:off x="7174107" y="2865085"/>
              <a:ext cx="311525"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4" name="rc74"/>
            <p:cNvSpPr/>
            <p:nvPr/>
          </p:nvSpPr>
          <p:spPr>
            <a:xfrm>
              <a:off x="7485632" y="2865085"/>
              <a:ext cx="311525"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5" name="rc75"/>
            <p:cNvSpPr/>
            <p:nvPr/>
          </p:nvSpPr>
          <p:spPr>
            <a:xfrm>
              <a:off x="7797157" y="2865085"/>
              <a:ext cx="311525"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6" name="rc76"/>
            <p:cNvSpPr/>
            <p:nvPr/>
          </p:nvSpPr>
          <p:spPr>
            <a:xfrm>
              <a:off x="8108683" y="2865085"/>
              <a:ext cx="311525"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7" name="rc77"/>
            <p:cNvSpPr/>
            <p:nvPr/>
          </p:nvSpPr>
          <p:spPr>
            <a:xfrm>
              <a:off x="8420208" y="2865085"/>
              <a:ext cx="311525"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8" name="rc78"/>
            <p:cNvSpPr/>
            <p:nvPr/>
          </p:nvSpPr>
          <p:spPr>
            <a:xfrm>
              <a:off x="8731733" y="2865085"/>
              <a:ext cx="311525"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9" name="rc79"/>
            <p:cNvSpPr/>
            <p:nvPr/>
          </p:nvSpPr>
          <p:spPr>
            <a:xfrm>
              <a:off x="943605" y="2561267"/>
              <a:ext cx="311525"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0" name="rc80"/>
            <p:cNvSpPr/>
            <p:nvPr/>
          </p:nvSpPr>
          <p:spPr>
            <a:xfrm>
              <a:off x="1255130" y="2561267"/>
              <a:ext cx="311525"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1" name="rc81"/>
            <p:cNvSpPr/>
            <p:nvPr/>
          </p:nvSpPr>
          <p:spPr>
            <a:xfrm>
              <a:off x="1566655" y="2561267"/>
              <a:ext cx="311525"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2" name="rc82"/>
            <p:cNvSpPr/>
            <p:nvPr/>
          </p:nvSpPr>
          <p:spPr>
            <a:xfrm>
              <a:off x="1878180" y="2561267"/>
              <a:ext cx="311525"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3" name="rc83"/>
            <p:cNvSpPr/>
            <p:nvPr/>
          </p:nvSpPr>
          <p:spPr>
            <a:xfrm>
              <a:off x="2189705" y="2561267"/>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4" name="rc84"/>
            <p:cNvSpPr/>
            <p:nvPr/>
          </p:nvSpPr>
          <p:spPr>
            <a:xfrm>
              <a:off x="2501230" y="2561267"/>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5" name="rc85"/>
            <p:cNvSpPr/>
            <p:nvPr/>
          </p:nvSpPr>
          <p:spPr>
            <a:xfrm>
              <a:off x="2812756" y="2561267"/>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6" name="rc86"/>
            <p:cNvSpPr/>
            <p:nvPr/>
          </p:nvSpPr>
          <p:spPr>
            <a:xfrm>
              <a:off x="3124281" y="2561267"/>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7" name="rc87"/>
            <p:cNvSpPr/>
            <p:nvPr/>
          </p:nvSpPr>
          <p:spPr>
            <a:xfrm>
              <a:off x="3435806" y="2561267"/>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8" name="rc88"/>
            <p:cNvSpPr/>
            <p:nvPr/>
          </p:nvSpPr>
          <p:spPr>
            <a:xfrm>
              <a:off x="3747331" y="2561267"/>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9" name="rc89"/>
            <p:cNvSpPr/>
            <p:nvPr/>
          </p:nvSpPr>
          <p:spPr>
            <a:xfrm>
              <a:off x="4058856" y="2561267"/>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0" name="rc90"/>
            <p:cNvSpPr/>
            <p:nvPr/>
          </p:nvSpPr>
          <p:spPr>
            <a:xfrm>
              <a:off x="4370381" y="2561267"/>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91" name="rc91"/>
            <p:cNvSpPr/>
            <p:nvPr/>
          </p:nvSpPr>
          <p:spPr>
            <a:xfrm>
              <a:off x="4681906" y="2561267"/>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2" name="rc92"/>
            <p:cNvSpPr/>
            <p:nvPr/>
          </p:nvSpPr>
          <p:spPr>
            <a:xfrm>
              <a:off x="4993431" y="2561267"/>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3" name="rc93"/>
            <p:cNvSpPr/>
            <p:nvPr/>
          </p:nvSpPr>
          <p:spPr>
            <a:xfrm>
              <a:off x="5304957" y="2561267"/>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4" name="rc94"/>
            <p:cNvSpPr/>
            <p:nvPr/>
          </p:nvSpPr>
          <p:spPr>
            <a:xfrm>
              <a:off x="5616482" y="2561267"/>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5" name="rc95"/>
            <p:cNvSpPr/>
            <p:nvPr/>
          </p:nvSpPr>
          <p:spPr>
            <a:xfrm>
              <a:off x="5928007" y="2561267"/>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6" name="rc96"/>
            <p:cNvSpPr/>
            <p:nvPr/>
          </p:nvSpPr>
          <p:spPr>
            <a:xfrm>
              <a:off x="6239532" y="2561267"/>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7" name="rc97"/>
            <p:cNvSpPr/>
            <p:nvPr/>
          </p:nvSpPr>
          <p:spPr>
            <a:xfrm>
              <a:off x="6551057" y="2561267"/>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8" name="rc98"/>
            <p:cNvSpPr/>
            <p:nvPr/>
          </p:nvSpPr>
          <p:spPr>
            <a:xfrm>
              <a:off x="6862582" y="2561267"/>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9" name="rc99"/>
            <p:cNvSpPr/>
            <p:nvPr/>
          </p:nvSpPr>
          <p:spPr>
            <a:xfrm>
              <a:off x="7174107" y="2561267"/>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0" name="rc100"/>
            <p:cNvSpPr/>
            <p:nvPr/>
          </p:nvSpPr>
          <p:spPr>
            <a:xfrm>
              <a:off x="7485632" y="2561267"/>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1" name="rc101"/>
            <p:cNvSpPr/>
            <p:nvPr/>
          </p:nvSpPr>
          <p:spPr>
            <a:xfrm>
              <a:off x="7797157" y="2561267"/>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2" name="rc102"/>
            <p:cNvSpPr/>
            <p:nvPr/>
          </p:nvSpPr>
          <p:spPr>
            <a:xfrm>
              <a:off x="8108683" y="2561267"/>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3" name="rc103"/>
            <p:cNvSpPr/>
            <p:nvPr/>
          </p:nvSpPr>
          <p:spPr>
            <a:xfrm>
              <a:off x="8420208" y="2561267"/>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4" name="rc104"/>
            <p:cNvSpPr/>
            <p:nvPr/>
          </p:nvSpPr>
          <p:spPr>
            <a:xfrm>
              <a:off x="8731733" y="2561267"/>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5" name="rc105"/>
            <p:cNvSpPr/>
            <p:nvPr/>
          </p:nvSpPr>
          <p:spPr>
            <a:xfrm>
              <a:off x="5616482" y="3776538"/>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6" name="rc106"/>
            <p:cNvSpPr/>
            <p:nvPr/>
          </p:nvSpPr>
          <p:spPr>
            <a:xfrm>
              <a:off x="5928007" y="3776538"/>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07" name="rc107"/>
            <p:cNvSpPr/>
            <p:nvPr/>
          </p:nvSpPr>
          <p:spPr>
            <a:xfrm>
              <a:off x="6239532" y="3776538"/>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8" name="rc108"/>
            <p:cNvSpPr/>
            <p:nvPr/>
          </p:nvSpPr>
          <p:spPr>
            <a:xfrm>
              <a:off x="6551057" y="3776538"/>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9" name="rc109"/>
            <p:cNvSpPr/>
            <p:nvPr/>
          </p:nvSpPr>
          <p:spPr>
            <a:xfrm>
              <a:off x="6862582" y="3776538"/>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0" name="rc110"/>
            <p:cNvSpPr/>
            <p:nvPr/>
          </p:nvSpPr>
          <p:spPr>
            <a:xfrm>
              <a:off x="7174107" y="3776538"/>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1" name="rc111"/>
            <p:cNvSpPr/>
            <p:nvPr/>
          </p:nvSpPr>
          <p:spPr>
            <a:xfrm>
              <a:off x="7485632" y="3776538"/>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2" name="rc112"/>
            <p:cNvSpPr/>
            <p:nvPr/>
          </p:nvSpPr>
          <p:spPr>
            <a:xfrm>
              <a:off x="7797157" y="3776538"/>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3" name="rc113"/>
            <p:cNvSpPr/>
            <p:nvPr/>
          </p:nvSpPr>
          <p:spPr>
            <a:xfrm>
              <a:off x="8108683" y="3776538"/>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4" name="rc114"/>
            <p:cNvSpPr/>
            <p:nvPr/>
          </p:nvSpPr>
          <p:spPr>
            <a:xfrm>
              <a:off x="8420208" y="3776538"/>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5" name="rc115"/>
            <p:cNvSpPr/>
            <p:nvPr/>
          </p:nvSpPr>
          <p:spPr>
            <a:xfrm>
              <a:off x="8731733" y="3776538"/>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6" name="rc116"/>
            <p:cNvSpPr/>
            <p:nvPr/>
          </p:nvSpPr>
          <p:spPr>
            <a:xfrm>
              <a:off x="7485632" y="4080356"/>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7" name="rc117"/>
            <p:cNvSpPr/>
            <p:nvPr/>
          </p:nvSpPr>
          <p:spPr>
            <a:xfrm>
              <a:off x="7797157" y="4080356"/>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8" name="rc118"/>
            <p:cNvSpPr/>
            <p:nvPr/>
          </p:nvSpPr>
          <p:spPr>
            <a:xfrm>
              <a:off x="8108683" y="4080356"/>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9" name="rc119"/>
            <p:cNvSpPr/>
            <p:nvPr/>
          </p:nvSpPr>
          <p:spPr>
            <a:xfrm>
              <a:off x="8420208" y="4080356"/>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0" name="rc120"/>
            <p:cNvSpPr/>
            <p:nvPr/>
          </p:nvSpPr>
          <p:spPr>
            <a:xfrm>
              <a:off x="8731733" y="4080356"/>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1" name="rc121"/>
            <p:cNvSpPr/>
            <p:nvPr/>
          </p:nvSpPr>
          <p:spPr>
            <a:xfrm>
              <a:off x="943605" y="4384174"/>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2" name="rc122"/>
            <p:cNvSpPr/>
            <p:nvPr/>
          </p:nvSpPr>
          <p:spPr>
            <a:xfrm>
              <a:off x="1255130" y="4384174"/>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3" name="rc123"/>
            <p:cNvSpPr/>
            <p:nvPr/>
          </p:nvSpPr>
          <p:spPr>
            <a:xfrm>
              <a:off x="1566655" y="4384174"/>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4" name="rc124"/>
            <p:cNvSpPr/>
            <p:nvPr/>
          </p:nvSpPr>
          <p:spPr>
            <a:xfrm>
              <a:off x="1878180" y="4384174"/>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5" name="rc125"/>
            <p:cNvSpPr/>
            <p:nvPr/>
          </p:nvSpPr>
          <p:spPr>
            <a:xfrm>
              <a:off x="2189705" y="4384174"/>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6" name="rc126"/>
            <p:cNvSpPr/>
            <p:nvPr/>
          </p:nvSpPr>
          <p:spPr>
            <a:xfrm>
              <a:off x="2501230" y="4384174"/>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7" name="rc127"/>
            <p:cNvSpPr/>
            <p:nvPr/>
          </p:nvSpPr>
          <p:spPr>
            <a:xfrm>
              <a:off x="2812756" y="4384174"/>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8" name="rc128"/>
            <p:cNvSpPr/>
            <p:nvPr/>
          </p:nvSpPr>
          <p:spPr>
            <a:xfrm>
              <a:off x="3124281" y="4384174"/>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9" name="rc129"/>
            <p:cNvSpPr/>
            <p:nvPr/>
          </p:nvSpPr>
          <p:spPr>
            <a:xfrm>
              <a:off x="3435806" y="4384174"/>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0" name="rc130"/>
            <p:cNvSpPr/>
            <p:nvPr/>
          </p:nvSpPr>
          <p:spPr>
            <a:xfrm>
              <a:off x="3747331" y="4384174"/>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31" name="rc131"/>
            <p:cNvSpPr/>
            <p:nvPr/>
          </p:nvSpPr>
          <p:spPr>
            <a:xfrm>
              <a:off x="4058856" y="4384174"/>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2" name="rc132"/>
            <p:cNvSpPr/>
            <p:nvPr/>
          </p:nvSpPr>
          <p:spPr>
            <a:xfrm>
              <a:off x="4370381" y="4384174"/>
              <a:ext cx="311525"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33" name="rc133"/>
            <p:cNvSpPr/>
            <p:nvPr/>
          </p:nvSpPr>
          <p:spPr>
            <a:xfrm>
              <a:off x="4681906" y="4384174"/>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34" name="rc134"/>
            <p:cNvSpPr/>
            <p:nvPr/>
          </p:nvSpPr>
          <p:spPr>
            <a:xfrm>
              <a:off x="4993431" y="4384174"/>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5" name="rc135"/>
            <p:cNvSpPr/>
            <p:nvPr/>
          </p:nvSpPr>
          <p:spPr>
            <a:xfrm>
              <a:off x="5304957" y="4384174"/>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6" name="rc136"/>
            <p:cNvSpPr/>
            <p:nvPr/>
          </p:nvSpPr>
          <p:spPr>
            <a:xfrm>
              <a:off x="5616482" y="4384174"/>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37" name="rc137"/>
            <p:cNvSpPr/>
            <p:nvPr/>
          </p:nvSpPr>
          <p:spPr>
            <a:xfrm>
              <a:off x="5928007" y="4384174"/>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38" name="rc138"/>
            <p:cNvSpPr/>
            <p:nvPr/>
          </p:nvSpPr>
          <p:spPr>
            <a:xfrm>
              <a:off x="6239532" y="4384174"/>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9" name="rc139"/>
            <p:cNvSpPr/>
            <p:nvPr/>
          </p:nvSpPr>
          <p:spPr>
            <a:xfrm>
              <a:off x="6551057" y="4384174"/>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0" name="rc140"/>
            <p:cNvSpPr/>
            <p:nvPr/>
          </p:nvSpPr>
          <p:spPr>
            <a:xfrm>
              <a:off x="6862582" y="4384174"/>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1" name="rc141"/>
            <p:cNvSpPr/>
            <p:nvPr/>
          </p:nvSpPr>
          <p:spPr>
            <a:xfrm>
              <a:off x="7174107" y="4384174"/>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2" name="rc142"/>
            <p:cNvSpPr/>
            <p:nvPr/>
          </p:nvSpPr>
          <p:spPr>
            <a:xfrm>
              <a:off x="7485632" y="4384174"/>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3" name="rc143"/>
            <p:cNvSpPr/>
            <p:nvPr/>
          </p:nvSpPr>
          <p:spPr>
            <a:xfrm>
              <a:off x="7797157" y="4384174"/>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4" name="rc144"/>
            <p:cNvSpPr/>
            <p:nvPr/>
          </p:nvSpPr>
          <p:spPr>
            <a:xfrm>
              <a:off x="8108683" y="4384174"/>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5" name="rc145"/>
            <p:cNvSpPr/>
            <p:nvPr/>
          </p:nvSpPr>
          <p:spPr>
            <a:xfrm>
              <a:off x="8420208" y="4384174"/>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6" name="rc146"/>
            <p:cNvSpPr/>
            <p:nvPr/>
          </p:nvSpPr>
          <p:spPr>
            <a:xfrm>
              <a:off x="8731733" y="4384174"/>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7" name="rc147"/>
            <p:cNvSpPr/>
            <p:nvPr/>
          </p:nvSpPr>
          <p:spPr>
            <a:xfrm>
              <a:off x="4681906" y="4991809"/>
              <a:ext cx="311525"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48" name="rc148"/>
            <p:cNvSpPr/>
            <p:nvPr/>
          </p:nvSpPr>
          <p:spPr>
            <a:xfrm>
              <a:off x="4993431" y="4991809"/>
              <a:ext cx="311525"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49" name="rc149"/>
            <p:cNvSpPr/>
            <p:nvPr/>
          </p:nvSpPr>
          <p:spPr>
            <a:xfrm>
              <a:off x="5304957" y="4991809"/>
              <a:ext cx="311525"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50" name="rc150"/>
            <p:cNvSpPr/>
            <p:nvPr/>
          </p:nvSpPr>
          <p:spPr>
            <a:xfrm>
              <a:off x="5616482" y="4991809"/>
              <a:ext cx="311525"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51" name="rc151"/>
            <p:cNvSpPr/>
            <p:nvPr/>
          </p:nvSpPr>
          <p:spPr>
            <a:xfrm>
              <a:off x="5928007" y="4991809"/>
              <a:ext cx="311525"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52" name="rc152"/>
            <p:cNvSpPr/>
            <p:nvPr/>
          </p:nvSpPr>
          <p:spPr>
            <a:xfrm>
              <a:off x="6239532" y="4991809"/>
              <a:ext cx="311525"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53" name="rc153"/>
            <p:cNvSpPr/>
            <p:nvPr/>
          </p:nvSpPr>
          <p:spPr>
            <a:xfrm>
              <a:off x="6551057" y="4991809"/>
              <a:ext cx="311525"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54" name="rc154"/>
            <p:cNvSpPr/>
            <p:nvPr/>
          </p:nvSpPr>
          <p:spPr>
            <a:xfrm>
              <a:off x="6862582" y="4991809"/>
              <a:ext cx="311525"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55" name="rc155"/>
            <p:cNvSpPr/>
            <p:nvPr/>
          </p:nvSpPr>
          <p:spPr>
            <a:xfrm>
              <a:off x="7174107" y="4991809"/>
              <a:ext cx="311525"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56" name="rc156"/>
            <p:cNvSpPr/>
            <p:nvPr/>
          </p:nvSpPr>
          <p:spPr>
            <a:xfrm>
              <a:off x="7485632" y="4991809"/>
              <a:ext cx="311525"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57" name="rc157"/>
            <p:cNvSpPr/>
            <p:nvPr/>
          </p:nvSpPr>
          <p:spPr>
            <a:xfrm>
              <a:off x="7797157" y="4991809"/>
              <a:ext cx="311525"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58" name="rc158"/>
            <p:cNvSpPr/>
            <p:nvPr/>
          </p:nvSpPr>
          <p:spPr>
            <a:xfrm>
              <a:off x="8108683" y="4991809"/>
              <a:ext cx="311525"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59" name="rc159"/>
            <p:cNvSpPr/>
            <p:nvPr/>
          </p:nvSpPr>
          <p:spPr>
            <a:xfrm>
              <a:off x="8420208" y="4991809"/>
              <a:ext cx="311525"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60" name="rc160"/>
            <p:cNvSpPr/>
            <p:nvPr/>
          </p:nvSpPr>
          <p:spPr>
            <a:xfrm>
              <a:off x="8731733" y="4991809"/>
              <a:ext cx="311525"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61" name="rc161"/>
            <p:cNvSpPr/>
            <p:nvPr/>
          </p:nvSpPr>
          <p:spPr>
            <a:xfrm>
              <a:off x="3435806" y="3168903"/>
              <a:ext cx="311525" cy="303817"/>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62" name="rc162"/>
            <p:cNvSpPr/>
            <p:nvPr/>
          </p:nvSpPr>
          <p:spPr>
            <a:xfrm>
              <a:off x="3747331" y="3168903"/>
              <a:ext cx="311525" cy="30381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63" name="rc163"/>
            <p:cNvSpPr/>
            <p:nvPr/>
          </p:nvSpPr>
          <p:spPr>
            <a:xfrm>
              <a:off x="4058856" y="3168903"/>
              <a:ext cx="311525" cy="30381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64" name="rc164"/>
            <p:cNvSpPr/>
            <p:nvPr/>
          </p:nvSpPr>
          <p:spPr>
            <a:xfrm>
              <a:off x="4370381" y="3168903"/>
              <a:ext cx="311525" cy="30381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65" name="rc165"/>
            <p:cNvSpPr/>
            <p:nvPr/>
          </p:nvSpPr>
          <p:spPr>
            <a:xfrm>
              <a:off x="4681906" y="3168903"/>
              <a:ext cx="311525" cy="30381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66" name="rc166"/>
            <p:cNvSpPr/>
            <p:nvPr/>
          </p:nvSpPr>
          <p:spPr>
            <a:xfrm>
              <a:off x="4993431" y="3168903"/>
              <a:ext cx="311525"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67" name="rc167"/>
            <p:cNvSpPr/>
            <p:nvPr/>
          </p:nvSpPr>
          <p:spPr>
            <a:xfrm>
              <a:off x="5304957" y="3168903"/>
              <a:ext cx="311525"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68" name="rc168"/>
            <p:cNvSpPr/>
            <p:nvPr/>
          </p:nvSpPr>
          <p:spPr>
            <a:xfrm>
              <a:off x="5616482" y="3168903"/>
              <a:ext cx="311525"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69" name="rc169"/>
            <p:cNvSpPr/>
            <p:nvPr/>
          </p:nvSpPr>
          <p:spPr>
            <a:xfrm>
              <a:off x="5928007" y="3168903"/>
              <a:ext cx="311525"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70" name="rc170"/>
            <p:cNvSpPr/>
            <p:nvPr/>
          </p:nvSpPr>
          <p:spPr>
            <a:xfrm>
              <a:off x="6239532" y="3168903"/>
              <a:ext cx="311525"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71" name="rc171"/>
            <p:cNvSpPr/>
            <p:nvPr/>
          </p:nvSpPr>
          <p:spPr>
            <a:xfrm>
              <a:off x="6551057" y="3168903"/>
              <a:ext cx="311525"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72" name="rc172"/>
            <p:cNvSpPr/>
            <p:nvPr/>
          </p:nvSpPr>
          <p:spPr>
            <a:xfrm>
              <a:off x="6862582" y="3168903"/>
              <a:ext cx="311525"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73" name="rc173"/>
            <p:cNvSpPr/>
            <p:nvPr/>
          </p:nvSpPr>
          <p:spPr>
            <a:xfrm>
              <a:off x="7174107" y="3168903"/>
              <a:ext cx="311525"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74" name="rc174"/>
            <p:cNvSpPr/>
            <p:nvPr/>
          </p:nvSpPr>
          <p:spPr>
            <a:xfrm>
              <a:off x="7485632" y="3168903"/>
              <a:ext cx="311525"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75" name="rc175"/>
            <p:cNvSpPr/>
            <p:nvPr/>
          </p:nvSpPr>
          <p:spPr>
            <a:xfrm>
              <a:off x="7797157" y="3168903"/>
              <a:ext cx="311525"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76" name="rc176"/>
            <p:cNvSpPr/>
            <p:nvPr/>
          </p:nvSpPr>
          <p:spPr>
            <a:xfrm>
              <a:off x="8108683" y="3168903"/>
              <a:ext cx="311525"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77" name="rc177"/>
            <p:cNvSpPr/>
            <p:nvPr/>
          </p:nvSpPr>
          <p:spPr>
            <a:xfrm>
              <a:off x="8420208" y="3168903"/>
              <a:ext cx="311525"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78" name="rc178"/>
            <p:cNvSpPr/>
            <p:nvPr/>
          </p:nvSpPr>
          <p:spPr>
            <a:xfrm>
              <a:off x="8731733" y="3168903"/>
              <a:ext cx="311525"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79" name="rc179"/>
            <p:cNvSpPr/>
            <p:nvPr/>
          </p:nvSpPr>
          <p:spPr>
            <a:xfrm>
              <a:off x="943605" y="468799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0" name="rc180"/>
            <p:cNvSpPr/>
            <p:nvPr/>
          </p:nvSpPr>
          <p:spPr>
            <a:xfrm>
              <a:off x="1255130" y="468799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1" name="rc181"/>
            <p:cNvSpPr/>
            <p:nvPr/>
          </p:nvSpPr>
          <p:spPr>
            <a:xfrm>
              <a:off x="1566655" y="468799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2" name="rc182"/>
            <p:cNvSpPr/>
            <p:nvPr/>
          </p:nvSpPr>
          <p:spPr>
            <a:xfrm>
              <a:off x="1878180" y="468799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3" name="rc183"/>
            <p:cNvSpPr/>
            <p:nvPr/>
          </p:nvSpPr>
          <p:spPr>
            <a:xfrm>
              <a:off x="2189705" y="4687992"/>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4" name="rc184"/>
            <p:cNvSpPr/>
            <p:nvPr/>
          </p:nvSpPr>
          <p:spPr>
            <a:xfrm>
              <a:off x="2501230" y="4687992"/>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5" name="rc185"/>
            <p:cNvSpPr/>
            <p:nvPr/>
          </p:nvSpPr>
          <p:spPr>
            <a:xfrm>
              <a:off x="2812756" y="4687992"/>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6" name="rc186"/>
            <p:cNvSpPr/>
            <p:nvPr/>
          </p:nvSpPr>
          <p:spPr>
            <a:xfrm>
              <a:off x="3124281" y="4687992"/>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7" name="rc187"/>
            <p:cNvSpPr/>
            <p:nvPr/>
          </p:nvSpPr>
          <p:spPr>
            <a:xfrm>
              <a:off x="3435806" y="4687992"/>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8" name="rc188"/>
            <p:cNvSpPr/>
            <p:nvPr/>
          </p:nvSpPr>
          <p:spPr>
            <a:xfrm>
              <a:off x="3747331" y="4687992"/>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9" name="rc189"/>
            <p:cNvSpPr/>
            <p:nvPr/>
          </p:nvSpPr>
          <p:spPr>
            <a:xfrm>
              <a:off x="4058856" y="4687992"/>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0" name="rc190"/>
            <p:cNvSpPr/>
            <p:nvPr/>
          </p:nvSpPr>
          <p:spPr>
            <a:xfrm>
              <a:off x="4370381" y="4687992"/>
              <a:ext cx="311525"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91" name="rc191"/>
            <p:cNvSpPr/>
            <p:nvPr/>
          </p:nvSpPr>
          <p:spPr>
            <a:xfrm>
              <a:off x="4681906" y="4687992"/>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92" name="rc192"/>
            <p:cNvSpPr/>
            <p:nvPr/>
          </p:nvSpPr>
          <p:spPr>
            <a:xfrm>
              <a:off x="4993431" y="4687992"/>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3" name="rc193"/>
            <p:cNvSpPr/>
            <p:nvPr/>
          </p:nvSpPr>
          <p:spPr>
            <a:xfrm>
              <a:off x="5304957" y="4687992"/>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4" name="rc194"/>
            <p:cNvSpPr/>
            <p:nvPr/>
          </p:nvSpPr>
          <p:spPr>
            <a:xfrm>
              <a:off x="5616482" y="4687992"/>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95" name="rc195"/>
            <p:cNvSpPr/>
            <p:nvPr/>
          </p:nvSpPr>
          <p:spPr>
            <a:xfrm>
              <a:off x="5928007" y="4687992"/>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96" name="rc196"/>
            <p:cNvSpPr/>
            <p:nvPr/>
          </p:nvSpPr>
          <p:spPr>
            <a:xfrm>
              <a:off x="6239532" y="4687992"/>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7" name="rc197"/>
            <p:cNvSpPr/>
            <p:nvPr/>
          </p:nvSpPr>
          <p:spPr>
            <a:xfrm>
              <a:off x="6551057" y="4687992"/>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8" name="rc198"/>
            <p:cNvSpPr/>
            <p:nvPr/>
          </p:nvSpPr>
          <p:spPr>
            <a:xfrm>
              <a:off x="6862582" y="4687992"/>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9" name="rc199"/>
            <p:cNvSpPr/>
            <p:nvPr/>
          </p:nvSpPr>
          <p:spPr>
            <a:xfrm>
              <a:off x="7174107" y="4687992"/>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0" name="rc200"/>
            <p:cNvSpPr/>
            <p:nvPr/>
          </p:nvSpPr>
          <p:spPr>
            <a:xfrm>
              <a:off x="7485632" y="4687992"/>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1" name="rc201"/>
            <p:cNvSpPr/>
            <p:nvPr/>
          </p:nvSpPr>
          <p:spPr>
            <a:xfrm>
              <a:off x="7797157" y="4687992"/>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2" name="rc202"/>
            <p:cNvSpPr/>
            <p:nvPr/>
          </p:nvSpPr>
          <p:spPr>
            <a:xfrm>
              <a:off x="8108683" y="4687992"/>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3" name="rc203"/>
            <p:cNvSpPr/>
            <p:nvPr/>
          </p:nvSpPr>
          <p:spPr>
            <a:xfrm>
              <a:off x="8420208" y="4687992"/>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4" name="rc204"/>
            <p:cNvSpPr/>
            <p:nvPr/>
          </p:nvSpPr>
          <p:spPr>
            <a:xfrm>
              <a:off x="8731733" y="4687992"/>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5" name="rc205"/>
            <p:cNvSpPr/>
            <p:nvPr/>
          </p:nvSpPr>
          <p:spPr>
            <a:xfrm>
              <a:off x="6551057" y="3472721"/>
              <a:ext cx="311525"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06" name="rc206"/>
            <p:cNvSpPr/>
            <p:nvPr/>
          </p:nvSpPr>
          <p:spPr>
            <a:xfrm>
              <a:off x="6862582" y="3472721"/>
              <a:ext cx="311525"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07" name="rc207"/>
            <p:cNvSpPr/>
            <p:nvPr/>
          </p:nvSpPr>
          <p:spPr>
            <a:xfrm>
              <a:off x="7174107" y="3472721"/>
              <a:ext cx="311525"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08" name="rc208"/>
            <p:cNvSpPr/>
            <p:nvPr/>
          </p:nvSpPr>
          <p:spPr>
            <a:xfrm>
              <a:off x="7485632" y="3472721"/>
              <a:ext cx="311525"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09" name="rc209"/>
            <p:cNvSpPr/>
            <p:nvPr/>
          </p:nvSpPr>
          <p:spPr>
            <a:xfrm>
              <a:off x="7797157" y="3472721"/>
              <a:ext cx="311525"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10" name="rc210"/>
            <p:cNvSpPr/>
            <p:nvPr/>
          </p:nvSpPr>
          <p:spPr>
            <a:xfrm>
              <a:off x="8108683" y="3472721"/>
              <a:ext cx="311525"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11" name="rc211"/>
            <p:cNvSpPr/>
            <p:nvPr/>
          </p:nvSpPr>
          <p:spPr>
            <a:xfrm>
              <a:off x="8420208" y="3472721"/>
              <a:ext cx="311525"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12" name="rc212"/>
            <p:cNvSpPr/>
            <p:nvPr/>
          </p:nvSpPr>
          <p:spPr>
            <a:xfrm>
              <a:off x="8731733" y="3472721"/>
              <a:ext cx="311525"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13" name="rc213"/>
            <p:cNvSpPr/>
            <p:nvPr/>
          </p:nvSpPr>
          <p:spPr>
            <a:xfrm>
              <a:off x="4993431" y="5295627"/>
              <a:ext cx="311525" cy="30381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14" name="rc214"/>
            <p:cNvSpPr/>
            <p:nvPr/>
          </p:nvSpPr>
          <p:spPr>
            <a:xfrm>
              <a:off x="5304957" y="5295627"/>
              <a:ext cx="311525" cy="30381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15" name="rc215"/>
            <p:cNvSpPr/>
            <p:nvPr/>
          </p:nvSpPr>
          <p:spPr>
            <a:xfrm>
              <a:off x="5616482" y="5295627"/>
              <a:ext cx="311525" cy="30381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16" name="rc216"/>
            <p:cNvSpPr/>
            <p:nvPr/>
          </p:nvSpPr>
          <p:spPr>
            <a:xfrm>
              <a:off x="5928007" y="5295627"/>
              <a:ext cx="311525"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17" name="rc217"/>
            <p:cNvSpPr/>
            <p:nvPr/>
          </p:nvSpPr>
          <p:spPr>
            <a:xfrm>
              <a:off x="6239532" y="5295627"/>
              <a:ext cx="311525"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18" name="rc218"/>
            <p:cNvSpPr/>
            <p:nvPr/>
          </p:nvSpPr>
          <p:spPr>
            <a:xfrm>
              <a:off x="6551057" y="5295627"/>
              <a:ext cx="311525"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19" name="rc219"/>
            <p:cNvSpPr/>
            <p:nvPr/>
          </p:nvSpPr>
          <p:spPr>
            <a:xfrm>
              <a:off x="6862582" y="5295627"/>
              <a:ext cx="311525"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20" name="rc220"/>
            <p:cNvSpPr/>
            <p:nvPr/>
          </p:nvSpPr>
          <p:spPr>
            <a:xfrm>
              <a:off x="7174107" y="5295627"/>
              <a:ext cx="311525"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21" name="rc221"/>
            <p:cNvSpPr/>
            <p:nvPr/>
          </p:nvSpPr>
          <p:spPr>
            <a:xfrm>
              <a:off x="7485632" y="5295627"/>
              <a:ext cx="311525"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22" name="rc222"/>
            <p:cNvSpPr/>
            <p:nvPr/>
          </p:nvSpPr>
          <p:spPr>
            <a:xfrm>
              <a:off x="7797157" y="5295627"/>
              <a:ext cx="311525"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23" name="rc223"/>
            <p:cNvSpPr/>
            <p:nvPr/>
          </p:nvSpPr>
          <p:spPr>
            <a:xfrm>
              <a:off x="8108683" y="5295627"/>
              <a:ext cx="311525"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24" name="rc224"/>
            <p:cNvSpPr/>
            <p:nvPr/>
          </p:nvSpPr>
          <p:spPr>
            <a:xfrm>
              <a:off x="8420208" y="5295627"/>
              <a:ext cx="311525"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25" name="rc225"/>
            <p:cNvSpPr/>
            <p:nvPr/>
          </p:nvSpPr>
          <p:spPr>
            <a:xfrm>
              <a:off x="8731733" y="5295627"/>
              <a:ext cx="311525"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26" name="tx226"/>
            <p:cNvSpPr/>
            <p:nvPr/>
          </p:nvSpPr>
          <p:spPr>
            <a:xfrm>
              <a:off x="103907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27" name="tx227"/>
            <p:cNvSpPr/>
            <p:nvPr/>
          </p:nvSpPr>
          <p:spPr>
            <a:xfrm>
              <a:off x="1350603"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28" name="tx228"/>
            <p:cNvSpPr/>
            <p:nvPr/>
          </p:nvSpPr>
          <p:spPr>
            <a:xfrm>
              <a:off x="166212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29" name="tx229"/>
            <p:cNvSpPr/>
            <p:nvPr/>
          </p:nvSpPr>
          <p:spPr>
            <a:xfrm>
              <a:off x="1973653"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30" name="tx230"/>
            <p:cNvSpPr/>
            <p:nvPr/>
          </p:nvSpPr>
          <p:spPr>
            <a:xfrm>
              <a:off x="228517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31" name="tx231"/>
            <p:cNvSpPr/>
            <p:nvPr/>
          </p:nvSpPr>
          <p:spPr>
            <a:xfrm>
              <a:off x="2596703"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32" name="tx232"/>
            <p:cNvSpPr/>
            <p:nvPr/>
          </p:nvSpPr>
          <p:spPr>
            <a:xfrm>
              <a:off x="290822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33" name="tx233"/>
            <p:cNvSpPr/>
            <p:nvPr/>
          </p:nvSpPr>
          <p:spPr>
            <a:xfrm>
              <a:off x="321975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34" name="tx234"/>
            <p:cNvSpPr/>
            <p:nvPr/>
          </p:nvSpPr>
          <p:spPr>
            <a:xfrm>
              <a:off x="353127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35" name="tx235"/>
            <p:cNvSpPr/>
            <p:nvPr/>
          </p:nvSpPr>
          <p:spPr>
            <a:xfrm>
              <a:off x="384280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36" name="tx236"/>
            <p:cNvSpPr/>
            <p:nvPr/>
          </p:nvSpPr>
          <p:spPr>
            <a:xfrm>
              <a:off x="415432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37" name="tx237"/>
            <p:cNvSpPr/>
            <p:nvPr/>
          </p:nvSpPr>
          <p:spPr>
            <a:xfrm>
              <a:off x="446585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38" name="tx238"/>
            <p:cNvSpPr/>
            <p:nvPr/>
          </p:nvSpPr>
          <p:spPr>
            <a:xfrm>
              <a:off x="477737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9" name="tx239"/>
            <p:cNvSpPr/>
            <p:nvPr/>
          </p:nvSpPr>
          <p:spPr>
            <a:xfrm>
              <a:off x="508890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40" name="tx240"/>
            <p:cNvSpPr/>
            <p:nvPr/>
          </p:nvSpPr>
          <p:spPr>
            <a:xfrm>
              <a:off x="540042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41" name="tx241"/>
            <p:cNvSpPr/>
            <p:nvPr/>
          </p:nvSpPr>
          <p:spPr>
            <a:xfrm>
              <a:off x="571195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42" name="tx242"/>
            <p:cNvSpPr/>
            <p:nvPr/>
          </p:nvSpPr>
          <p:spPr>
            <a:xfrm>
              <a:off x="602348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43" name="tx243"/>
            <p:cNvSpPr/>
            <p:nvPr/>
          </p:nvSpPr>
          <p:spPr>
            <a:xfrm>
              <a:off x="633500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44" name="tx244"/>
            <p:cNvSpPr/>
            <p:nvPr/>
          </p:nvSpPr>
          <p:spPr>
            <a:xfrm>
              <a:off x="664653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45" name="tx245"/>
            <p:cNvSpPr/>
            <p:nvPr/>
          </p:nvSpPr>
          <p:spPr>
            <a:xfrm>
              <a:off x="695805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46" name="tx246"/>
            <p:cNvSpPr/>
            <p:nvPr/>
          </p:nvSpPr>
          <p:spPr>
            <a:xfrm>
              <a:off x="726958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47" name="tx247"/>
            <p:cNvSpPr/>
            <p:nvPr/>
          </p:nvSpPr>
          <p:spPr>
            <a:xfrm>
              <a:off x="758110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48" name="tx248"/>
            <p:cNvSpPr/>
            <p:nvPr/>
          </p:nvSpPr>
          <p:spPr>
            <a:xfrm>
              <a:off x="789263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49" name="tx249"/>
            <p:cNvSpPr/>
            <p:nvPr/>
          </p:nvSpPr>
          <p:spPr>
            <a:xfrm>
              <a:off x="820415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50" name="tx250"/>
            <p:cNvSpPr/>
            <p:nvPr/>
          </p:nvSpPr>
          <p:spPr>
            <a:xfrm>
              <a:off x="8515681"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51" name="tx251"/>
            <p:cNvSpPr/>
            <p:nvPr/>
          </p:nvSpPr>
          <p:spPr>
            <a:xfrm>
              <a:off x="8827206"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52" name="tx252"/>
            <p:cNvSpPr/>
            <p:nvPr/>
          </p:nvSpPr>
          <p:spPr>
            <a:xfrm>
              <a:off x="103907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53" name="tx253"/>
            <p:cNvSpPr/>
            <p:nvPr/>
          </p:nvSpPr>
          <p:spPr>
            <a:xfrm>
              <a:off x="1350603"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54" name="tx254"/>
            <p:cNvSpPr/>
            <p:nvPr/>
          </p:nvSpPr>
          <p:spPr>
            <a:xfrm>
              <a:off x="166212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55" name="tx255"/>
            <p:cNvSpPr/>
            <p:nvPr/>
          </p:nvSpPr>
          <p:spPr>
            <a:xfrm>
              <a:off x="1973653"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56" name="tx256"/>
            <p:cNvSpPr/>
            <p:nvPr/>
          </p:nvSpPr>
          <p:spPr>
            <a:xfrm>
              <a:off x="228517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57" name="tx257"/>
            <p:cNvSpPr/>
            <p:nvPr/>
          </p:nvSpPr>
          <p:spPr>
            <a:xfrm>
              <a:off x="2596703" y="23688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58" name="tx258"/>
            <p:cNvSpPr/>
            <p:nvPr/>
          </p:nvSpPr>
          <p:spPr>
            <a:xfrm>
              <a:off x="290822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9" name="tx259"/>
            <p:cNvSpPr/>
            <p:nvPr/>
          </p:nvSpPr>
          <p:spPr>
            <a:xfrm>
              <a:off x="321975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60" name="tx260"/>
            <p:cNvSpPr/>
            <p:nvPr/>
          </p:nvSpPr>
          <p:spPr>
            <a:xfrm>
              <a:off x="353127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61" name="tx261"/>
            <p:cNvSpPr/>
            <p:nvPr/>
          </p:nvSpPr>
          <p:spPr>
            <a:xfrm>
              <a:off x="384280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62" name="tx262"/>
            <p:cNvSpPr/>
            <p:nvPr/>
          </p:nvSpPr>
          <p:spPr>
            <a:xfrm>
              <a:off x="415432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63" name="tx263"/>
            <p:cNvSpPr/>
            <p:nvPr/>
          </p:nvSpPr>
          <p:spPr>
            <a:xfrm>
              <a:off x="446585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64" name="tx264"/>
            <p:cNvSpPr/>
            <p:nvPr/>
          </p:nvSpPr>
          <p:spPr>
            <a:xfrm>
              <a:off x="477737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65" name="tx265"/>
            <p:cNvSpPr/>
            <p:nvPr/>
          </p:nvSpPr>
          <p:spPr>
            <a:xfrm>
              <a:off x="508890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66" name="tx266"/>
            <p:cNvSpPr/>
            <p:nvPr/>
          </p:nvSpPr>
          <p:spPr>
            <a:xfrm>
              <a:off x="540042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67" name="tx267"/>
            <p:cNvSpPr/>
            <p:nvPr/>
          </p:nvSpPr>
          <p:spPr>
            <a:xfrm>
              <a:off x="571195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68" name="tx268"/>
            <p:cNvSpPr/>
            <p:nvPr/>
          </p:nvSpPr>
          <p:spPr>
            <a:xfrm>
              <a:off x="602348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69" name="tx269"/>
            <p:cNvSpPr/>
            <p:nvPr/>
          </p:nvSpPr>
          <p:spPr>
            <a:xfrm>
              <a:off x="633500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70" name="tx270"/>
            <p:cNvSpPr/>
            <p:nvPr/>
          </p:nvSpPr>
          <p:spPr>
            <a:xfrm>
              <a:off x="664653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71" name="tx271"/>
            <p:cNvSpPr/>
            <p:nvPr/>
          </p:nvSpPr>
          <p:spPr>
            <a:xfrm>
              <a:off x="695805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72" name="tx272"/>
            <p:cNvSpPr/>
            <p:nvPr/>
          </p:nvSpPr>
          <p:spPr>
            <a:xfrm>
              <a:off x="726958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73" name="tx273"/>
            <p:cNvSpPr/>
            <p:nvPr/>
          </p:nvSpPr>
          <p:spPr>
            <a:xfrm>
              <a:off x="758110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74" name="tx274"/>
            <p:cNvSpPr/>
            <p:nvPr/>
          </p:nvSpPr>
          <p:spPr>
            <a:xfrm>
              <a:off x="789263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75" name="tx275"/>
            <p:cNvSpPr/>
            <p:nvPr/>
          </p:nvSpPr>
          <p:spPr>
            <a:xfrm>
              <a:off x="820415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76" name="tx276"/>
            <p:cNvSpPr/>
            <p:nvPr/>
          </p:nvSpPr>
          <p:spPr>
            <a:xfrm>
              <a:off x="8515681"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77" name="tx277"/>
            <p:cNvSpPr/>
            <p:nvPr/>
          </p:nvSpPr>
          <p:spPr>
            <a:xfrm>
              <a:off x="8827206"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78" name="tx278"/>
            <p:cNvSpPr/>
            <p:nvPr/>
          </p:nvSpPr>
          <p:spPr>
            <a:xfrm>
              <a:off x="4465854"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79" name="tx279"/>
            <p:cNvSpPr/>
            <p:nvPr/>
          </p:nvSpPr>
          <p:spPr>
            <a:xfrm>
              <a:off x="477737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80" name="tx280"/>
            <p:cNvSpPr/>
            <p:nvPr/>
          </p:nvSpPr>
          <p:spPr>
            <a:xfrm>
              <a:off x="571195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281" name="tx281"/>
            <p:cNvSpPr/>
            <p:nvPr/>
          </p:nvSpPr>
          <p:spPr>
            <a:xfrm>
              <a:off x="6023480"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82" name="tx282"/>
            <p:cNvSpPr/>
            <p:nvPr/>
          </p:nvSpPr>
          <p:spPr>
            <a:xfrm>
              <a:off x="6335005" y="297787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283" name="tx283"/>
            <p:cNvSpPr/>
            <p:nvPr/>
          </p:nvSpPr>
          <p:spPr>
            <a:xfrm>
              <a:off x="6646530" y="297787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284" name="tx284"/>
            <p:cNvSpPr/>
            <p:nvPr/>
          </p:nvSpPr>
          <p:spPr>
            <a:xfrm>
              <a:off x="695805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85" name="tx285"/>
            <p:cNvSpPr/>
            <p:nvPr/>
          </p:nvSpPr>
          <p:spPr>
            <a:xfrm>
              <a:off x="7269580"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86" name="tx286"/>
            <p:cNvSpPr/>
            <p:nvPr/>
          </p:nvSpPr>
          <p:spPr>
            <a:xfrm>
              <a:off x="758110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87" name="tx287"/>
            <p:cNvSpPr/>
            <p:nvPr/>
          </p:nvSpPr>
          <p:spPr>
            <a:xfrm>
              <a:off x="7892630" y="29765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88" name="tx288"/>
            <p:cNvSpPr/>
            <p:nvPr/>
          </p:nvSpPr>
          <p:spPr>
            <a:xfrm>
              <a:off x="8204155" y="29765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89" name="tx289"/>
            <p:cNvSpPr/>
            <p:nvPr/>
          </p:nvSpPr>
          <p:spPr>
            <a:xfrm>
              <a:off x="8515681" y="29765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90" name="tx290"/>
            <p:cNvSpPr/>
            <p:nvPr/>
          </p:nvSpPr>
          <p:spPr>
            <a:xfrm>
              <a:off x="8827206" y="29765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91" name="tx291"/>
            <p:cNvSpPr/>
            <p:nvPr/>
          </p:nvSpPr>
          <p:spPr>
            <a:xfrm>
              <a:off x="103907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92" name="tx292"/>
            <p:cNvSpPr/>
            <p:nvPr/>
          </p:nvSpPr>
          <p:spPr>
            <a:xfrm>
              <a:off x="1350603"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93" name="tx293"/>
            <p:cNvSpPr/>
            <p:nvPr/>
          </p:nvSpPr>
          <p:spPr>
            <a:xfrm>
              <a:off x="166212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94" name="tx294"/>
            <p:cNvSpPr/>
            <p:nvPr/>
          </p:nvSpPr>
          <p:spPr>
            <a:xfrm>
              <a:off x="1973653"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95" name="tx295"/>
            <p:cNvSpPr/>
            <p:nvPr/>
          </p:nvSpPr>
          <p:spPr>
            <a:xfrm>
              <a:off x="228517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96" name="tx296"/>
            <p:cNvSpPr/>
            <p:nvPr/>
          </p:nvSpPr>
          <p:spPr>
            <a:xfrm>
              <a:off x="2596703"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97" name="tx297"/>
            <p:cNvSpPr/>
            <p:nvPr/>
          </p:nvSpPr>
          <p:spPr>
            <a:xfrm>
              <a:off x="290822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8" name="tx298"/>
            <p:cNvSpPr/>
            <p:nvPr/>
          </p:nvSpPr>
          <p:spPr>
            <a:xfrm>
              <a:off x="3219754"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99" name="tx299"/>
            <p:cNvSpPr/>
            <p:nvPr/>
          </p:nvSpPr>
          <p:spPr>
            <a:xfrm>
              <a:off x="353127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00" name="tx300"/>
            <p:cNvSpPr/>
            <p:nvPr/>
          </p:nvSpPr>
          <p:spPr>
            <a:xfrm>
              <a:off x="384280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01" name="tx301"/>
            <p:cNvSpPr/>
            <p:nvPr/>
          </p:nvSpPr>
          <p:spPr>
            <a:xfrm>
              <a:off x="415432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02" name="tx302"/>
            <p:cNvSpPr/>
            <p:nvPr/>
          </p:nvSpPr>
          <p:spPr>
            <a:xfrm>
              <a:off x="446585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03" name="tx303"/>
            <p:cNvSpPr/>
            <p:nvPr/>
          </p:nvSpPr>
          <p:spPr>
            <a:xfrm>
              <a:off x="477737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04" name="tx304"/>
            <p:cNvSpPr/>
            <p:nvPr/>
          </p:nvSpPr>
          <p:spPr>
            <a:xfrm>
              <a:off x="508890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05" name="tx305"/>
            <p:cNvSpPr/>
            <p:nvPr/>
          </p:nvSpPr>
          <p:spPr>
            <a:xfrm>
              <a:off x="540042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06" name="tx306"/>
            <p:cNvSpPr/>
            <p:nvPr/>
          </p:nvSpPr>
          <p:spPr>
            <a:xfrm>
              <a:off x="571195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07" name="tx307"/>
            <p:cNvSpPr/>
            <p:nvPr/>
          </p:nvSpPr>
          <p:spPr>
            <a:xfrm>
              <a:off x="602348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08" name="tx308"/>
            <p:cNvSpPr/>
            <p:nvPr/>
          </p:nvSpPr>
          <p:spPr>
            <a:xfrm>
              <a:off x="633500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09" name="tx309"/>
            <p:cNvSpPr/>
            <p:nvPr/>
          </p:nvSpPr>
          <p:spPr>
            <a:xfrm>
              <a:off x="664653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10" name="tx310"/>
            <p:cNvSpPr/>
            <p:nvPr/>
          </p:nvSpPr>
          <p:spPr>
            <a:xfrm>
              <a:off x="695805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11" name="tx311"/>
            <p:cNvSpPr/>
            <p:nvPr/>
          </p:nvSpPr>
          <p:spPr>
            <a:xfrm>
              <a:off x="726958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12" name="tx312"/>
            <p:cNvSpPr/>
            <p:nvPr/>
          </p:nvSpPr>
          <p:spPr>
            <a:xfrm>
              <a:off x="758110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13" name="tx313"/>
            <p:cNvSpPr/>
            <p:nvPr/>
          </p:nvSpPr>
          <p:spPr>
            <a:xfrm>
              <a:off x="789263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14" name="tx314"/>
            <p:cNvSpPr/>
            <p:nvPr/>
          </p:nvSpPr>
          <p:spPr>
            <a:xfrm>
              <a:off x="820415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15" name="tx315"/>
            <p:cNvSpPr/>
            <p:nvPr/>
          </p:nvSpPr>
          <p:spPr>
            <a:xfrm>
              <a:off x="8515681"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16" name="tx316"/>
            <p:cNvSpPr/>
            <p:nvPr/>
          </p:nvSpPr>
          <p:spPr>
            <a:xfrm>
              <a:off x="8827206"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17" name="tx317"/>
            <p:cNvSpPr/>
            <p:nvPr/>
          </p:nvSpPr>
          <p:spPr>
            <a:xfrm>
              <a:off x="571195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8" name="tx318"/>
            <p:cNvSpPr/>
            <p:nvPr/>
          </p:nvSpPr>
          <p:spPr>
            <a:xfrm>
              <a:off x="6023480"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19" name="tx319"/>
            <p:cNvSpPr/>
            <p:nvPr/>
          </p:nvSpPr>
          <p:spPr>
            <a:xfrm>
              <a:off x="633500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0" name="tx320"/>
            <p:cNvSpPr/>
            <p:nvPr/>
          </p:nvSpPr>
          <p:spPr>
            <a:xfrm>
              <a:off x="6646530"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1" name="tx321"/>
            <p:cNvSpPr/>
            <p:nvPr/>
          </p:nvSpPr>
          <p:spPr>
            <a:xfrm>
              <a:off x="695805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22" name="tx322"/>
            <p:cNvSpPr/>
            <p:nvPr/>
          </p:nvSpPr>
          <p:spPr>
            <a:xfrm>
              <a:off x="7269580"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23" name="tx323"/>
            <p:cNvSpPr/>
            <p:nvPr/>
          </p:nvSpPr>
          <p:spPr>
            <a:xfrm>
              <a:off x="758110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24" name="tx324"/>
            <p:cNvSpPr/>
            <p:nvPr/>
          </p:nvSpPr>
          <p:spPr>
            <a:xfrm>
              <a:off x="7892630"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25" name="tx325"/>
            <p:cNvSpPr/>
            <p:nvPr/>
          </p:nvSpPr>
          <p:spPr>
            <a:xfrm>
              <a:off x="820415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26" name="tx326"/>
            <p:cNvSpPr/>
            <p:nvPr/>
          </p:nvSpPr>
          <p:spPr>
            <a:xfrm>
              <a:off x="8515681"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27" name="tx327"/>
            <p:cNvSpPr/>
            <p:nvPr/>
          </p:nvSpPr>
          <p:spPr>
            <a:xfrm>
              <a:off x="8827206"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28" name="tx328"/>
            <p:cNvSpPr/>
            <p:nvPr/>
          </p:nvSpPr>
          <p:spPr>
            <a:xfrm>
              <a:off x="7581105"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29" name="tx329"/>
            <p:cNvSpPr/>
            <p:nvPr/>
          </p:nvSpPr>
          <p:spPr>
            <a:xfrm>
              <a:off x="7892630"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30" name="tx330"/>
            <p:cNvSpPr/>
            <p:nvPr/>
          </p:nvSpPr>
          <p:spPr>
            <a:xfrm>
              <a:off x="8204155"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31" name="tx331"/>
            <p:cNvSpPr/>
            <p:nvPr/>
          </p:nvSpPr>
          <p:spPr>
            <a:xfrm>
              <a:off x="8515681"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32" name="tx332"/>
            <p:cNvSpPr/>
            <p:nvPr/>
          </p:nvSpPr>
          <p:spPr>
            <a:xfrm>
              <a:off x="8827206"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33" name="tx333"/>
            <p:cNvSpPr/>
            <p:nvPr/>
          </p:nvSpPr>
          <p:spPr>
            <a:xfrm>
              <a:off x="103907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4" name="tx334"/>
            <p:cNvSpPr/>
            <p:nvPr/>
          </p:nvSpPr>
          <p:spPr>
            <a:xfrm>
              <a:off x="1350603"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5" name="tx335"/>
            <p:cNvSpPr/>
            <p:nvPr/>
          </p:nvSpPr>
          <p:spPr>
            <a:xfrm>
              <a:off x="166212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6" name="tx336"/>
            <p:cNvSpPr/>
            <p:nvPr/>
          </p:nvSpPr>
          <p:spPr>
            <a:xfrm>
              <a:off x="1973653"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7" name="tx337"/>
            <p:cNvSpPr/>
            <p:nvPr/>
          </p:nvSpPr>
          <p:spPr>
            <a:xfrm>
              <a:off x="228517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8" name="tx338"/>
            <p:cNvSpPr/>
            <p:nvPr/>
          </p:nvSpPr>
          <p:spPr>
            <a:xfrm>
              <a:off x="2596703"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9" name="tx339"/>
            <p:cNvSpPr/>
            <p:nvPr/>
          </p:nvSpPr>
          <p:spPr>
            <a:xfrm>
              <a:off x="2908228" y="44955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0" name="tx340"/>
            <p:cNvSpPr/>
            <p:nvPr/>
          </p:nvSpPr>
          <p:spPr>
            <a:xfrm>
              <a:off x="3219754"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1" name="tx341"/>
            <p:cNvSpPr/>
            <p:nvPr/>
          </p:nvSpPr>
          <p:spPr>
            <a:xfrm>
              <a:off x="3531279" y="44955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2" name="tx342"/>
            <p:cNvSpPr/>
            <p:nvPr/>
          </p:nvSpPr>
          <p:spPr>
            <a:xfrm>
              <a:off x="3842804"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43" name="tx343"/>
            <p:cNvSpPr/>
            <p:nvPr/>
          </p:nvSpPr>
          <p:spPr>
            <a:xfrm>
              <a:off x="415432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44" name="tx344"/>
            <p:cNvSpPr/>
            <p:nvPr/>
          </p:nvSpPr>
          <p:spPr>
            <a:xfrm>
              <a:off x="4465854"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45" name="tx345"/>
            <p:cNvSpPr/>
            <p:nvPr/>
          </p:nvSpPr>
          <p:spPr>
            <a:xfrm>
              <a:off x="477737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46" name="tx346"/>
            <p:cNvSpPr/>
            <p:nvPr/>
          </p:nvSpPr>
          <p:spPr>
            <a:xfrm>
              <a:off x="5088904"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47" name="tx347"/>
            <p:cNvSpPr/>
            <p:nvPr/>
          </p:nvSpPr>
          <p:spPr>
            <a:xfrm>
              <a:off x="540042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48" name="tx348"/>
            <p:cNvSpPr/>
            <p:nvPr/>
          </p:nvSpPr>
          <p:spPr>
            <a:xfrm>
              <a:off x="571195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49" name="tx349"/>
            <p:cNvSpPr/>
            <p:nvPr/>
          </p:nvSpPr>
          <p:spPr>
            <a:xfrm>
              <a:off x="6023480"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50" name="tx350"/>
            <p:cNvSpPr/>
            <p:nvPr/>
          </p:nvSpPr>
          <p:spPr>
            <a:xfrm>
              <a:off x="633500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51" name="tx351"/>
            <p:cNvSpPr/>
            <p:nvPr/>
          </p:nvSpPr>
          <p:spPr>
            <a:xfrm>
              <a:off x="6646530"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52" name="tx352"/>
            <p:cNvSpPr/>
            <p:nvPr/>
          </p:nvSpPr>
          <p:spPr>
            <a:xfrm>
              <a:off x="695805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53" name="tx353"/>
            <p:cNvSpPr/>
            <p:nvPr/>
          </p:nvSpPr>
          <p:spPr>
            <a:xfrm>
              <a:off x="7269580"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54" name="tx354"/>
            <p:cNvSpPr/>
            <p:nvPr/>
          </p:nvSpPr>
          <p:spPr>
            <a:xfrm>
              <a:off x="758110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55" name="tx355"/>
            <p:cNvSpPr/>
            <p:nvPr/>
          </p:nvSpPr>
          <p:spPr>
            <a:xfrm>
              <a:off x="7892630"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56" name="tx356"/>
            <p:cNvSpPr/>
            <p:nvPr/>
          </p:nvSpPr>
          <p:spPr>
            <a:xfrm>
              <a:off x="820415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57" name="tx357"/>
            <p:cNvSpPr/>
            <p:nvPr/>
          </p:nvSpPr>
          <p:spPr>
            <a:xfrm>
              <a:off x="8515681"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58" name="tx358"/>
            <p:cNvSpPr/>
            <p:nvPr/>
          </p:nvSpPr>
          <p:spPr>
            <a:xfrm>
              <a:off x="8827206"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59" name="tx359"/>
            <p:cNvSpPr/>
            <p:nvPr/>
          </p:nvSpPr>
          <p:spPr>
            <a:xfrm>
              <a:off x="4777379"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60" name="tx360"/>
            <p:cNvSpPr/>
            <p:nvPr/>
          </p:nvSpPr>
          <p:spPr>
            <a:xfrm>
              <a:off x="5088904"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61" name="tx361"/>
            <p:cNvSpPr/>
            <p:nvPr/>
          </p:nvSpPr>
          <p:spPr>
            <a:xfrm>
              <a:off x="5400429"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62" name="tx362"/>
            <p:cNvSpPr/>
            <p:nvPr/>
          </p:nvSpPr>
          <p:spPr>
            <a:xfrm>
              <a:off x="571195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63" name="tx363"/>
            <p:cNvSpPr/>
            <p:nvPr/>
          </p:nvSpPr>
          <p:spPr>
            <a:xfrm>
              <a:off x="6023480"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64" name="tx364"/>
            <p:cNvSpPr/>
            <p:nvPr/>
          </p:nvSpPr>
          <p:spPr>
            <a:xfrm>
              <a:off x="633500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65" name="tx365"/>
            <p:cNvSpPr/>
            <p:nvPr/>
          </p:nvSpPr>
          <p:spPr>
            <a:xfrm>
              <a:off x="6646530"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66" name="tx366"/>
            <p:cNvSpPr/>
            <p:nvPr/>
          </p:nvSpPr>
          <p:spPr>
            <a:xfrm>
              <a:off x="695805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67" name="tx367"/>
            <p:cNvSpPr/>
            <p:nvPr/>
          </p:nvSpPr>
          <p:spPr>
            <a:xfrm>
              <a:off x="7269580"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68" name="tx368"/>
            <p:cNvSpPr/>
            <p:nvPr/>
          </p:nvSpPr>
          <p:spPr>
            <a:xfrm>
              <a:off x="7581105"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69" name="tx369"/>
            <p:cNvSpPr/>
            <p:nvPr/>
          </p:nvSpPr>
          <p:spPr>
            <a:xfrm>
              <a:off x="7892630"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70" name="tx370"/>
            <p:cNvSpPr/>
            <p:nvPr/>
          </p:nvSpPr>
          <p:spPr>
            <a:xfrm>
              <a:off x="820415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71" name="tx371"/>
            <p:cNvSpPr/>
            <p:nvPr/>
          </p:nvSpPr>
          <p:spPr>
            <a:xfrm>
              <a:off x="8515681"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72" name="tx372"/>
            <p:cNvSpPr/>
            <p:nvPr/>
          </p:nvSpPr>
          <p:spPr>
            <a:xfrm>
              <a:off x="8827206"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73" name="tx373"/>
            <p:cNvSpPr/>
            <p:nvPr/>
          </p:nvSpPr>
          <p:spPr>
            <a:xfrm>
              <a:off x="4465854"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74" name="tx374"/>
            <p:cNvSpPr/>
            <p:nvPr/>
          </p:nvSpPr>
          <p:spPr>
            <a:xfrm>
              <a:off x="4777379" y="32803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75" name="tx375"/>
            <p:cNvSpPr/>
            <p:nvPr/>
          </p:nvSpPr>
          <p:spPr>
            <a:xfrm>
              <a:off x="5088904"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76" name="tx376"/>
            <p:cNvSpPr/>
            <p:nvPr/>
          </p:nvSpPr>
          <p:spPr>
            <a:xfrm>
              <a:off x="540042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77" name="tx377"/>
            <p:cNvSpPr/>
            <p:nvPr/>
          </p:nvSpPr>
          <p:spPr>
            <a:xfrm>
              <a:off x="571195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78" name="tx378"/>
            <p:cNvSpPr/>
            <p:nvPr/>
          </p:nvSpPr>
          <p:spPr>
            <a:xfrm>
              <a:off x="6023480"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79" name="tx379"/>
            <p:cNvSpPr/>
            <p:nvPr/>
          </p:nvSpPr>
          <p:spPr>
            <a:xfrm>
              <a:off x="633500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80" name="tx380"/>
            <p:cNvSpPr/>
            <p:nvPr/>
          </p:nvSpPr>
          <p:spPr>
            <a:xfrm>
              <a:off x="6646530"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81" name="tx381"/>
            <p:cNvSpPr/>
            <p:nvPr/>
          </p:nvSpPr>
          <p:spPr>
            <a:xfrm>
              <a:off x="695805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82" name="tx382"/>
            <p:cNvSpPr/>
            <p:nvPr/>
          </p:nvSpPr>
          <p:spPr>
            <a:xfrm>
              <a:off x="7269580"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83" name="tx383"/>
            <p:cNvSpPr/>
            <p:nvPr/>
          </p:nvSpPr>
          <p:spPr>
            <a:xfrm>
              <a:off x="758110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84" name="tx384"/>
            <p:cNvSpPr/>
            <p:nvPr/>
          </p:nvSpPr>
          <p:spPr>
            <a:xfrm>
              <a:off x="7892630"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85" name="tx385"/>
            <p:cNvSpPr/>
            <p:nvPr/>
          </p:nvSpPr>
          <p:spPr>
            <a:xfrm>
              <a:off x="820415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86" name="tx386"/>
            <p:cNvSpPr/>
            <p:nvPr/>
          </p:nvSpPr>
          <p:spPr>
            <a:xfrm>
              <a:off x="8515681"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87" name="tx387"/>
            <p:cNvSpPr/>
            <p:nvPr/>
          </p:nvSpPr>
          <p:spPr>
            <a:xfrm>
              <a:off x="8827206"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88" name="tx388"/>
            <p:cNvSpPr/>
            <p:nvPr/>
          </p:nvSpPr>
          <p:spPr>
            <a:xfrm>
              <a:off x="103907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9" name="tx389"/>
            <p:cNvSpPr/>
            <p:nvPr/>
          </p:nvSpPr>
          <p:spPr>
            <a:xfrm>
              <a:off x="1350603"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0" name="tx390"/>
            <p:cNvSpPr/>
            <p:nvPr/>
          </p:nvSpPr>
          <p:spPr>
            <a:xfrm>
              <a:off x="166212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1" name="tx391"/>
            <p:cNvSpPr/>
            <p:nvPr/>
          </p:nvSpPr>
          <p:spPr>
            <a:xfrm>
              <a:off x="1973653"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2" name="tx392"/>
            <p:cNvSpPr/>
            <p:nvPr/>
          </p:nvSpPr>
          <p:spPr>
            <a:xfrm>
              <a:off x="228517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3" name="tx393"/>
            <p:cNvSpPr/>
            <p:nvPr/>
          </p:nvSpPr>
          <p:spPr>
            <a:xfrm>
              <a:off x="2596703"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4" name="tx394"/>
            <p:cNvSpPr/>
            <p:nvPr/>
          </p:nvSpPr>
          <p:spPr>
            <a:xfrm>
              <a:off x="2908228" y="47994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5" name="tx395"/>
            <p:cNvSpPr/>
            <p:nvPr/>
          </p:nvSpPr>
          <p:spPr>
            <a:xfrm>
              <a:off x="321975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6" name="tx396"/>
            <p:cNvSpPr/>
            <p:nvPr/>
          </p:nvSpPr>
          <p:spPr>
            <a:xfrm>
              <a:off x="3531279" y="47994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7" name="tx397"/>
            <p:cNvSpPr/>
            <p:nvPr/>
          </p:nvSpPr>
          <p:spPr>
            <a:xfrm>
              <a:off x="384280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98" name="tx398"/>
            <p:cNvSpPr/>
            <p:nvPr/>
          </p:nvSpPr>
          <p:spPr>
            <a:xfrm>
              <a:off x="415432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99" name="tx399"/>
            <p:cNvSpPr/>
            <p:nvPr/>
          </p:nvSpPr>
          <p:spPr>
            <a:xfrm>
              <a:off x="446585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00" name="tx400"/>
            <p:cNvSpPr/>
            <p:nvPr/>
          </p:nvSpPr>
          <p:spPr>
            <a:xfrm>
              <a:off x="477737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01" name="tx401"/>
            <p:cNvSpPr/>
            <p:nvPr/>
          </p:nvSpPr>
          <p:spPr>
            <a:xfrm>
              <a:off x="508890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02" name="tx402"/>
            <p:cNvSpPr/>
            <p:nvPr/>
          </p:nvSpPr>
          <p:spPr>
            <a:xfrm>
              <a:off x="540042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03" name="tx403"/>
            <p:cNvSpPr/>
            <p:nvPr/>
          </p:nvSpPr>
          <p:spPr>
            <a:xfrm>
              <a:off x="571195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04" name="tx404"/>
            <p:cNvSpPr/>
            <p:nvPr/>
          </p:nvSpPr>
          <p:spPr>
            <a:xfrm>
              <a:off x="602348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05" name="tx405"/>
            <p:cNvSpPr/>
            <p:nvPr/>
          </p:nvSpPr>
          <p:spPr>
            <a:xfrm>
              <a:off x="633500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06" name="tx406"/>
            <p:cNvSpPr/>
            <p:nvPr/>
          </p:nvSpPr>
          <p:spPr>
            <a:xfrm>
              <a:off x="664653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07" name="tx407"/>
            <p:cNvSpPr/>
            <p:nvPr/>
          </p:nvSpPr>
          <p:spPr>
            <a:xfrm>
              <a:off x="695805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08" name="tx408"/>
            <p:cNvSpPr/>
            <p:nvPr/>
          </p:nvSpPr>
          <p:spPr>
            <a:xfrm>
              <a:off x="726958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09" name="tx409"/>
            <p:cNvSpPr/>
            <p:nvPr/>
          </p:nvSpPr>
          <p:spPr>
            <a:xfrm>
              <a:off x="758110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10" name="tx410"/>
            <p:cNvSpPr/>
            <p:nvPr/>
          </p:nvSpPr>
          <p:spPr>
            <a:xfrm>
              <a:off x="789263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11" name="tx411"/>
            <p:cNvSpPr/>
            <p:nvPr/>
          </p:nvSpPr>
          <p:spPr>
            <a:xfrm>
              <a:off x="820415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12" name="tx412"/>
            <p:cNvSpPr/>
            <p:nvPr/>
          </p:nvSpPr>
          <p:spPr>
            <a:xfrm>
              <a:off x="8515681"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13" name="tx413"/>
            <p:cNvSpPr/>
            <p:nvPr/>
          </p:nvSpPr>
          <p:spPr>
            <a:xfrm>
              <a:off x="8827206"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14" name="tx414"/>
            <p:cNvSpPr/>
            <p:nvPr/>
          </p:nvSpPr>
          <p:spPr>
            <a:xfrm>
              <a:off x="6646530"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15" name="tx415"/>
            <p:cNvSpPr/>
            <p:nvPr/>
          </p:nvSpPr>
          <p:spPr>
            <a:xfrm>
              <a:off x="695805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16" name="tx416"/>
            <p:cNvSpPr/>
            <p:nvPr/>
          </p:nvSpPr>
          <p:spPr>
            <a:xfrm>
              <a:off x="7269580"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17" name="tx417"/>
            <p:cNvSpPr/>
            <p:nvPr/>
          </p:nvSpPr>
          <p:spPr>
            <a:xfrm>
              <a:off x="758110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18" name="tx418"/>
            <p:cNvSpPr/>
            <p:nvPr/>
          </p:nvSpPr>
          <p:spPr>
            <a:xfrm>
              <a:off x="7892630"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19" name="tx419"/>
            <p:cNvSpPr/>
            <p:nvPr/>
          </p:nvSpPr>
          <p:spPr>
            <a:xfrm>
              <a:off x="820415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20" name="tx420"/>
            <p:cNvSpPr/>
            <p:nvPr/>
          </p:nvSpPr>
          <p:spPr>
            <a:xfrm>
              <a:off x="8515681"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21" name="tx421"/>
            <p:cNvSpPr/>
            <p:nvPr/>
          </p:nvSpPr>
          <p:spPr>
            <a:xfrm>
              <a:off x="8827206"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22" name="tx422"/>
            <p:cNvSpPr/>
            <p:nvPr/>
          </p:nvSpPr>
          <p:spPr>
            <a:xfrm>
              <a:off x="5088904" y="5407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23" name="tx423"/>
            <p:cNvSpPr/>
            <p:nvPr/>
          </p:nvSpPr>
          <p:spPr>
            <a:xfrm>
              <a:off x="5400429" y="540873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24" name="tx424"/>
            <p:cNvSpPr/>
            <p:nvPr/>
          </p:nvSpPr>
          <p:spPr>
            <a:xfrm>
              <a:off x="5711955" y="54084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25" name="tx425"/>
            <p:cNvSpPr/>
            <p:nvPr/>
          </p:nvSpPr>
          <p:spPr>
            <a:xfrm>
              <a:off x="6023480"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26" name="tx426"/>
            <p:cNvSpPr/>
            <p:nvPr/>
          </p:nvSpPr>
          <p:spPr>
            <a:xfrm>
              <a:off x="6335005" y="5407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27" name="tx427"/>
            <p:cNvSpPr/>
            <p:nvPr/>
          </p:nvSpPr>
          <p:spPr>
            <a:xfrm>
              <a:off x="6646530" y="5407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28" name="tx428"/>
            <p:cNvSpPr/>
            <p:nvPr/>
          </p:nvSpPr>
          <p:spPr>
            <a:xfrm>
              <a:off x="6958055" y="5407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29" name="tx429"/>
            <p:cNvSpPr/>
            <p:nvPr/>
          </p:nvSpPr>
          <p:spPr>
            <a:xfrm>
              <a:off x="7269580"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30" name="tx430"/>
            <p:cNvSpPr/>
            <p:nvPr/>
          </p:nvSpPr>
          <p:spPr>
            <a:xfrm>
              <a:off x="7581105"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31" name="tx431"/>
            <p:cNvSpPr/>
            <p:nvPr/>
          </p:nvSpPr>
          <p:spPr>
            <a:xfrm>
              <a:off x="7892630"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32" name="tx432"/>
            <p:cNvSpPr/>
            <p:nvPr/>
          </p:nvSpPr>
          <p:spPr>
            <a:xfrm>
              <a:off x="8204155"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33" name="tx433"/>
            <p:cNvSpPr/>
            <p:nvPr/>
          </p:nvSpPr>
          <p:spPr>
            <a:xfrm>
              <a:off x="8515681"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34" name="tx434"/>
            <p:cNvSpPr/>
            <p:nvPr/>
          </p:nvSpPr>
          <p:spPr>
            <a:xfrm>
              <a:off x="8827206"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35" name="tx435"/>
            <p:cNvSpPr/>
            <p:nvPr/>
          </p:nvSpPr>
          <p:spPr>
            <a:xfrm>
              <a:off x="1973653" y="297787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436" name="tx436"/>
            <p:cNvSpPr/>
            <p:nvPr/>
          </p:nvSpPr>
          <p:spPr>
            <a:xfrm>
              <a:off x="2285178" y="297787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437" name="tx437"/>
            <p:cNvSpPr/>
            <p:nvPr/>
          </p:nvSpPr>
          <p:spPr>
            <a:xfrm>
              <a:off x="2596703" y="297787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438" name="tx438"/>
            <p:cNvSpPr/>
            <p:nvPr/>
          </p:nvSpPr>
          <p:spPr>
            <a:xfrm>
              <a:off x="2908228" y="297787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439" name="tx439"/>
            <p:cNvSpPr/>
            <p:nvPr/>
          </p:nvSpPr>
          <p:spPr>
            <a:xfrm>
              <a:off x="3219754" y="297787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440" name="tx440"/>
            <p:cNvSpPr/>
            <p:nvPr/>
          </p:nvSpPr>
          <p:spPr>
            <a:xfrm>
              <a:off x="353127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441" name="tx441"/>
            <p:cNvSpPr/>
            <p:nvPr/>
          </p:nvSpPr>
          <p:spPr>
            <a:xfrm>
              <a:off x="3842804" y="297787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442" name="tx442"/>
            <p:cNvSpPr/>
            <p:nvPr/>
          </p:nvSpPr>
          <p:spPr>
            <a:xfrm>
              <a:off x="415432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43" name="tx443"/>
            <p:cNvSpPr/>
            <p:nvPr/>
          </p:nvSpPr>
          <p:spPr>
            <a:xfrm>
              <a:off x="5088904" y="2977930"/>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444" name="tx444"/>
            <p:cNvSpPr/>
            <p:nvPr/>
          </p:nvSpPr>
          <p:spPr>
            <a:xfrm>
              <a:off x="5400429" y="2977930"/>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445" name="tx445"/>
            <p:cNvSpPr/>
            <p:nvPr/>
          </p:nvSpPr>
          <p:spPr>
            <a:xfrm>
              <a:off x="3531279" y="328169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446" name="tx446"/>
            <p:cNvSpPr/>
            <p:nvPr/>
          </p:nvSpPr>
          <p:spPr>
            <a:xfrm>
              <a:off x="3842804"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447" name="tx447"/>
            <p:cNvSpPr/>
            <p:nvPr/>
          </p:nvSpPr>
          <p:spPr>
            <a:xfrm>
              <a:off x="415432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48" name="tx448"/>
            <p:cNvSpPr/>
            <p:nvPr/>
          </p:nvSpPr>
          <p:spPr>
            <a:xfrm>
              <a:off x="97505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49" name="tx449"/>
            <p:cNvSpPr/>
            <p:nvPr/>
          </p:nvSpPr>
          <p:spPr>
            <a:xfrm>
              <a:off x="128658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50" name="tx450"/>
            <p:cNvSpPr/>
            <p:nvPr/>
          </p:nvSpPr>
          <p:spPr>
            <a:xfrm>
              <a:off x="15981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51" name="tx451"/>
            <p:cNvSpPr/>
            <p:nvPr/>
          </p:nvSpPr>
          <p:spPr>
            <a:xfrm>
              <a:off x="1909632"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52" name="tx452"/>
            <p:cNvSpPr/>
            <p:nvPr/>
          </p:nvSpPr>
          <p:spPr>
            <a:xfrm>
              <a:off x="22211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53" name="tx453"/>
            <p:cNvSpPr/>
            <p:nvPr/>
          </p:nvSpPr>
          <p:spPr>
            <a:xfrm>
              <a:off x="25326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54" name="tx454"/>
            <p:cNvSpPr/>
            <p:nvPr/>
          </p:nvSpPr>
          <p:spPr>
            <a:xfrm>
              <a:off x="28442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55" name="tx455"/>
            <p:cNvSpPr/>
            <p:nvPr/>
          </p:nvSpPr>
          <p:spPr>
            <a:xfrm>
              <a:off x="315573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56" name="tx456"/>
            <p:cNvSpPr/>
            <p:nvPr/>
          </p:nvSpPr>
          <p:spPr>
            <a:xfrm>
              <a:off x="34672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57" name="tx457"/>
            <p:cNvSpPr/>
            <p:nvPr/>
          </p:nvSpPr>
          <p:spPr>
            <a:xfrm>
              <a:off x="37787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58" name="tx458"/>
            <p:cNvSpPr/>
            <p:nvPr/>
          </p:nvSpPr>
          <p:spPr>
            <a:xfrm>
              <a:off x="40903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59" name="tx459"/>
            <p:cNvSpPr/>
            <p:nvPr/>
          </p:nvSpPr>
          <p:spPr>
            <a:xfrm>
              <a:off x="44018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60" name="tx460"/>
            <p:cNvSpPr/>
            <p:nvPr/>
          </p:nvSpPr>
          <p:spPr>
            <a:xfrm>
              <a:off x="47133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61" name="tx461"/>
            <p:cNvSpPr/>
            <p:nvPr/>
          </p:nvSpPr>
          <p:spPr>
            <a:xfrm>
              <a:off x="502488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62" name="tx462"/>
            <p:cNvSpPr/>
            <p:nvPr/>
          </p:nvSpPr>
          <p:spPr>
            <a:xfrm>
              <a:off x="53364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63" name="tx463"/>
            <p:cNvSpPr/>
            <p:nvPr/>
          </p:nvSpPr>
          <p:spPr>
            <a:xfrm>
              <a:off x="56479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64" name="tx464"/>
            <p:cNvSpPr/>
            <p:nvPr/>
          </p:nvSpPr>
          <p:spPr>
            <a:xfrm>
              <a:off x="59594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65" name="tx465"/>
            <p:cNvSpPr/>
            <p:nvPr/>
          </p:nvSpPr>
          <p:spPr>
            <a:xfrm>
              <a:off x="62709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66" name="tx466"/>
            <p:cNvSpPr/>
            <p:nvPr/>
          </p:nvSpPr>
          <p:spPr>
            <a:xfrm>
              <a:off x="65825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67" name="tx467"/>
            <p:cNvSpPr/>
            <p:nvPr/>
          </p:nvSpPr>
          <p:spPr>
            <a:xfrm>
              <a:off x="689403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68" name="tx468"/>
            <p:cNvSpPr/>
            <p:nvPr/>
          </p:nvSpPr>
          <p:spPr>
            <a:xfrm>
              <a:off x="72055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69" name="tx469"/>
            <p:cNvSpPr/>
            <p:nvPr/>
          </p:nvSpPr>
          <p:spPr>
            <a:xfrm>
              <a:off x="75170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70" name="tx470"/>
            <p:cNvSpPr/>
            <p:nvPr/>
          </p:nvSpPr>
          <p:spPr>
            <a:xfrm>
              <a:off x="782860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71" name="tx471"/>
            <p:cNvSpPr/>
            <p:nvPr/>
          </p:nvSpPr>
          <p:spPr>
            <a:xfrm>
              <a:off x="8140134"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72" name="tx472"/>
            <p:cNvSpPr/>
            <p:nvPr/>
          </p:nvSpPr>
          <p:spPr>
            <a:xfrm>
              <a:off x="84516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73" name="tx473"/>
            <p:cNvSpPr/>
            <p:nvPr/>
          </p:nvSpPr>
          <p:spPr>
            <a:xfrm>
              <a:off x="87631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74" name="tx474"/>
            <p:cNvSpPr/>
            <p:nvPr/>
          </p:nvSpPr>
          <p:spPr>
            <a:xfrm>
              <a:off x="564147" y="5406226"/>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475" name="tx475"/>
            <p:cNvSpPr/>
            <p:nvPr/>
          </p:nvSpPr>
          <p:spPr>
            <a:xfrm>
              <a:off x="539317" y="510099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76" name="tx476"/>
            <p:cNvSpPr/>
            <p:nvPr/>
          </p:nvSpPr>
          <p:spPr>
            <a:xfrm>
              <a:off x="551705" y="4797172"/>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477" name="tx477"/>
            <p:cNvSpPr/>
            <p:nvPr/>
          </p:nvSpPr>
          <p:spPr>
            <a:xfrm>
              <a:off x="539317" y="449335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78" name="tx478"/>
            <p:cNvSpPr/>
            <p:nvPr/>
          </p:nvSpPr>
          <p:spPr>
            <a:xfrm>
              <a:off x="588976" y="4189536"/>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479" name="tx479"/>
            <p:cNvSpPr/>
            <p:nvPr/>
          </p:nvSpPr>
          <p:spPr>
            <a:xfrm>
              <a:off x="607530" y="3888120"/>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80" name="tx480"/>
            <p:cNvSpPr/>
            <p:nvPr/>
          </p:nvSpPr>
          <p:spPr>
            <a:xfrm>
              <a:off x="533042" y="3581901"/>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481" name="tx481"/>
            <p:cNvSpPr/>
            <p:nvPr/>
          </p:nvSpPr>
          <p:spPr>
            <a:xfrm>
              <a:off x="539317" y="32780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482" name="tx482"/>
            <p:cNvSpPr/>
            <p:nvPr/>
          </p:nvSpPr>
          <p:spPr>
            <a:xfrm>
              <a:off x="508103" y="2954456"/>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483" name="tx483"/>
            <p:cNvSpPr/>
            <p:nvPr/>
          </p:nvSpPr>
          <p:spPr>
            <a:xfrm>
              <a:off x="619972" y="2671430"/>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484" name="tx484"/>
            <p:cNvSpPr/>
            <p:nvPr/>
          </p:nvSpPr>
          <p:spPr>
            <a:xfrm>
              <a:off x="564147" y="236761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485" name="tx485"/>
            <p:cNvSpPr/>
            <p:nvPr/>
          </p:nvSpPr>
          <p:spPr>
            <a:xfrm>
              <a:off x="564147" y="2065213"/>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486" name="tx486"/>
            <p:cNvSpPr/>
            <p:nvPr/>
          </p:nvSpPr>
          <p:spPr>
            <a:xfrm>
              <a:off x="3179830"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487" name="pic487"/>
            <p:cNvPicPr/>
            <p:nvPr/>
          </p:nvPicPr>
          <p:blipFill>
            <a:blip r:embed="rId2" cstate="print"/>
            <a:stretch>
              <a:fillRect/>
            </a:stretch>
          </p:blipFill>
          <p:spPr>
            <a:xfrm>
              <a:off x="4647033" y="5838594"/>
              <a:ext cx="2160000" cy="219455"/>
            </a:xfrm>
            <a:prstGeom prst="rect">
              <a:avLst/>
            </a:prstGeom>
          </p:spPr>
        </p:pic>
        <p:sp>
          <p:nvSpPr>
            <p:cNvPr id="488" name="pl488"/>
            <p:cNvSpPr/>
            <p:nvPr/>
          </p:nvSpPr>
          <p:spPr>
            <a:xfrm>
              <a:off x="46506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89" name="pl489"/>
            <p:cNvSpPr/>
            <p:nvPr/>
          </p:nvSpPr>
          <p:spPr>
            <a:xfrm>
              <a:off x="594231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0" name="pl490"/>
            <p:cNvSpPr/>
            <p:nvPr/>
          </p:nvSpPr>
          <p:spPr>
            <a:xfrm>
              <a:off x="615759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1" name="pl491"/>
            <p:cNvSpPr/>
            <p:nvPr/>
          </p:nvSpPr>
          <p:spPr>
            <a:xfrm>
              <a:off x="637287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2" name="pl492"/>
            <p:cNvSpPr/>
            <p:nvPr/>
          </p:nvSpPr>
          <p:spPr>
            <a:xfrm>
              <a:off x="658815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3" name="pl493"/>
            <p:cNvSpPr/>
            <p:nvPr/>
          </p:nvSpPr>
          <p:spPr>
            <a:xfrm>
              <a:off x="68034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4" name="pl494"/>
            <p:cNvSpPr/>
            <p:nvPr/>
          </p:nvSpPr>
          <p:spPr>
            <a:xfrm>
              <a:off x="46506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95" name="pl495"/>
            <p:cNvSpPr/>
            <p:nvPr/>
          </p:nvSpPr>
          <p:spPr>
            <a:xfrm>
              <a:off x="594231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96" name="pl496"/>
            <p:cNvSpPr/>
            <p:nvPr/>
          </p:nvSpPr>
          <p:spPr>
            <a:xfrm>
              <a:off x="615759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97" name="pl497"/>
            <p:cNvSpPr/>
            <p:nvPr/>
          </p:nvSpPr>
          <p:spPr>
            <a:xfrm>
              <a:off x="637287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98" name="pl498"/>
            <p:cNvSpPr/>
            <p:nvPr/>
          </p:nvSpPr>
          <p:spPr>
            <a:xfrm>
              <a:off x="658815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99" name="pl499"/>
            <p:cNvSpPr/>
            <p:nvPr/>
          </p:nvSpPr>
          <p:spPr>
            <a:xfrm>
              <a:off x="68034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0" name="tx500"/>
            <p:cNvSpPr/>
            <p:nvPr/>
          </p:nvSpPr>
          <p:spPr>
            <a:xfrm>
              <a:off x="4619555"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01" name="tx501"/>
            <p:cNvSpPr/>
            <p:nvPr/>
          </p:nvSpPr>
          <p:spPr>
            <a:xfrm>
              <a:off x="588015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02" name="tx502"/>
            <p:cNvSpPr/>
            <p:nvPr/>
          </p:nvSpPr>
          <p:spPr>
            <a:xfrm>
              <a:off x="609543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03" name="tx503"/>
            <p:cNvSpPr/>
            <p:nvPr/>
          </p:nvSpPr>
          <p:spPr>
            <a:xfrm>
              <a:off x="631071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04" name="tx504"/>
            <p:cNvSpPr/>
            <p:nvPr/>
          </p:nvSpPr>
          <p:spPr>
            <a:xfrm>
              <a:off x="652599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05" name="tx505"/>
            <p:cNvSpPr/>
            <p:nvPr/>
          </p:nvSpPr>
          <p:spPr>
            <a:xfrm>
              <a:off x="6710200"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06" name="tx506"/>
            <p:cNvSpPr/>
            <p:nvPr/>
          </p:nvSpPr>
          <p:spPr>
            <a:xfrm>
              <a:off x="912452" y="1330710"/>
              <a:ext cx="290783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Canada, 2000-2025</a:t>
              </a:r>
            </a:p>
          </p:txBody>
        </p:sp>
        <p:sp>
          <p:nvSpPr>
            <p:cNvPr id="507" name="tx507"/>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08" name="tx508"/>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09" name="tx509"/>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7 out of 12 (58%) vaccines in the schedule achieved coverage of 90% or more. Vaccine coverage ranged from 79% to 92%.
Since 2003, estimates have been made for 7 new vaccines. IPVC is the newest vaccine reported (2021), which achieved 92% coverage in 2025.
In 2025, Canada did not report any stockouts of vaccines or supplies.</a:t>
            </a:r>
          </a:p>
        </p:txBody>
      </p:sp>
      <p:sp>
        <p:nvSpPr>
          <p:cNvPr id="51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remained unchanged since 2024 for all antigens, with seven achieving at least 90% coverage, indicating good reach of at least some antigens.</a:t>
            </a:r>
          </a:p>
        </p:txBody>
      </p:sp>
      <p:grpSp xmlns:pic="http://schemas.openxmlformats.org/drawingml/2006/picture">
        <p:nvGrpSpPr>
          <p:cNvPr id="512" name=""/>
          <p:cNvGrpSpPr/>
          <p:nvPr/>
        </p:nvGrpSpPr>
        <p:grpSpPr>
          <a:xfrm>
            <a:off x="292608" y="1005840"/>
            <a:ext cx="8595360" cy="28575"/>
            <a:chOff x="292608" y="1005840"/>
            <a:chExt cx="8595360" cy="28575"/>
          </a:xfrm>
        </p:grpSpPr>
        <p:sp>
          <p:nvSpPr>
            <p:cNvPr id="51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1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P7TF5XRZ5TZD-1674051314-8068</_dlc_DocId>
    <_dlc_DocIdUrl xmlns="5ce71423-0d49-4a04-8822-86064e799dcd">
      <Url>https://unicef.sharepoint.com/teams/DAPM-DataComm/_layouts/15/DocIdRedir.aspx?ID=P7TF5XRZ5TZD-1674051314-8068</Url>
      <Description>P7TF5XRZ5TZD-1674051314-8068</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0F8AB804-DC17-467C-8436-B36DCEB57AC9}"/>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2026-07-10T22:41:26Z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1d7cf654-f29e-4e90-96bb-147dcc027527</vt:lpwstr>
  </property>
</Properties>
</file>