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70e1af881722d2567f90ca0f41471ffc91eee0b.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7c5ee32303698dcff6c3b99327fc164176ef9a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2037c2b83bc176e75cb87eae50d0ff9d75ef5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9589"/>
              <a:ext cx="311052"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9589"/>
              <a:ext cx="311052" cy="36338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9589"/>
              <a:ext cx="311052" cy="36338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9589"/>
              <a:ext cx="311052" cy="36338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9589"/>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9589"/>
              <a:ext cx="311052" cy="36338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958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958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958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958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9589"/>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958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9589"/>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958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958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958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9589"/>
              <a:ext cx="311052"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32297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322979"/>
              <a:ext cx="311052" cy="36338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322979"/>
              <a:ext cx="311052" cy="36338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322979"/>
              <a:ext cx="311052"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322979"/>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32297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32297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32297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32297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322979"/>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32297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322979"/>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322979"/>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322979"/>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322979"/>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322979"/>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322979"/>
              <a:ext cx="311052" cy="36338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86369"/>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8636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86369"/>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8636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8636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86369"/>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8636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8636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8636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8636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8636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86369"/>
              <a:ext cx="311052" cy="36338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8636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86369"/>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8636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8636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8636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86369"/>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86369"/>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86369"/>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86369"/>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8636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8636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86369"/>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2" name="rc82"/>
            <p:cNvSpPr/>
            <p:nvPr/>
          </p:nvSpPr>
          <p:spPr>
            <a:xfrm>
              <a:off x="3755416" y="341314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3" name="rc83"/>
            <p:cNvSpPr/>
            <p:nvPr/>
          </p:nvSpPr>
          <p:spPr>
            <a:xfrm>
              <a:off x="4066468" y="341314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4" name="rc84"/>
            <p:cNvSpPr/>
            <p:nvPr/>
          </p:nvSpPr>
          <p:spPr>
            <a:xfrm>
              <a:off x="4377521" y="341314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5" name="rc85"/>
            <p:cNvSpPr/>
            <p:nvPr/>
          </p:nvSpPr>
          <p:spPr>
            <a:xfrm>
              <a:off x="4688573" y="341314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6" name="rc86"/>
            <p:cNvSpPr/>
            <p:nvPr/>
          </p:nvSpPr>
          <p:spPr>
            <a:xfrm>
              <a:off x="4999625" y="3413148"/>
              <a:ext cx="311052" cy="36338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7" name="rc87"/>
            <p:cNvSpPr/>
            <p:nvPr/>
          </p:nvSpPr>
          <p:spPr>
            <a:xfrm>
              <a:off x="5310677" y="341314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8" name="rc88"/>
            <p:cNvSpPr/>
            <p:nvPr/>
          </p:nvSpPr>
          <p:spPr>
            <a:xfrm>
              <a:off x="5621730" y="3413148"/>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9" name="rc89"/>
            <p:cNvSpPr/>
            <p:nvPr/>
          </p:nvSpPr>
          <p:spPr>
            <a:xfrm>
              <a:off x="5932782" y="341314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0" name="rc90"/>
            <p:cNvSpPr/>
            <p:nvPr/>
          </p:nvSpPr>
          <p:spPr>
            <a:xfrm>
              <a:off x="6243834" y="341314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1" name="rc91"/>
            <p:cNvSpPr/>
            <p:nvPr/>
          </p:nvSpPr>
          <p:spPr>
            <a:xfrm>
              <a:off x="6554887" y="3413148"/>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2" name="rc92"/>
            <p:cNvSpPr/>
            <p:nvPr/>
          </p:nvSpPr>
          <p:spPr>
            <a:xfrm>
              <a:off x="6865939" y="3413148"/>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93" name="rc93"/>
            <p:cNvSpPr/>
            <p:nvPr/>
          </p:nvSpPr>
          <p:spPr>
            <a:xfrm>
              <a:off x="7176991" y="341314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4" name="rc94"/>
            <p:cNvSpPr/>
            <p:nvPr/>
          </p:nvSpPr>
          <p:spPr>
            <a:xfrm>
              <a:off x="7488044" y="341314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95" name="rc95"/>
            <p:cNvSpPr/>
            <p:nvPr/>
          </p:nvSpPr>
          <p:spPr>
            <a:xfrm>
              <a:off x="7799096" y="341314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96" name="rc96"/>
            <p:cNvSpPr/>
            <p:nvPr/>
          </p:nvSpPr>
          <p:spPr>
            <a:xfrm>
              <a:off x="8110148" y="3413148"/>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7" name="rc97"/>
            <p:cNvSpPr/>
            <p:nvPr/>
          </p:nvSpPr>
          <p:spPr>
            <a:xfrm>
              <a:off x="8421201" y="341314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8" name="rc98"/>
            <p:cNvSpPr/>
            <p:nvPr/>
          </p:nvSpPr>
          <p:spPr>
            <a:xfrm>
              <a:off x="8732253" y="341314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9" name="rc99"/>
            <p:cNvSpPr/>
            <p:nvPr/>
          </p:nvSpPr>
          <p:spPr>
            <a:xfrm>
              <a:off x="3755416" y="304975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68" y="304975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1" name="rc101"/>
            <p:cNvSpPr/>
            <p:nvPr/>
          </p:nvSpPr>
          <p:spPr>
            <a:xfrm>
              <a:off x="4377521" y="304975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2" name="rc102"/>
            <p:cNvSpPr/>
            <p:nvPr/>
          </p:nvSpPr>
          <p:spPr>
            <a:xfrm>
              <a:off x="4688573" y="304975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3" name="rc103"/>
            <p:cNvSpPr/>
            <p:nvPr/>
          </p:nvSpPr>
          <p:spPr>
            <a:xfrm>
              <a:off x="4999625" y="3049759"/>
              <a:ext cx="311052" cy="36338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04" name="rc104"/>
            <p:cNvSpPr/>
            <p:nvPr/>
          </p:nvSpPr>
          <p:spPr>
            <a:xfrm>
              <a:off x="5310677" y="304975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5" name="rc105"/>
            <p:cNvSpPr/>
            <p:nvPr/>
          </p:nvSpPr>
          <p:spPr>
            <a:xfrm>
              <a:off x="5621730" y="3049759"/>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6" name="rc106"/>
            <p:cNvSpPr/>
            <p:nvPr/>
          </p:nvSpPr>
          <p:spPr>
            <a:xfrm>
              <a:off x="5932782" y="304975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6243834" y="304975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8" name="rc108"/>
            <p:cNvSpPr/>
            <p:nvPr/>
          </p:nvSpPr>
          <p:spPr>
            <a:xfrm>
              <a:off x="6554887" y="304975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9" name="rc109"/>
            <p:cNvSpPr/>
            <p:nvPr/>
          </p:nvSpPr>
          <p:spPr>
            <a:xfrm>
              <a:off x="6865939" y="3049759"/>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10" name="rc110"/>
            <p:cNvSpPr/>
            <p:nvPr/>
          </p:nvSpPr>
          <p:spPr>
            <a:xfrm>
              <a:off x="7176991" y="3049759"/>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1" name="rc111"/>
            <p:cNvSpPr/>
            <p:nvPr/>
          </p:nvSpPr>
          <p:spPr>
            <a:xfrm>
              <a:off x="7488044" y="3049759"/>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2" name="rc112"/>
            <p:cNvSpPr/>
            <p:nvPr/>
          </p:nvSpPr>
          <p:spPr>
            <a:xfrm>
              <a:off x="7799096" y="3049759"/>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3" name="rc113"/>
            <p:cNvSpPr/>
            <p:nvPr/>
          </p:nvSpPr>
          <p:spPr>
            <a:xfrm>
              <a:off x="8110148" y="304975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4" name="rc114"/>
            <p:cNvSpPr/>
            <p:nvPr/>
          </p:nvSpPr>
          <p:spPr>
            <a:xfrm>
              <a:off x="8421201" y="304975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5" name="rc115"/>
            <p:cNvSpPr/>
            <p:nvPr/>
          </p:nvSpPr>
          <p:spPr>
            <a:xfrm>
              <a:off x="8732253" y="3049759"/>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4139928"/>
              <a:ext cx="311052" cy="363389"/>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413992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4139928"/>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413992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413992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413992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413992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413992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413992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413992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413992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7" name="rc127"/>
            <p:cNvSpPr/>
            <p:nvPr/>
          </p:nvSpPr>
          <p:spPr>
            <a:xfrm>
              <a:off x="955945" y="450331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8" name="rc128"/>
            <p:cNvSpPr/>
            <p:nvPr/>
          </p:nvSpPr>
          <p:spPr>
            <a:xfrm>
              <a:off x="1266997" y="450331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9" name="rc129"/>
            <p:cNvSpPr/>
            <p:nvPr/>
          </p:nvSpPr>
          <p:spPr>
            <a:xfrm>
              <a:off x="1578050" y="450331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30" name="rc130"/>
            <p:cNvSpPr/>
            <p:nvPr/>
          </p:nvSpPr>
          <p:spPr>
            <a:xfrm>
              <a:off x="1889102" y="450331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1" name="rc131"/>
            <p:cNvSpPr/>
            <p:nvPr/>
          </p:nvSpPr>
          <p:spPr>
            <a:xfrm>
              <a:off x="2200154" y="450331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2" name="rc132"/>
            <p:cNvSpPr/>
            <p:nvPr/>
          </p:nvSpPr>
          <p:spPr>
            <a:xfrm>
              <a:off x="2511207" y="450331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3" name="rc133"/>
            <p:cNvSpPr/>
            <p:nvPr/>
          </p:nvSpPr>
          <p:spPr>
            <a:xfrm>
              <a:off x="2822259" y="4503318"/>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4" name="rc134"/>
            <p:cNvSpPr/>
            <p:nvPr/>
          </p:nvSpPr>
          <p:spPr>
            <a:xfrm>
              <a:off x="3133311" y="4503318"/>
              <a:ext cx="311052" cy="36338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5" name="rc135"/>
            <p:cNvSpPr/>
            <p:nvPr/>
          </p:nvSpPr>
          <p:spPr>
            <a:xfrm>
              <a:off x="3444364" y="4503318"/>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6" name="rc136"/>
            <p:cNvSpPr/>
            <p:nvPr/>
          </p:nvSpPr>
          <p:spPr>
            <a:xfrm>
              <a:off x="3755416" y="4503318"/>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7" name="rc137"/>
            <p:cNvSpPr/>
            <p:nvPr/>
          </p:nvSpPr>
          <p:spPr>
            <a:xfrm>
              <a:off x="4066468" y="450331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8" name="rc138"/>
            <p:cNvSpPr/>
            <p:nvPr/>
          </p:nvSpPr>
          <p:spPr>
            <a:xfrm>
              <a:off x="4377521" y="450331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573" y="450331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4503318"/>
              <a:ext cx="311052" cy="36338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1" name="rc141"/>
            <p:cNvSpPr/>
            <p:nvPr/>
          </p:nvSpPr>
          <p:spPr>
            <a:xfrm>
              <a:off x="5310677" y="450331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2" name="rc142"/>
            <p:cNvSpPr/>
            <p:nvPr/>
          </p:nvSpPr>
          <p:spPr>
            <a:xfrm>
              <a:off x="5621730" y="450331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450331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450331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450331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450331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450331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50331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50331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50331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50331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50331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53" name="rc153"/>
            <p:cNvSpPr/>
            <p:nvPr/>
          </p:nvSpPr>
          <p:spPr>
            <a:xfrm>
              <a:off x="6243834" y="523009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4" name="rc154"/>
            <p:cNvSpPr/>
            <p:nvPr/>
          </p:nvSpPr>
          <p:spPr>
            <a:xfrm>
              <a:off x="6554887" y="523009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5" name="rc155"/>
            <p:cNvSpPr/>
            <p:nvPr/>
          </p:nvSpPr>
          <p:spPr>
            <a:xfrm>
              <a:off x="6865939" y="523009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6" name="rc156"/>
            <p:cNvSpPr/>
            <p:nvPr/>
          </p:nvSpPr>
          <p:spPr>
            <a:xfrm>
              <a:off x="7176991" y="523009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523009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523009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523009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5230098"/>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5230098"/>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62" name="rc162"/>
            <p:cNvSpPr/>
            <p:nvPr/>
          </p:nvSpPr>
          <p:spPr>
            <a:xfrm>
              <a:off x="4377521" y="3776538"/>
              <a:ext cx="311052" cy="363389"/>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63" name="rc163"/>
            <p:cNvSpPr/>
            <p:nvPr/>
          </p:nvSpPr>
          <p:spPr>
            <a:xfrm>
              <a:off x="4688573" y="377653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4" name="rc164"/>
            <p:cNvSpPr/>
            <p:nvPr/>
          </p:nvSpPr>
          <p:spPr>
            <a:xfrm>
              <a:off x="4999625" y="3776538"/>
              <a:ext cx="311052" cy="36338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677" y="377653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30" y="377653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82" y="3776538"/>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6243834" y="377653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9" name="rc169"/>
            <p:cNvSpPr/>
            <p:nvPr/>
          </p:nvSpPr>
          <p:spPr>
            <a:xfrm>
              <a:off x="6554887" y="377653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0" name="rc170"/>
            <p:cNvSpPr/>
            <p:nvPr/>
          </p:nvSpPr>
          <p:spPr>
            <a:xfrm>
              <a:off x="6865939" y="377653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1" name="rc171"/>
            <p:cNvSpPr/>
            <p:nvPr/>
          </p:nvSpPr>
          <p:spPr>
            <a:xfrm>
              <a:off x="7176991" y="377653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2" name="rc172"/>
            <p:cNvSpPr/>
            <p:nvPr/>
          </p:nvSpPr>
          <p:spPr>
            <a:xfrm>
              <a:off x="7488044" y="377653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73" name="rc173"/>
            <p:cNvSpPr/>
            <p:nvPr/>
          </p:nvSpPr>
          <p:spPr>
            <a:xfrm>
              <a:off x="7799096" y="377653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4" name="rc174"/>
            <p:cNvSpPr/>
            <p:nvPr/>
          </p:nvSpPr>
          <p:spPr>
            <a:xfrm>
              <a:off x="8110148" y="377653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5" name="rc175"/>
            <p:cNvSpPr/>
            <p:nvPr/>
          </p:nvSpPr>
          <p:spPr>
            <a:xfrm>
              <a:off x="8421201" y="377653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6" name="rc176"/>
            <p:cNvSpPr/>
            <p:nvPr/>
          </p:nvSpPr>
          <p:spPr>
            <a:xfrm>
              <a:off x="8732253" y="377653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7" name="rc177"/>
            <p:cNvSpPr/>
            <p:nvPr/>
          </p:nvSpPr>
          <p:spPr>
            <a:xfrm>
              <a:off x="955945" y="486670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8" name="rc178"/>
            <p:cNvSpPr/>
            <p:nvPr/>
          </p:nvSpPr>
          <p:spPr>
            <a:xfrm>
              <a:off x="1266997" y="486670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9" name="rc179"/>
            <p:cNvSpPr/>
            <p:nvPr/>
          </p:nvSpPr>
          <p:spPr>
            <a:xfrm>
              <a:off x="1578050" y="486670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0" name="rc180"/>
            <p:cNvSpPr/>
            <p:nvPr/>
          </p:nvSpPr>
          <p:spPr>
            <a:xfrm>
              <a:off x="1889102" y="486670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1" name="rc181"/>
            <p:cNvSpPr/>
            <p:nvPr/>
          </p:nvSpPr>
          <p:spPr>
            <a:xfrm>
              <a:off x="2200154" y="486670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2" name="rc182"/>
            <p:cNvSpPr/>
            <p:nvPr/>
          </p:nvSpPr>
          <p:spPr>
            <a:xfrm>
              <a:off x="2511207"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3" name="rc183"/>
            <p:cNvSpPr/>
            <p:nvPr/>
          </p:nvSpPr>
          <p:spPr>
            <a:xfrm>
              <a:off x="2822259"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4" name="rc184"/>
            <p:cNvSpPr/>
            <p:nvPr/>
          </p:nvSpPr>
          <p:spPr>
            <a:xfrm>
              <a:off x="3133311"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5" name="rc185"/>
            <p:cNvSpPr/>
            <p:nvPr/>
          </p:nvSpPr>
          <p:spPr>
            <a:xfrm>
              <a:off x="3444364"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6" name="rc186"/>
            <p:cNvSpPr/>
            <p:nvPr/>
          </p:nvSpPr>
          <p:spPr>
            <a:xfrm>
              <a:off x="3755416"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7" name="rc187"/>
            <p:cNvSpPr/>
            <p:nvPr/>
          </p:nvSpPr>
          <p:spPr>
            <a:xfrm>
              <a:off x="4066468" y="486670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8" name="rc188"/>
            <p:cNvSpPr/>
            <p:nvPr/>
          </p:nvSpPr>
          <p:spPr>
            <a:xfrm>
              <a:off x="4377521" y="486670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9" name="rc189"/>
            <p:cNvSpPr/>
            <p:nvPr/>
          </p:nvSpPr>
          <p:spPr>
            <a:xfrm>
              <a:off x="4688573" y="486670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0" name="rc190"/>
            <p:cNvSpPr/>
            <p:nvPr/>
          </p:nvSpPr>
          <p:spPr>
            <a:xfrm>
              <a:off x="4999625" y="4866708"/>
              <a:ext cx="311052" cy="363389"/>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1" name="rc191"/>
            <p:cNvSpPr/>
            <p:nvPr/>
          </p:nvSpPr>
          <p:spPr>
            <a:xfrm>
              <a:off x="5310677" y="486670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2" name="rc192"/>
            <p:cNvSpPr/>
            <p:nvPr/>
          </p:nvSpPr>
          <p:spPr>
            <a:xfrm>
              <a:off x="5621730" y="486670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782" y="486670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4" name="rc194"/>
            <p:cNvSpPr/>
            <p:nvPr/>
          </p:nvSpPr>
          <p:spPr>
            <a:xfrm>
              <a:off x="6243834" y="486670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87" y="486670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96" name="rc196"/>
            <p:cNvSpPr/>
            <p:nvPr/>
          </p:nvSpPr>
          <p:spPr>
            <a:xfrm>
              <a:off x="6865939" y="486670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97" name="rc197"/>
            <p:cNvSpPr/>
            <p:nvPr/>
          </p:nvSpPr>
          <p:spPr>
            <a:xfrm>
              <a:off x="7176991" y="486670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8" name="rc198"/>
            <p:cNvSpPr/>
            <p:nvPr/>
          </p:nvSpPr>
          <p:spPr>
            <a:xfrm>
              <a:off x="7488044" y="486670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99" name="rc199"/>
            <p:cNvSpPr/>
            <p:nvPr/>
          </p:nvSpPr>
          <p:spPr>
            <a:xfrm>
              <a:off x="7799096" y="486670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0" name="rc200"/>
            <p:cNvSpPr/>
            <p:nvPr/>
          </p:nvSpPr>
          <p:spPr>
            <a:xfrm>
              <a:off x="8110148" y="486670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1" name="rc201"/>
            <p:cNvSpPr/>
            <p:nvPr/>
          </p:nvSpPr>
          <p:spPr>
            <a:xfrm>
              <a:off x="8421201" y="4866708"/>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2" name="rc202"/>
            <p:cNvSpPr/>
            <p:nvPr/>
          </p:nvSpPr>
          <p:spPr>
            <a:xfrm>
              <a:off x="8732253" y="486670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3" name="tx203"/>
            <p:cNvSpPr/>
            <p:nvPr/>
          </p:nvSpPr>
          <p:spPr>
            <a:xfrm>
              <a:off x="105118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04" name="tx204"/>
            <p:cNvSpPr/>
            <p:nvPr/>
          </p:nvSpPr>
          <p:spPr>
            <a:xfrm>
              <a:off x="136223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05" name="tx205"/>
            <p:cNvSpPr/>
            <p:nvPr/>
          </p:nvSpPr>
          <p:spPr>
            <a:xfrm>
              <a:off x="1673286" y="21021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06" name="tx206"/>
            <p:cNvSpPr/>
            <p:nvPr/>
          </p:nvSpPr>
          <p:spPr>
            <a:xfrm>
              <a:off x="1984338" y="21021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07" name="tx207"/>
            <p:cNvSpPr/>
            <p:nvPr/>
          </p:nvSpPr>
          <p:spPr>
            <a:xfrm>
              <a:off x="2274297" y="209978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8" name="tx208"/>
            <p:cNvSpPr/>
            <p:nvPr/>
          </p:nvSpPr>
          <p:spPr>
            <a:xfrm>
              <a:off x="2606443"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09" name="tx209"/>
            <p:cNvSpPr/>
            <p:nvPr/>
          </p:nvSpPr>
          <p:spPr>
            <a:xfrm>
              <a:off x="2896402"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0" name="tx210"/>
            <p:cNvSpPr/>
            <p:nvPr/>
          </p:nvSpPr>
          <p:spPr>
            <a:xfrm>
              <a:off x="3228548"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1" name="tx211"/>
            <p:cNvSpPr/>
            <p:nvPr/>
          </p:nvSpPr>
          <p:spPr>
            <a:xfrm>
              <a:off x="3539600"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2" name="tx212"/>
            <p:cNvSpPr/>
            <p:nvPr/>
          </p:nvSpPr>
          <p:spPr>
            <a:xfrm>
              <a:off x="3850652"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3" name="tx213"/>
            <p:cNvSpPr/>
            <p:nvPr/>
          </p:nvSpPr>
          <p:spPr>
            <a:xfrm>
              <a:off x="4140611"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4" name="tx214"/>
            <p:cNvSpPr/>
            <p:nvPr/>
          </p:nvSpPr>
          <p:spPr>
            <a:xfrm>
              <a:off x="4472757"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5" name="tx215"/>
            <p:cNvSpPr/>
            <p:nvPr/>
          </p:nvSpPr>
          <p:spPr>
            <a:xfrm>
              <a:off x="4783809"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6" name="tx216"/>
            <p:cNvSpPr/>
            <p:nvPr/>
          </p:nvSpPr>
          <p:spPr>
            <a:xfrm>
              <a:off x="540591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7" name="tx217"/>
            <p:cNvSpPr/>
            <p:nvPr/>
          </p:nvSpPr>
          <p:spPr>
            <a:xfrm>
              <a:off x="5695873"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8" name="tx218"/>
            <p:cNvSpPr/>
            <p:nvPr/>
          </p:nvSpPr>
          <p:spPr>
            <a:xfrm>
              <a:off x="6006925"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19" name="tx219"/>
            <p:cNvSpPr/>
            <p:nvPr/>
          </p:nvSpPr>
          <p:spPr>
            <a:xfrm>
              <a:off x="6317977"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0" name="tx220"/>
            <p:cNvSpPr/>
            <p:nvPr/>
          </p:nvSpPr>
          <p:spPr>
            <a:xfrm>
              <a:off x="665012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21" name="tx221"/>
            <p:cNvSpPr/>
            <p:nvPr/>
          </p:nvSpPr>
          <p:spPr>
            <a:xfrm>
              <a:off x="820538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2" name="tx222"/>
            <p:cNvSpPr/>
            <p:nvPr/>
          </p:nvSpPr>
          <p:spPr>
            <a:xfrm>
              <a:off x="8495344"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3" name="tx223"/>
            <p:cNvSpPr/>
            <p:nvPr/>
          </p:nvSpPr>
          <p:spPr>
            <a:xfrm>
              <a:off x="882748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24" name="tx224"/>
            <p:cNvSpPr/>
            <p:nvPr/>
          </p:nvSpPr>
          <p:spPr>
            <a:xfrm>
              <a:off x="105118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25" name="tx225"/>
            <p:cNvSpPr/>
            <p:nvPr/>
          </p:nvSpPr>
          <p:spPr>
            <a:xfrm>
              <a:off x="136223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6" name="tx226"/>
            <p:cNvSpPr/>
            <p:nvPr/>
          </p:nvSpPr>
          <p:spPr>
            <a:xfrm>
              <a:off x="167328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7" name="tx227"/>
            <p:cNvSpPr/>
            <p:nvPr/>
          </p:nvSpPr>
          <p:spPr>
            <a:xfrm>
              <a:off x="198433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8" name="tx228"/>
            <p:cNvSpPr/>
            <p:nvPr/>
          </p:nvSpPr>
          <p:spPr>
            <a:xfrm>
              <a:off x="229539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9" name="tx229"/>
            <p:cNvSpPr/>
            <p:nvPr/>
          </p:nvSpPr>
          <p:spPr>
            <a:xfrm>
              <a:off x="2585350"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0" name="tx230"/>
            <p:cNvSpPr/>
            <p:nvPr/>
          </p:nvSpPr>
          <p:spPr>
            <a:xfrm>
              <a:off x="2896402"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1" name="tx231"/>
            <p:cNvSpPr/>
            <p:nvPr/>
          </p:nvSpPr>
          <p:spPr>
            <a:xfrm>
              <a:off x="322854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2" name="tx232"/>
            <p:cNvSpPr/>
            <p:nvPr/>
          </p:nvSpPr>
          <p:spPr>
            <a:xfrm>
              <a:off x="353960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3" name="tx233"/>
            <p:cNvSpPr/>
            <p:nvPr/>
          </p:nvSpPr>
          <p:spPr>
            <a:xfrm>
              <a:off x="385065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4" name="tx234"/>
            <p:cNvSpPr/>
            <p:nvPr/>
          </p:nvSpPr>
          <p:spPr>
            <a:xfrm>
              <a:off x="416170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5" name="tx235"/>
            <p:cNvSpPr/>
            <p:nvPr/>
          </p:nvSpPr>
          <p:spPr>
            <a:xfrm>
              <a:off x="447275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36" name="tx236"/>
            <p:cNvSpPr/>
            <p:nvPr/>
          </p:nvSpPr>
          <p:spPr>
            <a:xfrm>
              <a:off x="478380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7" name="tx237"/>
            <p:cNvSpPr/>
            <p:nvPr/>
          </p:nvSpPr>
          <p:spPr>
            <a:xfrm>
              <a:off x="540591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38" name="tx238"/>
            <p:cNvSpPr/>
            <p:nvPr/>
          </p:nvSpPr>
          <p:spPr>
            <a:xfrm>
              <a:off x="260644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9" name="tx239"/>
            <p:cNvSpPr/>
            <p:nvPr/>
          </p:nvSpPr>
          <p:spPr>
            <a:xfrm>
              <a:off x="2896402" y="464356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40" name="tx240"/>
            <p:cNvSpPr/>
            <p:nvPr/>
          </p:nvSpPr>
          <p:spPr>
            <a:xfrm>
              <a:off x="2606443"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1" name="tx241"/>
            <p:cNvSpPr/>
            <p:nvPr/>
          </p:nvSpPr>
          <p:spPr>
            <a:xfrm>
              <a:off x="2896402"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2" name="tx242"/>
            <p:cNvSpPr/>
            <p:nvPr/>
          </p:nvSpPr>
          <p:spPr>
            <a:xfrm>
              <a:off x="322854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3" name="tx243"/>
            <p:cNvSpPr/>
            <p:nvPr/>
          </p:nvSpPr>
          <p:spPr>
            <a:xfrm>
              <a:off x="353960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4" name="tx244"/>
            <p:cNvSpPr/>
            <p:nvPr/>
          </p:nvSpPr>
          <p:spPr>
            <a:xfrm>
              <a:off x="385065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5" name="tx245"/>
            <p:cNvSpPr/>
            <p:nvPr/>
          </p:nvSpPr>
          <p:spPr>
            <a:xfrm>
              <a:off x="5094862"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246" name="tx246"/>
            <p:cNvSpPr/>
            <p:nvPr/>
          </p:nvSpPr>
          <p:spPr>
            <a:xfrm>
              <a:off x="6940082"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47" name="tx247"/>
            <p:cNvSpPr/>
            <p:nvPr/>
          </p:nvSpPr>
          <p:spPr>
            <a:xfrm>
              <a:off x="7251134"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48" name="tx248"/>
            <p:cNvSpPr/>
            <p:nvPr/>
          </p:nvSpPr>
          <p:spPr>
            <a:xfrm>
              <a:off x="7583280" y="210222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49" name="tx249"/>
            <p:cNvSpPr/>
            <p:nvPr/>
          </p:nvSpPr>
          <p:spPr>
            <a:xfrm>
              <a:off x="7873239"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0" name="tx250"/>
            <p:cNvSpPr/>
            <p:nvPr/>
          </p:nvSpPr>
          <p:spPr>
            <a:xfrm>
              <a:off x="5094862" y="24641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51" name="tx251"/>
            <p:cNvSpPr/>
            <p:nvPr/>
          </p:nvSpPr>
          <p:spPr>
            <a:xfrm>
              <a:off x="5716966" y="24655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52" name="tx252"/>
            <p:cNvSpPr/>
            <p:nvPr/>
          </p:nvSpPr>
          <p:spPr>
            <a:xfrm>
              <a:off x="6006925"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3" name="tx253"/>
            <p:cNvSpPr/>
            <p:nvPr/>
          </p:nvSpPr>
          <p:spPr>
            <a:xfrm>
              <a:off x="6317977"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4" name="tx254"/>
            <p:cNvSpPr/>
            <p:nvPr/>
          </p:nvSpPr>
          <p:spPr>
            <a:xfrm>
              <a:off x="665012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55" name="tx255"/>
            <p:cNvSpPr/>
            <p:nvPr/>
          </p:nvSpPr>
          <p:spPr>
            <a:xfrm>
              <a:off x="696117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56" name="tx256"/>
            <p:cNvSpPr/>
            <p:nvPr/>
          </p:nvSpPr>
          <p:spPr>
            <a:xfrm>
              <a:off x="727222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57" name="tx257"/>
            <p:cNvSpPr/>
            <p:nvPr/>
          </p:nvSpPr>
          <p:spPr>
            <a:xfrm>
              <a:off x="758328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58" name="tx258"/>
            <p:cNvSpPr/>
            <p:nvPr/>
          </p:nvSpPr>
          <p:spPr>
            <a:xfrm>
              <a:off x="7873239" y="246455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59" name="tx259"/>
            <p:cNvSpPr/>
            <p:nvPr/>
          </p:nvSpPr>
          <p:spPr>
            <a:xfrm>
              <a:off x="820538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60" name="tx260"/>
            <p:cNvSpPr/>
            <p:nvPr/>
          </p:nvSpPr>
          <p:spPr>
            <a:xfrm>
              <a:off x="851643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61" name="tx261"/>
            <p:cNvSpPr/>
            <p:nvPr/>
          </p:nvSpPr>
          <p:spPr>
            <a:xfrm>
              <a:off x="882748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2" name="tx262"/>
            <p:cNvSpPr/>
            <p:nvPr/>
          </p:nvSpPr>
          <p:spPr>
            <a:xfrm>
              <a:off x="1051182"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263" name="tx263"/>
            <p:cNvSpPr/>
            <p:nvPr/>
          </p:nvSpPr>
          <p:spPr>
            <a:xfrm>
              <a:off x="136223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64" name="tx264"/>
            <p:cNvSpPr/>
            <p:nvPr/>
          </p:nvSpPr>
          <p:spPr>
            <a:xfrm>
              <a:off x="1673286"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65" name="tx265"/>
            <p:cNvSpPr/>
            <p:nvPr/>
          </p:nvSpPr>
          <p:spPr>
            <a:xfrm>
              <a:off x="1984338"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66" name="tx266"/>
            <p:cNvSpPr/>
            <p:nvPr/>
          </p:nvSpPr>
          <p:spPr>
            <a:xfrm>
              <a:off x="229539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67" name="tx267"/>
            <p:cNvSpPr/>
            <p:nvPr/>
          </p:nvSpPr>
          <p:spPr>
            <a:xfrm>
              <a:off x="2585350"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68" name="tx268"/>
            <p:cNvSpPr/>
            <p:nvPr/>
          </p:nvSpPr>
          <p:spPr>
            <a:xfrm>
              <a:off x="2896402"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69" name="tx269"/>
            <p:cNvSpPr/>
            <p:nvPr/>
          </p:nvSpPr>
          <p:spPr>
            <a:xfrm>
              <a:off x="322854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70" name="tx270"/>
            <p:cNvSpPr/>
            <p:nvPr/>
          </p:nvSpPr>
          <p:spPr>
            <a:xfrm>
              <a:off x="3539600" y="282794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71" name="tx271"/>
            <p:cNvSpPr/>
            <p:nvPr/>
          </p:nvSpPr>
          <p:spPr>
            <a:xfrm>
              <a:off x="3850652"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72" name="tx272"/>
            <p:cNvSpPr/>
            <p:nvPr/>
          </p:nvSpPr>
          <p:spPr>
            <a:xfrm>
              <a:off x="4161705" y="282794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73" name="tx273"/>
            <p:cNvSpPr/>
            <p:nvPr/>
          </p:nvSpPr>
          <p:spPr>
            <a:xfrm>
              <a:off x="4472757"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4" name="tx274"/>
            <p:cNvSpPr/>
            <p:nvPr/>
          </p:nvSpPr>
          <p:spPr>
            <a:xfrm>
              <a:off x="4783809"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5" name="tx275"/>
            <p:cNvSpPr/>
            <p:nvPr/>
          </p:nvSpPr>
          <p:spPr>
            <a:xfrm>
              <a:off x="5094862"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276" name="tx276"/>
            <p:cNvSpPr/>
            <p:nvPr/>
          </p:nvSpPr>
          <p:spPr>
            <a:xfrm>
              <a:off x="5405914" y="282794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77" name="tx277"/>
            <p:cNvSpPr/>
            <p:nvPr/>
          </p:nvSpPr>
          <p:spPr>
            <a:xfrm>
              <a:off x="5716966"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278" name="tx278"/>
            <p:cNvSpPr/>
            <p:nvPr/>
          </p:nvSpPr>
          <p:spPr>
            <a:xfrm>
              <a:off x="6006925" y="282794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79" name="tx279"/>
            <p:cNvSpPr/>
            <p:nvPr/>
          </p:nvSpPr>
          <p:spPr>
            <a:xfrm>
              <a:off x="6317977" y="282794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80" name="tx280"/>
            <p:cNvSpPr/>
            <p:nvPr/>
          </p:nvSpPr>
          <p:spPr>
            <a:xfrm>
              <a:off x="665012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81" name="tx281"/>
            <p:cNvSpPr/>
            <p:nvPr/>
          </p:nvSpPr>
          <p:spPr>
            <a:xfrm>
              <a:off x="6961175"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282" name="tx282"/>
            <p:cNvSpPr/>
            <p:nvPr/>
          </p:nvSpPr>
          <p:spPr>
            <a:xfrm>
              <a:off x="7272228"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283" name="tx283"/>
            <p:cNvSpPr/>
            <p:nvPr/>
          </p:nvSpPr>
          <p:spPr>
            <a:xfrm>
              <a:off x="7583280"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84" name="tx284"/>
            <p:cNvSpPr/>
            <p:nvPr/>
          </p:nvSpPr>
          <p:spPr>
            <a:xfrm>
              <a:off x="7873239" y="282656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285" name="tx285"/>
            <p:cNvSpPr/>
            <p:nvPr/>
          </p:nvSpPr>
          <p:spPr>
            <a:xfrm>
              <a:off x="820538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86" name="tx286"/>
            <p:cNvSpPr/>
            <p:nvPr/>
          </p:nvSpPr>
          <p:spPr>
            <a:xfrm>
              <a:off x="8516437"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87" name="tx287"/>
            <p:cNvSpPr/>
            <p:nvPr/>
          </p:nvSpPr>
          <p:spPr>
            <a:xfrm>
              <a:off x="882748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8" name="tx288"/>
            <p:cNvSpPr/>
            <p:nvPr/>
          </p:nvSpPr>
          <p:spPr>
            <a:xfrm>
              <a:off x="3850652"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89" name="tx289"/>
            <p:cNvSpPr/>
            <p:nvPr/>
          </p:nvSpPr>
          <p:spPr>
            <a:xfrm>
              <a:off x="4161705" y="35547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90" name="tx290"/>
            <p:cNvSpPr/>
            <p:nvPr/>
          </p:nvSpPr>
          <p:spPr>
            <a:xfrm>
              <a:off x="4472757" y="35560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91" name="tx291"/>
            <p:cNvSpPr/>
            <p:nvPr/>
          </p:nvSpPr>
          <p:spPr>
            <a:xfrm>
              <a:off x="4783809" y="35560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92" name="tx292"/>
            <p:cNvSpPr/>
            <p:nvPr/>
          </p:nvSpPr>
          <p:spPr>
            <a:xfrm>
              <a:off x="5094862"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293" name="tx293"/>
            <p:cNvSpPr/>
            <p:nvPr/>
          </p:nvSpPr>
          <p:spPr>
            <a:xfrm>
              <a:off x="5405914" y="35547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94" name="tx294"/>
            <p:cNvSpPr/>
            <p:nvPr/>
          </p:nvSpPr>
          <p:spPr>
            <a:xfrm>
              <a:off x="5716966"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295" name="tx295"/>
            <p:cNvSpPr/>
            <p:nvPr/>
          </p:nvSpPr>
          <p:spPr>
            <a:xfrm>
              <a:off x="6006925" y="35547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96" name="tx296"/>
            <p:cNvSpPr/>
            <p:nvPr/>
          </p:nvSpPr>
          <p:spPr>
            <a:xfrm>
              <a:off x="6317977" y="35547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97" name="tx297"/>
            <p:cNvSpPr/>
            <p:nvPr/>
          </p:nvSpPr>
          <p:spPr>
            <a:xfrm>
              <a:off x="6650123"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98" name="tx298"/>
            <p:cNvSpPr/>
            <p:nvPr/>
          </p:nvSpPr>
          <p:spPr>
            <a:xfrm>
              <a:off x="6961175"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299" name="tx299"/>
            <p:cNvSpPr/>
            <p:nvPr/>
          </p:nvSpPr>
          <p:spPr>
            <a:xfrm>
              <a:off x="7272228"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00" name="tx300"/>
            <p:cNvSpPr/>
            <p:nvPr/>
          </p:nvSpPr>
          <p:spPr>
            <a:xfrm>
              <a:off x="7583280"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01" name="tx301"/>
            <p:cNvSpPr/>
            <p:nvPr/>
          </p:nvSpPr>
          <p:spPr>
            <a:xfrm>
              <a:off x="7873239" y="35533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02" name="tx302"/>
            <p:cNvSpPr/>
            <p:nvPr/>
          </p:nvSpPr>
          <p:spPr>
            <a:xfrm>
              <a:off x="820538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03" name="tx303"/>
            <p:cNvSpPr/>
            <p:nvPr/>
          </p:nvSpPr>
          <p:spPr>
            <a:xfrm>
              <a:off x="8516437"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04" name="tx304"/>
            <p:cNvSpPr/>
            <p:nvPr/>
          </p:nvSpPr>
          <p:spPr>
            <a:xfrm>
              <a:off x="882748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05" name="tx305"/>
            <p:cNvSpPr/>
            <p:nvPr/>
          </p:nvSpPr>
          <p:spPr>
            <a:xfrm>
              <a:off x="3850652" y="31923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06" name="tx306"/>
            <p:cNvSpPr/>
            <p:nvPr/>
          </p:nvSpPr>
          <p:spPr>
            <a:xfrm>
              <a:off x="4161705" y="319133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07" name="tx307"/>
            <p:cNvSpPr/>
            <p:nvPr/>
          </p:nvSpPr>
          <p:spPr>
            <a:xfrm>
              <a:off x="4472757" y="31926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8" name="tx308"/>
            <p:cNvSpPr/>
            <p:nvPr/>
          </p:nvSpPr>
          <p:spPr>
            <a:xfrm>
              <a:off x="4783809" y="31926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9" name="tx309"/>
            <p:cNvSpPr/>
            <p:nvPr/>
          </p:nvSpPr>
          <p:spPr>
            <a:xfrm>
              <a:off x="5094862"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10" name="tx310"/>
            <p:cNvSpPr/>
            <p:nvPr/>
          </p:nvSpPr>
          <p:spPr>
            <a:xfrm>
              <a:off x="5405914" y="319133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11" name="tx311"/>
            <p:cNvSpPr/>
            <p:nvPr/>
          </p:nvSpPr>
          <p:spPr>
            <a:xfrm>
              <a:off x="5716966"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12" name="tx312"/>
            <p:cNvSpPr/>
            <p:nvPr/>
          </p:nvSpPr>
          <p:spPr>
            <a:xfrm>
              <a:off x="6006925" y="319133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13" name="tx313"/>
            <p:cNvSpPr/>
            <p:nvPr/>
          </p:nvSpPr>
          <p:spPr>
            <a:xfrm>
              <a:off x="6317977" y="319133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14" name="tx314"/>
            <p:cNvSpPr/>
            <p:nvPr/>
          </p:nvSpPr>
          <p:spPr>
            <a:xfrm>
              <a:off x="6650123"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15" name="tx315"/>
            <p:cNvSpPr/>
            <p:nvPr/>
          </p:nvSpPr>
          <p:spPr>
            <a:xfrm>
              <a:off x="6961175"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16" name="tx316"/>
            <p:cNvSpPr/>
            <p:nvPr/>
          </p:nvSpPr>
          <p:spPr>
            <a:xfrm>
              <a:off x="7272228"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17" name="tx317"/>
            <p:cNvSpPr/>
            <p:nvPr/>
          </p:nvSpPr>
          <p:spPr>
            <a:xfrm>
              <a:off x="7583280"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18" name="tx318"/>
            <p:cNvSpPr/>
            <p:nvPr/>
          </p:nvSpPr>
          <p:spPr>
            <a:xfrm>
              <a:off x="7873239" y="318995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19" name="tx319"/>
            <p:cNvSpPr/>
            <p:nvPr/>
          </p:nvSpPr>
          <p:spPr>
            <a:xfrm>
              <a:off x="820538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20" name="tx320"/>
            <p:cNvSpPr/>
            <p:nvPr/>
          </p:nvSpPr>
          <p:spPr>
            <a:xfrm>
              <a:off x="8516437" y="31923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21" name="tx321"/>
            <p:cNvSpPr/>
            <p:nvPr/>
          </p:nvSpPr>
          <p:spPr>
            <a:xfrm>
              <a:off x="882748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22" name="tx322"/>
            <p:cNvSpPr/>
            <p:nvPr/>
          </p:nvSpPr>
          <p:spPr>
            <a:xfrm>
              <a:off x="5747111" y="42825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23" name="tx323"/>
            <p:cNvSpPr/>
            <p:nvPr/>
          </p:nvSpPr>
          <p:spPr>
            <a:xfrm>
              <a:off x="6006925" y="42815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24" name="tx324"/>
            <p:cNvSpPr/>
            <p:nvPr/>
          </p:nvSpPr>
          <p:spPr>
            <a:xfrm>
              <a:off x="6339071"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25" name="tx325"/>
            <p:cNvSpPr/>
            <p:nvPr/>
          </p:nvSpPr>
          <p:spPr>
            <a:xfrm>
              <a:off x="6650123" y="42825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26" name="tx326"/>
            <p:cNvSpPr/>
            <p:nvPr/>
          </p:nvSpPr>
          <p:spPr>
            <a:xfrm>
              <a:off x="6940082" y="428012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27" name="tx327"/>
            <p:cNvSpPr/>
            <p:nvPr/>
          </p:nvSpPr>
          <p:spPr>
            <a:xfrm>
              <a:off x="7272228"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28" name="tx328"/>
            <p:cNvSpPr/>
            <p:nvPr/>
          </p:nvSpPr>
          <p:spPr>
            <a:xfrm>
              <a:off x="7562187" y="428012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29" name="tx329"/>
            <p:cNvSpPr/>
            <p:nvPr/>
          </p:nvSpPr>
          <p:spPr>
            <a:xfrm>
              <a:off x="7894332"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30" name="tx330"/>
            <p:cNvSpPr/>
            <p:nvPr/>
          </p:nvSpPr>
          <p:spPr>
            <a:xfrm>
              <a:off x="8205385"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31" name="tx331"/>
            <p:cNvSpPr/>
            <p:nvPr/>
          </p:nvSpPr>
          <p:spPr>
            <a:xfrm>
              <a:off x="8516437" y="42825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32" name="tx332"/>
            <p:cNvSpPr/>
            <p:nvPr/>
          </p:nvSpPr>
          <p:spPr>
            <a:xfrm>
              <a:off x="8827489" y="428150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33" name="tx333"/>
            <p:cNvSpPr/>
            <p:nvPr/>
          </p:nvSpPr>
          <p:spPr>
            <a:xfrm>
              <a:off x="1051182"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34" name="tx334"/>
            <p:cNvSpPr/>
            <p:nvPr/>
          </p:nvSpPr>
          <p:spPr>
            <a:xfrm>
              <a:off x="1362234"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35" name="tx335"/>
            <p:cNvSpPr/>
            <p:nvPr/>
          </p:nvSpPr>
          <p:spPr>
            <a:xfrm>
              <a:off x="1673286" y="46458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36" name="tx336"/>
            <p:cNvSpPr/>
            <p:nvPr/>
          </p:nvSpPr>
          <p:spPr>
            <a:xfrm>
              <a:off x="198433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37" name="tx337"/>
            <p:cNvSpPr/>
            <p:nvPr/>
          </p:nvSpPr>
          <p:spPr>
            <a:xfrm>
              <a:off x="2295391" y="464594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8" name="tx338"/>
            <p:cNvSpPr/>
            <p:nvPr/>
          </p:nvSpPr>
          <p:spPr>
            <a:xfrm>
              <a:off x="322854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39" name="tx339"/>
            <p:cNvSpPr/>
            <p:nvPr/>
          </p:nvSpPr>
          <p:spPr>
            <a:xfrm>
              <a:off x="353960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40" name="tx340"/>
            <p:cNvSpPr/>
            <p:nvPr/>
          </p:nvSpPr>
          <p:spPr>
            <a:xfrm>
              <a:off x="385065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41" name="tx341"/>
            <p:cNvSpPr/>
            <p:nvPr/>
          </p:nvSpPr>
          <p:spPr>
            <a:xfrm>
              <a:off x="4161705"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2" name="tx342"/>
            <p:cNvSpPr/>
            <p:nvPr/>
          </p:nvSpPr>
          <p:spPr>
            <a:xfrm>
              <a:off x="4472757"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43" name="tx343"/>
            <p:cNvSpPr/>
            <p:nvPr/>
          </p:nvSpPr>
          <p:spPr>
            <a:xfrm>
              <a:off x="478380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44" name="tx344"/>
            <p:cNvSpPr/>
            <p:nvPr/>
          </p:nvSpPr>
          <p:spPr>
            <a:xfrm>
              <a:off x="509486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45" name="tx345"/>
            <p:cNvSpPr/>
            <p:nvPr/>
          </p:nvSpPr>
          <p:spPr>
            <a:xfrm>
              <a:off x="5405914" y="46462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46" name="tx346"/>
            <p:cNvSpPr/>
            <p:nvPr/>
          </p:nvSpPr>
          <p:spPr>
            <a:xfrm>
              <a:off x="5716966"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47" name="tx347"/>
            <p:cNvSpPr/>
            <p:nvPr/>
          </p:nvSpPr>
          <p:spPr>
            <a:xfrm>
              <a:off x="6006925" y="464356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48" name="tx348"/>
            <p:cNvSpPr/>
            <p:nvPr/>
          </p:nvSpPr>
          <p:spPr>
            <a:xfrm>
              <a:off x="6317977" y="464489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49" name="tx349"/>
            <p:cNvSpPr/>
            <p:nvPr/>
          </p:nvSpPr>
          <p:spPr>
            <a:xfrm>
              <a:off x="6650123"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50" name="tx350"/>
            <p:cNvSpPr/>
            <p:nvPr/>
          </p:nvSpPr>
          <p:spPr>
            <a:xfrm>
              <a:off x="6940082" y="464351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51" name="tx351"/>
            <p:cNvSpPr/>
            <p:nvPr/>
          </p:nvSpPr>
          <p:spPr>
            <a:xfrm>
              <a:off x="7272228"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52" name="tx352"/>
            <p:cNvSpPr/>
            <p:nvPr/>
          </p:nvSpPr>
          <p:spPr>
            <a:xfrm>
              <a:off x="7583280"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53" name="tx353"/>
            <p:cNvSpPr/>
            <p:nvPr/>
          </p:nvSpPr>
          <p:spPr>
            <a:xfrm>
              <a:off x="7894332"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54" name="tx354"/>
            <p:cNvSpPr/>
            <p:nvPr/>
          </p:nvSpPr>
          <p:spPr>
            <a:xfrm>
              <a:off x="8205385"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55" name="tx355"/>
            <p:cNvSpPr/>
            <p:nvPr/>
          </p:nvSpPr>
          <p:spPr>
            <a:xfrm>
              <a:off x="8516437" y="46458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56" name="tx356"/>
            <p:cNvSpPr/>
            <p:nvPr/>
          </p:nvSpPr>
          <p:spPr>
            <a:xfrm>
              <a:off x="8827489" y="46462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57" name="tx357"/>
            <p:cNvSpPr/>
            <p:nvPr/>
          </p:nvSpPr>
          <p:spPr>
            <a:xfrm>
              <a:off x="6317977" y="537029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58" name="tx358"/>
            <p:cNvSpPr/>
            <p:nvPr/>
          </p:nvSpPr>
          <p:spPr>
            <a:xfrm>
              <a:off x="6650123"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59" name="tx359"/>
            <p:cNvSpPr/>
            <p:nvPr/>
          </p:nvSpPr>
          <p:spPr>
            <a:xfrm>
              <a:off x="6961175"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60" name="tx360"/>
            <p:cNvSpPr/>
            <p:nvPr/>
          </p:nvSpPr>
          <p:spPr>
            <a:xfrm>
              <a:off x="7272228"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61" name="tx361"/>
            <p:cNvSpPr/>
            <p:nvPr/>
          </p:nvSpPr>
          <p:spPr>
            <a:xfrm>
              <a:off x="7583280"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62" name="tx362"/>
            <p:cNvSpPr/>
            <p:nvPr/>
          </p:nvSpPr>
          <p:spPr>
            <a:xfrm>
              <a:off x="7894332"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63" name="tx363"/>
            <p:cNvSpPr/>
            <p:nvPr/>
          </p:nvSpPr>
          <p:spPr>
            <a:xfrm>
              <a:off x="8205385"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64" name="tx364"/>
            <p:cNvSpPr/>
            <p:nvPr/>
          </p:nvSpPr>
          <p:spPr>
            <a:xfrm>
              <a:off x="8495344" y="537029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65" name="tx365"/>
            <p:cNvSpPr/>
            <p:nvPr/>
          </p:nvSpPr>
          <p:spPr>
            <a:xfrm>
              <a:off x="8806396" y="537034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66" name="tx366"/>
            <p:cNvSpPr/>
            <p:nvPr/>
          </p:nvSpPr>
          <p:spPr>
            <a:xfrm>
              <a:off x="4502902" y="39177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7" name="tx367"/>
            <p:cNvSpPr/>
            <p:nvPr/>
          </p:nvSpPr>
          <p:spPr>
            <a:xfrm>
              <a:off x="4783809" y="39194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68" name="tx368"/>
            <p:cNvSpPr/>
            <p:nvPr/>
          </p:nvSpPr>
          <p:spPr>
            <a:xfrm>
              <a:off x="5094862"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69" name="tx369"/>
            <p:cNvSpPr/>
            <p:nvPr/>
          </p:nvSpPr>
          <p:spPr>
            <a:xfrm>
              <a:off x="5405914" y="391811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70" name="tx370"/>
            <p:cNvSpPr/>
            <p:nvPr/>
          </p:nvSpPr>
          <p:spPr>
            <a:xfrm>
              <a:off x="5716966" y="39194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71" name="tx371"/>
            <p:cNvSpPr/>
            <p:nvPr/>
          </p:nvSpPr>
          <p:spPr>
            <a:xfrm>
              <a:off x="6028019"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72" name="tx372"/>
            <p:cNvSpPr/>
            <p:nvPr/>
          </p:nvSpPr>
          <p:spPr>
            <a:xfrm>
              <a:off x="6339071" y="39191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73" name="tx373"/>
            <p:cNvSpPr/>
            <p:nvPr/>
          </p:nvSpPr>
          <p:spPr>
            <a:xfrm>
              <a:off x="6650123"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74" name="tx374"/>
            <p:cNvSpPr/>
            <p:nvPr/>
          </p:nvSpPr>
          <p:spPr>
            <a:xfrm>
              <a:off x="6961175"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75" name="tx375"/>
            <p:cNvSpPr/>
            <p:nvPr/>
          </p:nvSpPr>
          <p:spPr>
            <a:xfrm>
              <a:off x="7272228"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76" name="tx376"/>
            <p:cNvSpPr/>
            <p:nvPr/>
          </p:nvSpPr>
          <p:spPr>
            <a:xfrm>
              <a:off x="7583280"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77" name="tx377"/>
            <p:cNvSpPr/>
            <p:nvPr/>
          </p:nvSpPr>
          <p:spPr>
            <a:xfrm>
              <a:off x="7894332"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78" name="tx378"/>
            <p:cNvSpPr/>
            <p:nvPr/>
          </p:nvSpPr>
          <p:spPr>
            <a:xfrm>
              <a:off x="8205385"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79" name="tx379"/>
            <p:cNvSpPr/>
            <p:nvPr/>
          </p:nvSpPr>
          <p:spPr>
            <a:xfrm>
              <a:off x="8516437" y="39191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80" name="tx380"/>
            <p:cNvSpPr/>
            <p:nvPr/>
          </p:nvSpPr>
          <p:spPr>
            <a:xfrm>
              <a:off x="8827489" y="391811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81" name="tx381"/>
            <p:cNvSpPr/>
            <p:nvPr/>
          </p:nvSpPr>
          <p:spPr>
            <a:xfrm>
              <a:off x="1051182"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82" name="tx382"/>
            <p:cNvSpPr/>
            <p:nvPr/>
          </p:nvSpPr>
          <p:spPr>
            <a:xfrm>
              <a:off x="1362234"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83" name="tx383"/>
            <p:cNvSpPr/>
            <p:nvPr/>
          </p:nvSpPr>
          <p:spPr>
            <a:xfrm>
              <a:off x="1673286" y="50092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84" name="tx384"/>
            <p:cNvSpPr/>
            <p:nvPr/>
          </p:nvSpPr>
          <p:spPr>
            <a:xfrm>
              <a:off x="198433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85" name="tx385"/>
            <p:cNvSpPr/>
            <p:nvPr/>
          </p:nvSpPr>
          <p:spPr>
            <a:xfrm>
              <a:off x="2274297"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6" name="tx386"/>
            <p:cNvSpPr/>
            <p:nvPr/>
          </p:nvSpPr>
          <p:spPr>
            <a:xfrm>
              <a:off x="4161705" y="500933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7" name="tx387"/>
            <p:cNvSpPr/>
            <p:nvPr/>
          </p:nvSpPr>
          <p:spPr>
            <a:xfrm>
              <a:off x="447275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88" name="tx388"/>
            <p:cNvSpPr/>
            <p:nvPr/>
          </p:nvSpPr>
          <p:spPr>
            <a:xfrm>
              <a:off x="478380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89" name="tx389"/>
            <p:cNvSpPr/>
            <p:nvPr/>
          </p:nvSpPr>
          <p:spPr>
            <a:xfrm>
              <a:off x="5094862" y="50092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90" name="tx390"/>
            <p:cNvSpPr/>
            <p:nvPr/>
          </p:nvSpPr>
          <p:spPr>
            <a:xfrm>
              <a:off x="5384820"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1" name="tx391"/>
            <p:cNvSpPr/>
            <p:nvPr/>
          </p:nvSpPr>
          <p:spPr>
            <a:xfrm>
              <a:off x="5716966"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2" name="tx392"/>
            <p:cNvSpPr/>
            <p:nvPr/>
          </p:nvSpPr>
          <p:spPr>
            <a:xfrm>
              <a:off x="6006925"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3" name="tx393"/>
            <p:cNvSpPr/>
            <p:nvPr/>
          </p:nvSpPr>
          <p:spPr>
            <a:xfrm>
              <a:off x="6317977" y="500828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94" name="tx394"/>
            <p:cNvSpPr/>
            <p:nvPr/>
          </p:nvSpPr>
          <p:spPr>
            <a:xfrm>
              <a:off x="6629030" y="500690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95" name="tx395"/>
            <p:cNvSpPr/>
            <p:nvPr/>
          </p:nvSpPr>
          <p:spPr>
            <a:xfrm>
              <a:off x="6940082" y="500690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6" name="tx396"/>
            <p:cNvSpPr/>
            <p:nvPr/>
          </p:nvSpPr>
          <p:spPr>
            <a:xfrm>
              <a:off x="7272228"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97" name="tx397"/>
            <p:cNvSpPr/>
            <p:nvPr/>
          </p:nvSpPr>
          <p:spPr>
            <a:xfrm>
              <a:off x="7583280"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98" name="tx398"/>
            <p:cNvSpPr/>
            <p:nvPr/>
          </p:nvSpPr>
          <p:spPr>
            <a:xfrm>
              <a:off x="7894332"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99" name="tx399"/>
            <p:cNvSpPr/>
            <p:nvPr/>
          </p:nvSpPr>
          <p:spPr>
            <a:xfrm>
              <a:off x="8205385"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00" name="tx400"/>
            <p:cNvSpPr/>
            <p:nvPr/>
          </p:nvSpPr>
          <p:spPr>
            <a:xfrm>
              <a:off x="8495344" y="500690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01" name="tx401"/>
            <p:cNvSpPr/>
            <p:nvPr/>
          </p:nvSpPr>
          <p:spPr>
            <a:xfrm>
              <a:off x="8806396" y="500828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02" name="tx40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03" name="tx40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04" name="tx40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05" name="tx40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06" name="tx40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07" name="tx40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08" name="tx40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09" name="tx40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10" name="tx41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11" name="tx41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12" name="tx41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13" name="tx41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14" name="tx41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15" name="tx41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16" name="tx41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17" name="tx41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18" name="tx41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19" name="tx41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20" name="tx42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21" name="tx42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22" name="tx42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23" name="tx42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24" name="tx42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25" name="tx42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26" name="tx42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27" name="tx42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28" name="tx428"/>
            <p:cNvSpPr/>
            <p:nvPr/>
          </p:nvSpPr>
          <p:spPr>
            <a:xfrm>
              <a:off x="508103" y="534827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29" name="tx429"/>
            <p:cNvSpPr/>
            <p:nvPr/>
          </p:nvSpPr>
          <p:spPr>
            <a:xfrm>
              <a:off x="644856" y="5008403"/>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30" name="tx430"/>
            <p:cNvSpPr/>
            <p:nvPr/>
          </p:nvSpPr>
          <p:spPr>
            <a:xfrm>
              <a:off x="551705" y="464228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31" name="tx431"/>
            <p:cNvSpPr/>
            <p:nvPr/>
          </p:nvSpPr>
          <p:spPr>
            <a:xfrm>
              <a:off x="619917" y="428129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32" name="tx432"/>
            <p:cNvSpPr/>
            <p:nvPr/>
          </p:nvSpPr>
          <p:spPr>
            <a:xfrm>
              <a:off x="551705" y="391550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33" name="tx433"/>
            <p:cNvSpPr/>
            <p:nvPr/>
          </p:nvSpPr>
          <p:spPr>
            <a:xfrm>
              <a:off x="520490" y="353230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34" name="tx434"/>
            <p:cNvSpPr/>
            <p:nvPr/>
          </p:nvSpPr>
          <p:spPr>
            <a:xfrm>
              <a:off x="632360" y="318970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35" name="tx435"/>
            <p:cNvSpPr/>
            <p:nvPr/>
          </p:nvSpPr>
          <p:spPr>
            <a:xfrm>
              <a:off x="576534" y="282631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36" name="tx436"/>
            <p:cNvSpPr/>
            <p:nvPr/>
          </p:nvSpPr>
          <p:spPr>
            <a:xfrm>
              <a:off x="576534" y="246434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37" name="tx437"/>
            <p:cNvSpPr/>
            <p:nvPr/>
          </p:nvSpPr>
          <p:spPr>
            <a:xfrm>
              <a:off x="620027" y="2098555"/>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8" name="tx43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39" name="pic439"/>
            <p:cNvPicPr/>
            <p:nvPr/>
          </p:nvPicPr>
          <p:blipFill>
            <a:blip r:embed="rId2" cstate="print"/>
            <a:stretch>
              <a:fillRect/>
            </a:stretch>
          </p:blipFill>
          <p:spPr>
            <a:xfrm>
              <a:off x="4653227" y="5838594"/>
              <a:ext cx="2160000" cy="219455"/>
            </a:xfrm>
            <a:prstGeom prst="rect">
              <a:avLst/>
            </a:prstGeom>
          </p:spPr>
        </p:pic>
        <p:sp>
          <p:nvSpPr>
            <p:cNvPr id="440" name="pl44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1" name="pl44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2" name="pl44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3" name="pl44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4" name="pl44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5" name="pl44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6" name="pl44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7" name="pl44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8" name="pl44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9" name="pl44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0" name="pl45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1" name="pl45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2" name="tx45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53" name="tx45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54" name="tx45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55" name="tx45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56" name="tx45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57" name="tx45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8" name="tx458"/>
            <p:cNvSpPr/>
            <p:nvPr/>
          </p:nvSpPr>
          <p:spPr>
            <a:xfrm>
              <a:off x="924840" y="1330710"/>
              <a:ext cx="26745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CAR, 2000-2025</a:t>
              </a:r>
            </a:p>
          </p:txBody>
        </p:sp>
        <p:sp>
          <p:nvSpPr>
            <p:cNvPr id="459" name="tx45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60" name="tx46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61" name="tx46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10 vaccines in the schedule achieved coverage of 90% or more. Vaccine coverage ranged from 40% to 66%.
Since 2009, estimates have been made for 5 new vaccines. MengA is the newest vaccine reported (2017), which achieved 40% coverage in 2025.
In 2025, CAR reported stockouts of vaccines/supplies (MenA, PCV, and YFV) (more information on slide 8).</a:t>
            </a:r>
          </a:p>
        </p:txBody>
      </p:sp>
      <p:sp>
        <p:nvSpPr>
          <p:cNvPr id="4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Universal coverage gains were observed in 2025, with all 10 antigens increasing since 2024, however, none of the antigens achieved at least 90% coverage and further gains are needed to ensure all children are reached.</a:t>
            </a:r>
          </a:p>
        </p:txBody>
      </p:sp>
      <p:grpSp xmlns:pic="http://schemas.openxmlformats.org/drawingml/2006/picture">
        <p:nvGrpSpPr>
          <p:cNvPr id="464" name=""/>
          <p:cNvGrpSpPr/>
          <p:nvPr/>
        </p:nvGrpSpPr>
        <p:grpSpPr>
          <a:xfrm>
            <a:off x="292608" y="1005840"/>
            <a:ext cx="8595360" cy="28575"/>
            <a:chOff x="292608" y="1005840"/>
            <a:chExt cx="8595360" cy="28575"/>
          </a:xfrm>
        </p:grpSpPr>
        <p:sp>
          <p:nvSpPr>
            <p:cNvPr id="4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2515694"/>
              <a:ext cx="6481656" cy="1356692"/>
            </a:xfrm>
            <a:custGeom>
              <a:avLst/>
              <a:pathLst>
                <a:path w="6481656" h="1356692">
                  <a:moveTo>
                    <a:pt x="0" y="359124"/>
                  </a:moveTo>
                  <a:lnTo>
                    <a:pt x="259266" y="159610"/>
                  </a:lnTo>
                  <a:lnTo>
                    <a:pt x="518532" y="159610"/>
                  </a:lnTo>
                  <a:lnTo>
                    <a:pt x="777798" y="159610"/>
                  </a:lnTo>
                  <a:lnTo>
                    <a:pt x="1037065" y="199513"/>
                  </a:lnTo>
                  <a:lnTo>
                    <a:pt x="1296331" y="199513"/>
                  </a:lnTo>
                  <a:lnTo>
                    <a:pt x="1555597" y="199513"/>
                  </a:lnTo>
                  <a:lnTo>
                    <a:pt x="1814863" y="159610"/>
                  </a:lnTo>
                  <a:lnTo>
                    <a:pt x="2074130" y="159610"/>
                  </a:lnTo>
                  <a:lnTo>
                    <a:pt x="2333396" y="159610"/>
                  </a:lnTo>
                  <a:lnTo>
                    <a:pt x="2592662" y="79805"/>
                  </a:lnTo>
                  <a:lnTo>
                    <a:pt x="2851928" y="0"/>
                  </a:lnTo>
                  <a:lnTo>
                    <a:pt x="3111195" y="119708"/>
                  </a:lnTo>
                  <a:lnTo>
                    <a:pt x="3370461" y="1356692"/>
                  </a:lnTo>
                  <a:lnTo>
                    <a:pt x="3629727" y="359124"/>
                  </a:lnTo>
                  <a:lnTo>
                    <a:pt x="3888994" y="478832"/>
                  </a:lnTo>
                  <a:lnTo>
                    <a:pt x="4148260" y="598540"/>
                  </a:lnTo>
                  <a:lnTo>
                    <a:pt x="4407526" y="598540"/>
                  </a:lnTo>
                  <a:lnTo>
                    <a:pt x="4666792" y="678346"/>
                  </a:lnTo>
                  <a:lnTo>
                    <a:pt x="4926059" y="758151"/>
                  </a:lnTo>
                  <a:lnTo>
                    <a:pt x="5185325" y="837957"/>
                  </a:lnTo>
                  <a:lnTo>
                    <a:pt x="5444591" y="917762"/>
                  </a:lnTo>
                  <a:lnTo>
                    <a:pt x="5703857" y="997568"/>
                  </a:lnTo>
                  <a:lnTo>
                    <a:pt x="5963124" y="798054"/>
                  </a:lnTo>
                  <a:lnTo>
                    <a:pt x="6222390" y="678346"/>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3114235"/>
              <a:ext cx="6481656" cy="1236984"/>
            </a:xfrm>
            <a:custGeom>
              <a:avLst/>
              <a:pathLst>
                <a:path w="6481656" h="1236984">
                  <a:moveTo>
                    <a:pt x="0" y="678346"/>
                  </a:moveTo>
                  <a:lnTo>
                    <a:pt x="259266" y="558638"/>
                  </a:lnTo>
                  <a:lnTo>
                    <a:pt x="518532" y="399027"/>
                  </a:lnTo>
                  <a:lnTo>
                    <a:pt x="777798" y="279319"/>
                  </a:lnTo>
                  <a:lnTo>
                    <a:pt x="1037065" y="119708"/>
                  </a:lnTo>
                  <a:lnTo>
                    <a:pt x="1296331" y="0"/>
                  </a:lnTo>
                  <a:lnTo>
                    <a:pt x="1555597" y="119708"/>
                  </a:lnTo>
                  <a:lnTo>
                    <a:pt x="1814863" y="239416"/>
                  </a:lnTo>
                  <a:lnTo>
                    <a:pt x="2074130" y="359124"/>
                  </a:lnTo>
                  <a:lnTo>
                    <a:pt x="2333396" y="478832"/>
                  </a:lnTo>
                  <a:lnTo>
                    <a:pt x="2592662" y="359124"/>
                  </a:lnTo>
                  <a:lnTo>
                    <a:pt x="2851928" y="279319"/>
                  </a:lnTo>
                  <a:lnTo>
                    <a:pt x="3111195" y="279319"/>
                  </a:lnTo>
                  <a:lnTo>
                    <a:pt x="3370461" y="1236984"/>
                  </a:lnTo>
                  <a:lnTo>
                    <a:pt x="3629727" y="359124"/>
                  </a:lnTo>
                  <a:lnTo>
                    <a:pt x="3888994" y="438929"/>
                  </a:lnTo>
                  <a:lnTo>
                    <a:pt x="4148260" y="478832"/>
                  </a:lnTo>
                  <a:lnTo>
                    <a:pt x="4407526" y="478832"/>
                  </a:lnTo>
                  <a:lnTo>
                    <a:pt x="4666792" y="558638"/>
                  </a:lnTo>
                  <a:lnTo>
                    <a:pt x="4926059" y="638443"/>
                  </a:lnTo>
                  <a:lnTo>
                    <a:pt x="5185325" y="678346"/>
                  </a:lnTo>
                  <a:lnTo>
                    <a:pt x="5444591" y="758151"/>
                  </a:lnTo>
                  <a:lnTo>
                    <a:pt x="5703857" y="837957"/>
                  </a:lnTo>
                  <a:lnTo>
                    <a:pt x="5963124" y="558638"/>
                  </a:lnTo>
                  <a:lnTo>
                    <a:pt x="6222390" y="478832"/>
                  </a:lnTo>
                  <a:lnTo>
                    <a:pt x="6481656" y="319221"/>
                  </a:lnTo>
                </a:path>
              </a:pathLst>
            </a:custGeom>
            <a:ln w="27101" cap="flat">
              <a:solidFill>
                <a:srgbClr val="00BA38">
                  <a:alpha val="100000"/>
                </a:srgbClr>
              </a:solidFill>
              <a:prstDash val="solid"/>
              <a:round/>
            </a:ln>
          </p:spPr>
          <p:txBody>
            <a:bodyPr/>
            <a:lstStyle/>
            <a:p/>
          </p:txBody>
        </p:sp>
        <p:sp>
          <p:nvSpPr>
            <p:cNvPr id="30" name="pl30"/>
            <p:cNvSpPr/>
            <p:nvPr/>
          </p:nvSpPr>
          <p:spPr>
            <a:xfrm>
              <a:off x="1439019" y="2795013"/>
              <a:ext cx="6481656" cy="1476400"/>
            </a:xfrm>
            <a:custGeom>
              <a:avLst/>
              <a:pathLst>
                <a:path w="6481656" h="1476400">
                  <a:moveTo>
                    <a:pt x="0" y="1037470"/>
                  </a:moveTo>
                  <a:lnTo>
                    <a:pt x="259266" y="1077373"/>
                  </a:lnTo>
                  <a:lnTo>
                    <a:pt x="518532" y="798054"/>
                  </a:lnTo>
                  <a:lnTo>
                    <a:pt x="777798" y="518735"/>
                  </a:lnTo>
                  <a:lnTo>
                    <a:pt x="1037065" y="279319"/>
                  </a:lnTo>
                  <a:lnTo>
                    <a:pt x="1296331" y="0"/>
                  </a:lnTo>
                  <a:lnTo>
                    <a:pt x="1555597" y="39902"/>
                  </a:lnTo>
                  <a:lnTo>
                    <a:pt x="1814863" y="119708"/>
                  </a:lnTo>
                  <a:lnTo>
                    <a:pt x="2074130" y="159610"/>
                  </a:lnTo>
                  <a:lnTo>
                    <a:pt x="2333396" y="239416"/>
                  </a:lnTo>
                  <a:lnTo>
                    <a:pt x="2592662" y="359124"/>
                  </a:lnTo>
                  <a:lnTo>
                    <a:pt x="2851928" y="518735"/>
                  </a:lnTo>
                  <a:lnTo>
                    <a:pt x="3111195" y="558638"/>
                  </a:lnTo>
                  <a:lnTo>
                    <a:pt x="3370461" y="1476400"/>
                  </a:lnTo>
                  <a:lnTo>
                    <a:pt x="3629727" y="598540"/>
                  </a:lnTo>
                  <a:lnTo>
                    <a:pt x="3888994" y="638443"/>
                  </a:lnTo>
                  <a:lnTo>
                    <a:pt x="4148260" y="678346"/>
                  </a:lnTo>
                  <a:lnTo>
                    <a:pt x="4407526" y="837957"/>
                  </a:lnTo>
                  <a:lnTo>
                    <a:pt x="4666792" y="917762"/>
                  </a:lnTo>
                  <a:lnTo>
                    <a:pt x="4926059" y="997568"/>
                  </a:lnTo>
                  <a:lnTo>
                    <a:pt x="5185325" y="1037470"/>
                  </a:lnTo>
                  <a:lnTo>
                    <a:pt x="5444591" y="1117276"/>
                  </a:lnTo>
                  <a:lnTo>
                    <a:pt x="5703857" y="1197081"/>
                  </a:lnTo>
                  <a:lnTo>
                    <a:pt x="5963124" y="917762"/>
                  </a:lnTo>
                  <a:lnTo>
                    <a:pt x="6222390" y="837957"/>
                  </a:lnTo>
                  <a:lnTo>
                    <a:pt x="6481656" y="718249"/>
                  </a:lnTo>
                </a:path>
              </a:pathLst>
            </a:custGeom>
            <a:ln w="27101" cap="flat">
              <a:solidFill>
                <a:srgbClr val="619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8763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39508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4" name="pt34"/>
            <p:cNvSpPr/>
            <p:nvPr/>
          </p:nvSpPr>
          <p:spPr>
            <a:xfrm>
              <a:off x="7882299" y="34748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5" name="pt35"/>
            <p:cNvSpPr/>
            <p:nvPr/>
          </p:nvSpPr>
          <p:spPr>
            <a:xfrm>
              <a:off x="1400642" y="28364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375420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7" name="pt37"/>
            <p:cNvSpPr/>
            <p:nvPr/>
          </p:nvSpPr>
          <p:spPr>
            <a:xfrm>
              <a:off x="1400642" y="379410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8" name="pl38"/>
            <p:cNvSpPr/>
            <p:nvPr/>
          </p:nvSpPr>
          <p:spPr>
            <a:xfrm>
              <a:off x="7939163" y="2914721"/>
              <a:ext cx="240778" cy="0"/>
            </a:xfrm>
            <a:custGeom>
              <a:avLst/>
              <a:pathLst>
                <a:path w="240778" h="0">
                  <a:moveTo>
                    <a:pt x="240778" y="0"/>
                  </a:moveTo>
                  <a:lnTo>
                    <a:pt x="0" y="0"/>
                  </a:lnTo>
                </a:path>
              </a:pathLst>
            </a:custGeom>
          </p:spPr>
          <p:txBody>
            <a:bodyPr/>
            <a:lstStyle/>
            <a:p/>
          </p:txBody>
        </p:sp>
        <p:sp>
          <p:nvSpPr>
            <p:cNvPr id="39" name="pl39"/>
            <p:cNvSpPr/>
            <p:nvPr/>
          </p:nvSpPr>
          <p:spPr>
            <a:xfrm>
              <a:off x="7936706" y="3346507"/>
              <a:ext cx="243235" cy="81573"/>
            </a:xfrm>
            <a:custGeom>
              <a:avLst/>
              <a:pathLst>
                <a:path w="243235" h="81573">
                  <a:moveTo>
                    <a:pt x="243235" y="0"/>
                  </a:moveTo>
                  <a:lnTo>
                    <a:pt x="0" y="81573"/>
                  </a:lnTo>
                </a:path>
              </a:pathLst>
            </a:custGeom>
          </p:spPr>
          <p:txBody>
            <a:bodyPr/>
            <a:lstStyle/>
            <a:p/>
          </p:txBody>
        </p:sp>
        <p:sp>
          <p:nvSpPr>
            <p:cNvPr id="40" name="pl40"/>
            <p:cNvSpPr/>
            <p:nvPr/>
          </p:nvSpPr>
          <p:spPr>
            <a:xfrm>
              <a:off x="7937113" y="3518202"/>
              <a:ext cx="242828" cy="72982"/>
            </a:xfrm>
            <a:custGeom>
              <a:avLst/>
              <a:pathLst>
                <a:path w="242828" h="72982">
                  <a:moveTo>
                    <a:pt x="242828" y="72982"/>
                  </a:moveTo>
                  <a:lnTo>
                    <a:pt x="0" y="0"/>
                  </a:lnTo>
                </a:path>
              </a:pathLst>
            </a:custGeom>
          </p:spPr>
          <p:txBody>
            <a:bodyPr/>
            <a:lstStyle/>
            <a:p/>
          </p:txBody>
        </p:sp>
        <p:sp>
          <p:nvSpPr>
            <p:cNvPr id="41" name="pg41"/>
            <p:cNvSpPr/>
            <p:nvPr/>
          </p:nvSpPr>
          <p:spPr>
            <a:xfrm>
              <a:off x="8111362" y="282373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34222" y="286457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59%</a:t>
              </a:r>
            </a:p>
          </p:txBody>
        </p:sp>
        <p:sp>
          <p:nvSpPr>
            <p:cNvPr id="43" name="pg43"/>
            <p:cNvSpPr/>
            <p:nvPr/>
          </p:nvSpPr>
          <p:spPr>
            <a:xfrm>
              <a:off x="8111362" y="32401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34222" y="32809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46%</a:t>
              </a:r>
            </a:p>
          </p:txBody>
        </p:sp>
        <p:sp>
          <p:nvSpPr>
            <p:cNvPr id="45" name="pg45"/>
            <p:cNvSpPr/>
            <p:nvPr/>
          </p:nvSpPr>
          <p:spPr>
            <a:xfrm>
              <a:off x="8111362" y="35131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6" name="tx46"/>
            <p:cNvSpPr/>
            <p:nvPr/>
          </p:nvSpPr>
          <p:spPr>
            <a:xfrm>
              <a:off x="8134222" y="35540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44%</a:t>
              </a:r>
            </a:p>
          </p:txBody>
        </p:sp>
        <p:sp>
          <p:nvSpPr>
            <p:cNvPr id="47" name="tx47"/>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8" name="tx48"/>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9" name="tx49"/>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0" name="tx50"/>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1" name="tx51"/>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2" name="tx52"/>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3" name="tx53"/>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4" name="tx54"/>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0" name="tx60"/>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1" name="tx61"/>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2" name="tx62"/>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6" name="pl66"/>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7" name="pl67"/>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8" name="pl68"/>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9" name="tx69"/>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0" name="tx70"/>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1" name="tx71"/>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2" name="tx72"/>
            <p:cNvSpPr/>
            <p:nvPr/>
          </p:nvSpPr>
          <p:spPr>
            <a:xfrm>
              <a:off x="803816" y="398022"/>
              <a:ext cx="43330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CAR, 2000-2025</a:t>
              </a:r>
            </a:p>
          </p:txBody>
        </p:sp>
        <p:sp>
          <p:nvSpPr>
            <p:cNvPr id="73" name="tx7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44%.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was not yet introduced.
Between 2024 and 2025, 3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52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54380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5085999"/>
              <a:ext cx="1861912" cy="177863"/>
            </a:xfrm>
            <a:prstGeom prst="rect">
              <a:avLst/>
            </a:prstGeom>
            <a:solidFill>
              <a:srgbClr val="D9D9D9">
                <a:alpha val="60000"/>
              </a:srgbClr>
            </a:solidFill>
          </p:spPr>
          <p:txBody>
            <a:bodyPr/>
            <a:lstStyle/>
            <a:p/>
          </p:txBody>
        </p:sp>
        <p:sp>
          <p:nvSpPr>
            <p:cNvPr id="9" name="pl9"/>
            <p:cNvSpPr/>
            <p:nvPr/>
          </p:nvSpPr>
          <p:spPr>
            <a:xfrm>
              <a:off x="157336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10314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1" name="pt11"/>
            <p:cNvSpPr/>
            <p:nvPr/>
          </p:nvSpPr>
          <p:spPr>
            <a:xfrm>
              <a:off x="874393" y="51261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051718" y="49482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99489" y="4770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435922" y="459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554139" y="44146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54139" y="423683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13247" y="4058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247" y="38811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13247" y="37032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72356" y="3525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72356" y="33475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01910" y="31696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90572" y="299179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90572" y="28139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820127" y="26360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849681" y="24582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879235" y="22803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879235" y="21024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908789" y="19246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938343" y="17467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938343" y="15688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38343" y="13910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38343" y="12131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5656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tx35"/>
            <p:cNvSpPr/>
            <p:nvPr/>
          </p:nvSpPr>
          <p:spPr>
            <a:xfrm>
              <a:off x="1070941" y="5144537"/>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6" name="tx36"/>
            <p:cNvSpPr/>
            <p:nvPr/>
          </p:nvSpPr>
          <p:spPr>
            <a:xfrm>
              <a:off x="1248266" y="496667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7" name="tx37"/>
            <p:cNvSpPr/>
            <p:nvPr/>
          </p:nvSpPr>
          <p:spPr>
            <a:xfrm>
              <a:off x="1396037" y="47888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8" name="tx38"/>
            <p:cNvSpPr/>
            <p:nvPr/>
          </p:nvSpPr>
          <p:spPr>
            <a:xfrm>
              <a:off x="1632470" y="4610946"/>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9" name="tx39"/>
            <p:cNvSpPr/>
            <p:nvPr/>
          </p:nvSpPr>
          <p:spPr>
            <a:xfrm>
              <a:off x="1291687" y="44350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 name="tx40"/>
            <p:cNvSpPr/>
            <p:nvPr/>
          </p:nvSpPr>
          <p:spPr>
            <a:xfrm>
              <a:off x="1278490" y="425518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1" name="tx41"/>
            <p:cNvSpPr/>
            <p:nvPr/>
          </p:nvSpPr>
          <p:spPr>
            <a:xfrm>
              <a:off x="1381733" y="407735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2" name="tx42"/>
            <p:cNvSpPr/>
            <p:nvPr/>
          </p:nvSpPr>
          <p:spPr>
            <a:xfrm>
              <a:off x="1333173" y="3895999"/>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3" name="tx43"/>
            <p:cNvSpPr/>
            <p:nvPr/>
          </p:nvSpPr>
          <p:spPr>
            <a:xfrm>
              <a:off x="1333173" y="3721629"/>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4" name="tx44"/>
            <p:cNvSpPr/>
            <p:nvPr/>
          </p:nvSpPr>
          <p:spPr>
            <a:xfrm>
              <a:off x="1392320" y="3543765"/>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5" name="tx45"/>
            <p:cNvSpPr/>
            <p:nvPr/>
          </p:nvSpPr>
          <p:spPr>
            <a:xfrm>
              <a:off x="1409982" y="336590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 name="tx46"/>
            <p:cNvSpPr/>
            <p:nvPr/>
          </p:nvSpPr>
          <p:spPr>
            <a:xfrm>
              <a:off x="1448309" y="318803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7" name="tx47"/>
            <p:cNvSpPr/>
            <p:nvPr/>
          </p:nvSpPr>
          <p:spPr>
            <a:xfrm>
              <a:off x="1519309" y="301017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8" name="tx48"/>
            <p:cNvSpPr/>
            <p:nvPr/>
          </p:nvSpPr>
          <p:spPr>
            <a:xfrm>
              <a:off x="1559058" y="283425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9" name="tx49"/>
            <p:cNvSpPr/>
            <p:nvPr/>
          </p:nvSpPr>
          <p:spPr>
            <a:xfrm>
              <a:off x="1566486" y="26563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0" name="tx50"/>
            <p:cNvSpPr/>
            <p:nvPr/>
          </p:nvSpPr>
          <p:spPr>
            <a:xfrm>
              <a:off x="1600427" y="247658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1" name="tx51"/>
            <p:cNvSpPr/>
            <p:nvPr/>
          </p:nvSpPr>
          <p:spPr>
            <a:xfrm>
              <a:off x="1616783" y="22987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2" name="tx52"/>
            <p:cNvSpPr/>
            <p:nvPr/>
          </p:nvSpPr>
          <p:spPr>
            <a:xfrm>
              <a:off x="1599160" y="21208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3" name="tx53"/>
            <p:cNvSpPr/>
            <p:nvPr/>
          </p:nvSpPr>
          <p:spPr>
            <a:xfrm>
              <a:off x="1646337" y="194299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4" name="tx54"/>
            <p:cNvSpPr/>
            <p:nvPr/>
          </p:nvSpPr>
          <p:spPr>
            <a:xfrm>
              <a:off x="1684742" y="176707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5" name="tx55"/>
            <p:cNvSpPr/>
            <p:nvPr/>
          </p:nvSpPr>
          <p:spPr>
            <a:xfrm>
              <a:off x="1667158" y="15892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6" name="tx56"/>
            <p:cNvSpPr/>
            <p:nvPr/>
          </p:nvSpPr>
          <p:spPr>
            <a:xfrm>
              <a:off x="1671505" y="141134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7" name="tx57"/>
            <p:cNvSpPr/>
            <p:nvPr/>
          </p:nvSpPr>
          <p:spPr>
            <a:xfrm>
              <a:off x="1667119" y="123150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8" name="tx58"/>
            <p:cNvSpPr/>
            <p:nvPr/>
          </p:nvSpPr>
          <p:spPr>
            <a:xfrm>
              <a:off x="178529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59" name="rc59"/>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60" name="pl60"/>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884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347531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rc64"/>
            <p:cNvSpPr/>
            <p:nvPr/>
          </p:nvSpPr>
          <p:spPr>
            <a:xfrm>
              <a:off x="2275410" y="5085999"/>
              <a:ext cx="1861912" cy="177863"/>
            </a:xfrm>
            <a:prstGeom prst="rect">
              <a:avLst/>
            </a:prstGeom>
            <a:solidFill>
              <a:srgbClr val="D9D9D9">
                <a:alpha val="60000"/>
              </a:srgbClr>
            </a:solidFill>
          </p:spPr>
          <p:txBody>
            <a:bodyPr/>
            <a:lstStyle/>
            <a:p/>
          </p:txBody>
        </p:sp>
        <p:sp>
          <p:nvSpPr>
            <p:cNvPr id="65" name="pl65"/>
            <p:cNvSpPr/>
            <p:nvPr/>
          </p:nvSpPr>
          <p:spPr>
            <a:xfrm>
              <a:off x="32093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6" name="tx66"/>
            <p:cNvSpPr/>
            <p:nvPr/>
          </p:nvSpPr>
          <p:spPr>
            <a:xfrm>
              <a:off x="273911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7" name="pt67"/>
            <p:cNvSpPr/>
            <p:nvPr/>
          </p:nvSpPr>
          <p:spPr>
            <a:xfrm>
              <a:off x="2421691" y="51261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 name="pt68"/>
            <p:cNvSpPr/>
            <p:nvPr/>
          </p:nvSpPr>
          <p:spPr>
            <a:xfrm>
              <a:off x="2894557" y="49482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 name="pt69"/>
            <p:cNvSpPr/>
            <p:nvPr/>
          </p:nvSpPr>
          <p:spPr>
            <a:xfrm>
              <a:off x="2894557" y="47704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0" name="pt70"/>
            <p:cNvSpPr/>
            <p:nvPr/>
          </p:nvSpPr>
          <p:spPr>
            <a:xfrm>
              <a:off x="2983220" y="459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983220" y="44146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101437" y="423683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130991" y="40589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 name="pt74"/>
            <p:cNvSpPr/>
            <p:nvPr/>
          </p:nvSpPr>
          <p:spPr>
            <a:xfrm>
              <a:off x="3160545" y="3881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5" name="pt75"/>
            <p:cNvSpPr/>
            <p:nvPr/>
          </p:nvSpPr>
          <p:spPr>
            <a:xfrm>
              <a:off x="3367424" y="370324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3485641" y="3525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3515195" y="33475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3515195" y="31696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544749" y="29917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544749" y="28139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574303" y="26360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03858" y="24582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33412" y="2280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633412" y="21024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22074" y="19246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3751628" y="17467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3751628" y="15688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751628" y="13910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10737" y="12131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9880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tx91"/>
            <p:cNvSpPr/>
            <p:nvPr/>
          </p:nvSpPr>
          <p:spPr>
            <a:xfrm>
              <a:off x="2618239" y="5144537"/>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2" name="tx92"/>
            <p:cNvSpPr/>
            <p:nvPr/>
          </p:nvSpPr>
          <p:spPr>
            <a:xfrm>
              <a:off x="3091105" y="496667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3" name="tx93"/>
            <p:cNvSpPr/>
            <p:nvPr/>
          </p:nvSpPr>
          <p:spPr>
            <a:xfrm>
              <a:off x="3091105" y="47888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4" name="tx94"/>
            <p:cNvSpPr/>
            <p:nvPr/>
          </p:nvSpPr>
          <p:spPr>
            <a:xfrm>
              <a:off x="3179768" y="4610907"/>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5" name="tx95"/>
            <p:cNvSpPr/>
            <p:nvPr/>
          </p:nvSpPr>
          <p:spPr>
            <a:xfrm>
              <a:off x="3179768" y="4433083"/>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6" name="tx96"/>
            <p:cNvSpPr/>
            <p:nvPr/>
          </p:nvSpPr>
          <p:spPr>
            <a:xfrm>
              <a:off x="3297985" y="42571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7" name="tx97"/>
            <p:cNvSpPr/>
            <p:nvPr/>
          </p:nvSpPr>
          <p:spPr>
            <a:xfrm>
              <a:off x="3327539" y="407735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98" name="tx98"/>
            <p:cNvSpPr/>
            <p:nvPr/>
          </p:nvSpPr>
          <p:spPr>
            <a:xfrm>
              <a:off x="3357093" y="389949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99" name="tx99"/>
            <p:cNvSpPr/>
            <p:nvPr/>
          </p:nvSpPr>
          <p:spPr>
            <a:xfrm>
              <a:off x="3563972" y="3718135"/>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0" name="tx100"/>
            <p:cNvSpPr/>
            <p:nvPr/>
          </p:nvSpPr>
          <p:spPr>
            <a:xfrm>
              <a:off x="3205566" y="35437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1" name="tx101"/>
            <p:cNvSpPr/>
            <p:nvPr/>
          </p:nvSpPr>
          <p:spPr>
            <a:xfrm>
              <a:off x="3235159" y="3365902"/>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2" name="tx102"/>
            <p:cNvSpPr/>
            <p:nvPr/>
          </p:nvSpPr>
          <p:spPr>
            <a:xfrm>
              <a:off x="3261555" y="318997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3" name="tx103"/>
            <p:cNvSpPr/>
            <p:nvPr/>
          </p:nvSpPr>
          <p:spPr>
            <a:xfrm>
              <a:off x="3273486" y="301017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4" name="tx104"/>
            <p:cNvSpPr/>
            <p:nvPr/>
          </p:nvSpPr>
          <p:spPr>
            <a:xfrm>
              <a:off x="3313235" y="283425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5" name="tx105"/>
            <p:cNvSpPr/>
            <p:nvPr/>
          </p:nvSpPr>
          <p:spPr>
            <a:xfrm>
              <a:off x="3294229" y="265440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6" name="tx106"/>
            <p:cNvSpPr/>
            <p:nvPr/>
          </p:nvSpPr>
          <p:spPr>
            <a:xfrm>
              <a:off x="3332672" y="2478525"/>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7" name="tx107"/>
            <p:cNvSpPr/>
            <p:nvPr/>
          </p:nvSpPr>
          <p:spPr>
            <a:xfrm>
              <a:off x="3366574" y="230066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08" name="tx108"/>
            <p:cNvSpPr/>
            <p:nvPr/>
          </p:nvSpPr>
          <p:spPr>
            <a:xfrm>
              <a:off x="3379810" y="212085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09" name="tx109"/>
            <p:cNvSpPr/>
            <p:nvPr/>
          </p:nvSpPr>
          <p:spPr>
            <a:xfrm>
              <a:off x="3450850" y="1942955"/>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0" name="tx110"/>
            <p:cNvSpPr/>
            <p:nvPr/>
          </p:nvSpPr>
          <p:spPr>
            <a:xfrm>
              <a:off x="3498027" y="176707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1" name="tx111"/>
            <p:cNvSpPr/>
            <p:nvPr/>
          </p:nvSpPr>
          <p:spPr>
            <a:xfrm>
              <a:off x="3489177" y="15872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2" name="tx112"/>
            <p:cNvSpPr/>
            <p:nvPr/>
          </p:nvSpPr>
          <p:spPr>
            <a:xfrm>
              <a:off x="3502375" y="140940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3" name="tx113"/>
            <p:cNvSpPr/>
            <p:nvPr/>
          </p:nvSpPr>
          <p:spPr>
            <a:xfrm>
              <a:off x="3548285" y="1231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4" name="tx114"/>
            <p:cNvSpPr/>
            <p:nvPr/>
          </p:nvSpPr>
          <p:spPr>
            <a:xfrm>
              <a:off x="371679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5" name="rc115"/>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116" name="pl116"/>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815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4068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4206912" y="5085999"/>
              <a:ext cx="1861912" cy="177863"/>
            </a:xfrm>
            <a:prstGeom prst="rect">
              <a:avLst/>
            </a:prstGeom>
            <a:solidFill>
              <a:srgbClr val="D9D9D9">
                <a:alpha val="60000"/>
              </a:srgbClr>
            </a:solidFill>
          </p:spPr>
          <p:txBody>
            <a:bodyPr/>
            <a:lstStyle/>
            <a:p/>
          </p:txBody>
        </p:sp>
        <p:sp>
          <p:nvSpPr>
            <p:cNvPr id="121" name="pl121"/>
            <p:cNvSpPr/>
            <p:nvPr/>
          </p:nvSpPr>
          <p:spPr>
            <a:xfrm>
              <a:off x="52590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2" name="tx122"/>
            <p:cNvSpPr/>
            <p:nvPr/>
          </p:nvSpPr>
          <p:spPr>
            <a:xfrm>
              <a:off x="47888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3" name="pt123"/>
            <p:cNvSpPr/>
            <p:nvPr/>
          </p:nvSpPr>
          <p:spPr>
            <a:xfrm>
              <a:off x="4323638" y="51261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4" name="pt124"/>
            <p:cNvSpPr/>
            <p:nvPr/>
          </p:nvSpPr>
          <p:spPr>
            <a:xfrm>
              <a:off x="4796505" y="49482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4914722" y="47704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6" name="pt126"/>
            <p:cNvSpPr/>
            <p:nvPr/>
          </p:nvSpPr>
          <p:spPr>
            <a:xfrm>
              <a:off x="5003384" y="459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7" name="pt127"/>
            <p:cNvSpPr/>
            <p:nvPr/>
          </p:nvSpPr>
          <p:spPr>
            <a:xfrm>
              <a:off x="5032938" y="44146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032938" y="423683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032938" y="4058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5210264" y="3881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1" name="pt131"/>
            <p:cNvSpPr/>
            <p:nvPr/>
          </p:nvSpPr>
          <p:spPr>
            <a:xfrm>
              <a:off x="5239818" y="370324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2" name="pt132"/>
            <p:cNvSpPr/>
            <p:nvPr/>
          </p:nvSpPr>
          <p:spPr>
            <a:xfrm>
              <a:off x="5358034" y="3525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5387589" y="33475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5417143" y="31696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5446697" y="29917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5446697" y="28139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5476251" y="26360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5476251" y="24582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5564914" y="2280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5564914" y="21024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5653576" y="19246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5683130" y="17467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3" name="pt143"/>
            <p:cNvSpPr/>
            <p:nvPr/>
          </p:nvSpPr>
          <p:spPr>
            <a:xfrm>
              <a:off x="5683130" y="15688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4" name="pt144"/>
            <p:cNvSpPr/>
            <p:nvPr/>
          </p:nvSpPr>
          <p:spPr>
            <a:xfrm>
              <a:off x="5771793" y="13910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5771793" y="12131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586045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tx147"/>
            <p:cNvSpPr/>
            <p:nvPr/>
          </p:nvSpPr>
          <p:spPr>
            <a:xfrm>
              <a:off x="4520186" y="5144537"/>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48" name="tx148"/>
            <p:cNvSpPr/>
            <p:nvPr/>
          </p:nvSpPr>
          <p:spPr>
            <a:xfrm>
              <a:off x="4993053" y="496667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49" name="tx149"/>
            <p:cNvSpPr/>
            <p:nvPr/>
          </p:nvSpPr>
          <p:spPr>
            <a:xfrm>
              <a:off x="5111270" y="4788810"/>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0" name="tx150"/>
            <p:cNvSpPr/>
            <p:nvPr/>
          </p:nvSpPr>
          <p:spPr>
            <a:xfrm>
              <a:off x="5199932" y="461094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1" name="tx151"/>
            <p:cNvSpPr/>
            <p:nvPr/>
          </p:nvSpPr>
          <p:spPr>
            <a:xfrm>
              <a:off x="5229487" y="44350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2" name="tx152"/>
            <p:cNvSpPr/>
            <p:nvPr/>
          </p:nvSpPr>
          <p:spPr>
            <a:xfrm>
              <a:off x="5229487" y="425518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3" name="tx153"/>
            <p:cNvSpPr/>
            <p:nvPr/>
          </p:nvSpPr>
          <p:spPr>
            <a:xfrm>
              <a:off x="5229487" y="407735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4" name="tx154"/>
            <p:cNvSpPr/>
            <p:nvPr/>
          </p:nvSpPr>
          <p:spPr>
            <a:xfrm>
              <a:off x="5406812" y="389949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5" name="tx155"/>
            <p:cNvSpPr/>
            <p:nvPr/>
          </p:nvSpPr>
          <p:spPr>
            <a:xfrm>
              <a:off x="5436366" y="372356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6" name="tx156"/>
            <p:cNvSpPr/>
            <p:nvPr/>
          </p:nvSpPr>
          <p:spPr>
            <a:xfrm>
              <a:off x="5077960" y="3540272"/>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57" name="tx157"/>
            <p:cNvSpPr/>
            <p:nvPr/>
          </p:nvSpPr>
          <p:spPr>
            <a:xfrm>
              <a:off x="5107553" y="3365902"/>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58" name="tx158"/>
            <p:cNvSpPr/>
            <p:nvPr/>
          </p:nvSpPr>
          <p:spPr>
            <a:xfrm>
              <a:off x="5163503" y="318997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59" name="tx159"/>
            <p:cNvSpPr/>
            <p:nvPr/>
          </p:nvSpPr>
          <p:spPr>
            <a:xfrm>
              <a:off x="5215182" y="301017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0" name="tx160"/>
            <p:cNvSpPr/>
            <p:nvPr/>
          </p:nvSpPr>
          <p:spPr>
            <a:xfrm>
              <a:off x="5166622" y="2832311"/>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1" name="tx161"/>
            <p:cNvSpPr/>
            <p:nvPr/>
          </p:nvSpPr>
          <p:spPr>
            <a:xfrm>
              <a:off x="5196177" y="265440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2" name="tx162"/>
            <p:cNvSpPr/>
            <p:nvPr/>
          </p:nvSpPr>
          <p:spPr>
            <a:xfrm>
              <a:off x="5205066" y="2478525"/>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3" name="tx163"/>
            <p:cNvSpPr/>
            <p:nvPr/>
          </p:nvSpPr>
          <p:spPr>
            <a:xfrm>
              <a:off x="5298076" y="230066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4" name="tx164"/>
            <p:cNvSpPr/>
            <p:nvPr/>
          </p:nvSpPr>
          <p:spPr>
            <a:xfrm>
              <a:off x="5311312" y="212085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5" name="tx165"/>
            <p:cNvSpPr/>
            <p:nvPr/>
          </p:nvSpPr>
          <p:spPr>
            <a:xfrm>
              <a:off x="5382352" y="1942955"/>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6" name="tx166"/>
            <p:cNvSpPr/>
            <p:nvPr/>
          </p:nvSpPr>
          <p:spPr>
            <a:xfrm>
              <a:off x="5429529" y="176707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67" name="tx167"/>
            <p:cNvSpPr/>
            <p:nvPr/>
          </p:nvSpPr>
          <p:spPr>
            <a:xfrm>
              <a:off x="5433876" y="15872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68" name="tx168"/>
            <p:cNvSpPr/>
            <p:nvPr/>
          </p:nvSpPr>
          <p:spPr>
            <a:xfrm>
              <a:off x="5509341" y="1409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69" name="tx169"/>
            <p:cNvSpPr/>
            <p:nvPr/>
          </p:nvSpPr>
          <p:spPr>
            <a:xfrm>
              <a:off x="5509341" y="1231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0" name="tx170"/>
            <p:cNvSpPr/>
            <p:nvPr/>
          </p:nvSpPr>
          <p:spPr>
            <a:xfrm>
              <a:off x="558919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1" name="rc171"/>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172" name="pl172"/>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747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3383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6138414" y="5085999"/>
              <a:ext cx="1861912" cy="177863"/>
            </a:xfrm>
            <a:prstGeom prst="rect">
              <a:avLst/>
            </a:prstGeom>
            <a:solidFill>
              <a:srgbClr val="D9D9D9">
                <a:alpha val="60000"/>
              </a:srgbClr>
            </a:solidFill>
          </p:spPr>
          <p:txBody>
            <a:bodyPr/>
            <a:lstStyle/>
            <a:p/>
          </p:txBody>
        </p:sp>
        <p:sp>
          <p:nvSpPr>
            <p:cNvPr id="177" name="pl177"/>
            <p:cNvSpPr/>
            <p:nvPr/>
          </p:nvSpPr>
          <p:spPr>
            <a:xfrm>
              <a:off x="68654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78" name="tx178"/>
            <p:cNvSpPr/>
            <p:nvPr/>
          </p:nvSpPr>
          <p:spPr>
            <a:xfrm>
              <a:off x="63952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79" name="pt179"/>
            <p:cNvSpPr/>
            <p:nvPr/>
          </p:nvSpPr>
          <p:spPr>
            <a:xfrm>
              <a:off x="6225586" y="51261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0" name="pt180"/>
            <p:cNvSpPr/>
            <p:nvPr/>
          </p:nvSpPr>
          <p:spPr>
            <a:xfrm>
              <a:off x="6373357" y="494829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1" name="pt181"/>
            <p:cNvSpPr/>
            <p:nvPr/>
          </p:nvSpPr>
          <p:spPr>
            <a:xfrm>
              <a:off x="6550682" y="47704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2" name="pt182"/>
            <p:cNvSpPr/>
            <p:nvPr/>
          </p:nvSpPr>
          <p:spPr>
            <a:xfrm>
              <a:off x="6580236" y="459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3" name="pt183"/>
            <p:cNvSpPr/>
            <p:nvPr/>
          </p:nvSpPr>
          <p:spPr>
            <a:xfrm>
              <a:off x="6580236" y="44146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6639344" y="42368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6757561" y="4058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6" name="pt186"/>
            <p:cNvSpPr/>
            <p:nvPr/>
          </p:nvSpPr>
          <p:spPr>
            <a:xfrm>
              <a:off x="6757561" y="38811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7" name="pt187"/>
            <p:cNvSpPr/>
            <p:nvPr/>
          </p:nvSpPr>
          <p:spPr>
            <a:xfrm>
              <a:off x="6934886" y="37032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6934886" y="35253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6964440" y="33475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7141765" y="31696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7230428" y="299179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7319090" y="28139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3" name="pt193"/>
            <p:cNvSpPr/>
            <p:nvPr/>
          </p:nvSpPr>
          <p:spPr>
            <a:xfrm>
              <a:off x="7348645" y="26360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4" name="pt194"/>
            <p:cNvSpPr/>
            <p:nvPr/>
          </p:nvSpPr>
          <p:spPr>
            <a:xfrm>
              <a:off x="7348645" y="24582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7437307" y="2280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7496415" y="21024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7525970" y="1924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7585078" y="17467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7644186" y="15688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7673740" y="13910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7673740" y="12131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773284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tx203"/>
            <p:cNvSpPr/>
            <p:nvPr/>
          </p:nvSpPr>
          <p:spPr>
            <a:xfrm>
              <a:off x="6422134" y="5144537"/>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4" name="tx204"/>
            <p:cNvSpPr/>
            <p:nvPr/>
          </p:nvSpPr>
          <p:spPr>
            <a:xfrm>
              <a:off x="6569905" y="496861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5" name="tx205"/>
            <p:cNvSpPr/>
            <p:nvPr/>
          </p:nvSpPr>
          <p:spPr>
            <a:xfrm>
              <a:off x="6747230" y="47887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6" name="tx206"/>
            <p:cNvSpPr/>
            <p:nvPr/>
          </p:nvSpPr>
          <p:spPr>
            <a:xfrm>
              <a:off x="6776784" y="461094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07" name="tx207"/>
            <p:cNvSpPr/>
            <p:nvPr/>
          </p:nvSpPr>
          <p:spPr>
            <a:xfrm>
              <a:off x="6776784" y="443308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8" name="tx208"/>
            <p:cNvSpPr/>
            <p:nvPr/>
          </p:nvSpPr>
          <p:spPr>
            <a:xfrm>
              <a:off x="6835892" y="425521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9" name="tx209"/>
            <p:cNvSpPr/>
            <p:nvPr/>
          </p:nvSpPr>
          <p:spPr>
            <a:xfrm>
              <a:off x="6954109" y="4073862"/>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0" name="tx210"/>
            <p:cNvSpPr/>
            <p:nvPr/>
          </p:nvSpPr>
          <p:spPr>
            <a:xfrm>
              <a:off x="6954109" y="3899492"/>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1" name="tx211"/>
            <p:cNvSpPr/>
            <p:nvPr/>
          </p:nvSpPr>
          <p:spPr>
            <a:xfrm>
              <a:off x="7131434" y="372162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2" name="tx212"/>
            <p:cNvSpPr/>
            <p:nvPr/>
          </p:nvSpPr>
          <p:spPr>
            <a:xfrm>
              <a:off x="7131434" y="35457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3" name="tx213"/>
            <p:cNvSpPr/>
            <p:nvPr/>
          </p:nvSpPr>
          <p:spPr>
            <a:xfrm>
              <a:off x="7160988" y="3365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4" name="tx214"/>
            <p:cNvSpPr/>
            <p:nvPr/>
          </p:nvSpPr>
          <p:spPr>
            <a:xfrm>
              <a:off x="7338313" y="3188038"/>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5" name="tx215"/>
            <p:cNvSpPr/>
            <p:nvPr/>
          </p:nvSpPr>
          <p:spPr>
            <a:xfrm>
              <a:off x="7426976" y="30101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6" name="tx216"/>
            <p:cNvSpPr/>
            <p:nvPr/>
          </p:nvSpPr>
          <p:spPr>
            <a:xfrm>
              <a:off x="7047866" y="283227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17" name="tx217"/>
            <p:cNvSpPr/>
            <p:nvPr/>
          </p:nvSpPr>
          <p:spPr>
            <a:xfrm>
              <a:off x="7095004" y="26563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18" name="tx218"/>
            <p:cNvSpPr/>
            <p:nvPr/>
          </p:nvSpPr>
          <p:spPr>
            <a:xfrm>
              <a:off x="7081807" y="2478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9" name="tx219"/>
            <p:cNvSpPr/>
            <p:nvPr/>
          </p:nvSpPr>
          <p:spPr>
            <a:xfrm>
              <a:off x="7157233" y="22986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0" name="tx220"/>
            <p:cNvSpPr/>
            <p:nvPr/>
          </p:nvSpPr>
          <p:spPr>
            <a:xfrm>
              <a:off x="7242814" y="212085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1" name="tx221"/>
            <p:cNvSpPr/>
            <p:nvPr/>
          </p:nvSpPr>
          <p:spPr>
            <a:xfrm>
              <a:off x="7272368" y="194493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2" name="tx222"/>
            <p:cNvSpPr/>
            <p:nvPr/>
          </p:nvSpPr>
          <p:spPr>
            <a:xfrm>
              <a:off x="7335824" y="176513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3" name="tx223"/>
            <p:cNvSpPr/>
            <p:nvPr/>
          </p:nvSpPr>
          <p:spPr>
            <a:xfrm>
              <a:off x="7381735" y="15872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4" name="tx224"/>
            <p:cNvSpPr/>
            <p:nvPr/>
          </p:nvSpPr>
          <p:spPr>
            <a:xfrm>
              <a:off x="7402477" y="140940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5" name="tx225"/>
            <p:cNvSpPr/>
            <p:nvPr/>
          </p:nvSpPr>
          <p:spPr>
            <a:xfrm>
              <a:off x="7402555" y="1233480"/>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26" name="tx226"/>
            <p:cNvSpPr/>
            <p:nvPr/>
          </p:nvSpPr>
          <p:spPr>
            <a:xfrm>
              <a:off x="747039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27" name="rc227"/>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228" name="pl228"/>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78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92698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2" name="rc232"/>
            <p:cNvSpPr/>
            <p:nvPr/>
          </p:nvSpPr>
          <p:spPr>
            <a:xfrm>
              <a:off x="8069916" y="5049514"/>
              <a:ext cx="1861912" cy="214348"/>
            </a:xfrm>
            <a:prstGeom prst="rect">
              <a:avLst/>
            </a:prstGeom>
            <a:solidFill>
              <a:srgbClr val="D9D9D9">
                <a:alpha val="60000"/>
              </a:srgbClr>
            </a:solidFill>
          </p:spPr>
          <p:txBody>
            <a:bodyPr/>
            <a:lstStyle/>
            <a:p/>
          </p:txBody>
        </p:sp>
        <p:sp>
          <p:nvSpPr>
            <p:cNvPr id="233" name="pl233"/>
            <p:cNvSpPr/>
            <p:nvPr/>
          </p:nvSpPr>
          <p:spPr>
            <a:xfrm>
              <a:off x="88856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4" name="tx234"/>
            <p:cNvSpPr/>
            <p:nvPr/>
          </p:nvSpPr>
          <p:spPr>
            <a:xfrm>
              <a:off x="841539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235" name="pt235"/>
            <p:cNvSpPr/>
            <p:nvPr/>
          </p:nvSpPr>
          <p:spPr>
            <a:xfrm>
              <a:off x="8186642" y="51079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6" name="pt236"/>
            <p:cNvSpPr/>
            <p:nvPr/>
          </p:nvSpPr>
          <p:spPr>
            <a:xfrm>
              <a:off x="8304859"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7" name="pt237"/>
            <p:cNvSpPr/>
            <p:nvPr/>
          </p:nvSpPr>
          <p:spPr>
            <a:xfrm>
              <a:off x="8600400" y="46792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8" name="pt238"/>
            <p:cNvSpPr/>
            <p:nvPr/>
          </p:nvSpPr>
          <p:spPr>
            <a:xfrm>
              <a:off x="8689063" y="44648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9" name="pt239"/>
            <p:cNvSpPr/>
            <p:nvPr/>
          </p:nvSpPr>
          <p:spPr>
            <a:xfrm>
              <a:off x="8718617"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0" name="pt240"/>
            <p:cNvSpPr/>
            <p:nvPr/>
          </p:nvSpPr>
          <p:spPr>
            <a:xfrm>
              <a:off x="8748171" y="40361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9221038"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9250592"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9280146" y="33931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9280146" y="31787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9368809" y="29644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9368809" y="27500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9398363" y="25357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9427917" y="2321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9487026" y="21070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9516580" y="18926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9546134" y="16783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9546134" y="14639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9605242" y="12496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972345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tx255"/>
            <p:cNvSpPr/>
            <p:nvPr/>
          </p:nvSpPr>
          <p:spPr>
            <a:xfrm>
              <a:off x="8383190" y="5126294"/>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56" name="tx256"/>
            <p:cNvSpPr/>
            <p:nvPr/>
          </p:nvSpPr>
          <p:spPr>
            <a:xfrm>
              <a:off x="8501407" y="491194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8796948" y="469759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8" name="tx258"/>
            <p:cNvSpPr/>
            <p:nvPr/>
          </p:nvSpPr>
          <p:spPr>
            <a:xfrm>
              <a:off x="8885611" y="448324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9" name="tx259"/>
            <p:cNvSpPr/>
            <p:nvPr/>
          </p:nvSpPr>
          <p:spPr>
            <a:xfrm>
              <a:off x="8915165" y="42688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0" name="tx260"/>
            <p:cNvSpPr/>
            <p:nvPr/>
          </p:nvSpPr>
          <p:spPr>
            <a:xfrm>
              <a:off x="8944719" y="405649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1" name="tx261"/>
            <p:cNvSpPr/>
            <p:nvPr/>
          </p:nvSpPr>
          <p:spPr>
            <a:xfrm>
              <a:off x="8967398" y="384214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2" name="tx262"/>
            <p:cNvSpPr/>
            <p:nvPr/>
          </p:nvSpPr>
          <p:spPr>
            <a:xfrm>
              <a:off x="9019078"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63" name="tx263"/>
            <p:cNvSpPr/>
            <p:nvPr/>
          </p:nvSpPr>
          <p:spPr>
            <a:xfrm>
              <a:off x="9000111" y="3411508"/>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4" name="tx264"/>
            <p:cNvSpPr/>
            <p:nvPr/>
          </p:nvSpPr>
          <p:spPr>
            <a:xfrm>
              <a:off x="9000072" y="3197159"/>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5" name="tx265"/>
            <p:cNvSpPr/>
            <p:nvPr/>
          </p:nvSpPr>
          <p:spPr>
            <a:xfrm>
              <a:off x="9088734" y="298277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6" name="tx266"/>
            <p:cNvSpPr/>
            <p:nvPr/>
          </p:nvSpPr>
          <p:spPr>
            <a:xfrm>
              <a:off x="9097623" y="2770403"/>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67" name="tx267"/>
            <p:cNvSpPr/>
            <p:nvPr/>
          </p:nvSpPr>
          <p:spPr>
            <a:xfrm>
              <a:off x="9144762" y="25541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8" name="tx268"/>
            <p:cNvSpPr/>
            <p:nvPr/>
          </p:nvSpPr>
          <p:spPr>
            <a:xfrm>
              <a:off x="9161079" y="234170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9" name="tx269"/>
            <p:cNvSpPr/>
            <p:nvPr/>
          </p:nvSpPr>
          <p:spPr>
            <a:xfrm>
              <a:off x="9215801" y="2125379"/>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0" name="tx270"/>
            <p:cNvSpPr/>
            <p:nvPr/>
          </p:nvSpPr>
          <p:spPr>
            <a:xfrm>
              <a:off x="9245317" y="19110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71" name="tx271"/>
            <p:cNvSpPr/>
            <p:nvPr/>
          </p:nvSpPr>
          <p:spPr>
            <a:xfrm>
              <a:off x="9292533" y="169866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2" name="tx272"/>
            <p:cNvSpPr/>
            <p:nvPr/>
          </p:nvSpPr>
          <p:spPr>
            <a:xfrm>
              <a:off x="9283682" y="148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73" name="tx273"/>
            <p:cNvSpPr/>
            <p:nvPr/>
          </p:nvSpPr>
          <p:spPr>
            <a:xfrm>
              <a:off x="9355988" y="126802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4" name="tx274"/>
            <p:cNvSpPr/>
            <p:nvPr/>
          </p:nvSpPr>
          <p:spPr>
            <a:xfrm>
              <a:off x="945219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5" name="rc275"/>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276" name="pl276"/>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1061023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112013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0" name="rc280"/>
            <p:cNvSpPr/>
            <p:nvPr/>
          </p:nvSpPr>
          <p:spPr>
            <a:xfrm>
              <a:off x="10001418" y="5059970"/>
              <a:ext cx="1861912" cy="203892"/>
            </a:xfrm>
            <a:prstGeom prst="rect">
              <a:avLst/>
            </a:prstGeom>
            <a:solidFill>
              <a:srgbClr val="D9D9D9">
                <a:alpha val="60000"/>
              </a:srgbClr>
            </a:solidFill>
          </p:spPr>
          <p:txBody>
            <a:bodyPr/>
            <a:lstStyle/>
            <a:p/>
          </p:txBody>
        </p:sp>
        <p:sp>
          <p:nvSpPr>
            <p:cNvPr id="281" name="pl281"/>
            <p:cNvSpPr/>
            <p:nvPr/>
          </p:nvSpPr>
          <p:spPr>
            <a:xfrm>
              <a:off x="1069889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2" name="tx282"/>
            <p:cNvSpPr/>
            <p:nvPr/>
          </p:nvSpPr>
          <p:spPr>
            <a:xfrm>
              <a:off x="1022868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283" name="pt283"/>
            <p:cNvSpPr/>
            <p:nvPr/>
          </p:nvSpPr>
          <p:spPr>
            <a:xfrm>
              <a:off x="9999927" y="51131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10236361" y="49092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10384131" y="47053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10413686" y="45014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10413686" y="42975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10443240" y="4093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10620565" y="3889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0" name="pt290"/>
            <p:cNvSpPr/>
            <p:nvPr/>
          </p:nvSpPr>
          <p:spPr>
            <a:xfrm>
              <a:off x="10620565" y="368589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1" name="pt291"/>
            <p:cNvSpPr/>
            <p:nvPr/>
          </p:nvSpPr>
          <p:spPr>
            <a:xfrm>
              <a:off x="10709227" y="34820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2" name="pt292"/>
            <p:cNvSpPr/>
            <p:nvPr/>
          </p:nvSpPr>
          <p:spPr>
            <a:xfrm>
              <a:off x="10856998" y="32781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3" name="pt293"/>
            <p:cNvSpPr/>
            <p:nvPr/>
          </p:nvSpPr>
          <p:spPr>
            <a:xfrm>
              <a:off x="10856998" y="30742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4" name="pt294"/>
            <p:cNvSpPr/>
            <p:nvPr/>
          </p:nvSpPr>
          <p:spPr>
            <a:xfrm>
              <a:off x="11004769" y="28703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5" name="pt295"/>
            <p:cNvSpPr/>
            <p:nvPr/>
          </p:nvSpPr>
          <p:spPr>
            <a:xfrm>
              <a:off x="11093431" y="26664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6" name="pt296"/>
            <p:cNvSpPr/>
            <p:nvPr/>
          </p:nvSpPr>
          <p:spPr>
            <a:xfrm>
              <a:off x="11152540" y="24625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7" name="pt297"/>
            <p:cNvSpPr/>
            <p:nvPr/>
          </p:nvSpPr>
          <p:spPr>
            <a:xfrm>
              <a:off x="11182094" y="2258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8" name="pt298"/>
            <p:cNvSpPr/>
            <p:nvPr/>
          </p:nvSpPr>
          <p:spPr>
            <a:xfrm>
              <a:off x="11211648" y="2054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9" name="pt299"/>
            <p:cNvSpPr/>
            <p:nvPr/>
          </p:nvSpPr>
          <p:spPr>
            <a:xfrm>
              <a:off x="11300311" y="18508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11300311" y="16469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11300311" y="14430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11477636" y="12391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pt303"/>
            <p:cNvSpPr/>
            <p:nvPr/>
          </p:nvSpPr>
          <p:spPr>
            <a:xfrm>
              <a:off x="1147763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4" name="tx304"/>
            <p:cNvSpPr/>
            <p:nvPr/>
          </p:nvSpPr>
          <p:spPr>
            <a:xfrm>
              <a:off x="10196475" y="513152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05" name="tx305"/>
            <p:cNvSpPr/>
            <p:nvPr/>
          </p:nvSpPr>
          <p:spPr>
            <a:xfrm>
              <a:off x="10432909" y="492957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6" name="tx306"/>
            <p:cNvSpPr/>
            <p:nvPr/>
          </p:nvSpPr>
          <p:spPr>
            <a:xfrm>
              <a:off x="10580679" y="47237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7" name="tx307"/>
            <p:cNvSpPr/>
            <p:nvPr/>
          </p:nvSpPr>
          <p:spPr>
            <a:xfrm>
              <a:off x="10610234" y="451984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10610234" y="431591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10639788" y="4112061"/>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10" name="tx310"/>
            <p:cNvSpPr/>
            <p:nvPr/>
          </p:nvSpPr>
          <p:spPr>
            <a:xfrm>
              <a:off x="10817113" y="3904675"/>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1" name="tx311"/>
            <p:cNvSpPr/>
            <p:nvPr/>
          </p:nvSpPr>
          <p:spPr>
            <a:xfrm>
              <a:off x="10817113" y="3704276"/>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12" name="tx312"/>
            <p:cNvSpPr/>
            <p:nvPr/>
          </p:nvSpPr>
          <p:spPr>
            <a:xfrm>
              <a:off x="10905775" y="3500384"/>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3" name="tx313"/>
            <p:cNvSpPr/>
            <p:nvPr/>
          </p:nvSpPr>
          <p:spPr>
            <a:xfrm>
              <a:off x="11053546" y="329649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14" name="tx314"/>
            <p:cNvSpPr/>
            <p:nvPr/>
          </p:nvSpPr>
          <p:spPr>
            <a:xfrm>
              <a:off x="11053546" y="30945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5" name="tx315"/>
            <p:cNvSpPr/>
            <p:nvPr/>
          </p:nvSpPr>
          <p:spPr>
            <a:xfrm>
              <a:off x="11201317" y="288870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6" name="tx316"/>
            <p:cNvSpPr/>
            <p:nvPr/>
          </p:nvSpPr>
          <p:spPr>
            <a:xfrm>
              <a:off x="11289980" y="2684814"/>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17" name="tx317"/>
            <p:cNvSpPr/>
            <p:nvPr/>
          </p:nvSpPr>
          <p:spPr>
            <a:xfrm>
              <a:off x="10881316" y="248088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8" name="tx318"/>
            <p:cNvSpPr/>
            <p:nvPr/>
          </p:nvSpPr>
          <p:spPr>
            <a:xfrm>
              <a:off x="10902020" y="227699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9" name="tx319"/>
            <p:cNvSpPr/>
            <p:nvPr/>
          </p:nvSpPr>
          <p:spPr>
            <a:xfrm>
              <a:off x="10944810" y="207507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0" name="tx320"/>
            <p:cNvSpPr/>
            <p:nvPr/>
          </p:nvSpPr>
          <p:spPr>
            <a:xfrm>
              <a:off x="11046709" y="1871186"/>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21" name="tx321"/>
            <p:cNvSpPr/>
            <p:nvPr/>
          </p:nvSpPr>
          <p:spPr>
            <a:xfrm>
              <a:off x="11046671" y="16672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22" name="tx322"/>
            <p:cNvSpPr/>
            <p:nvPr/>
          </p:nvSpPr>
          <p:spPr>
            <a:xfrm>
              <a:off x="11051057" y="146146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23" name="tx323"/>
            <p:cNvSpPr/>
            <p:nvPr/>
          </p:nvSpPr>
          <p:spPr>
            <a:xfrm>
              <a:off x="11206373" y="125756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4" name="tx324"/>
            <p:cNvSpPr/>
            <p:nvPr/>
          </p:nvSpPr>
          <p:spPr>
            <a:xfrm>
              <a:off x="11215184"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5" name="rc325"/>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326" name="rc32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7" name="tx32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(59%)</a:t>
              </a:r>
            </a:p>
          </p:txBody>
        </p:sp>
        <p:sp>
          <p:nvSpPr>
            <p:cNvPr id="328" name="rc32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9" name="tx32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(46%)</a:t>
              </a:r>
            </a:p>
          </p:txBody>
        </p:sp>
        <p:sp>
          <p:nvSpPr>
            <p:cNvPr id="330" name="rc33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1" name="tx33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(45%)</a:t>
              </a:r>
            </a:p>
          </p:txBody>
        </p:sp>
        <p:sp>
          <p:nvSpPr>
            <p:cNvPr id="332" name="rc33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(44%)</a:t>
              </a:r>
            </a:p>
          </p:txBody>
        </p:sp>
        <p:sp>
          <p:nvSpPr>
            <p:cNvPr id="334" name="rc33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(45%)</a:t>
              </a:r>
            </a:p>
          </p:txBody>
        </p:sp>
        <p:sp>
          <p:nvSpPr>
            <p:cNvPr id="336" name="rc33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10659113"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(41%)</a:t>
              </a:r>
            </a:p>
          </p:txBody>
        </p:sp>
        <p:sp>
          <p:nvSpPr>
            <p:cNvPr id="338" name="pl338"/>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9" name="pl339"/>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952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154380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3" name="tx343"/>
            <p:cNvSpPr/>
            <p:nvPr/>
          </p:nvSpPr>
          <p:spPr>
            <a:xfrm rot="-5400000">
              <a:off x="2986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44" name="tx344"/>
            <p:cNvSpPr/>
            <p:nvPr/>
          </p:nvSpPr>
          <p:spPr>
            <a:xfrm rot="-5400000">
              <a:off x="8897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45" name="tx345"/>
            <p:cNvSpPr/>
            <p:nvPr/>
          </p:nvSpPr>
          <p:spPr>
            <a:xfrm rot="-5400000">
              <a:off x="14808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6" name="tx346"/>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47" name="pl347"/>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8" name="pl348"/>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2884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347531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2" name="tx352"/>
            <p:cNvSpPr/>
            <p:nvPr/>
          </p:nvSpPr>
          <p:spPr>
            <a:xfrm rot="-5400000">
              <a:off x="2230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53" name="tx353"/>
            <p:cNvSpPr/>
            <p:nvPr/>
          </p:nvSpPr>
          <p:spPr>
            <a:xfrm rot="-5400000">
              <a:off x="28212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54" name="tx354"/>
            <p:cNvSpPr/>
            <p:nvPr/>
          </p:nvSpPr>
          <p:spPr>
            <a:xfrm rot="-5400000">
              <a:off x="34123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55" name="tx355"/>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6" name="pl356"/>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57" name="pl357"/>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4815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54068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1" name="tx361"/>
            <p:cNvSpPr/>
            <p:nvPr/>
          </p:nvSpPr>
          <p:spPr>
            <a:xfrm rot="-5400000">
              <a:off x="41616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2" name="tx362"/>
            <p:cNvSpPr/>
            <p:nvPr/>
          </p:nvSpPr>
          <p:spPr>
            <a:xfrm rot="-5400000">
              <a:off x="47527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63" name="tx363"/>
            <p:cNvSpPr/>
            <p:nvPr/>
          </p:nvSpPr>
          <p:spPr>
            <a:xfrm rot="-5400000">
              <a:off x="534381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64" name="tx364"/>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65" name="pl365"/>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6" name="pl366"/>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6747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3383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0" name="tx370"/>
            <p:cNvSpPr/>
            <p:nvPr/>
          </p:nvSpPr>
          <p:spPr>
            <a:xfrm rot="-5400000">
              <a:off x="60931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1" name="tx371"/>
            <p:cNvSpPr/>
            <p:nvPr/>
          </p:nvSpPr>
          <p:spPr>
            <a:xfrm rot="-5400000">
              <a:off x="668422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72" name="tx372"/>
            <p:cNvSpPr/>
            <p:nvPr/>
          </p:nvSpPr>
          <p:spPr>
            <a:xfrm rot="-5400000">
              <a:off x="72753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73" name="tx373"/>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74" name="pl374"/>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5" name="pl375"/>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8678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92698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9" name="tx379"/>
            <p:cNvSpPr/>
            <p:nvPr/>
          </p:nvSpPr>
          <p:spPr>
            <a:xfrm rot="-5400000">
              <a:off x="80246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80" name="tx380"/>
            <p:cNvSpPr/>
            <p:nvPr/>
          </p:nvSpPr>
          <p:spPr>
            <a:xfrm rot="-5400000">
              <a:off x="86157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81" name="tx381"/>
            <p:cNvSpPr/>
            <p:nvPr/>
          </p:nvSpPr>
          <p:spPr>
            <a:xfrm rot="-5400000">
              <a:off x="920681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2" name="tx382"/>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83" name="pl383"/>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4" name="pl384"/>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1061023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112013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8" name="tx388"/>
            <p:cNvSpPr/>
            <p:nvPr/>
          </p:nvSpPr>
          <p:spPr>
            <a:xfrm rot="-5400000">
              <a:off x="9956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89" name="tx389"/>
            <p:cNvSpPr/>
            <p:nvPr/>
          </p:nvSpPr>
          <p:spPr>
            <a:xfrm rot="-5400000">
              <a:off x="10547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90" name="tx390"/>
            <p:cNvSpPr/>
            <p:nvPr/>
          </p:nvSpPr>
          <p:spPr>
            <a:xfrm rot="-5400000">
              <a:off x="1113831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1" name="tx391"/>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2" name="tx39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3" name="tx39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4" name="pt394"/>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7" name="pt397"/>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tx40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01" name="tx40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02" name="tx40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03" name="tx40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04" name="tx40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05" name="tx40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06" name="tx406"/>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407" name="tx40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8" name="tx408"/>
            <p:cNvSpPr/>
            <p:nvPr/>
          </p:nvSpPr>
          <p:spPr>
            <a:xfrm>
              <a:off x="5427035" y="6568512"/>
              <a:ext cx="64362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caf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094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963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832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701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2570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18439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1" name="pl11"/>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7028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32897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87667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24635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966584" y="20504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 name="pl17"/>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11054" y="3869926"/>
              <a:ext cx="239399" cy="246070"/>
            </a:xfrm>
            <a:prstGeom prst="rect">
              <a:avLst/>
            </a:prstGeom>
            <a:solidFill>
              <a:srgbClr val="1CABE2">
                <a:alpha val="85098"/>
              </a:srgbClr>
            </a:solidFill>
          </p:spPr>
          <p:txBody>
            <a:bodyPr/>
            <a:lstStyle/>
            <a:p/>
          </p:txBody>
        </p:sp>
        <p:sp>
          <p:nvSpPr>
            <p:cNvPr id="29" name="rc29"/>
            <p:cNvSpPr/>
            <p:nvPr/>
          </p:nvSpPr>
          <p:spPr>
            <a:xfrm>
              <a:off x="1577053" y="3896171"/>
              <a:ext cx="239399" cy="219826"/>
            </a:xfrm>
            <a:prstGeom prst="rect">
              <a:avLst/>
            </a:prstGeom>
            <a:solidFill>
              <a:srgbClr val="1CABE2">
                <a:alpha val="85098"/>
              </a:srgbClr>
            </a:solidFill>
          </p:spPr>
          <p:txBody>
            <a:bodyPr/>
            <a:lstStyle/>
            <a:p/>
          </p:txBody>
        </p:sp>
        <p:sp>
          <p:nvSpPr>
            <p:cNvPr id="30" name="rc30"/>
            <p:cNvSpPr/>
            <p:nvPr/>
          </p:nvSpPr>
          <p:spPr>
            <a:xfrm>
              <a:off x="1843053" y="3893944"/>
              <a:ext cx="239399" cy="222052"/>
            </a:xfrm>
            <a:prstGeom prst="rect">
              <a:avLst/>
            </a:prstGeom>
            <a:solidFill>
              <a:srgbClr val="1CABE2">
                <a:alpha val="85098"/>
              </a:srgbClr>
            </a:solidFill>
          </p:spPr>
          <p:txBody>
            <a:bodyPr/>
            <a:lstStyle/>
            <a:p/>
          </p:txBody>
        </p:sp>
        <p:sp>
          <p:nvSpPr>
            <p:cNvPr id="31" name="rc31"/>
            <p:cNvSpPr/>
            <p:nvPr/>
          </p:nvSpPr>
          <p:spPr>
            <a:xfrm>
              <a:off x="2109053" y="3886612"/>
              <a:ext cx="239399" cy="229385"/>
            </a:xfrm>
            <a:prstGeom prst="rect">
              <a:avLst/>
            </a:prstGeom>
            <a:solidFill>
              <a:srgbClr val="1CABE2">
                <a:alpha val="85098"/>
              </a:srgbClr>
            </a:solidFill>
          </p:spPr>
          <p:txBody>
            <a:bodyPr/>
            <a:lstStyle/>
            <a:p/>
          </p:txBody>
        </p:sp>
        <p:sp>
          <p:nvSpPr>
            <p:cNvPr id="32" name="rc32"/>
            <p:cNvSpPr/>
            <p:nvPr/>
          </p:nvSpPr>
          <p:spPr>
            <a:xfrm>
              <a:off x="2375052" y="3875396"/>
              <a:ext cx="239399" cy="240601"/>
            </a:xfrm>
            <a:prstGeom prst="rect">
              <a:avLst/>
            </a:prstGeom>
            <a:solidFill>
              <a:srgbClr val="1CABE2">
                <a:alpha val="85098"/>
              </a:srgbClr>
            </a:solidFill>
          </p:spPr>
          <p:txBody>
            <a:bodyPr/>
            <a:lstStyle/>
            <a:p/>
          </p:txBody>
        </p:sp>
        <p:sp>
          <p:nvSpPr>
            <p:cNvPr id="33" name="rc33"/>
            <p:cNvSpPr/>
            <p:nvPr/>
          </p:nvSpPr>
          <p:spPr>
            <a:xfrm>
              <a:off x="2641052" y="3868208"/>
              <a:ext cx="239399" cy="247789"/>
            </a:xfrm>
            <a:prstGeom prst="rect">
              <a:avLst/>
            </a:prstGeom>
            <a:solidFill>
              <a:srgbClr val="1CABE2">
                <a:alpha val="85098"/>
              </a:srgbClr>
            </a:solidFill>
          </p:spPr>
          <p:txBody>
            <a:bodyPr/>
            <a:lstStyle/>
            <a:p/>
          </p:txBody>
        </p:sp>
        <p:sp>
          <p:nvSpPr>
            <p:cNvPr id="34" name="rc34"/>
            <p:cNvSpPr/>
            <p:nvPr/>
          </p:nvSpPr>
          <p:spPr>
            <a:xfrm>
              <a:off x="2907052" y="3860148"/>
              <a:ext cx="239399" cy="255849"/>
            </a:xfrm>
            <a:prstGeom prst="rect">
              <a:avLst/>
            </a:prstGeom>
            <a:solidFill>
              <a:srgbClr val="1CABE2">
                <a:alpha val="85098"/>
              </a:srgbClr>
            </a:solidFill>
          </p:spPr>
          <p:txBody>
            <a:bodyPr/>
            <a:lstStyle/>
            <a:p/>
          </p:txBody>
        </p:sp>
        <p:sp>
          <p:nvSpPr>
            <p:cNvPr id="35" name="rc35"/>
            <p:cNvSpPr/>
            <p:nvPr/>
          </p:nvSpPr>
          <p:spPr>
            <a:xfrm>
              <a:off x="3173051" y="3862019"/>
              <a:ext cx="239399" cy="253977"/>
            </a:xfrm>
            <a:prstGeom prst="rect">
              <a:avLst/>
            </a:prstGeom>
            <a:solidFill>
              <a:srgbClr val="1CABE2">
                <a:alpha val="85098"/>
              </a:srgbClr>
            </a:solidFill>
          </p:spPr>
          <p:txBody>
            <a:bodyPr/>
            <a:lstStyle/>
            <a:p/>
          </p:txBody>
        </p:sp>
        <p:sp>
          <p:nvSpPr>
            <p:cNvPr id="36" name="rc36"/>
            <p:cNvSpPr/>
            <p:nvPr/>
          </p:nvSpPr>
          <p:spPr>
            <a:xfrm>
              <a:off x="3439051" y="3854484"/>
              <a:ext cx="239399" cy="261512"/>
            </a:xfrm>
            <a:prstGeom prst="rect">
              <a:avLst/>
            </a:prstGeom>
            <a:solidFill>
              <a:srgbClr val="1CABE2">
                <a:alpha val="85098"/>
              </a:srgbClr>
            </a:solidFill>
          </p:spPr>
          <p:txBody>
            <a:bodyPr/>
            <a:lstStyle/>
            <a:p/>
          </p:txBody>
        </p:sp>
        <p:sp>
          <p:nvSpPr>
            <p:cNvPr id="37" name="rc37"/>
            <p:cNvSpPr/>
            <p:nvPr/>
          </p:nvSpPr>
          <p:spPr>
            <a:xfrm>
              <a:off x="3705050" y="3875540"/>
              <a:ext cx="239399" cy="240456"/>
            </a:xfrm>
            <a:prstGeom prst="rect">
              <a:avLst/>
            </a:prstGeom>
            <a:solidFill>
              <a:srgbClr val="1CABE2">
                <a:alpha val="85098"/>
              </a:srgbClr>
            </a:solidFill>
          </p:spPr>
          <p:txBody>
            <a:bodyPr/>
            <a:lstStyle/>
            <a:p/>
          </p:txBody>
        </p:sp>
        <p:sp>
          <p:nvSpPr>
            <p:cNvPr id="38" name="rc38"/>
            <p:cNvSpPr/>
            <p:nvPr/>
          </p:nvSpPr>
          <p:spPr>
            <a:xfrm>
              <a:off x="3971050" y="3859235"/>
              <a:ext cx="239399" cy="256762"/>
            </a:xfrm>
            <a:prstGeom prst="rect">
              <a:avLst/>
            </a:prstGeom>
            <a:solidFill>
              <a:srgbClr val="1CABE2">
                <a:alpha val="85098"/>
              </a:srgbClr>
            </a:solidFill>
          </p:spPr>
          <p:txBody>
            <a:bodyPr/>
            <a:lstStyle/>
            <a:p/>
          </p:txBody>
        </p:sp>
        <p:sp>
          <p:nvSpPr>
            <p:cNvPr id="39" name="rc39"/>
            <p:cNvSpPr/>
            <p:nvPr/>
          </p:nvSpPr>
          <p:spPr>
            <a:xfrm>
              <a:off x="4237050" y="3867840"/>
              <a:ext cx="239399" cy="248157"/>
            </a:xfrm>
            <a:prstGeom prst="rect">
              <a:avLst/>
            </a:prstGeom>
            <a:solidFill>
              <a:srgbClr val="1CABE2">
                <a:alpha val="85098"/>
              </a:srgbClr>
            </a:solidFill>
          </p:spPr>
          <p:txBody>
            <a:bodyPr/>
            <a:lstStyle/>
            <a:p/>
          </p:txBody>
        </p:sp>
        <p:sp>
          <p:nvSpPr>
            <p:cNvPr id="40" name="rc40"/>
            <p:cNvSpPr/>
            <p:nvPr/>
          </p:nvSpPr>
          <p:spPr>
            <a:xfrm>
              <a:off x="4503049" y="3841509"/>
              <a:ext cx="239399" cy="274488"/>
            </a:xfrm>
            <a:prstGeom prst="rect">
              <a:avLst/>
            </a:prstGeom>
            <a:solidFill>
              <a:srgbClr val="1CABE2">
                <a:alpha val="85098"/>
              </a:srgbClr>
            </a:solidFill>
          </p:spPr>
          <p:txBody>
            <a:bodyPr/>
            <a:lstStyle/>
            <a:p/>
          </p:txBody>
        </p:sp>
        <p:sp>
          <p:nvSpPr>
            <p:cNvPr id="41" name="rc41"/>
            <p:cNvSpPr/>
            <p:nvPr/>
          </p:nvSpPr>
          <p:spPr>
            <a:xfrm>
              <a:off x="4769049" y="3594008"/>
              <a:ext cx="239399" cy="521988"/>
            </a:xfrm>
            <a:prstGeom prst="rect">
              <a:avLst/>
            </a:prstGeom>
            <a:solidFill>
              <a:srgbClr val="1CABE2">
                <a:alpha val="85098"/>
              </a:srgbClr>
            </a:solidFill>
          </p:spPr>
          <p:txBody>
            <a:bodyPr/>
            <a:lstStyle/>
            <a:p/>
          </p:txBody>
        </p:sp>
        <p:sp>
          <p:nvSpPr>
            <p:cNvPr id="42" name="rc42"/>
            <p:cNvSpPr/>
            <p:nvPr/>
          </p:nvSpPr>
          <p:spPr>
            <a:xfrm>
              <a:off x="5035049" y="3800219"/>
              <a:ext cx="239399" cy="315778"/>
            </a:xfrm>
            <a:prstGeom prst="rect">
              <a:avLst/>
            </a:prstGeom>
            <a:solidFill>
              <a:srgbClr val="1CABE2">
                <a:alpha val="85098"/>
              </a:srgbClr>
            </a:solidFill>
          </p:spPr>
          <p:txBody>
            <a:bodyPr/>
            <a:lstStyle/>
            <a:p/>
          </p:txBody>
        </p:sp>
        <p:sp>
          <p:nvSpPr>
            <p:cNvPr id="43" name="rc43"/>
            <p:cNvSpPr/>
            <p:nvPr/>
          </p:nvSpPr>
          <p:spPr>
            <a:xfrm>
              <a:off x="5301048" y="3780658"/>
              <a:ext cx="239399" cy="335339"/>
            </a:xfrm>
            <a:prstGeom prst="rect">
              <a:avLst/>
            </a:prstGeom>
            <a:solidFill>
              <a:srgbClr val="1CABE2">
                <a:alpha val="85098"/>
              </a:srgbClr>
            </a:solidFill>
          </p:spPr>
          <p:txBody>
            <a:bodyPr/>
            <a:lstStyle/>
            <a:p/>
          </p:txBody>
        </p:sp>
        <p:sp>
          <p:nvSpPr>
            <p:cNvPr id="44" name="rc44"/>
            <p:cNvSpPr/>
            <p:nvPr/>
          </p:nvSpPr>
          <p:spPr>
            <a:xfrm>
              <a:off x="5567048" y="3750423"/>
              <a:ext cx="239399" cy="365574"/>
            </a:xfrm>
            <a:prstGeom prst="rect">
              <a:avLst/>
            </a:prstGeom>
            <a:solidFill>
              <a:srgbClr val="1CABE2">
                <a:alpha val="85098"/>
              </a:srgbClr>
            </a:solidFill>
          </p:spPr>
          <p:txBody>
            <a:bodyPr/>
            <a:lstStyle/>
            <a:p/>
          </p:txBody>
        </p:sp>
        <p:sp>
          <p:nvSpPr>
            <p:cNvPr id="45" name="rc45"/>
            <p:cNvSpPr/>
            <p:nvPr/>
          </p:nvSpPr>
          <p:spPr>
            <a:xfrm>
              <a:off x="5833047" y="3743615"/>
              <a:ext cx="239399" cy="372382"/>
            </a:xfrm>
            <a:prstGeom prst="rect">
              <a:avLst/>
            </a:prstGeom>
            <a:solidFill>
              <a:srgbClr val="1CABE2">
                <a:alpha val="85098"/>
              </a:srgbClr>
            </a:solidFill>
          </p:spPr>
          <p:txBody>
            <a:bodyPr/>
            <a:lstStyle/>
            <a:p/>
          </p:txBody>
        </p:sp>
        <p:sp>
          <p:nvSpPr>
            <p:cNvPr id="46" name="rc46"/>
            <p:cNvSpPr/>
            <p:nvPr/>
          </p:nvSpPr>
          <p:spPr>
            <a:xfrm>
              <a:off x="6099047" y="3715966"/>
              <a:ext cx="239399" cy="400031"/>
            </a:xfrm>
            <a:prstGeom prst="rect">
              <a:avLst/>
            </a:prstGeom>
            <a:solidFill>
              <a:srgbClr val="1CABE2">
                <a:alpha val="85098"/>
              </a:srgbClr>
            </a:solidFill>
          </p:spPr>
          <p:txBody>
            <a:bodyPr/>
            <a:lstStyle/>
            <a:p/>
          </p:txBody>
        </p:sp>
        <p:sp>
          <p:nvSpPr>
            <p:cNvPr id="47" name="rc47"/>
            <p:cNvSpPr/>
            <p:nvPr/>
          </p:nvSpPr>
          <p:spPr>
            <a:xfrm>
              <a:off x="6365047" y="3705299"/>
              <a:ext cx="239399" cy="410697"/>
            </a:xfrm>
            <a:prstGeom prst="rect">
              <a:avLst/>
            </a:prstGeom>
            <a:solidFill>
              <a:srgbClr val="1CABE2">
                <a:alpha val="85098"/>
              </a:srgbClr>
            </a:solidFill>
          </p:spPr>
          <p:txBody>
            <a:bodyPr/>
            <a:lstStyle/>
            <a:p/>
          </p:txBody>
        </p:sp>
        <p:sp>
          <p:nvSpPr>
            <p:cNvPr id="48" name="rc48"/>
            <p:cNvSpPr/>
            <p:nvPr/>
          </p:nvSpPr>
          <p:spPr>
            <a:xfrm>
              <a:off x="6631046" y="3662931"/>
              <a:ext cx="239399" cy="453066"/>
            </a:xfrm>
            <a:prstGeom prst="rect">
              <a:avLst/>
            </a:prstGeom>
            <a:solidFill>
              <a:srgbClr val="1CABE2">
                <a:alpha val="85098"/>
              </a:srgbClr>
            </a:solidFill>
          </p:spPr>
          <p:txBody>
            <a:bodyPr/>
            <a:lstStyle/>
            <a:p/>
          </p:txBody>
        </p:sp>
        <p:sp>
          <p:nvSpPr>
            <p:cNvPr id="49" name="rc49"/>
            <p:cNvSpPr/>
            <p:nvPr/>
          </p:nvSpPr>
          <p:spPr>
            <a:xfrm>
              <a:off x="6897046" y="3635687"/>
              <a:ext cx="239399" cy="480310"/>
            </a:xfrm>
            <a:prstGeom prst="rect">
              <a:avLst/>
            </a:prstGeom>
            <a:solidFill>
              <a:srgbClr val="1CABE2">
                <a:alpha val="85098"/>
              </a:srgbClr>
            </a:solidFill>
          </p:spPr>
          <p:txBody>
            <a:bodyPr/>
            <a:lstStyle/>
            <a:p/>
          </p:txBody>
        </p:sp>
        <p:sp>
          <p:nvSpPr>
            <p:cNvPr id="50" name="rc50"/>
            <p:cNvSpPr/>
            <p:nvPr/>
          </p:nvSpPr>
          <p:spPr>
            <a:xfrm>
              <a:off x="7163045" y="3649534"/>
              <a:ext cx="239399" cy="466463"/>
            </a:xfrm>
            <a:prstGeom prst="rect">
              <a:avLst/>
            </a:prstGeom>
            <a:solidFill>
              <a:srgbClr val="1CABE2">
                <a:alpha val="85098"/>
              </a:srgbClr>
            </a:solidFill>
          </p:spPr>
          <p:txBody>
            <a:bodyPr/>
            <a:lstStyle/>
            <a:p/>
          </p:txBody>
        </p:sp>
        <p:sp>
          <p:nvSpPr>
            <p:cNvPr id="51" name="rc51"/>
            <p:cNvSpPr/>
            <p:nvPr/>
          </p:nvSpPr>
          <p:spPr>
            <a:xfrm>
              <a:off x="7429045" y="3638149"/>
              <a:ext cx="239399" cy="477848"/>
            </a:xfrm>
            <a:prstGeom prst="rect">
              <a:avLst/>
            </a:prstGeom>
            <a:solidFill>
              <a:srgbClr val="1CABE2">
                <a:alpha val="85098"/>
              </a:srgbClr>
            </a:solidFill>
          </p:spPr>
          <p:txBody>
            <a:bodyPr/>
            <a:lstStyle/>
            <a:p/>
          </p:txBody>
        </p:sp>
        <p:sp>
          <p:nvSpPr>
            <p:cNvPr id="52" name="rc52"/>
            <p:cNvSpPr/>
            <p:nvPr/>
          </p:nvSpPr>
          <p:spPr>
            <a:xfrm>
              <a:off x="7695045" y="3652017"/>
              <a:ext cx="239399" cy="463980"/>
            </a:xfrm>
            <a:prstGeom prst="rect">
              <a:avLst/>
            </a:prstGeom>
            <a:solidFill>
              <a:srgbClr val="1CABE2">
                <a:alpha val="85098"/>
              </a:srgbClr>
            </a:solidFill>
          </p:spPr>
          <p:txBody>
            <a:bodyPr/>
            <a:lstStyle/>
            <a:p/>
          </p:txBody>
        </p:sp>
        <p:sp>
          <p:nvSpPr>
            <p:cNvPr id="53" name="rc53"/>
            <p:cNvSpPr/>
            <p:nvPr/>
          </p:nvSpPr>
          <p:spPr>
            <a:xfrm>
              <a:off x="7961044" y="3713239"/>
              <a:ext cx="239399" cy="402758"/>
            </a:xfrm>
            <a:prstGeom prst="rect">
              <a:avLst/>
            </a:prstGeom>
            <a:solidFill>
              <a:srgbClr val="1CABE2">
                <a:alpha val="85098"/>
              </a:srgbClr>
            </a:solidFill>
          </p:spPr>
          <p:txBody>
            <a:bodyPr/>
            <a:lstStyle/>
            <a:p/>
          </p:txBody>
        </p:sp>
        <p:sp>
          <p:nvSpPr>
            <p:cNvPr id="54" name="rc54"/>
            <p:cNvSpPr/>
            <p:nvPr/>
          </p:nvSpPr>
          <p:spPr>
            <a:xfrm>
              <a:off x="1311054" y="3728433"/>
              <a:ext cx="239399" cy="141493"/>
            </a:xfrm>
            <a:prstGeom prst="rect">
              <a:avLst/>
            </a:prstGeom>
            <a:solidFill>
              <a:srgbClr val="B3B3B3">
                <a:alpha val="85098"/>
              </a:srgbClr>
            </a:solidFill>
          </p:spPr>
          <p:txBody>
            <a:bodyPr/>
            <a:lstStyle/>
            <a:p/>
          </p:txBody>
        </p:sp>
        <p:sp>
          <p:nvSpPr>
            <p:cNvPr id="55" name="rc55"/>
            <p:cNvSpPr/>
            <p:nvPr/>
          </p:nvSpPr>
          <p:spPr>
            <a:xfrm>
              <a:off x="1577053" y="3739153"/>
              <a:ext cx="239399" cy="157017"/>
            </a:xfrm>
            <a:prstGeom prst="rect">
              <a:avLst/>
            </a:prstGeom>
            <a:solidFill>
              <a:srgbClr val="B3B3B3">
                <a:alpha val="85098"/>
              </a:srgbClr>
            </a:solidFill>
          </p:spPr>
          <p:txBody>
            <a:bodyPr/>
            <a:lstStyle/>
            <a:p/>
          </p:txBody>
        </p:sp>
        <p:sp>
          <p:nvSpPr>
            <p:cNvPr id="56" name="rc56"/>
            <p:cNvSpPr/>
            <p:nvPr/>
          </p:nvSpPr>
          <p:spPr>
            <a:xfrm>
              <a:off x="1843053" y="3760709"/>
              <a:ext cx="239399" cy="133235"/>
            </a:xfrm>
            <a:prstGeom prst="rect">
              <a:avLst/>
            </a:prstGeom>
            <a:solidFill>
              <a:srgbClr val="B3B3B3">
                <a:alpha val="85098"/>
              </a:srgbClr>
            </a:solidFill>
          </p:spPr>
          <p:txBody>
            <a:bodyPr/>
            <a:lstStyle/>
            <a:p/>
          </p:txBody>
        </p:sp>
        <p:sp>
          <p:nvSpPr>
            <p:cNvPr id="57" name="rc57"/>
            <p:cNvSpPr/>
            <p:nvPr/>
          </p:nvSpPr>
          <p:spPr>
            <a:xfrm>
              <a:off x="2109053" y="3768645"/>
              <a:ext cx="239399" cy="117966"/>
            </a:xfrm>
            <a:prstGeom prst="rect">
              <a:avLst/>
            </a:prstGeom>
            <a:solidFill>
              <a:srgbClr val="B3B3B3">
                <a:alpha val="85098"/>
              </a:srgbClr>
            </a:solidFill>
          </p:spPr>
          <p:txBody>
            <a:bodyPr/>
            <a:lstStyle/>
            <a:p/>
          </p:txBody>
        </p:sp>
        <p:sp>
          <p:nvSpPr>
            <p:cNvPr id="58" name="rc58"/>
            <p:cNvSpPr/>
            <p:nvPr/>
          </p:nvSpPr>
          <p:spPr>
            <a:xfrm>
              <a:off x="2375052" y="3788511"/>
              <a:ext cx="239399" cy="86884"/>
            </a:xfrm>
            <a:prstGeom prst="rect">
              <a:avLst/>
            </a:prstGeom>
            <a:solidFill>
              <a:srgbClr val="B3B3B3">
                <a:alpha val="85098"/>
              </a:srgbClr>
            </a:solidFill>
          </p:spPr>
          <p:txBody>
            <a:bodyPr/>
            <a:lstStyle/>
            <a:p/>
          </p:txBody>
        </p:sp>
        <p:sp>
          <p:nvSpPr>
            <p:cNvPr id="59" name="rc59"/>
            <p:cNvSpPr/>
            <p:nvPr/>
          </p:nvSpPr>
          <p:spPr>
            <a:xfrm>
              <a:off x="2641052" y="3799376"/>
              <a:ext cx="239399" cy="68831"/>
            </a:xfrm>
            <a:prstGeom prst="rect">
              <a:avLst/>
            </a:prstGeom>
            <a:solidFill>
              <a:srgbClr val="B3B3B3">
                <a:alpha val="85098"/>
              </a:srgbClr>
            </a:solidFill>
          </p:spPr>
          <p:txBody>
            <a:bodyPr/>
            <a:lstStyle/>
            <a:p/>
          </p:txBody>
        </p:sp>
        <p:sp>
          <p:nvSpPr>
            <p:cNvPr id="60" name="rc60"/>
            <p:cNvSpPr/>
            <p:nvPr/>
          </p:nvSpPr>
          <p:spPr>
            <a:xfrm>
              <a:off x="2907052" y="3767761"/>
              <a:ext cx="239399" cy="92387"/>
            </a:xfrm>
            <a:prstGeom prst="rect">
              <a:avLst/>
            </a:prstGeom>
            <a:solidFill>
              <a:srgbClr val="B3B3B3">
                <a:alpha val="85098"/>
              </a:srgbClr>
            </a:solidFill>
          </p:spPr>
          <p:txBody>
            <a:bodyPr/>
            <a:lstStyle/>
            <a:p/>
          </p:txBody>
        </p:sp>
        <p:sp>
          <p:nvSpPr>
            <p:cNvPr id="61" name="rc61"/>
            <p:cNvSpPr/>
            <p:nvPr/>
          </p:nvSpPr>
          <p:spPr>
            <a:xfrm>
              <a:off x="3173051" y="3738662"/>
              <a:ext cx="239399" cy="123357"/>
            </a:xfrm>
            <a:prstGeom prst="rect">
              <a:avLst/>
            </a:prstGeom>
            <a:solidFill>
              <a:srgbClr val="B3B3B3">
                <a:alpha val="85098"/>
              </a:srgbClr>
            </a:solidFill>
          </p:spPr>
          <p:txBody>
            <a:bodyPr/>
            <a:lstStyle/>
            <a:p/>
          </p:txBody>
        </p:sp>
        <p:sp>
          <p:nvSpPr>
            <p:cNvPr id="62" name="rc62"/>
            <p:cNvSpPr/>
            <p:nvPr/>
          </p:nvSpPr>
          <p:spPr>
            <a:xfrm>
              <a:off x="3439051" y="3705047"/>
              <a:ext cx="239399" cy="149437"/>
            </a:xfrm>
            <a:prstGeom prst="rect">
              <a:avLst/>
            </a:prstGeom>
            <a:solidFill>
              <a:srgbClr val="B3B3B3">
                <a:alpha val="85098"/>
              </a:srgbClr>
            </a:solidFill>
          </p:spPr>
          <p:txBody>
            <a:bodyPr/>
            <a:lstStyle/>
            <a:p/>
          </p:txBody>
        </p:sp>
        <p:sp>
          <p:nvSpPr>
            <p:cNvPr id="63" name="rc63"/>
            <p:cNvSpPr/>
            <p:nvPr/>
          </p:nvSpPr>
          <p:spPr>
            <a:xfrm>
              <a:off x="3705050" y="3717527"/>
              <a:ext cx="239399" cy="158013"/>
            </a:xfrm>
            <a:prstGeom prst="rect">
              <a:avLst/>
            </a:prstGeom>
            <a:solidFill>
              <a:srgbClr val="B3B3B3">
                <a:alpha val="85098"/>
              </a:srgbClr>
            </a:solidFill>
          </p:spPr>
          <p:txBody>
            <a:bodyPr/>
            <a:lstStyle/>
            <a:p/>
          </p:txBody>
        </p:sp>
        <p:sp>
          <p:nvSpPr>
            <p:cNvPr id="64" name="rc64"/>
            <p:cNvSpPr/>
            <p:nvPr/>
          </p:nvSpPr>
          <p:spPr>
            <a:xfrm>
              <a:off x="3971050" y="3688060"/>
              <a:ext cx="239399" cy="171174"/>
            </a:xfrm>
            <a:prstGeom prst="rect">
              <a:avLst/>
            </a:prstGeom>
            <a:solidFill>
              <a:srgbClr val="B3B3B3">
                <a:alpha val="85098"/>
              </a:srgbClr>
            </a:solidFill>
          </p:spPr>
          <p:txBody>
            <a:bodyPr/>
            <a:lstStyle/>
            <a:p/>
          </p:txBody>
        </p:sp>
        <p:sp>
          <p:nvSpPr>
            <p:cNvPr id="65" name="rc65"/>
            <p:cNvSpPr/>
            <p:nvPr/>
          </p:nvSpPr>
          <p:spPr>
            <a:xfrm>
              <a:off x="4237050" y="3691729"/>
              <a:ext cx="239399" cy="176111"/>
            </a:xfrm>
            <a:prstGeom prst="rect">
              <a:avLst/>
            </a:prstGeom>
            <a:solidFill>
              <a:srgbClr val="B3B3B3">
                <a:alpha val="85098"/>
              </a:srgbClr>
            </a:solidFill>
          </p:spPr>
          <p:txBody>
            <a:bodyPr/>
            <a:lstStyle/>
            <a:p/>
          </p:txBody>
        </p:sp>
        <p:sp>
          <p:nvSpPr>
            <p:cNvPr id="66" name="rc66"/>
            <p:cNvSpPr/>
            <p:nvPr/>
          </p:nvSpPr>
          <p:spPr>
            <a:xfrm>
              <a:off x="4503049" y="3688118"/>
              <a:ext cx="239399" cy="153390"/>
            </a:xfrm>
            <a:prstGeom prst="rect">
              <a:avLst/>
            </a:prstGeom>
            <a:solidFill>
              <a:srgbClr val="B3B3B3">
                <a:alpha val="85098"/>
              </a:srgbClr>
            </a:solidFill>
          </p:spPr>
          <p:txBody>
            <a:bodyPr/>
            <a:lstStyle/>
            <a:p/>
          </p:txBody>
        </p:sp>
        <p:sp>
          <p:nvSpPr>
            <p:cNvPr id="67" name="rc67"/>
            <p:cNvSpPr/>
            <p:nvPr/>
          </p:nvSpPr>
          <p:spPr>
            <a:xfrm>
              <a:off x="4769049" y="3497643"/>
              <a:ext cx="239399" cy="96365"/>
            </a:xfrm>
            <a:prstGeom prst="rect">
              <a:avLst/>
            </a:prstGeom>
            <a:solidFill>
              <a:srgbClr val="B3B3B3">
                <a:alpha val="85098"/>
              </a:srgbClr>
            </a:solidFill>
          </p:spPr>
          <p:txBody>
            <a:bodyPr/>
            <a:lstStyle/>
            <a:p/>
          </p:txBody>
        </p:sp>
        <p:sp>
          <p:nvSpPr>
            <p:cNvPr id="68" name="rc68"/>
            <p:cNvSpPr/>
            <p:nvPr/>
          </p:nvSpPr>
          <p:spPr>
            <a:xfrm>
              <a:off x="5035049" y="3681798"/>
              <a:ext cx="239399" cy="118421"/>
            </a:xfrm>
            <a:prstGeom prst="rect">
              <a:avLst/>
            </a:prstGeom>
            <a:solidFill>
              <a:srgbClr val="B3B3B3">
                <a:alpha val="85098"/>
              </a:srgbClr>
            </a:solidFill>
          </p:spPr>
          <p:txBody>
            <a:bodyPr/>
            <a:lstStyle/>
            <a:p/>
          </p:txBody>
        </p:sp>
        <p:sp>
          <p:nvSpPr>
            <p:cNvPr id="69" name="rc69"/>
            <p:cNvSpPr/>
            <p:nvPr/>
          </p:nvSpPr>
          <p:spPr>
            <a:xfrm>
              <a:off x="5301048" y="3671482"/>
              <a:ext cx="239399" cy="109175"/>
            </a:xfrm>
            <a:prstGeom prst="rect">
              <a:avLst/>
            </a:prstGeom>
            <a:solidFill>
              <a:srgbClr val="B3B3B3">
                <a:alpha val="85098"/>
              </a:srgbClr>
            </a:solidFill>
          </p:spPr>
          <p:txBody>
            <a:bodyPr/>
            <a:lstStyle/>
            <a:p/>
          </p:txBody>
        </p:sp>
        <p:sp>
          <p:nvSpPr>
            <p:cNvPr id="70" name="rc70"/>
            <p:cNvSpPr/>
            <p:nvPr/>
          </p:nvSpPr>
          <p:spPr>
            <a:xfrm>
              <a:off x="5567048" y="3655057"/>
              <a:ext cx="239399" cy="95365"/>
            </a:xfrm>
            <a:prstGeom prst="rect">
              <a:avLst/>
            </a:prstGeom>
            <a:solidFill>
              <a:srgbClr val="B3B3B3">
                <a:alpha val="85098"/>
              </a:srgbClr>
            </a:solidFill>
          </p:spPr>
          <p:txBody>
            <a:bodyPr/>
            <a:lstStyle/>
            <a:p/>
          </p:txBody>
        </p:sp>
        <p:sp>
          <p:nvSpPr>
            <p:cNvPr id="71" name="rc71"/>
            <p:cNvSpPr/>
            <p:nvPr/>
          </p:nvSpPr>
          <p:spPr>
            <a:xfrm>
              <a:off x="5833047" y="3646473"/>
              <a:ext cx="239399" cy="97141"/>
            </a:xfrm>
            <a:prstGeom prst="rect">
              <a:avLst/>
            </a:prstGeom>
            <a:solidFill>
              <a:srgbClr val="B3B3B3">
                <a:alpha val="85098"/>
              </a:srgbClr>
            </a:solidFill>
          </p:spPr>
          <p:txBody>
            <a:bodyPr/>
            <a:lstStyle/>
            <a:p/>
          </p:txBody>
        </p:sp>
        <p:sp>
          <p:nvSpPr>
            <p:cNvPr id="72" name="rc72"/>
            <p:cNvSpPr/>
            <p:nvPr/>
          </p:nvSpPr>
          <p:spPr>
            <a:xfrm>
              <a:off x="6099047" y="3615961"/>
              <a:ext cx="239399" cy="100004"/>
            </a:xfrm>
            <a:prstGeom prst="rect">
              <a:avLst/>
            </a:prstGeom>
            <a:solidFill>
              <a:srgbClr val="B3B3B3">
                <a:alpha val="85098"/>
              </a:srgbClr>
            </a:solidFill>
          </p:spPr>
          <p:txBody>
            <a:bodyPr/>
            <a:lstStyle/>
            <a:p/>
          </p:txBody>
        </p:sp>
        <p:sp>
          <p:nvSpPr>
            <p:cNvPr id="73" name="rc73"/>
            <p:cNvSpPr/>
            <p:nvPr/>
          </p:nvSpPr>
          <p:spPr>
            <a:xfrm>
              <a:off x="6365047" y="3606728"/>
              <a:ext cx="239399" cy="98571"/>
            </a:xfrm>
            <a:prstGeom prst="rect">
              <a:avLst/>
            </a:prstGeom>
            <a:solidFill>
              <a:srgbClr val="B3B3B3">
                <a:alpha val="85098"/>
              </a:srgbClr>
            </a:solidFill>
          </p:spPr>
          <p:txBody>
            <a:bodyPr/>
            <a:lstStyle/>
            <a:p/>
          </p:txBody>
        </p:sp>
        <p:sp>
          <p:nvSpPr>
            <p:cNvPr id="74" name="rc74"/>
            <p:cNvSpPr/>
            <p:nvPr/>
          </p:nvSpPr>
          <p:spPr>
            <a:xfrm>
              <a:off x="6631046" y="3567090"/>
              <a:ext cx="239399" cy="95840"/>
            </a:xfrm>
            <a:prstGeom prst="rect">
              <a:avLst/>
            </a:prstGeom>
            <a:solidFill>
              <a:srgbClr val="B3B3B3">
                <a:alpha val="85098"/>
              </a:srgbClr>
            </a:solidFill>
          </p:spPr>
          <p:txBody>
            <a:bodyPr/>
            <a:lstStyle/>
            <a:p/>
          </p:txBody>
        </p:sp>
        <p:sp>
          <p:nvSpPr>
            <p:cNvPr id="75" name="rc75"/>
            <p:cNvSpPr/>
            <p:nvPr/>
          </p:nvSpPr>
          <p:spPr>
            <a:xfrm>
              <a:off x="6897046" y="3537842"/>
              <a:ext cx="239399" cy="97844"/>
            </a:xfrm>
            <a:prstGeom prst="rect">
              <a:avLst/>
            </a:prstGeom>
            <a:solidFill>
              <a:srgbClr val="B3B3B3">
                <a:alpha val="85098"/>
              </a:srgbClr>
            </a:solidFill>
          </p:spPr>
          <p:txBody>
            <a:bodyPr/>
            <a:lstStyle/>
            <a:p/>
          </p:txBody>
        </p:sp>
        <p:sp>
          <p:nvSpPr>
            <p:cNvPr id="76" name="rc76"/>
            <p:cNvSpPr/>
            <p:nvPr/>
          </p:nvSpPr>
          <p:spPr>
            <a:xfrm>
              <a:off x="7163045" y="3557907"/>
              <a:ext cx="239399" cy="91626"/>
            </a:xfrm>
            <a:prstGeom prst="rect">
              <a:avLst/>
            </a:prstGeom>
            <a:solidFill>
              <a:srgbClr val="B3B3B3">
                <a:alpha val="85098"/>
              </a:srgbClr>
            </a:solidFill>
          </p:spPr>
          <p:txBody>
            <a:bodyPr/>
            <a:lstStyle/>
            <a:p/>
          </p:txBody>
        </p:sp>
        <p:sp>
          <p:nvSpPr>
            <p:cNvPr id="77" name="rc77"/>
            <p:cNvSpPr/>
            <p:nvPr/>
          </p:nvSpPr>
          <p:spPr>
            <a:xfrm>
              <a:off x="7429045" y="3553821"/>
              <a:ext cx="239399" cy="84327"/>
            </a:xfrm>
            <a:prstGeom prst="rect">
              <a:avLst/>
            </a:prstGeom>
            <a:solidFill>
              <a:srgbClr val="B3B3B3">
                <a:alpha val="85098"/>
              </a:srgbClr>
            </a:solidFill>
          </p:spPr>
          <p:txBody>
            <a:bodyPr/>
            <a:lstStyle/>
            <a:p/>
          </p:txBody>
        </p:sp>
        <p:sp>
          <p:nvSpPr>
            <p:cNvPr id="78" name="rc78"/>
            <p:cNvSpPr/>
            <p:nvPr/>
          </p:nvSpPr>
          <p:spPr>
            <a:xfrm>
              <a:off x="7695045" y="3555354"/>
              <a:ext cx="239399" cy="96662"/>
            </a:xfrm>
            <a:prstGeom prst="rect">
              <a:avLst/>
            </a:prstGeom>
            <a:solidFill>
              <a:srgbClr val="B3B3B3">
                <a:alpha val="85098"/>
              </a:srgbClr>
            </a:solidFill>
          </p:spPr>
          <p:txBody>
            <a:bodyPr/>
            <a:lstStyle/>
            <a:p/>
          </p:txBody>
        </p:sp>
        <p:sp>
          <p:nvSpPr>
            <p:cNvPr id="79" name="rc79"/>
            <p:cNvSpPr/>
            <p:nvPr/>
          </p:nvSpPr>
          <p:spPr>
            <a:xfrm>
              <a:off x="7961044" y="3585536"/>
              <a:ext cx="239399" cy="127703"/>
            </a:xfrm>
            <a:prstGeom prst="rect">
              <a:avLst/>
            </a:prstGeom>
            <a:solidFill>
              <a:srgbClr val="B3B3B3">
                <a:alpha val="85098"/>
              </a:srgbClr>
            </a:solidFill>
          </p:spPr>
          <p:txBody>
            <a:bodyPr/>
            <a:lstStyle/>
            <a:p/>
          </p:txBody>
        </p:sp>
        <p:sp>
          <p:nvSpPr>
            <p:cNvPr id="80" name="pl80"/>
            <p:cNvSpPr/>
            <p:nvPr/>
          </p:nvSpPr>
          <p:spPr>
            <a:xfrm>
              <a:off x="1430754" y="2693783"/>
              <a:ext cx="6649990" cy="700801"/>
            </a:xfrm>
            <a:custGeom>
              <a:avLst/>
              <a:pathLst>
                <a:path w="6649990" h="700801">
                  <a:moveTo>
                    <a:pt x="0" y="185506"/>
                  </a:moveTo>
                  <a:lnTo>
                    <a:pt x="265999" y="82447"/>
                  </a:lnTo>
                  <a:lnTo>
                    <a:pt x="531999" y="82447"/>
                  </a:lnTo>
                  <a:lnTo>
                    <a:pt x="797998" y="82447"/>
                  </a:lnTo>
                  <a:lnTo>
                    <a:pt x="1063998" y="103059"/>
                  </a:lnTo>
                  <a:lnTo>
                    <a:pt x="1329998" y="103059"/>
                  </a:lnTo>
                  <a:lnTo>
                    <a:pt x="1595997" y="103059"/>
                  </a:lnTo>
                  <a:lnTo>
                    <a:pt x="1861997" y="82447"/>
                  </a:lnTo>
                  <a:lnTo>
                    <a:pt x="2127996" y="82447"/>
                  </a:lnTo>
                  <a:lnTo>
                    <a:pt x="2393996" y="82447"/>
                  </a:lnTo>
                  <a:lnTo>
                    <a:pt x="2659996" y="41223"/>
                  </a:lnTo>
                  <a:lnTo>
                    <a:pt x="2925995" y="0"/>
                  </a:lnTo>
                  <a:lnTo>
                    <a:pt x="3191995" y="61835"/>
                  </a:lnTo>
                  <a:lnTo>
                    <a:pt x="3457995" y="700801"/>
                  </a:lnTo>
                  <a:lnTo>
                    <a:pt x="3723994" y="185506"/>
                  </a:lnTo>
                  <a:lnTo>
                    <a:pt x="3989994" y="247341"/>
                  </a:lnTo>
                  <a:lnTo>
                    <a:pt x="4255993" y="309177"/>
                  </a:lnTo>
                  <a:lnTo>
                    <a:pt x="4521993" y="309177"/>
                  </a:lnTo>
                  <a:lnTo>
                    <a:pt x="4787993" y="350400"/>
                  </a:lnTo>
                  <a:lnTo>
                    <a:pt x="5053992" y="391624"/>
                  </a:lnTo>
                  <a:lnTo>
                    <a:pt x="5319992" y="432847"/>
                  </a:lnTo>
                  <a:lnTo>
                    <a:pt x="5585991" y="474071"/>
                  </a:lnTo>
                  <a:lnTo>
                    <a:pt x="5851991" y="515295"/>
                  </a:lnTo>
                  <a:lnTo>
                    <a:pt x="6117991" y="412236"/>
                  </a:lnTo>
                  <a:lnTo>
                    <a:pt x="6383990" y="350400"/>
                  </a:lnTo>
                  <a:lnTo>
                    <a:pt x="6649990" y="206118"/>
                  </a:lnTo>
                </a:path>
              </a:pathLst>
            </a:custGeom>
            <a:ln w="27101" cap="flat">
              <a:solidFill>
                <a:srgbClr val="0058AB">
                  <a:alpha val="100000"/>
                </a:srgbClr>
              </a:solidFill>
              <a:prstDash val="solid"/>
              <a:round/>
            </a:ln>
          </p:spPr>
          <p:txBody>
            <a:bodyPr/>
            <a:lstStyle/>
            <a:p/>
          </p:txBody>
        </p:sp>
        <p:sp>
          <p:nvSpPr>
            <p:cNvPr id="81" name="pl81"/>
            <p:cNvSpPr/>
            <p:nvPr/>
          </p:nvSpPr>
          <p:spPr>
            <a:xfrm>
              <a:off x="1430754" y="3002960"/>
              <a:ext cx="6649990" cy="638965"/>
            </a:xfrm>
            <a:custGeom>
              <a:avLst/>
              <a:pathLst>
                <a:path w="6649990" h="638965">
                  <a:moveTo>
                    <a:pt x="0" y="350400"/>
                  </a:moveTo>
                  <a:lnTo>
                    <a:pt x="265999" y="288565"/>
                  </a:lnTo>
                  <a:lnTo>
                    <a:pt x="531999" y="206118"/>
                  </a:lnTo>
                  <a:lnTo>
                    <a:pt x="797998" y="144282"/>
                  </a:lnTo>
                  <a:lnTo>
                    <a:pt x="1063998" y="61835"/>
                  </a:lnTo>
                  <a:lnTo>
                    <a:pt x="1329998" y="0"/>
                  </a:lnTo>
                  <a:lnTo>
                    <a:pt x="1595997" y="61835"/>
                  </a:lnTo>
                  <a:lnTo>
                    <a:pt x="1861997" y="123670"/>
                  </a:lnTo>
                  <a:lnTo>
                    <a:pt x="2127996" y="185506"/>
                  </a:lnTo>
                  <a:lnTo>
                    <a:pt x="2393996" y="247341"/>
                  </a:lnTo>
                  <a:lnTo>
                    <a:pt x="2659996" y="185506"/>
                  </a:lnTo>
                  <a:lnTo>
                    <a:pt x="2925995" y="144282"/>
                  </a:lnTo>
                  <a:lnTo>
                    <a:pt x="3191995" y="144282"/>
                  </a:lnTo>
                  <a:lnTo>
                    <a:pt x="3457995" y="638965"/>
                  </a:lnTo>
                  <a:lnTo>
                    <a:pt x="3723994" y="185506"/>
                  </a:lnTo>
                  <a:lnTo>
                    <a:pt x="3989994" y="226729"/>
                  </a:lnTo>
                  <a:lnTo>
                    <a:pt x="4255993" y="247341"/>
                  </a:lnTo>
                  <a:lnTo>
                    <a:pt x="4521993" y="247341"/>
                  </a:lnTo>
                  <a:lnTo>
                    <a:pt x="4787993" y="288565"/>
                  </a:lnTo>
                  <a:lnTo>
                    <a:pt x="5053992" y="329788"/>
                  </a:lnTo>
                  <a:lnTo>
                    <a:pt x="5319992" y="350400"/>
                  </a:lnTo>
                  <a:lnTo>
                    <a:pt x="5585991" y="391624"/>
                  </a:lnTo>
                  <a:lnTo>
                    <a:pt x="5851991" y="432847"/>
                  </a:lnTo>
                  <a:lnTo>
                    <a:pt x="6117991" y="288565"/>
                  </a:lnTo>
                  <a:lnTo>
                    <a:pt x="6383990" y="247341"/>
                  </a:lnTo>
                  <a:lnTo>
                    <a:pt x="6649990" y="164894"/>
                  </a:lnTo>
                </a:path>
              </a:pathLst>
            </a:custGeom>
            <a:ln w="27101" cap="flat">
              <a:solidFill>
                <a:srgbClr val="F26A21">
                  <a:alpha val="100000"/>
                </a:srgbClr>
              </a:solidFill>
              <a:prstDash val="solid"/>
              <a:round/>
            </a:ln>
          </p:spPr>
          <p:txBody>
            <a:bodyPr/>
            <a:lstStyle/>
            <a:p/>
          </p:txBody>
        </p:sp>
        <p:sp>
          <p:nvSpPr>
            <p:cNvPr id="82" name="tx82"/>
            <p:cNvSpPr/>
            <p:nvPr/>
          </p:nvSpPr>
          <p:spPr>
            <a:xfrm>
              <a:off x="1370464" y="2722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3" name="tx83"/>
            <p:cNvSpPr/>
            <p:nvPr/>
          </p:nvSpPr>
          <p:spPr>
            <a:xfrm>
              <a:off x="2700462"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4" name="tx84"/>
            <p:cNvSpPr/>
            <p:nvPr/>
          </p:nvSpPr>
          <p:spPr>
            <a:xfrm>
              <a:off x="4030460"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5" name="tx85"/>
            <p:cNvSpPr/>
            <p:nvPr/>
          </p:nvSpPr>
          <p:spPr>
            <a:xfrm>
              <a:off x="5360458" y="2785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6" name="tx86"/>
            <p:cNvSpPr/>
            <p:nvPr/>
          </p:nvSpPr>
          <p:spPr>
            <a:xfrm>
              <a:off x="6424457" y="29285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7" name="tx87"/>
            <p:cNvSpPr/>
            <p:nvPr/>
          </p:nvSpPr>
          <p:spPr>
            <a:xfrm>
              <a:off x="6690456" y="296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8" name="tx88"/>
            <p:cNvSpPr/>
            <p:nvPr/>
          </p:nvSpPr>
          <p:spPr>
            <a:xfrm>
              <a:off x="6956456" y="301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9" name="tx89"/>
            <p:cNvSpPr/>
            <p:nvPr/>
          </p:nvSpPr>
          <p:spPr>
            <a:xfrm>
              <a:off x="7222456" y="30538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90" name="tx90"/>
            <p:cNvSpPr/>
            <p:nvPr/>
          </p:nvSpPr>
          <p:spPr>
            <a:xfrm>
              <a:off x="7488455" y="2949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91" name="tx91"/>
            <p:cNvSpPr/>
            <p:nvPr/>
          </p:nvSpPr>
          <p:spPr>
            <a:xfrm>
              <a:off x="7754455" y="2887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92" name="tx92"/>
            <p:cNvSpPr/>
            <p:nvPr/>
          </p:nvSpPr>
          <p:spPr>
            <a:xfrm>
              <a:off x="8020454" y="2743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93" name="tx93"/>
            <p:cNvSpPr/>
            <p:nvPr/>
          </p:nvSpPr>
          <p:spPr>
            <a:xfrm>
              <a:off x="1370464" y="34059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37</a:t>
              </a:r>
            </a:p>
          </p:txBody>
        </p:sp>
        <p:sp>
          <p:nvSpPr>
            <p:cNvPr id="94" name="tx94"/>
            <p:cNvSpPr/>
            <p:nvPr/>
          </p:nvSpPr>
          <p:spPr>
            <a:xfrm>
              <a:off x="2700462"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5" name="tx95"/>
            <p:cNvSpPr/>
            <p:nvPr/>
          </p:nvSpPr>
          <p:spPr>
            <a:xfrm>
              <a:off x="4030460"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6" name="tx96"/>
            <p:cNvSpPr/>
            <p:nvPr/>
          </p:nvSpPr>
          <p:spPr>
            <a:xfrm>
              <a:off x="5360458" y="32823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43</a:t>
              </a:r>
            </a:p>
          </p:txBody>
        </p:sp>
        <p:sp>
          <p:nvSpPr>
            <p:cNvPr id="97" name="tx97"/>
            <p:cNvSpPr/>
            <p:nvPr/>
          </p:nvSpPr>
          <p:spPr>
            <a:xfrm>
              <a:off x="6424457" y="3385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38</a:t>
              </a:r>
            </a:p>
          </p:txBody>
        </p:sp>
        <p:sp>
          <p:nvSpPr>
            <p:cNvPr id="98" name="tx98"/>
            <p:cNvSpPr/>
            <p:nvPr/>
          </p:nvSpPr>
          <p:spPr>
            <a:xfrm>
              <a:off x="6690456" y="34059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37</a:t>
              </a:r>
            </a:p>
          </p:txBody>
        </p:sp>
        <p:sp>
          <p:nvSpPr>
            <p:cNvPr id="99" name="tx99"/>
            <p:cNvSpPr/>
            <p:nvPr/>
          </p:nvSpPr>
          <p:spPr>
            <a:xfrm>
              <a:off x="6956456" y="34472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35</a:t>
              </a:r>
            </a:p>
          </p:txBody>
        </p:sp>
        <p:sp>
          <p:nvSpPr>
            <p:cNvPr id="100" name="tx100"/>
            <p:cNvSpPr/>
            <p:nvPr/>
          </p:nvSpPr>
          <p:spPr>
            <a:xfrm>
              <a:off x="7222456" y="34884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33</a:t>
              </a:r>
            </a:p>
          </p:txBody>
        </p:sp>
        <p:sp>
          <p:nvSpPr>
            <p:cNvPr id="101" name="tx101"/>
            <p:cNvSpPr/>
            <p:nvPr/>
          </p:nvSpPr>
          <p:spPr>
            <a:xfrm>
              <a:off x="7488455" y="3344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40</a:t>
              </a:r>
            </a:p>
          </p:txBody>
        </p:sp>
        <p:sp>
          <p:nvSpPr>
            <p:cNvPr id="102" name="tx102"/>
            <p:cNvSpPr/>
            <p:nvPr/>
          </p:nvSpPr>
          <p:spPr>
            <a:xfrm>
              <a:off x="7754455" y="33043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42</a:t>
              </a:r>
            </a:p>
          </p:txBody>
        </p:sp>
        <p:sp>
          <p:nvSpPr>
            <p:cNvPr id="103" name="tx103"/>
            <p:cNvSpPr/>
            <p:nvPr/>
          </p:nvSpPr>
          <p:spPr>
            <a:xfrm>
              <a:off x="8020454" y="3220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46</a:t>
              </a:r>
            </a:p>
          </p:txBody>
        </p:sp>
        <p:sp>
          <p:nvSpPr>
            <p:cNvPr id="104" name="tx104"/>
            <p:cNvSpPr/>
            <p:nvPr/>
          </p:nvSpPr>
          <p:spPr>
            <a:xfrm>
              <a:off x="1370464" y="3952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5" name="tx105"/>
            <p:cNvSpPr/>
            <p:nvPr/>
          </p:nvSpPr>
          <p:spPr>
            <a:xfrm>
              <a:off x="2700462" y="3951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6" name="tx106"/>
            <p:cNvSpPr/>
            <p:nvPr/>
          </p:nvSpPr>
          <p:spPr>
            <a:xfrm>
              <a:off x="4030460" y="39471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7" name="tx107"/>
            <p:cNvSpPr/>
            <p:nvPr/>
          </p:nvSpPr>
          <p:spPr>
            <a:xfrm>
              <a:off x="5360458" y="39078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8" name="tx108"/>
            <p:cNvSpPr/>
            <p:nvPr/>
          </p:nvSpPr>
          <p:spPr>
            <a:xfrm>
              <a:off x="6424457" y="3870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9" name="tx109"/>
            <p:cNvSpPr/>
            <p:nvPr/>
          </p:nvSpPr>
          <p:spPr>
            <a:xfrm>
              <a:off x="6660311" y="38490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110" name="tx110"/>
            <p:cNvSpPr/>
            <p:nvPr/>
          </p:nvSpPr>
          <p:spPr>
            <a:xfrm>
              <a:off x="6926311" y="38354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11" name="tx111"/>
            <p:cNvSpPr/>
            <p:nvPr/>
          </p:nvSpPr>
          <p:spPr>
            <a:xfrm>
              <a:off x="7192311" y="38422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12" name="tx112"/>
            <p:cNvSpPr/>
            <p:nvPr/>
          </p:nvSpPr>
          <p:spPr>
            <a:xfrm>
              <a:off x="7458310" y="38366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13" name="tx113"/>
            <p:cNvSpPr/>
            <p:nvPr/>
          </p:nvSpPr>
          <p:spPr>
            <a:xfrm>
              <a:off x="7724310" y="384489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4" name="tx114"/>
            <p:cNvSpPr/>
            <p:nvPr/>
          </p:nvSpPr>
          <p:spPr>
            <a:xfrm>
              <a:off x="8020454" y="3874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15" name="tx115"/>
            <p:cNvSpPr/>
            <p:nvPr/>
          </p:nvSpPr>
          <p:spPr>
            <a:xfrm>
              <a:off x="1370464" y="3758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6" name="tx116"/>
            <p:cNvSpPr/>
            <p:nvPr/>
          </p:nvSpPr>
          <p:spPr>
            <a:xfrm>
              <a:off x="2700462" y="37946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7" name="tx117"/>
            <p:cNvSpPr/>
            <p:nvPr/>
          </p:nvSpPr>
          <p:spPr>
            <a:xfrm>
              <a:off x="4030460" y="37345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8" name="tx118"/>
            <p:cNvSpPr/>
            <p:nvPr/>
          </p:nvSpPr>
          <p:spPr>
            <a:xfrm>
              <a:off x="5360458" y="3685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9" name="tx119"/>
            <p:cNvSpPr/>
            <p:nvPr/>
          </p:nvSpPr>
          <p:spPr>
            <a:xfrm>
              <a:off x="6424457" y="36168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20" name="tx120"/>
            <p:cNvSpPr/>
            <p:nvPr/>
          </p:nvSpPr>
          <p:spPr>
            <a:xfrm>
              <a:off x="6690456" y="35745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21" name="tx121"/>
            <p:cNvSpPr/>
            <p:nvPr/>
          </p:nvSpPr>
          <p:spPr>
            <a:xfrm>
              <a:off x="6956456" y="3547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22" name="tx122"/>
            <p:cNvSpPr/>
            <p:nvPr/>
          </p:nvSpPr>
          <p:spPr>
            <a:xfrm>
              <a:off x="7222456" y="3564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23" name="tx123"/>
            <p:cNvSpPr/>
            <p:nvPr/>
          </p:nvSpPr>
          <p:spPr>
            <a:xfrm>
              <a:off x="7488455" y="35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24" name="tx124"/>
            <p:cNvSpPr/>
            <p:nvPr/>
          </p:nvSpPr>
          <p:spPr>
            <a:xfrm>
              <a:off x="7754455" y="3563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25" name="tx125"/>
            <p:cNvSpPr/>
            <p:nvPr/>
          </p:nvSpPr>
          <p:spPr>
            <a:xfrm>
              <a:off x="8020454" y="36088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6" name="tx126"/>
            <p:cNvSpPr/>
            <p:nvPr/>
          </p:nvSpPr>
          <p:spPr>
            <a:xfrm>
              <a:off x="1370464" y="36103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7" name="tx127"/>
            <p:cNvSpPr/>
            <p:nvPr/>
          </p:nvSpPr>
          <p:spPr>
            <a:xfrm>
              <a:off x="2700462" y="36839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8" name="tx128"/>
            <p:cNvSpPr/>
            <p:nvPr/>
          </p:nvSpPr>
          <p:spPr>
            <a:xfrm>
              <a:off x="4000315" y="35700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29" name="tx129"/>
            <p:cNvSpPr/>
            <p:nvPr/>
          </p:nvSpPr>
          <p:spPr>
            <a:xfrm>
              <a:off x="5330313" y="35534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30" name="tx130"/>
            <p:cNvSpPr/>
            <p:nvPr/>
          </p:nvSpPr>
          <p:spPr>
            <a:xfrm>
              <a:off x="6394312" y="34886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31" name="tx131"/>
            <p:cNvSpPr/>
            <p:nvPr/>
          </p:nvSpPr>
          <p:spPr>
            <a:xfrm>
              <a:off x="6660311" y="34489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32" name="tx132"/>
            <p:cNvSpPr/>
            <p:nvPr/>
          </p:nvSpPr>
          <p:spPr>
            <a:xfrm>
              <a:off x="6926311" y="34198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33" name="tx133"/>
            <p:cNvSpPr/>
            <p:nvPr/>
          </p:nvSpPr>
          <p:spPr>
            <a:xfrm>
              <a:off x="7192311" y="343981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34" name="tx134"/>
            <p:cNvSpPr/>
            <p:nvPr/>
          </p:nvSpPr>
          <p:spPr>
            <a:xfrm>
              <a:off x="7458310" y="34357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35" name="tx135"/>
            <p:cNvSpPr/>
            <p:nvPr/>
          </p:nvSpPr>
          <p:spPr>
            <a:xfrm>
              <a:off x="7724310" y="343726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36" name="tx136"/>
            <p:cNvSpPr/>
            <p:nvPr/>
          </p:nvSpPr>
          <p:spPr>
            <a:xfrm>
              <a:off x="7990310" y="34674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37" name="tx137"/>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577692" y="36507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577692" y="32376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0" name="tx140"/>
            <p:cNvSpPr/>
            <p:nvPr/>
          </p:nvSpPr>
          <p:spPr>
            <a:xfrm>
              <a:off x="577692" y="28244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41" name="tx141"/>
            <p:cNvSpPr/>
            <p:nvPr/>
          </p:nvSpPr>
          <p:spPr>
            <a:xfrm>
              <a:off x="577692" y="24114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2" name="tx142"/>
            <p:cNvSpPr/>
            <p:nvPr/>
          </p:nvSpPr>
          <p:spPr>
            <a:xfrm>
              <a:off x="577692" y="19983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43" name="tx14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5" name="tx14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6" name="tx14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7" name="tx14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8" name="tx148"/>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0" name="tx150"/>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1" name="tx151"/>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2" name="tx152"/>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4" name="tx154"/>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5" name="tx155"/>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6" name="tx156"/>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0" name="tx16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61" name="pl161"/>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2" name="pl162"/>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3" name="tx163"/>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4" name="tx164"/>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5" name="rc165"/>
            <p:cNvSpPr/>
            <p:nvPr/>
          </p:nvSpPr>
          <p:spPr>
            <a:xfrm>
              <a:off x="4670912" y="4979579"/>
              <a:ext cx="201456" cy="201456"/>
            </a:xfrm>
            <a:prstGeom prst="rect">
              <a:avLst/>
            </a:prstGeom>
            <a:solidFill>
              <a:srgbClr val="B3B3B3">
                <a:alpha val="85098"/>
              </a:srgbClr>
            </a:solidFill>
          </p:spPr>
          <p:txBody>
            <a:bodyPr/>
            <a:lstStyle/>
            <a:p/>
          </p:txBody>
        </p:sp>
        <p:sp>
          <p:nvSpPr>
            <p:cNvPr id="166" name="rc166"/>
            <p:cNvSpPr/>
            <p:nvPr/>
          </p:nvSpPr>
          <p:spPr>
            <a:xfrm>
              <a:off x="5573066" y="4979579"/>
              <a:ext cx="201456" cy="201456"/>
            </a:xfrm>
            <a:prstGeom prst="rect">
              <a:avLst/>
            </a:prstGeom>
            <a:solidFill>
              <a:srgbClr val="1CABE2">
                <a:alpha val="85098"/>
              </a:srgbClr>
            </a:solidFill>
          </p:spPr>
          <p:txBody>
            <a:bodyPr/>
            <a:lstStyle/>
            <a:p/>
          </p:txBody>
        </p:sp>
        <p:sp>
          <p:nvSpPr>
            <p:cNvPr id="167" name="tx167"/>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8" name="tx168"/>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70" name="tx170"/>
            <p:cNvSpPr/>
            <p:nvPr/>
          </p:nvSpPr>
          <p:spPr>
            <a:xfrm>
              <a:off x="966584" y="1592892"/>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2000-2025</a:t>
              </a:r>
            </a:p>
          </p:txBody>
        </p:sp>
        <p:sp>
          <p:nvSpPr>
            <p:cNvPr id="171" name="pl171"/>
            <p:cNvSpPr/>
            <p:nvPr/>
          </p:nvSpPr>
          <p:spPr>
            <a:xfrm>
              <a:off x="25801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511835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76565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7" name="pl177"/>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384925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38745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311054" y="5726143"/>
              <a:ext cx="5046807" cy="119033"/>
            </a:xfrm>
            <a:prstGeom prst="rect">
              <a:avLst/>
            </a:prstGeom>
            <a:solidFill>
              <a:srgbClr val="1CABE2">
                <a:alpha val="85098"/>
              </a:srgbClr>
            </a:solidFill>
          </p:spPr>
          <p:txBody>
            <a:bodyPr/>
            <a:lstStyle/>
            <a:p/>
          </p:txBody>
        </p:sp>
        <p:sp>
          <p:nvSpPr>
            <p:cNvPr id="181" name="rc181"/>
            <p:cNvSpPr/>
            <p:nvPr/>
          </p:nvSpPr>
          <p:spPr>
            <a:xfrm>
              <a:off x="1311054" y="5577352"/>
              <a:ext cx="5701562" cy="119033"/>
            </a:xfrm>
            <a:prstGeom prst="rect">
              <a:avLst/>
            </a:prstGeom>
            <a:solidFill>
              <a:srgbClr val="1CABE2">
                <a:alpha val="85098"/>
              </a:srgbClr>
            </a:solidFill>
          </p:spPr>
          <p:txBody>
            <a:bodyPr/>
            <a:lstStyle/>
            <a:p/>
          </p:txBody>
        </p:sp>
        <p:sp>
          <p:nvSpPr>
            <p:cNvPr id="182" name="rc182"/>
            <p:cNvSpPr/>
            <p:nvPr/>
          </p:nvSpPr>
          <p:spPr>
            <a:xfrm>
              <a:off x="1311054" y="5428560"/>
              <a:ext cx="4949239" cy="119033"/>
            </a:xfrm>
            <a:prstGeom prst="rect">
              <a:avLst/>
            </a:prstGeom>
            <a:solidFill>
              <a:srgbClr val="1CABE2">
                <a:alpha val="85098"/>
              </a:srgbClr>
            </a:solidFill>
          </p:spPr>
          <p:txBody>
            <a:bodyPr/>
            <a:lstStyle/>
            <a:p/>
          </p:txBody>
        </p:sp>
        <p:sp>
          <p:nvSpPr>
            <p:cNvPr id="183" name="rc183"/>
            <p:cNvSpPr/>
            <p:nvPr/>
          </p:nvSpPr>
          <p:spPr>
            <a:xfrm>
              <a:off x="6357862" y="5726143"/>
              <a:ext cx="1211280" cy="119033"/>
            </a:xfrm>
            <a:prstGeom prst="rect">
              <a:avLst/>
            </a:prstGeom>
            <a:solidFill>
              <a:srgbClr val="B3B3B3">
                <a:alpha val="85098"/>
              </a:srgbClr>
            </a:solidFill>
          </p:spPr>
          <p:txBody>
            <a:bodyPr/>
            <a:lstStyle/>
            <a:p/>
          </p:txBody>
        </p:sp>
        <p:sp>
          <p:nvSpPr>
            <p:cNvPr id="184" name="rc184"/>
            <p:cNvSpPr/>
            <p:nvPr/>
          </p:nvSpPr>
          <p:spPr>
            <a:xfrm>
              <a:off x="7012616" y="5577352"/>
              <a:ext cx="1187827" cy="119033"/>
            </a:xfrm>
            <a:prstGeom prst="rect">
              <a:avLst/>
            </a:prstGeom>
            <a:solidFill>
              <a:srgbClr val="B3B3B3">
                <a:alpha val="85098"/>
              </a:srgbClr>
            </a:solidFill>
          </p:spPr>
          <p:txBody>
            <a:bodyPr/>
            <a:lstStyle/>
            <a:p/>
          </p:txBody>
        </p:sp>
        <p:sp>
          <p:nvSpPr>
            <p:cNvPr id="185" name="rc185"/>
            <p:cNvSpPr/>
            <p:nvPr/>
          </p:nvSpPr>
          <p:spPr>
            <a:xfrm>
              <a:off x="6260293" y="5428560"/>
              <a:ext cx="1569268" cy="119033"/>
            </a:xfrm>
            <a:prstGeom prst="rect">
              <a:avLst/>
            </a:prstGeom>
            <a:solidFill>
              <a:srgbClr val="B3B3B3">
                <a:alpha val="85098"/>
              </a:srgbClr>
            </a:solidFill>
          </p:spPr>
          <p:txBody>
            <a:bodyPr/>
            <a:lstStyle/>
            <a:p/>
          </p:txBody>
        </p:sp>
        <p:sp>
          <p:nvSpPr>
            <p:cNvPr id="186" name="tx186"/>
            <p:cNvSpPr/>
            <p:nvPr/>
          </p:nvSpPr>
          <p:spPr>
            <a:xfrm>
              <a:off x="7713824"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123.3</a:t>
              </a:r>
            </a:p>
          </p:txBody>
        </p:sp>
        <p:sp>
          <p:nvSpPr>
            <p:cNvPr id="187" name="tx187"/>
            <p:cNvSpPr/>
            <p:nvPr/>
          </p:nvSpPr>
          <p:spPr>
            <a:xfrm>
              <a:off x="834512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135.7</a:t>
              </a:r>
            </a:p>
          </p:txBody>
        </p:sp>
        <p:sp>
          <p:nvSpPr>
            <p:cNvPr id="188" name="tx188"/>
            <p:cNvSpPr/>
            <p:nvPr/>
          </p:nvSpPr>
          <p:spPr>
            <a:xfrm>
              <a:off x="7974243"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128.4</a:t>
              </a:r>
            </a:p>
          </p:txBody>
        </p:sp>
        <p:sp>
          <p:nvSpPr>
            <p:cNvPr id="189" name="tx189"/>
            <p:cNvSpPr/>
            <p:nvPr/>
          </p:nvSpPr>
          <p:spPr>
            <a:xfrm>
              <a:off x="372193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99.4</a:t>
              </a:r>
            </a:p>
          </p:txBody>
        </p:sp>
        <p:sp>
          <p:nvSpPr>
            <p:cNvPr id="190" name="tx190"/>
            <p:cNvSpPr/>
            <p:nvPr/>
          </p:nvSpPr>
          <p:spPr>
            <a:xfrm>
              <a:off x="4017154"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112.3</a:t>
              </a:r>
            </a:p>
          </p:txBody>
        </p:sp>
        <p:sp>
          <p:nvSpPr>
            <p:cNvPr id="191" name="tx191"/>
            <p:cNvSpPr/>
            <p:nvPr/>
          </p:nvSpPr>
          <p:spPr>
            <a:xfrm>
              <a:off x="367314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97.5</a:t>
              </a:r>
            </a:p>
          </p:txBody>
        </p:sp>
        <p:sp>
          <p:nvSpPr>
            <p:cNvPr id="192" name="tx192"/>
            <p:cNvSpPr/>
            <p:nvPr/>
          </p:nvSpPr>
          <p:spPr>
            <a:xfrm>
              <a:off x="6850975"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a:t>
              </a:r>
            </a:p>
          </p:txBody>
        </p:sp>
        <p:sp>
          <p:nvSpPr>
            <p:cNvPr id="193" name="tx193"/>
            <p:cNvSpPr/>
            <p:nvPr/>
          </p:nvSpPr>
          <p:spPr>
            <a:xfrm>
              <a:off x="7494003"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23.4</a:t>
              </a:r>
            </a:p>
          </p:txBody>
        </p:sp>
        <p:sp>
          <p:nvSpPr>
            <p:cNvPr id="194" name="tx194"/>
            <p:cNvSpPr/>
            <p:nvPr/>
          </p:nvSpPr>
          <p:spPr>
            <a:xfrm>
              <a:off x="6932401"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30.9</a:t>
              </a:r>
            </a:p>
          </p:txBody>
        </p:sp>
        <p:sp>
          <p:nvSpPr>
            <p:cNvPr id="195" name="tx195"/>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9" name="tx199"/>
            <p:cNvSpPr/>
            <p:nvPr/>
          </p:nvSpPr>
          <p:spPr>
            <a:xfrm>
              <a:off x="372497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622432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1" name="tx201"/>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2" name="tx20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4" name="tx20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CAR.
In 2025, DTP1 coverage in CAR increased to 59%. The number of children missing out on any DTP vaccination (zero-dose children) improved from 112,000 in 2024 to 97,000 in 2025.
DTP3 coverage increased to 46% in 2025, leaving 128,000 children vulnerable to vaccine-preventable diseases.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59% and DTP3 was 46%, leaving 128,000 children un- or under-vaccinated, including 97,000 zero-dose and 31,000 with only partial protection.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50571"/>
              <a:ext cx="3397293" cy="743625"/>
            </a:xfrm>
            <a:custGeom>
              <a:avLst/>
              <a:pathLst>
                <a:path w="3397293" h="743625">
                  <a:moveTo>
                    <a:pt x="0" y="196842"/>
                  </a:moveTo>
                  <a:lnTo>
                    <a:pt x="135891" y="87485"/>
                  </a:lnTo>
                  <a:lnTo>
                    <a:pt x="271783" y="87485"/>
                  </a:lnTo>
                  <a:lnTo>
                    <a:pt x="407675" y="87485"/>
                  </a:lnTo>
                  <a:lnTo>
                    <a:pt x="543566" y="109356"/>
                  </a:lnTo>
                  <a:lnTo>
                    <a:pt x="679458" y="109356"/>
                  </a:lnTo>
                  <a:lnTo>
                    <a:pt x="815350" y="109356"/>
                  </a:lnTo>
                  <a:lnTo>
                    <a:pt x="951242" y="87485"/>
                  </a:lnTo>
                  <a:lnTo>
                    <a:pt x="1087133" y="87485"/>
                  </a:lnTo>
                  <a:lnTo>
                    <a:pt x="1223025" y="87485"/>
                  </a:lnTo>
                  <a:lnTo>
                    <a:pt x="1358917" y="43742"/>
                  </a:lnTo>
                  <a:lnTo>
                    <a:pt x="1494809" y="0"/>
                  </a:lnTo>
                  <a:lnTo>
                    <a:pt x="1630700" y="65614"/>
                  </a:lnTo>
                  <a:lnTo>
                    <a:pt x="1766592" y="743625"/>
                  </a:lnTo>
                  <a:lnTo>
                    <a:pt x="1902484" y="196842"/>
                  </a:lnTo>
                  <a:lnTo>
                    <a:pt x="2038375" y="262456"/>
                  </a:lnTo>
                  <a:lnTo>
                    <a:pt x="2174267" y="328070"/>
                  </a:lnTo>
                  <a:lnTo>
                    <a:pt x="2310159" y="328070"/>
                  </a:lnTo>
                  <a:lnTo>
                    <a:pt x="2446051" y="371812"/>
                  </a:lnTo>
                  <a:lnTo>
                    <a:pt x="2581942" y="415555"/>
                  </a:lnTo>
                  <a:lnTo>
                    <a:pt x="2717834" y="459298"/>
                  </a:lnTo>
                  <a:lnTo>
                    <a:pt x="2853726" y="503041"/>
                  </a:lnTo>
                  <a:lnTo>
                    <a:pt x="2989618" y="546783"/>
                  </a:lnTo>
                  <a:lnTo>
                    <a:pt x="3125509" y="437426"/>
                  </a:lnTo>
                  <a:lnTo>
                    <a:pt x="3261401" y="371812"/>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50571"/>
              <a:ext cx="3397293" cy="743625"/>
            </a:xfrm>
            <a:custGeom>
              <a:avLst/>
              <a:pathLst>
                <a:path w="3397293" h="743625">
                  <a:moveTo>
                    <a:pt x="0" y="196842"/>
                  </a:moveTo>
                  <a:lnTo>
                    <a:pt x="135891" y="87485"/>
                  </a:lnTo>
                  <a:lnTo>
                    <a:pt x="271783" y="87485"/>
                  </a:lnTo>
                  <a:lnTo>
                    <a:pt x="407675" y="87485"/>
                  </a:lnTo>
                  <a:lnTo>
                    <a:pt x="543566" y="109356"/>
                  </a:lnTo>
                  <a:lnTo>
                    <a:pt x="679458" y="109356"/>
                  </a:lnTo>
                  <a:lnTo>
                    <a:pt x="815350" y="109356"/>
                  </a:lnTo>
                  <a:lnTo>
                    <a:pt x="951242" y="87485"/>
                  </a:lnTo>
                  <a:lnTo>
                    <a:pt x="1087133" y="87485"/>
                  </a:lnTo>
                  <a:lnTo>
                    <a:pt x="1223025" y="87485"/>
                  </a:lnTo>
                  <a:lnTo>
                    <a:pt x="1358917" y="43742"/>
                  </a:lnTo>
                  <a:lnTo>
                    <a:pt x="1494809" y="0"/>
                  </a:lnTo>
                  <a:lnTo>
                    <a:pt x="1630700" y="65614"/>
                  </a:lnTo>
                  <a:lnTo>
                    <a:pt x="1766592" y="743625"/>
                  </a:lnTo>
                  <a:lnTo>
                    <a:pt x="1902484" y="196842"/>
                  </a:lnTo>
                  <a:lnTo>
                    <a:pt x="2038375" y="262456"/>
                  </a:lnTo>
                  <a:lnTo>
                    <a:pt x="2174267" y="328070"/>
                  </a:lnTo>
                  <a:lnTo>
                    <a:pt x="2310159" y="328070"/>
                  </a:lnTo>
                  <a:lnTo>
                    <a:pt x="2446051" y="371812"/>
                  </a:lnTo>
                  <a:lnTo>
                    <a:pt x="2581942" y="415555"/>
                  </a:lnTo>
                  <a:lnTo>
                    <a:pt x="2717834" y="459298"/>
                  </a:lnTo>
                  <a:lnTo>
                    <a:pt x="2853726" y="503041"/>
                  </a:lnTo>
                  <a:lnTo>
                    <a:pt x="2989618" y="546783"/>
                  </a:lnTo>
                  <a:lnTo>
                    <a:pt x="3125509" y="437426"/>
                  </a:lnTo>
                  <a:lnTo>
                    <a:pt x="3261401" y="371812"/>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32" name="pl32"/>
            <p:cNvSpPr/>
            <p:nvPr/>
          </p:nvSpPr>
          <p:spPr>
            <a:xfrm>
              <a:off x="1120965" y="2550571"/>
              <a:ext cx="3397293" cy="743625"/>
            </a:xfrm>
            <a:custGeom>
              <a:avLst/>
              <a:pathLst>
                <a:path w="3397293" h="743625">
                  <a:moveTo>
                    <a:pt x="0" y="196842"/>
                  </a:moveTo>
                  <a:lnTo>
                    <a:pt x="135891" y="87485"/>
                  </a:lnTo>
                  <a:lnTo>
                    <a:pt x="271783" y="87485"/>
                  </a:lnTo>
                  <a:lnTo>
                    <a:pt x="407675" y="87485"/>
                  </a:lnTo>
                  <a:lnTo>
                    <a:pt x="543566" y="109356"/>
                  </a:lnTo>
                  <a:lnTo>
                    <a:pt x="679458" y="109356"/>
                  </a:lnTo>
                  <a:lnTo>
                    <a:pt x="815350" y="109356"/>
                  </a:lnTo>
                  <a:lnTo>
                    <a:pt x="951242" y="87485"/>
                  </a:lnTo>
                  <a:lnTo>
                    <a:pt x="1087133" y="87485"/>
                  </a:lnTo>
                  <a:lnTo>
                    <a:pt x="1223025" y="87485"/>
                  </a:lnTo>
                  <a:lnTo>
                    <a:pt x="1358917" y="43742"/>
                  </a:lnTo>
                  <a:lnTo>
                    <a:pt x="1494809" y="0"/>
                  </a:lnTo>
                  <a:lnTo>
                    <a:pt x="1630700" y="65614"/>
                  </a:lnTo>
                  <a:lnTo>
                    <a:pt x="1766592" y="743625"/>
                  </a:lnTo>
                  <a:lnTo>
                    <a:pt x="1902484" y="196842"/>
                  </a:lnTo>
                  <a:lnTo>
                    <a:pt x="2038375" y="262456"/>
                  </a:lnTo>
                  <a:lnTo>
                    <a:pt x="2174267" y="328070"/>
                  </a:lnTo>
                  <a:lnTo>
                    <a:pt x="2310159" y="328070"/>
                  </a:lnTo>
                  <a:lnTo>
                    <a:pt x="2446051" y="371812"/>
                  </a:lnTo>
                  <a:lnTo>
                    <a:pt x="2581942" y="415555"/>
                  </a:lnTo>
                  <a:lnTo>
                    <a:pt x="2717834" y="459298"/>
                  </a:lnTo>
                  <a:lnTo>
                    <a:pt x="2853726" y="503041"/>
                  </a:lnTo>
                  <a:lnTo>
                    <a:pt x="2989618" y="546783"/>
                  </a:lnTo>
                  <a:lnTo>
                    <a:pt x="3125509" y="437426"/>
                  </a:lnTo>
                  <a:lnTo>
                    <a:pt x="3261401" y="371812"/>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291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16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709" y="4988970"/>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60" name="tx60"/>
            <p:cNvSpPr/>
            <p:nvPr/>
          </p:nvSpPr>
          <p:spPr>
            <a:xfrm>
              <a:off x="26962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5875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80220" y="1403693"/>
              <a:ext cx="22787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CAR, 2000-2025</a:t>
              </a:r>
            </a:p>
          </p:txBody>
        </p:sp>
        <p:sp>
          <p:nvSpPr>
            <p:cNvPr id="63" name="pl63"/>
            <p:cNvSpPr/>
            <p:nvPr/>
          </p:nvSpPr>
          <p:spPr>
            <a:xfrm>
              <a:off x="5267799" y="41480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7063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2647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8231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814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939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27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0439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602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606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7190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04836"/>
              <a:ext cx="3397293" cy="1501552"/>
            </a:xfrm>
            <a:custGeom>
              <a:avLst/>
              <a:pathLst>
                <a:path w="3397293" h="1501552">
                  <a:moveTo>
                    <a:pt x="0" y="397469"/>
                  </a:moveTo>
                  <a:lnTo>
                    <a:pt x="135891" y="176653"/>
                  </a:lnTo>
                  <a:lnTo>
                    <a:pt x="271783" y="176653"/>
                  </a:lnTo>
                  <a:lnTo>
                    <a:pt x="407675" y="176653"/>
                  </a:lnTo>
                  <a:lnTo>
                    <a:pt x="543566" y="220816"/>
                  </a:lnTo>
                  <a:lnTo>
                    <a:pt x="679458" y="220816"/>
                  </a:lnTo>
                  <a:lnTo>
                    <a:pt x="815350" y="220816"/>
                  </a:lnTo>
                  <a:lnTo>
                    <a:pt x="951242" y="176653"/>
                  </a:lnTo>
                  <a:lnTo>
                    <a:pt x="1087133" y="176653"/>
                  </a:lnTo>
                  <a:lnTo>
                    <a:pt x="1223025" y="176653"/>
                  </a:lnTo>
                  <a:lnTo>
                    <a:pt x="1358917" y="88326"/>
                  </a:lnTo>
                  <a:lnTo>
                    <a:pt x="1494809" y="0"/>
                  </a:lnTo>
                  <a:lnTo>
                    <a:pt x="1630700" y="132489"/>
                  </a:lnTo>
                  <a:lnTo>
                    <a:pt x="1766592" y="1501552"/>
                  </a:lnTo>
                  <a:lnTo>
                    <a:pt x="1902484" y="397469"/>
                  </a:lnTo>
                  <a:lnTo>
                    <a:pt x="2038375" y="529959"/>
                  </a:lnTo>
                  <a:lnTo>
                    <a:pt x="2174267" y="662449"/>
                  </a:lnTo>
                  <a:lnTo>
                    <a:pt x="2310159" y="662449"/>
                  </a:lnTo>
                  <a:lnTo>
                    <a:pt x="2446051" y="750776"/>
                  </a:lnTo>
                  <a:lnTo>
                    <a:pt x="2581942" y="839102"/>
                  </a:lnTo>
                  <a:lnTo>
                    <a:pt x="2717834" y="927429"/>
                  </a:lnTo>
                  <a:lnTo>
                    <a:pt x="2853726" y="1015755"/>
                  </a:lnTo>
                  <a:lnTo>
                    <a:pt x="2989618" y="1104082"/>
                  </a:lnTo>
                  <a:lnTo>
                    <a:pt x="3125509" y="883266"/>
                  </a:lnTo>
                  <a:lnTo>
                    <a:pt x="3261401" y="750776"/>
                  </a:lnTo>
                  <a:lnTo>
                    <a:pt x="3397293" y="441633"/>
                  </a:lnTo>
                </a:path>
              </a:pathLst>
            </a:custGeom>
            <a:ln w="27101" cap="flat">
              <a:solidFill>
                <a:srgbClr val="0058AB">
                  <a:alpha val="100000"/>
                </a:srgbClr>
              </a:solidFill>
              <a:prstDash val="solid"/>
              <a:round/>
            </a:ln>
          </p:spPr>
          <p:txBody>
            <a:bodyPr/>
            <a:lstStyle/>
            <a:p/>
          </p:txBody>
        </p:sp>
        <p:sp>
          <p:nvSpPr>
            <p:cNvPr id="83" name="pl83"/>
            <p:cNvSpPr/>
            <p:nvPr/>
          </p:nvSpPr>
          <p:spPr>
            <a:xfrm>
              <a:off x="5437664" y="3043938"/>
              <a:ext cx="3397293" cy="397469"/>
            </a:xfrm>
            <a:custGeom>
              <a:avLst/>
              <a:pathLst>
                <a:path w="3397293" h="397469">
                  <a:moveTo>
                    <a:pt x="0" y="397469"/>
                  </a:moveTo>
                  <a:lnTo>
                    <a:pt x="135891" y="353306"/>
                  </a:lnTo>
                  <a:lnTo>
                    <a:pt x="271783" y="353306"/>
                  </a:lnTo>
                  <a:lnTo>
                    <a:pt x="407675" y="309143"/>
                  </a:lnTo>
                  <a:lnTo>
                    <a:pt x="543566" y="264979"/>
                  </a:lnTo>
                  <a:lnTo>
                    <a:pt x="679458" y="220816"/>
                  </a:lnTo>
                  <a:lnTo>
                    <a:pt x="815350" y="176653"/>
                  </a:lnTo>
                  <a:lnTo>
                    <a:pt x="951242" y="176653"/>
                  </a:lnTo>
                  <a:lnTo>
                    <a:pt x="1087133" y="132489"/>
                  </a:lnTo>
                  <a:lnTo>
                    <a:pt x="1223025" y="88326"/>
                  </a:lnTo>
                  <a:lnTo>
                    <a:pt x="1358917" y="88326"/>
                  </a:lnTo>
                  <a:lnTo>
                    <a:pt x="1494809" y="44163"/>
                  </a:lnTo>
                  <a:lnTo>
                    <a:pt x="1630700" y="88326"/>
                  </a:lnTo>
                  <a:lnTo>
                    <a:pt x="1766592" y="88326"/>
                  </a:lnTo>
                  <a:lnTo>
                    <a:pt x="1902484" y="88326"/>
                  </a:lnTo>
                  <a:lnTo>
                    <a:pt x="2038375" y="88326"/>
                  </a:lnTo>
                  <a:lnTo>
                    <a:pt x="2174267" y="44163"/>
                  </a:lnTo>
                  <a:lnTo>
                    <a:pt x="2310159" y="44163"/>
                  </a:lnTo>
                  <a:lnTo>
                    <a:pt x="2446051" y="44163"/>
                  </a:lnTo>
                  <a:lnTo>
                    <a:pt x="2581942" y="0"/>
                  </a:lnTo>
                  <a:lnTo>
                    <a:pt x="2717834" y="132489"/>
                  </a:lnTo>
                  <a:lnTo>
                    <a:pt x="2853726" y="220816"/>
                  </a:lnTo>
                  <a:lnTo>
                    <a:pt x="2989618" y="88326"/>
                  </a:lnTo>
                  <a:lnTo>
                    <a:pt x="3125509" y="88326"/>
                  </a:lnTo>
                  <a:lnTo>
                    <a:pt x="3261401" y="88326"/>
                  </a:lnTo>
                  <a:lnTo>
                    <a:pt x="3397293" y="44163"/>
                  </a:lnTo>
                </a:path>
              </a:pathLst>
            </a:custGeom>
            <a:ln w="27101" cap="flat">
              <a:solidFill>
                <a:srgbClr val="80BD41">
                  <a:alpha val="100000"/>
                </a:srgbClr>
              </a:solidFill>
              <a:prstDash val="solid"/>
              <a:round/>
            </a:ln>
          </p:spPr>
          <p:txBody>
            <a:bodyPr/>
            <a:lstStyle/>
            <a:p/>
          </p:txBody>
        </p:sp>
        <p:sp>
          <p:nvSpPr>
            <p:cNvPr id="84" name="pl84"/>
            <p:cNvSpPr/>
            <p:nvPr/>
          </p:nvSpPr>
          <p:spPr>
            <a:xfrm>
              <a:off x="5437664" y="2999775"/>
              <a:ext cx="3397293" cy="1059919"/>
            </a:xfrm>
            <a:custGeom>
              <a:avLst/>
              <a:pathLst>
                <a:path w="3397293" h="1059919">
                  <a:moveTo>
                    <a:pt x="0" y="1059919"/>
                  </a:moveTo>
                  <a:lnTo>
                    <a:pt x="135891" y="1059919"/>
                  </a:lnTo>
                  <a:lnTo>
                    <a:pt x="271783" y="1015755"/>
                  </a:lnTo>
                  <a:lnTo>
                    <a:pt x="407675" y="927429"/>
                  </a:lnTo>
                  <a:lnTo>
                    <a:pt x="543566" y="794939"/>
                  </a:lnTo>
                  <a:lnTo>
                    <a:pt x="679458" y="662449"/>
                  </a:lnTo>
                  <a:lnTo>
                    <a:pt x="815350" y="574122"/>
                  </a:lnTo>
                  <a:lnTo>
                    <a:pt x="951242" y="485796"/>
                  </a:lnTo>
                  <a:lnTo>
                    <a:pt x="1087133" y="264979"/>
                  </a:lnTo>
                  <a:lnTo>
                    <a:pt x="1223025" y="88326"/>
                  </a:lnTo>
                  <a:lnTo>
                    <a:pt x="1358917" y="353306"/>
                  </a:lnTo>
                  <a:lnTo>
                    <a:pt x="1494809" y="397469"/>
                  </a:lnTo>
                  <a:lnTo>
                    <a:pt x="1630700" y="441633"/>
                  </a:lnTo>
                  <a:lnTo>
                    <a:pt x="1766592" y="529959"/>
                  </a:lnTo>
                  <a:lnTo>
                    <a:pt x="1902484" y="485796"/>
                  </a:lnTo>
                  <a:lnTo>
                    <a:pt x="2038375" y="441633"/>
                  </a:lnTo>
                  <a:lnTo>
                    <a:pt x="2174267" y="220816"/>
                  </a:lnTo>
                  <a:lnTo>
                    <a:pt x="2310159" y="176653"/>
                  </a:lnTo>
                  <a:lnTo>
                    <a:pt x="2446051" y="88326"/>
                  </a:lnTo>
                  <a:lnTo>
                    <a:pt x="2581942" y="44163"/>
                  </a:lnTo>
                  <a:lnTo>
                    <a:pt x="2717834" y="88326"/>
                  </a:lnTo>
                  <a:lnTo>
                    <a:pt x="2853726" y="309143"/>
                  </a:lnTo>
                  <a:lnTo>
                    <a:pt x="2989618" y="176653"/>
                  </a:lnTo>
                  <a:lnTo>
                    <a:pt x="3125509" y="44163"/>
                  </a:lnTo>
                  <a:lnTo>
                    <a:pt x="3261401"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304393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04836"/>
              <a:ext cx="3397293" cy="1501552"/>
            </a:xfrm>
            <a:custGeom>
              <a:avLst/>
              <a:pathLst>
                <a:path w="3397293" h="1501552">
                  <a:moveTo>
                    <a:pt x="0" y="397469"/>
                  </a:moveTo>
                  <a:lnTo>
                    <a:pt x="135891" y="176653"/>
                  </a:lnTo>
                  <a:lnTo>
                    <a:pt x="271783" y="176653"/>
                  </a:lnTo>
                  <a:lnTo>
                    <a:pt x="407675" y="176653"/>
                  </a:lnTo>
                  <a:lnTo>
                    <a:pt x="543566" y="220816"/>
                  </a:lnTo>
                  <a:lnTo>
                    <a:pt x="679458" y="220816"/>
                  </a:lnTo>
                  <a:lnTo>
                    <a:pt x="815350" y="220816"/>
                  </a:lnTo>
                  <a:lnTo>
                    <a:pt x="951242" y="176653"/>
                  </a:lnTo>
                  <a:lnTo>
                    <a:pt x="1087133" y="176653"/>
                  </a:lnTo>
                  <a:lnTo>
                    <a:pt x="1223025" y="176653"/>
                  </a:lnTo>
                  <a:lnTo>
                    <a:pt x="1358917" y="88326"/>
                  </a:lnTo>
                  <a:lnTo>
                    <a:pt x="1494809" y="0"/>
                  </a:lnTo>
                  <a:lnTo>
                    <a:pt x="1630700" y="132489"/>
                  </a:lnTo>
                  <a:lnTo>
                    <a:pt x="1766592" y="1501552"/>
                  </a:lnTo>
                  <a:lnTo>
                    <a:pt x="1902484" y="397469"/>
                  </a:lnTo>
                  <a:lnTo>
                    <a:pt x="2038375" y="529959"/>
                  </a:lnTo>
                  <a:lnTo>
                    <a:pt x="2174267" y="662449"/>
                  </a:lnTo>
                  <a:lnTo>
                    <a:pt x="2310159" y="662449"/>
                  </a:lnTo>
                  <a:lnTo>
                    <a:pt x="2446051" y="750776"/>
                  </a:lnTo>
                  <a:lnTo>
                    <a:pt x="2581942" y="839102"/>
                  </a:lnTo>
                  <a:lnTo>
                    <a:pt x="2717834" y="927429"/>
                  </a:lnTo>
                  <a:lnTo>
                    <a:pt x="2853726" y="1015755"/>
                  </a:lnTo>
                  <a:lnTo>
                    <a:pt x="2989618" y="1104082"/>
                  </a:lnTo>
                  <a:lnTo>
                    <a:pt x="3125509" y="883266"/>
                  </a:lnTo>
                  <a:lnTo>
                    <a:pt x="3261401" y="750776"/>
                  </a:lnTo>
                  <a:lnTo>
                    <a:pt x="3397293" y="441633"/>
                  </a:lnTo>
                </a:path>
              </a:pathLst>
            </a:custGeom>
            <a:ln w="43362" cap="flat">
              <a:solidFill>
                <a:srgbClr val="000000">
                  <a:alpha val="100000"/>
                </a:srgbClr>
              </a:solidFill>
              <a:prstDash val="solid"/>
              <a:round/>
            </a:ln>
          </p:spPr>
          <p:txBody>
            <a:bodyPr/>
            <a:lstStyle/>
            <a:p/>
          </p:txBody>
        </p:sp>
        <p:sp>
          <p:nvSpPr>
            <p:cNvPr id="87" name="pl87"/>
            <p:cNvSpPr/>
            <p:nvPr/>
          </p:nvSpPr>
          <p:spPr>
            <a:xfrm>
              <a:off x="5437664" y="1869195"/>
              <a:ext cx="0" cy="733110"/>
            </a:xfrm>
            <a:custGeom>
              <a:avLst/>
              <a:pathLst>
                <a:path w="0" h="733110">
                  <a:moveTo>
                    <a:pt x="0" y="73311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1869195"/>
              <a:ext cx="0" cy="556457"/>
            </a:xfrm>
            <a:custGeom>
              <a:avLst/>
              <a:pathLst>
                <a:path w="0" h="556457">
                  <a:moveTo>
                    <a:pt x="0" y="55645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1869195"/>
              <a:ext cx="0" cy="423967"/>
            </a:xfrm>
            <a:custGeom>
              <a:avLst/>
              <a:pathLst>
                <a:path w="0" h="423967">
                  <a:moveTo>
                    <a:pt x="0" y="4239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1869195"/>
              <a:ext cx="0" cy="865600"/>
            </a:xfrm>
            <a:custGeom>
              <a:avLst/>
              <a:pathLst>
                <a:path w="0" h="865600">
                  <a:moveTo>
                    <a:pt x="0" y="86560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1869195"/>
              <a:ext cx="0" cy="1174743"/>
            </a:xfrm>
            <a:custGeom>
              <a:avLst/>
              <a:pathLst>
                <a:path w="0" h="1174743">
                  <a:moveTo>
                    <a:pt x="0" y="117474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1869195"/>
              <a:ext cx="0" cy="1086417"/>
            </a:xfrm>
            <a:custGeom>
              <a:avLst/>
              <a:pathLst>
                <a:path w="0" h="1086417">
                  <a:moveTo>
                    <a:pt x="0" y="108641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869195"/>
              <a:ext cx="0" cy="777274"/>
            </a:xfrm>
            <a:custGeom>
              <a:avLst/>
              <a:pathLst>
                <a:path w="0" h="777274">
                  <a:moveTo>
                    <a:pt x="0" y="77727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04836"/>
              <a:ext cx="3397293" cy="1501552"/>
            </a:xfrm>
            <a:custGeom>
              <a:avLst/>
              <a:pathLst>
                <a:path w="3397293" h="1501552">
                  <a:moveTo>
                    <a:pt x="0" y="397469"/>
                  </a:moveTo>
                  <a:lnTo>
                    <a:pt x="135891" y="176653"/>
                  </a:lnTo>
                  <a:lnTo>
                    <a:pt x="271783" y="176653"/>
                  </a:lnTo>
                  <a:lnTo>
                    <a:pt x="407675" y="176653"/>
                  </a:lnTo>
                  <a:lnTo>
                    <a:pt x="543566" y="220816"/>
                  </a:lnTo>
                  <a:lnTo>
                    <a:pt x="679458" y="220816"/>
                  </a:lnTo>
                  <a:lnTo>
                    <a:pt x="815350" y="220816"/>
                  </a:lnTo>
                  <a:lnTo>
                    <a:pt x="951242" y="176653"/>
                  </a:lnTo>
                  <a:lnTo>
                    <a:pt x="1087133" y="176653"/>
                  </a:lnTo>
                  <a:lnTo>
                    <a:pt x="1223025" y="176653"/>
                  </a:lnTo>
                  <a:lnTo>
                    <a:pt x="1358917" y="88326"/>
                  </a:lnTo>
                  <a:lnTo>
                    <a:pt x="1494809" y="0"/>
                  </a:lnTo>
                  <a:lnTo>
                    <a:pt x="1630700" y="132489"/>
                  </a:lnTo>
                  <a:lnTo>
                    <a:pt x="1766592" y="1501552"/>
                  </a:lnTo>
                  <a:lnTo>
                    <a:pt x="1902484" y="397469"/>
                  </a:lnTo>
                  <a:lnTo>
                    <a:pt x="2038375" y="529959"/>
                  </a:lnTo>
                  <a:lnTo>
                    <a:pt x="2174267" y="662449"/>
                  </a:lnTo>
                  <a:lnTo>
                    <a:pt x="2310159" y="662449"/>
                  </a:lnTo>
                  <a:lnTo>
                    <a:pt x="2446051" y="750776"/>
                  </a:lnTo>
                  <a:lnTo>
                    <a:pt x="2581942" y="839102"/>
                  </a:lnTo>
                  <a:lnTo>
                    <a:pt x="2717834" y="927429"/>
                  </a:lnTo>
                  <a:lnTo>
                    <a:pt x="2853726" y="1015755"/>
                  </a:lnTo>
                  <a:lnTo>
                    <a:pt x="2989618" y="1104082"/>
                  </a:lnTo>
                  <a:lnTo>
                    <a:pt x="3125509" y="883266"/>
                  </a:lnTo>
                  <a:lnTo>
                    <a:pt x="3261401" y="750776"/>
                  </a:lnTo>
                  <a:lnTo>
                    <a:pt x="3397293" y="441633"/>
                  </a:lnTo>
                </a:path>
              </a:pathLst>
            </a:custGeom>
            <a:ln w="27101" cap="flat">
              <a:solidFill>
                <a:srgbClr val="0058AB">
                  <a:alpha val="100000"/>
                </a:srgbClr>
              </a:solidFill>
              <a:prstDash val="solid"/>
              <a:round/>
            </a:ln>
          </p:spPr>
          <p:txBody>
            <a:bodyPr/>
            <a:lstStyle/>
            <a:p/>
          </p:txBody>
        </p:sp>
        <p:sp>
          <p:nvSpPr>
            <p:cNvPr id="95" name="tx95"/>
            <p:cNvSpPr/>
            <p:nvPr/>
          </p:nvSpPr>
          <p:spPr>
            <a:xfrm>
              <a:off x="5377374" y="18110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056833" y="18124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6736291" y="18124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7445895" y="181373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7989462" y="1811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18124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804812" y="1811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2" name="tx102"/>
            <p:cNvSpPr/>
            <p:nvPr/>
          </p:nvSpPr>
          <p:spPr>
            <a:xfrm>
              <a:off x="8902429" y="30489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9606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8750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99182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5501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21085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166685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923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923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458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083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59408" y="4988970"/>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123" name="tx123"/>
            <p:cNvSpPr/>
            <p:nvPr/>
          </p:nvSpPr>
          <p:spPr>
            <a:xfrm>
              <a:off x="70129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7544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949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2506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2062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1618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728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2284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840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6480772" cy="114824"/>
            </a:xfrm>
            <a:prstGeom prst="rect">
              <a:avLst/>
            </a:prstGeom>
            <a:solidFill>
              <a:srgbClr val="1CABE2">
                <a:alpha val="80000"/>
              </a:srgbClr>
            </a:solidFill>
          </p:spPr>
          <p:txBody>
            <a:bodyPr/>
            <a:lstStyle/>
            <a:p/>
          </p:txBody>
        </p:sp>
        <p:sp>
          <p:nvSpPr>
            <p:cNvPr id="138" name="rc138"/>
            <p:cNvSpPr/>
            <p:nvPr/>
          </p:nvSpPr>
          <p:spPr>
            <a:xfrm>
              <a:off x="1317178" y="5743865"/>
              <a:ext cx="7321564" cy="114824"/>
            </a:xfrm>
            <a:prstGeom prst="rect">
              <a:avLst/>
            </a:prstGeom>
            <a:solidFill>
              <a:srgbClr val="1CABE2">
                <a:alpha val="80000"/>
              </a:srgbClr>
            </a:solidFill>
          </p:spPr>
          <p:txBody>
            <a:bodyPr/>
            <a:lstStyle/>
            <a:p/>
          </p:txBody>
        </p:sp>
        <p:sp>
          <p:nvSpPr>
            <p:cNvPr id="139" name="rc139"/>
            <p:cNvSpPr/>
            <p:nvPr/>
          </p:nvSpPr>
          <p:spPr>
            <a:xfrm>
              <a:off x="1317178" y="5600334"/>
              <a:ext cx="6355482" cy="114824"/>
            </a:xfrm>
            <a:prstGeom prst="rect">
              <a:avLst/>
            </a:prstGeom>
            <a:solidFill>
              <a:srgbClr val="1CABE2">
                <a:alpha val="80000"/>
              </a:srgbClr>
            </a:solidFill>
          </p:spPr>
          <p:txBody>
            <a:bodyPr/>
            <a:lstStyle/>
            <a:p/>
          </p:txBody>
        </p:sp>
        <p:sp>
          <p:nvSpPr>
            <p:cNvPr id="140" name="tx140"/>
            <p:cNvSpPr/>
            <p:nvPr/>
          </p:nvSpPr>
          <p:spPr>
            <a:xfrm>
              <a:off x="7366914"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99,000</a:t>
              </a:r>
            </a:p>
          </p:txBody>
        </p:sp>
        <p:sp>
          <p:nvSpPr>
            <p:cNvPr id="141" name="tx141"/>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112,000</a:t>
              </a:r>
            </a:p>
          </p:txBody>
        </p:sp>
        <p:sp>
          <p:nvSpPr>
            <p:cNvPr id="142" name="tx142"/>
            <p:cNvSpPr/>
            <p:nvPr/>
          </p:nvSpPr>
          <p:spPr>
            <a:xfrm>
              <a:off x="7241623"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97,000</a:t>
              </a:r>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84552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480115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9" name="tx149"/>
            <p:cNvSpPr/>
            <p:nvPr/>
          </p:nvSpPr>
          <p:spPr>
            <a:xfrm>
              <a:off x="67567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50" name="tx15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CAR (59%) was 31 percentage points lower than the global average (90%) and 22 percentage points lower than the average across all WCAR countries (81%).
National DTP1 coverage was 9 percentage points higher than in 2019 (50%).
This equates to 97,000 zero-dose children in 2025 compared to 99,000 zero-dose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CAR DTP1 coverage was 59% - this is 9 percentage points higher than in 2019 and more than 10 percentage points lower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CAR ranked number 1 out of 24 countries for lowest DTP1 coverage (based on tied ranks).
CAR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CAR had the lowest coverage and was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F26A21">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CAR ranked number 8 out of 24 countries with 116,000 zero-dose children.
In 2025, CAR ranked number 7 out of 24 countries with 97,000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727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7475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1223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49713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8719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601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43495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097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18452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4340899"/>
              <a:ext cx="203168" cy="344487"/>
            </a:xfrm>
            <a:prstGeom prst="rect">
              <a:avLst/>
            </a:prstGeom>
            <a:solidFill>
              <a:srgbClr val="80BD41">
                <a:alpha val="100000"/>
              </a:srgbClr>
            </a:solidFill>
          </p:spPr>
          <p:txBody>
            <a:bodyPr/>
            <a:lstStyle/>
            <a:p/>
          </p:txBody>
        </p:sp>
        <p:sp>
          <p:nvSpPr>
            <p:cNvPr id="29" name="rc29"/>
            <p:cNvSpPr/>
            <p:nvPr/>
          </p:nvSpPr>
          <p:spPr>
            <a:xfrm>
              <a:off x="1332670" y="3754341"/>
              <a:ext cx="203168" cy="372415"/>
            </a:xfrm>
            <a:prstGeom prst="rect">
              <a:avLst/>
            </a:prstGeom>
            <a:solidFill>
              <a:srgbClr val="0058AB">
                <a:alpha val="100000"/>
              </a:srgbClr>
            </a:solidFill>
          </p:spPr>
          <p:txBody>
            <a:bodyPr/>
            <a:lstStyle/>
            <a:p/>
          </p:txBody>
        </p:sp>
        <p:sp>
          <p:nvSpPr>
            <p:cNvPr id="30" name="rc30"/>
            <p:cNvSpPr/>
            <p:nvPr/>
          </p:nvSpPr>
          <p:spPr>
            <a:xfrm>
              <a:off x="1332670" y="4126757"/>
              <a:ext cx="203168" cy="214142"/>
            </a:xfrm>
            <a:prstGeom prst="rect">
              <a:avLst/>
            </a:prstGeom>
            <a:solidFill>
              <a:srgbClr val="1CABE2">
                <a:alpha val="100000"/>
              </a:srgbClr>
            </a:solidFill>
          </p:spPr>
          <p:txBody>
            <a:bodyPr/>
            <a:lstStyle/>
            <a:p/>
          </p:txBody>
        </p:sp>
        <p:sp>
          <p:nvSpPr>
            <p:cNvPr id="31" name="rc31"/>
            <p:cNvSpPr/>
            <p:nvPr/>
          </p:nvSpPr>
          <p:spPr>
            <a:xfrm>
              <a:off x="1558413" y="4305162"/>
              <a:ext cx="203168" cy="380224"/>
            </a:xfrm>
            <a:prstGeom prst="rect">
              <a:avLst/>
            </a:prstGeom>
            <a:solidFill>
              <a:srgbClr val="80BD41">
                <a:alpha val="100000"/>
              </a:srgbClr>
            </a:solidFill>
          </p:spPr>
          <p:txBody>
            <a:bodyPr/>
            <a:lstStyle/>
            <a:p/>
          </p:txBody>
        </p:sp>
        <p:sp>
          <p:nvSpPr>
            <p:cNvPr id="32" name="rc32"/>
            <p:cNvSpPr/>
            <p:nvPr/>
          </p:nvSpPr>
          <p:spPr>
            <a:xfrm>
              <a:off x="1558413" y="3734828"/>
              <a:ext cx="203168" cy="332695"/>
            </a:xfrm>
            <a:prstGeom prst="rect">
              <a:avLst/>
            </a:prstGeom>
            <a:solidFill>
              <a:srgbClr val="0058AB">
                <a:alpha val="100000"/>
              </a:srgbClr>
            </a:solidFill>
          </p:spPr>
          <p:txBody>
            <a:bodyPr/>
            <a:lstStyle/>
            <a:p/>
          </p:txBody>
        </p:sp>
        <p:sp>
          <p:nvSpPr>
            <p:cNvPr id="33" name="rc33"/>
            <p:cNvSpPr/>
            <p:nvPr/>
          </p:nvSpPr>
          <p:spPr>
            <a:xfrm>
              <a:off x="1558413" y="4067524"/>
              <a:ext cx="203168" cy="237638"/>
            </a:xfrm>
            <a:prstGeom prst="rect">
              <a:avLst/>
            </a:prstGeom>
            <a:solidFill>
              <a:srgbClr val="1CABE2">
                <a:alpha val="100000"/>
              </a:srgbClr>
            </a:solidFill>
          </p:spPr>
          <p:txBody>
            <a:bodyPr/>
            <a:lstStyle/>
            <a:p/>
          </p:txBody>
        </p:sp>
        <p:sp>
          <p:nvSpPr>
            <p:cNvPr id="34" name="rc34"/>
            <p:cNvSpPr/>
            <p:nvPr/>
          </p:nvSpPr>
          <p:spPr>
            <a:xfrm>
              <a:off x="1784155" y="4262904"/>
              <a:ext cx="203168" cy="422482"/>
            </a:xfrm>
            <a:prstGeom prst="rect">
              <a:avLst/>
            </a:prstGeom>
            <a:solidFill>
              <a:srgbClr val="80BD41">
                <a:alpha val="100000"/>
              </a:srgbClr>
            </a:solidFill>
          </p:spPr>
          <p:txBody>
            <a:bodyPr/>
            <a:lstStyle/>
            <a:p/>
          </p:txBody>
        </p:sp>
        <p:sp>
          <p:nvSpPr>
            <p:cNvPr id="35" name="rc35"/>
            <p:cNvSpPr/>
            <p:nvPr/>
          </p:nvSpPr>
          <p:spPr>
            <a:xfrm>
              <a:off x="1784155" y="3725194"/>
              <a:ext cx="203168" cy="336065"/>
            </a:xfrm>
            <a:prstGeom prst="rect">
              <a:avLst/>
            </a:prstGeom>
            <a:solidFill>
              <a:srgbClr val="0058AB">
                <a:alpha val="100000"/>
              </a:srgbClr>
            </a:solidFill>
          </p:spPr>
          <p:txBody>
            <a:bodyPr/>
            <a:lstStyle/>
            <a:p/>
          </p:txBody>
        </p:sp>
        <p:sp>
          <p:nvSpPr>
            <p:cNvPr id="36" name="rc36"/>
            <p:cNvSpPr/>
            <p:nvPr/>
          </p:nvSpPr>
          <p:spPr>
            <a:xfrm>
              <a:off x="1784155" y="4061259"/>
              <a:ext cx="203168" cy="201644"/>
            </a:xfrm>
            <a:prstGeom prst="rect">
              <a:avLst/>
            </a:prstGeom>
            <a:solidFill>
              <a:srgbClr val="1CABE2">
                <a:alpha val="100000"/>
              </a:srgbClr>
            </a:solidFill>
          </p:spPr>
          <p:txBody>
            <a:bodyPr/>
            <a:lstStyle/>
            <a:p/>
          </p:txBody>
        </p:sp>
        <p:sp>
          <p:nvSpPr>
            <p:cNvPr id="37" name="rc37"/>
            <p:cNvSpPr/>
            <p:nvPr/>
          </p:nvSpPr>
          <p:spPr>
            <a:xfrm>
              <a:off x="2009898" y="4219195"/>
              <a:ext cx="203168" cy="466191"/>
            </a:xfrm>
            <a:prstGeom prst="rect">
              <a:avLst/>
            </a:prstGeom>
            <a:solidFill>
              <a:srgbClr val="80BD41">
                <a:alpha val="100000"/>
              </a:srgbClr>
            </a:solidFill>
          </p:spPr>
          <p:txBody>
            <a:bodyPr/>
            <a:lstStyle/>
            <a:p/>
          </p:txBody>
        </p:sp>
        <p:sp>
          <p:nvSpPr>
            <p:cNvPr id="38" name="rc38"/>
            <p:cNvSpPr/>
            <p:nvPr/>
          </p:nvSpPr>
          <p:spPr>
            <a:xfrm>
              <a:off x="2009898" y="3693495"/>
              <a:ext cx="203168" cy="347163"/>
            </a:xfrm>
            <a:prstGeom prst="rect">
              <a:avLst/>
            </a:prstGeom>
            <a:solidFill>
              <a:srgbClr val="0058AB">
                <a:alpha val="100000"/>
              </a:srgbClr>
            </a:solidFill>
          </p:spPr>
          <p:txBody>
            <a:bodyPr/>
            <a:lstStyle/>
            <a:p/>
          </p:txBody>
        </p:sp>
        <p:sp>
          <p:nvSpPr>
            <p:cNvPr id="39" name="rc39"/>
            <p:cNvSpPr/>
            <p:nvPr/>
          </p:nvSpPr>
          <p:spPr>
            <a:xfrm>
              <a:off x="2009898" y="4040658"/>
              <a:ext cx="203168" cy="178536"/>
            </a:xfrm>
            <a:prstGeom prst="rect">
              <a:avLst/>
            </a:prstGeom>
            <a:solidFill>
              <a:srgbClr val="1CABE2">
                <a:alpha val="100000"/>
              </a:srgbClr>
            </a:solidFill>
          </p:spPr>
          <p:txBody>
            <a:bodyPr/>
            <a:lstStyle/>
            <a:p/>
          </p:txBody>
        </p:sp>
        <p:sp>
          <p:nvSpPr>
            <p:cNvPr id="40" name="rc40"/>
            <p:cNvSpPr/>
            <p:nvPr/>
          </p:nvSpPr>
          <p:spPr>
            <a:xfrm>
              <a:off x="2235640" y="4169528"/>
              <a:ext cx="203168" cy="515858"/>
            </a:xfrm>
            <a:prstGeom prst="rect">
              <a:avLst/>
            </a:prstGeom>
            <a:solidFill>
              <a:srgbClr val="80BD41">
                <a:alpha val="100000"/>
              </a:srgbClr>
            </a:solidFill>
          </p:spPr>
          <p:txBody>
            <a:bodyPr/>
            <a:lstStyle/>
            <a:p/>
          </p:txBody>
        </p:sp>
        <p:sp>
          <p:nvSpPr>
            <p:cNvPr id="41" name="rc41"/>
            <p:cNvSpPr/>
            <p:nvPr/>
          </p:nvSpPr>
          <p:spPr>
            <a:xfrm>
              <a:off x="2235640" y="3673895"/>
              <a:ext cx="203168" cy="364137"/>
            </a:xfrm>
            <a:prstGeom prst="rect">
              <a:avLst/>
            </a:prstGeom>
            <a:solidFill>
              <a:srgbClr val="0058AB">
                <a:alpha val="100000"/>
              </a:srgbClr>
            </a:solidFill>
          </p:spPr>
          <p:txBody>
            <a:bodyPr/>
            <a:lstStyle/>
            <a:p/>
          </p:txBody>
        </p:sp>
        <p:sp>
          <p:nvSpPr>
            <p:cNvPr id="42" name="rc42"/>
            <p:cNvSpPr/>
            <p:nvPr/>
          </p:nvSpPr>
          <p:spPr>
            <a:xfrm>
              <a:off x="2235640" y="4038033"/>
              <a:ext cx="203168" cy="131495"/>
            </a:xfrm>
            <a:prstGeom prst="rect">
              <a:avLst/>
            </a:prstGeom>
            <a:solidFill>
              <a:srgbClr val="1CABE2">
                <a:alpha val="100000"/>
              </a:srgbClr>
            </a:solidFill>
          </p:spPr>
          <p:txBody>
            <a:bodyPr/>
            <a:lstStyle/>
            <a:p/>
          </p:txBody>
        </p:sp>
        <p:sp>
          <p:nvSpPr>
            <p:cNvPr id="43" name="rc43"/>
            <p:cNvSpPr/>
            <p:nvPr/>
          </p:nvSpPr>
          <p:spPr>
            <a:xfrm>
              <a:off x="2461382" y="4122862"/>
              <a:ext cx="203168" cy="562524"/>
            </a:xfrm>
            <a:prstGeom prst="rect">
              <a:avLst/>
            </a:prstGeom>
            <a:solidFill>
              <a:srgbClr val="80BD41">
                <a:alpha val="100000"/>
              </a:srgbClr>
            </a:solidFill>
          </p:spPr>
          <p:txBody>
            <a:bodyPr/>
            <a:lstStyle/>
            <a:p/>
          </p:txBody>
        </p:sp>
        <p:sp>
          <p:nvSpPr>
            <p:cNvPr id="44" name="rc44"/>
            <p:cNvSpPr/>
            <p:nvPr/>
          </p:nvSpPr>
          <p:spPr>
            <a:xfrm>
              <a:off x="2461382" y="3643672"/>
              <a:ext cx="203168" cy="375016"/>
            </a:xfrm>
            <a:prstGeom prst="rect">
              <a:avLst/>
            </a:prstGeom>
            <a:solidFill>
              <a:srgbClr val="0058AB">
                <a:alpha val="100000"/>
              </a:srgbClr>
            </a:solidFill>
          </p:spPr>
          <p:txBody>
            <a:bodyPr/>
            <a:lstStyle/>
            <a:p/>
          </p:txBody>
        </p:sp>
        <p:sp>
          <p:nvSpPr>
            <p:cNvPr id="45" name="rc45"/>
            <p:cNvSpPr/>
            <p:nvPr/>
          </p:nvSpPr>
          <p:spPr>
            <a:xfrm>
              <a:off x="2461382" y="4018688"/>
              <a:ext cx="203168" cy="104173"/>
            </a:xfrm>
            <a:prstGeom prst="rect">
              <a:avLst/>
            </a:prstGeom>
            <a:solidFill>
              <a:srgbClr val="1CABE2">
                <a:alpha val="100000"/>
              </a:srgbClr>
            </a:solidFill>
          </p:spPr>
          <p:txBody>
            <a:bodyPr/>
            <a:lstStyle/>
            <a:p/>
          </p:txBody>
        </p:sp>
        <p:sp>
          <p:nvSpPr>
            <p:cNvPr id="46" name="rc46"/>
            <p:cNvSpPr/>
            <p:nvPr/>
          </p:nvSpPr>
          <p:spPr>
            <a:xfrm>
              <a:off x="2687125" y="4136835"/>
              <a:ext cx="203168" cy="548551"/>
            </a:xfrm>
            <a:prstGeom prst="rect">
              <a:avLst/>
            </a:prstGeom>
            <a:solidFill>
              <a:srgbClr val="80BD41">
                <a:alpha val="100000"/>
              </a:srgbClr>
            </a:solidFill>
          </p:spPr>
          <p:txBody>
            <a:bodyPr/>
            <a:lstStyle/>
            <a:p/>
          </p:txBody>
        </p:sp>
        <p:sp>
          <p:nvSpPr>
            <p:cNvPr id="47" name="rc47"/>
            <p:cNvSpPr/>
            <p:nvPr/>
          </p:nvSpPr>
          <p:spPr>
            <a:xfrm>
              <a:off x="2687125" y="3609798"/>
              <a:ext cx="203168" cy="387214"/>
            </a:xfrm>
            <a:prstGeom prst="rect">
              <a:avLst/>
            </a:prstGeom>
            <a:solidFill>
              <a:srgbClr val="0058AB">
                <a:alpha val="100000"/>
              </a:srgbClr>
            </a:solidFill>
          </p:spPr>
          <p:txBody>
            <a:bodyPr/>
            <a:lstStyle/>
            <a:p/>
          </p:txBody>
        </p:sp>
        <p:sp>
          <p:nvSpPr>
            <p:cNvPr id="48" name="rc48"/>
            <p:cNvSpPr/>
            <p:nvPr/>
          </p:nvSpPr>
          <p:spPr>
            <a:xfrm>
              <a:off x="2687125" y="3997012"/>
              <a:ext cx="203168" cy="139823"/>
            </a:xfrm>
            <a:prstGeom prst="rect">
              <a:avLst/>
            </a:prstGeom>
            <a:solidFill>
              <a:srgbClr val="1CABE2">
                <a:alpha val="100000"/>
              </a:srgbClr>
            </a:solidFill>
          </p:spPr>
          <p:txBody>
            <a:bodyPr/>
            <a:lstStyle/>
            <a:p/>
          </p:txBody>
        </p:sp>
        <p:sp>
          <p:nvSpPr>
            <p:cNvPr id="49" name="rc49"/>
            <p:cNvSpPr/>
            <p:nvPr/>
          </p:nvSpPr>
          <p:spPr>
            <a:xfrm>
              <a:off x="2912867" y="4158236"/>
              <a:ext cx="203168" cy="527150"/>
            </a:xfrm>
            <a:prstGeom prst="rect">
              <a:avLst/>
            </a:prstGeom>
            <a:solidFill>
              <a:srgbClr val="80BD41">
                <a:alpha val="100000"/>
              </a:srgbClr>
            </a:solidFill>
          </p:spPr>
          <p:txBody>
            <a:bodyPr/>
            <a:lstStyle/>
            <a:p/>
          </p:txBody>
        </p:sp>
        <p:sp>
          <p:nvSpPr>
            <p:cNvPr id="50" name="rc50"/>
            <p:cNvSpPr/>
            <p:nvPr/>
          </p:nvSpPr>
          <p:spPr>
            <a:xfrm>
              <a:off x="2912867" y="3587159"/>
              <a:ext cx="203168" cy="384382"/>
            </a:xfrm>
            <a:prstGeom prst="rect">
              <a:avLst/>
            </a:prstGeom>
            <a:solidFill>
              <a:srgbClr val="0058AB">
                <a:alpha val="100000"/>
              </a:srgbClr>
            </a:solidFill>
          </p:spPr>
          <p:txBody>
            <a:bodyPr/>
            <a:lstStyle/>
            <a:p/>
          </p:txBody>
        </p:sp>
        <p:sp>
          <p:nvSpPr>
            <p:cNvPr id="51" name="rc51"/>
            <p:cNvSpPr/>
            <p:nvPr/>
          </p:nvSpPr>
          <p:spPr>
            <a:xfrm>
              <a:off x="2912867" y="3971541"/>
              <a:ext cx="203168" cy="186695"/>
            </a:xfrm>
            <a:prstGeom prst="rect">
              <a:avLst/>
            </a:prstGeom>
            <a:solidFill>
              <a:srgbClr val="1CABE2">
                <a:alpha val="100000"/>
              </a:srgbClr>
            </a:solidFill>
          </p:spPr>
          <p:txBody>
            <a:bodyPr/>
            <a:lstStyle/>
            <a:p/>
          </p:txBody>
        </p:sp>
        <p:sp>
          <p:nvSpPr>
            <p:cNvPr id="52" name="rc52"/>
            <p:cNvSpPr/>
            <p:nvPr/>
          </p:nvSpPr>
          <p:spPr>
            <a:xfrm>
              <a:off x="3138609" y="4176518"/>
              <a:ext cx="203168" cy="508868"/>
            </a:xfrm>
            <a:prstGeom prst="rect">
              <a:avLst/>
            </a:prstGeom>
            <a:solidFill>
              <a:srgbClr val="80BD41">
                <a:alpha val="100000"/>
              </a:srgbClr>
            </a:solidFill>
          </p:spPr>
          <p:txBody>
            <a:bodyPr/>
            <a:lstStyle/>
            <a:p/>
          </p:txBody>
        </p:sp>
        <p:sp>
          <p:nvSpPr>
            <p:cNvPr id="53" name="rc53"/>
            <p:cNvSpPr/>
            <p:nvPr/>
          </p:nvSpPr>
          <p:spPr>
            <a:xfrm>
              <a:off x="3138609" y="3554566"/>
              <a:ext cx="203168" cy="395786"/>
            </a:xfrm>
            <a:prstGeom prst="rect">
              <a:avLst/>
            </a:prstGeom>
            <a:solidFill>
              <a:srgbClr val="0058AB">
                <a:alpha val="100000"/>
              </a:srgbClr>
            </a:solidFill>
          </p:spPr>
          <p:txBody>
            <a:bodyPr/>
            <a:lstStyle/>
            <a:p/>
          </p:txBody>
        </p:sp>
        <p:sp>
          <p:nvSpPr>
            <p:cNvPr id="54" name="rc54"/>
            <p:cNvSpPr/>
            <p:nvPr/>
          </p:nvSpPr>
          <p:spPr>
            <a:xfrm>
              <a:off x="3138609" y="3950352"/>
              <a:ext cx="203168" cy="226165"/>
            </a:xfrm>
            <a:prstGeom prst="rect">
              <a:avLst/>
            </a:prstGeom>
            <a:solidFill>
              <a:srgbClr val="1CABE2">
                <a:alpha val="100000"/>
              </a:srgbClr>
            </a:solidFill>
          </p:spPr>
          <p:txBody>
            <a:bodyPr/>
            <a:lstStyle/>
            <a:p/>
          </p:txBody>
        </p:sp>
        <p:sp>
          <p:nvSpPr>
            <p:cNvPr id="55" name="rc55"/>
            <p:cNvSpPr/>
            <p:nvPr/>
          </p:nvSpPr>
          <p:spPr>
            <a:xfrm>
              <a:off x="3364352" y="4248680"/>
              <a:ext cx="203168" cy="436706"/>
            </a:xfrm>
            <a:prstGeom prst="rect">
              <a:avLst/>
            </a:prstGeom>
            <a:solidFill>
              <a:srgbClr val="80BD41">
                <a:alpha val="100000"/>
              </a:srgbClr>
            </a:solidFill>
          </p:spPr>
          <p:txBody>
            <a:bodyPr/>
            <a:lstStyle/>
            <a:p/>
          </p:txBody>
        </p:sp>
        <p:sp>
          <p:nvSpPr>
            <p:cNvPr id="56" name="rc56"/>
            <p:cNvSpPr/>
            <p:nvPr/>
          </p:nvSpPr>
          <p:spPr>
            <a:xfrm>
              <a:off x="3364352" y="3645616"/>
              <a:ext cx="203168" cy="363919"/>
            </a:xfrm>
            <a:prstGeom prst="rect">
              <a:avLst/>
            </a:prstGeom>
            <a:solidFill>
              <a:srgbClr val="0058AB">
                <a:alpha val="100000"/>
              </a:srgbClr>
            </a:solidFill>
          </p:spPr>
          <p:txBody>
            <a:bodyPr/>
            <a:lstStyle/>
            <a:p/>
          </p:txBody>
        </p:sp>
        <p:sp>
          <p:nvSpPr>
            <p:cNvPr id="57" name="rc57"/>
            <p:cNvSpPr/>
            <p:nvPr/>
          </p:nvSpPr>
          <p:spPr>
            <a:xfrm>
              <a:off x="3364352" y="4009535"/>
              <a:ext cx="203168" cy="239144"/>
            </a:xfrm>
            <a:prstGeom prst="rect">
              <a:avLst/>
            </a:prstGeom>
            <a:solidFill>
              <a:srgbClr val="1CABE2">
                <a:alpha val="100000"/>
              </a:srgbClr>
            </a:solidFill>
          </p:spPr>
          <p:txBody>
            <a:bodyPr/>
            <a:lstStyle/>
            <a:p/>
          </p:txBody>
        </p:sp>
        <p:sp>
          <p:nvSpPr>
            <p:cNvPr id="58" name="rc58"/>
            <p:cNvSpPr/>
            <p:nvPr/>
          </p:nvSpPr>
          <p:spPr>
            <a:xfrm>
              <a:off x="3590094" y="4155479"/>
              <a:ext cx="203168" cy="529907"/>
            </a:xfrm>
            <a:prstGeom prst="rect">
              <a:avLst/>
            </a:prstGeom>
            <a:solidFill>
              <a:srgbClr val="80BD41">
                <a:alpha val="100000"/>
              </a:srgbClr>
            </a:solidFill>
          </p:spPr>
          <p:txBody>
            <a:bodyPr/>
            <a:lstStyle/>
            <a:p/>
          </p:txBody>
        </p:sp>
        <p:sp>
          <p:nvSpPr>
            <p:cNvPr id="59" name="rc59"/>
            <p:cNvSpPr/>
            <p:nvPr/>
          </p:nvSpPr>
          <p:spPr>
            <a:xfrm>
              <a:off x="3590094" y="3507819"/>
              <a:ext cx="203168" cy="388596"/>
            </a:xfrm>
            <a:prstGeom prst="rect">
              <a:avLst/>
            </a:prstGeom>
            <a:solidFill>
              <a:srgbClr val="0058AB">
                <a:alpha val="100000"/>
              </a:srgbClr>
            </a:solidFill>
          </p:spPr>
          <p:txBody>
            <a:bodyPr/>
            <a:lstStyle/>
            <a:p/>
          </p:txBody>
        </p:sp>
        <p:sp>
          <p:nvSpPr>
            <p:cNvPr id="60" name="rc60"/>
            <p:cNvSpPr/>
            <p:nvPr/>
          </p:nvSpPr>
          <p:spPr>
            <a:xfrm>
              <a:off x="3590094" y="3896415"/>
              <a:ext cx="203168" cy="259064"/>
            </a:xfrm>
            <a:prstGeom prst="rect">
              <a:avLst/>
            </a:prstGeom>
            <a:solidFill>
              <a:srgbClr val="1CABE2">
                <a:alpha val="100000"/>
              </a:srgbClr>
            </a:solidFill>
          </p:spPr>
          <p:txBody>
            <a:bodyPr/>
            <a:lstStyle/>
            <a:p/>
          </p:txBody>
        </p:sp>
        <p:sp>
          <p:nvSpPr>
            <p:cNvPr id="61" name="rc61"/>
            <p:cNvSpPr/>
            <p:nvPr/>
          </p:nvSpPr>
          <p:spPr>
            <a:xfrm>
              <a:off x="3815836" y="4115966"/>
              <a:ext cx="203168" cy="569421"/>
            </a:xfrm>
            <a:prstGeom prst="rect">
              <a:avLst/>
            </a:prstGeom>
            <a:solidFill>
              <a:srgbClr val="80BD41">
                <a:alpha val="100000"/>
              </a:srgbClr>
            </a:solidFill>
          </p:spPr>
          <p:txBody>
            <a:bodyPr/>
            <a:lstStyle/>
            <a:p/>
          </p:txBody>
        </p:sp>
        <p:sp>
          <p:nvSpPr>
            <p:cNvPr id="62" name="rc62"/>
            <p:cNvSpPr/>
            <p:nvPr/>
          </p:nvSpPr>
          <p:spPr>
            <a:xfrm>
              <a:off x="3815836" y="3473857"/>
              <a:ext cx="203168" cy="375573"/>
            </a:xfrm>
            <a:prstGeom prst="rect">
              <a:avLst/>
            </a:prstGeom>
            <a:solidFill>
              <a:srgbClr val="0058AB">
                <a:alpha val="100000"/>
              </a:srgbClr>
            </a:solidFill>
          </p:spPr>
          <p:txBody>
            <a:bodyPr/>
            <a:lstStyle/>
            <a:p/>
          </p:txBody>
        </p:sp>
        <p:sp>
          <p:nvSpPr>
            <p:cNvPr id="63" name="rc63"/>
            <p:cNvSpPr/>
            <p:nvPr/>
          </p:nvSpPr>
          <p:spPr>
            <a:xfrm>
              <a:off x="3815836" y="3849430"/>
              <a:ext cx="203168" cy="266535"/>
            </a:xfrm>
            <a:prstGeom prst="rect">
              <a:avLst/>
            </a:prstGeom>
            <a:solidFill>
              <a:srgbClr val="1CABE2">
                <a:alpha val="100000"/>
              </a:srgbClr>
            </a:solidFill>
          </p:spPr>
          <p:txBody>
            <a:bodyPr/>
            <a:lstStyle/>
            <a:p/>
          </p:txBody>
        </p:sp>
        <p:sp>
          <p:nvSpPr>
            <p:cNvPr id="64" name="rc64"/>
            <p:cNvSpPr/>
            <p:nvPr/>
          </p:nvSpPr>
          <p:spPr>
            <a:xfrm>
              <a:off x="4041579" y="4111127"/>
              <a:ext cx="203168" cy="574260"/>
            </a:xfrm>
            <a:prstGeom prst="rect">
              <a:avLst/>
            </a:prstGeom>
            <a:solidFill>
              <a:srgbClr val="80BD41">
                <a:alpha val="100000"/>
              </a:srgbClr>
            </a:solidFill>
          </p:spPr>
          <p:txBody>
            <a:bodyPr/>
            <a:lstStyle/>
            <a:p/>
          </p:txBody>
        </p:sp>
        <p:sp>
          <p:nvSpPr>
            <p:cNvPr id="65" name="rc65"/>
            <p:cNvSpPr/>
            <p:nvPr/>
          </p:nvSpPr>
          <p:spPr>
            <a:xfrm>
              <a:off x="4041579" y="3463554"/>
              <a:ext cx="203168" cy="415424"/>
            </a:xfrm>
            <a:prstGeom prst="rect">
              <a:avLst/>
            </a:prstGeom>
            <a:solidFill>
              <a:srgbClr val="0058AB">
                <a:alpha val="100000"/>
              </a:srgbClr>
            </a:solidFill>
          </p:spPr>
          <p:txBody>
            <a:bodyPr/>
            <a:lstStyle/>
            <a:p/>
          </p:txBody>
        </p:sp>
        <p:sp>
          <p:nvSpPr>
            <p:cNvPr id="66" name="rc66"/>
            <p:cNvSpPr/>
            <p:nvPr/>
          </p:nvSpPr>
          <p:spPr>
            <a:xfrm>
              <a:off x="4041579" y="3878978"/>
              <a:ext cx="203168" cy="232148"/>
            </a:xfrm>
            <a:prstGeom prst="rect">
              <a:avLst/>
            </a:prstGeom>
            <a:solidFill>
              <a:srgbClr val="1CABE2">
                <a:alpha val="100000"/>
              </a:srgbClr>
            </a:solidFill>
          </p:spPr>
          <p:txBody>
            <a:bodyPr/>
            <a:lstStyle/>
            <a:p/>
          </p:txBody>
        </p:sp>
        <p:sp>
          <p:nvSpPr>
            <p:cNvPr id="67" name="rc67"/>
            <p:cNvSpPr/>
            <p:nvPr/>
          </p:nvSpPr>
          <p:spPr>
            <a:xfrm>
              <a:off x="4267321" y="4405847"/>
              <a:ext cx="203168" cy="279539"/>
            </a:xfrm>
            <a:prstGeom prst="rect">
              <a:avLst/>
            </a:prstGeom>
            <a:solidFill>
              <a:srgbClr val="80BD41">
                <a:alpha val="100000"/>
              </a:srgbClr>
            </a:solidFill>
          </p:spPr>
          <p:txBody>
            <a:bodyPr/>
            <a:lstStyle/>
            <a:p/>
          </p:txBody>
        </p:sp>
        <p:sp>
          <p:nvSpPr>
            <p:cNvPr id="68" name="rc68"/>
            <p:cNvSpPr/>
            <p:nvPr/>
          </p:nvSpPr>
          <p:spPr>
            <a:xfrm>
              <a:off x="4267321" y="3470000"/>
              <a:ext cx="203168" cy="790003"/>
            </a:xfrm>
            <a:prstGeom prst="rect">
              <a:avLst/>
            </a:prstGeom>
            <a:solidFill>
              <a:srgbClr val="0058AB">
                <a:alpha val="100000"/>
              </a:srgbClr>
            </a:solidFill>
          </p:spPr>
          <p:txBody>
            <a:bodyPr/>
            <a:lstStyle/>
            <a:p/>
          </p:txBody>
        </p:sp>
        <p:sp>
          <p:nvSpPr>
            <p:cNvPr id="69" name="rc69"/>
            <p:cNvSpPr/>
            <p:nvPr/>
          </p:nvSpPr>
          <p:spPr>
            <a:xfrm>
              <a:off x="4267321" y="4260003"/>
              <a:ext cx="203168" cy="145843"/>
            </a:xfrm>
            <a:prstGeom prst="rect">
              <a:avLst/>
            </a:prstGeom>
            <a:solidFill>
              <a:srgbClr val="1CABE2">
                <a:alpha val="100000"/>
              </a:srgbClr>
            </a:solidFill>
          </p:spPr>
          <p:txBody>
            <a:bodyPr/>
            <a:lstStyle/>
            <a:p/>
          </p:txBody>
        </p:sp>
        <p:sp>
          <p:nvSpPr>
            <p:cNvPr id="70" name="rc70"/>
            <p:cNvSpPr/>
            <p:nvPr/>
          </p:nvSpPr>
          <p:spPr>
            <a:xfrm>
              <a:off x="4493063" y="4147733"/>
              <a:ext cx="203168" cy="537653"/>
            </a:xfrm>
            <a:prstGeom prst="rect">
              <a:avLst/>
            </a:prstGeom>
            <a:solidFill>
              <a:srgbClr val="80BD41">
                <a:alpha val="100000"/>
              </a:srgbClr>
            </a:solidFill>
          </p:spPr>
          <p:txBody>
            <a:bodyPr/>
            <a:lstStyle/>
            <a:p/>
          </p:txBody>
        </p:sp>
        <p:sp>
          <p:nvSpPr>
            <p:cNvPr id="71" name="rc71"/>
            <p:cNvSpPr/>
            <p:nvPr/>
          </p:nvSpPr>
          <p:spPr>
            <a:xfrm>
              <a:off x="4493063" y="3490594"/>
              <a:ext cx="203168" cy="477914"/>
            </a:xfrm>
            <a:prstGeom prst="rect">
              <a:avLst/>
            </a:prstGeom>
            <a:solidFill>
              <a:srgbClr val="0058AB">
                <a:alpha val="100000"/>
              </a:srgbClr>
            </a:solidFill>
          </p:spPr>
          <p:txBody>
            <a:bodyPr/>
            <a:lstStyle/>
            <a:p/>
          </p:txBody>
        </p:sp>
        <p:sp>
          <p:nvSpPr>
            <p:cNvPr id="72" name="rc72"/>
            <p:cNvSpPr/>
            <p:nvPr/>
          </p:nvSpPr>
          <p:spPr>
            <a:xfrm>
              <a:off x="4493063" y="3968509"/>
              <a:ext cx="203168" cy="179224"/>
            </a:xfrm>
            <a:prstGeom prst="rect">
              <a:avLst/>
            </a:prstGeom>
            <a:solidFill>
              <a:srgbClr val="1CABE2">
                <a:alpha val="100000"/>
              </a:srgbClr>
            </a:solidFill>
          </p:spPr>
          <p:txBody>
            <a:bodyPr/>
            <a:lstStyle/>
            <a:p/>
          </p:txBody>
        </p:sp>
        <p:sp>
          <p:nvSpPr>
            <p:cNvPr id="73" name="rc73"/>
            <p:cNvSpPr/>
            <p:nvPr/>
          </p:nvSpPr>
          <p:spPr>
            <a:xfrm>
              <a:off x="4718806" y="4177868"/>
              <a:ext cx="203168" cy="507518"/>
            </a:xfrm>
            <a:prstGeom prst="rect">
              <a:avLst/>
            </a:prstGeom>
            <a:solidFill>
              <a:srgbClr val="80BD41">
                <a:alpha val="100000"/>
              </a:srgbClr>
            </a:solidFill>
          </p:spPr>
          <p:txBody>
            <a:bodyPr/>
            <a:lstStyle/>
            <a:p/>
          </p:txBody>
        </p:sp>
        <p:sp>
          <p:nvSpPr>
            <p:cNvPr id="74" name="rc74"/>
            <p:cNvSpPr/>
            <p:nvPr/>
          </p:nvSpPr>
          <p:spPr>
            <a:xfrm>
              <a:off x="4718806" y="3505118"/>
              <a:ext cx="203168" cy="507518"/>
            </a:xfrm>
            <a:prstGeom prst="rect">
              <a:avLst/>
            </a:prstGeom>
            <a:solidFill>
              <a:srgbClr val="0058AB">
                <a:alpha val="100000"/>
              </a:srgbClr>
            </a:solidFill>
          </p:spPr>
          <p:txBody>
            <a:bodyPr/>
            <a:lstStyle/>
            <a:p/>
          </p:txBody>
        </p:sp>
        <p:sp>
          <p:nvSpPr>
            <p:cNvPr id="75" name="rc75"/>
            <p:cNvSpPr/>
            <p:nvPr/>
          </p:nvSpPr>
          <p:spPr>
            <a:xfrm>
              <a:off x="4718806" y="4012636"/>
              <a:ext cx="203168" cy="165231"/>
            </a:xfrm>
            <a:prstGeom prst="rect">
              <a:avLst/>
            </a:prstGeom>
            <a:solidFill>
              <a:srgbClr val="1CABE2">
                <a:alpha val="100000"/>
              </a:srgbClr>
            </a:solidFill>
          </p:spPr>
          <p:txBody>
            <a:bodyPr/>
            <a:lstStyle/>
            <a:p/>
          </p:txBody>
        </p:sp>
        <p:sp>
          <p:nvSpPr>
            <p:cNvPr id="76" name="rc76"/>
            <p:cNvSpPr/>
            <p:nvPr/>
          </p:nvSpPr>
          <p:spPr>
            <a:xfrm>
              <a:off x="4944548" y="4180219"/>
              <a:ext cx="203168" cy="505167"/>
            </a:xfrm>
            <a:prstGeom prst="rect">
              <a:avLst/>
            </a:prstGeom>
            <a:solidFill>
              <a:srgbClr val="80BD41">
                <a:alpha val="100000"/>
              </a:srgbClr>
            </a:solidFill>
          </p:spPr>
          <p:txBody>
            <a:bodyPr/>
            <a:lstStyle/>
            <a:p/>
          </p:txBody>
        </p:sp>
        <p:sp>
          <p:nvSpPr>
            <p:cNvPr id="77" name="rc77"/>
            <p:cNvSpPr/>
            <p:nvPr/>
          </p:nvSpPr>
          <p:spPr>
            <a:xfrm>
              <a:off x="4944548" y="3482610"/>
              <a:ext cx="203168" cy="553277"/>
            </a:xfrm>
            <a:prstGeom prst="rect">
              <a:avLst/>
            </a:prstGeom>
            <a:solidFill>
              <a:srgbClr val="0058AB">
                <a:alpha val="100000"/>
              </a:srgbClr>
            </a:solidFill>
          </p:spPr>
          <p:txBody>
            <a:bodyPr/>
            <a:lstStyle/>
            <a:p/>
          </p:txBody>
        </p:sp>
        <p:sp>
          <p:nvSpPr>
            <p:cNvPr id="78" name="rc78"/>
            <p:cNvSpPr/>
            <p:nvPr/>
          </p:nvSpPr>
          <p:spPr>
            <a:xfrm>
              <a:off x="4944548" y="4035888"/>
              <a:ext cx="203168" cy="144330"/>
            </a:xfrm>
            <a:prstGeom prst="rect">
              <a:avLst/>
            </a:prstGeom>
            <a:solidFill>
              <a:srgbClr val="1CABE2">
                <a:alpha val="100000"/>
              </a:srgbClr>
            </a:solidFill>
          </p:spPr>
          <p:txBody>
            <a:bodyPr/>
            <a:lstStyle/>
            <a:p/>
          </p:txBody>
        </p:sp>
        <p:sp>
          <p:nvSpPr>
            <p:cNvPr id="79" name="rc79"/>
            <p:cNvSpPr/>
            <p:nvPr/>
          </p:nvSpPr>
          <p:spPr>
            <a:xfrm>
              <a:off x="5170291" y="4170816"/>
              <a:ext cx="203168" cy="514570"/>
            </a:xfrm>
            <a:prstGeom prst="rect">
              <a:avLst/>
            </a:prstGeom>
            <a:solidFill>
              <a:srgbClr val="80BD41">
                <a:alpha val="100000"/>
              </a:srgbClr>
            </a:solidFill>
          </p:spPr>
          <p:txBody>
            <a:bodyPr/>
            <a:lstStyle/>
            <a:p/>
          </p:txBody>
        </p:sp>
        <p:sp>
          <p:nvSpPr>
            <p:cNvPr id="80" name="rc80"/>
            <p:cNvSpPr/>
            <p:nvPr/>
          </p:nvSpPr>
          <p:spPr>
            <a:xfrm>
              <a:off x="5170291" y="3460215"/>
              <a:ext cx="203168" cy="563581"/>
            </a:xfrm>
            <a:prstGeom prst="rect">
              <a:avLst/>
            </a:prstGeom>
            <a:solidFill>
              <a:srgbClr val="0058AB">
                <a:alpha val="100000"/>
              </a:srgbClr>
            </a:solidFill>
          </p:spPr>
          <p:txBody>
            <a:bodyPr/>
            <a:lstStyle/>
            <a:p/>
          </p:txBody>
        </p:sp>
        <p:sp>
          <p:nvSpPr>
            <p:cNvPr id="81" name="rc81"/>
            <p:cNvSpPr/>
            <p:nvPr/>
          </p:nvSpPr>
          <p:spPr>
            <a:xfrm>
              <a:off x="5170291" y="4023796"/>
              <a:ext cx="203168" cy="147019"/>
            </a:xfrm>
            <a:prstGeom prst="rect">
              <a:avLst/>
            </a:prstGeom>
            <a:solidFill>
              <a:srgbClr val="1CABE2">
                <a:alpha val="100000"/>
              </a:srgbClr>
            </a:solidFill>
          </p:spPr>
          <p:txBody>
            <a:bodyPr/>
            <a:lstStyle/>
            <a:p/>
          </p:txBody>
        </p:sp>
        <p:sp>
          <p:nvSpPr>
            <p:cNvPr id="82" name="rc82"/>
            <p:cNvSpPr/>
            <p:nvPr/>
          </p:nvSpPr>
          <p:spPr>
            <a:xfrm>
              <a:off x="5396033" y="4180863"/>
              <a:ext cx="203168" cy="504523"/>
            </a:xfrm>
            <a:prstGeom prst="rect">
              <a:avLst/>
            </a:prstGeom>
            <a:solidFill>
              <a:srgbClr val="80BD41">
                <a:alpha val="100000"/>
              </a:srgbClr>
            </a:solidFill>
          </p:spPr>
          <p:txBody>
            <a:bodyPr/>
            <a:lstStyle/>
            <a:p/>
          </p:txBody>
        </p:sp>
        <p:sp>
          <p:nvSpPr>
            <p:cNvPr id="83" name="rc83"/>
            <p:cNvSpPr/>
            <p:nvPr/>
          </p:nvSpPr>
          <p:spPr>
            <a:xfrm>
              <a:off x="5396033" y="3424084"/>
              <a:ext cx="203168" cy="605427"/>
            </a:xfrm>
            <a:prstGeom prst="rect">
              <a:avLst/>
            </a:prstGeom>
            <a:solidFill>
              <a:srgbClr val="0058AB">
                <a:alpha val="100000"/>
              </a:srgbClr>
            </a:solidFill>
          </p:spPr>
          <p:txBody>
            <a:bodyPr/>
            <a:lstStyle/>
            <a:p/>
          </p:txBody>
        </p:sp>
        <p:sp>
          <p:nvSpPr>
            <p:cNvPr id="84" name="rc84"/>
            <p:cNvSpPr/>
            <p:nvPr/>
          </p:nvSpPr>
          <p:spPr>
            <a:xfrm>
              <a:off x="5396033" y="4029511"/>
              <a:ext cx="203168" cy="151352"/>
            </a:xfrm>
            <a:prstGeom prst="rect">
              <a:avLst/>
            </a:prstGeom>
            <a:solidFill>
              <a:srgbClr val="1CABE2">
                <a:alpha val="100000"/>
              </a:srgbClr>
            </a:solidFill>
          </p:spPr>
          <p:txBody>
            <a:bodyPr/>
            <a:lstStyle/>
            <a:p/>
          </p:txBody>
        </p:sp>
        <p:sp>
          <p:nvSpPr>
            <p:cNvPr id="85" name="rc85"/>
            <p:cNvSpPr/>
            <p:nvPr/>
          </p:nvSpPr>
          <p:spPr>
            <a:xfrm>
              <a:off x="5621775" y="4212993"/>
              <a:ext cx="203168" cy="472393"/>
            </a:xfrm>
            <a:prstGeom prst="rect">
              <a:avLst/>
            </a:prstGeom>
            <a:solidFill>
              <a:srgbClr val="80BD41">
                <a:alpha val="100000"/>
              </a:srgbClr>
            </a:solidFill>
          </p:spPr>
          <p:txBody>
            <a:bodyPr/>
            <a:lstStyle/>
            <a:p/>
          </p:txBody>
        </p:sp>
        <p:sp>
          <p:nvSpPr>
            <p:cNvPr id="86" name="rc86"/>
            <p:cNvSpPr/>
            <p:nvPr/>
          </p:nvSpPr>
          <p:spPr>
            <a:xfrm>
              <a:off x="5621775" y="3442240"/>
              <a:ext cx="203168" cy="621570"/>
            </a:xfrm>
            <a:prstGeom prst="rect">
              <a:avLst/>
            </a:prstGeom>
            <a:solidFill>
              <a:srgbClr val="0058AB">
                <a:alpha val="100000"/>
              </a:srgbClr>
            </a:solidFill>
          </p:spPr>
          <p:txBody>
            <a:bodyPr/>
            <a:lstStyle/>
            <a:p/>
          </p:txBody>
        </p:sp>
        <p:sp>
          <p:nvSpPr>
            <p:cNvPr id="87" name="rc87"/>
            <p:cNvSpPr/>
            <p:nvPr/>
          </p:nvSpPr>
          <p:spPr>
            <a:xfrm>
              <a:off x="5621775" y="4063810"/>
              <a:ext cx="203168" cy="149182"/>
            </a:xfrm>
            <a:prstGeom prst="rect">
              <a:avLst/>
            </a:prstGeom>
            <a:solidFill>
              <a:srgbClr val="1CABE2">
                <a:alpha val="100000"/>
              </a:srgbClr>
            </a:solidFill>
          </p:spPr>
          <p:txBody>
            <a:bodyPr/>
            <a:lstStyle/>
            <a:p/>
          </p:txBody>
        </p:sp>
        <p:sp>
          <p:nvSpPr>
            <p:cNvPr id="88" name="rc88"/>
            <p:cNvSpPr/>
            <p:nvPr/>
          </p:nvSpPr>
          <p:spPr>
            <a:xfrm>
              <a:off x="5847518" y="4197487"/>
              <a:ext cx="203168" cy="487899"/>
            </a:xfrm>
            <a:prstGeom prst="rect">
              <a:avLst/>
            </a:prstGeom>
            <a:solidFill>
              <a:srgbClr val="80BD41">
                <a:alpha val="100000"/>
              </a:srgbClr>
            </a:solidFill>
          </p:spPr>
          <p:txBody>
            <a:bodyPr/>
            <a:lstStyle/>
            <a:p/>
          </p:txBody>
        </p:sp>
        <p:sp>
          <p:nvSpPr>
            <p:cNvPr id="89" name="rc89"/>
            <p:cNvSpPr/>
            <p:nvPr/>
          </p:nvSpPr>
          <p:spPr>
            <a:xfrm>
              <a:off x="5847518" y="3366745"/>
              <a:ext cx="203168" cy="685692"/>
            </a:xfrm>
            <a:prstGeom prst="rect">
              <a:avLst/>
            </a:prstGeom>
            <a:solidFill>
              <a:srgbClr val="0058AB">
                <a:alpha val="100000"/>
              </a:srgbClr>
            </a:solidFill>
          </p:spPr>
          <p:txBody>
            <a:bodyPr/>
            <a:lstStyle/>
            <a:p/>
          </p:txBody>
        </p:sp>
        <p:sp>
          <p:nvSpPr>
            <p:cNvPr id="90" name="rc90"/>
            <p:cNvSpPr/>
            <p:nvPr/>
          </p:nvSpPr>
          <p:spPr>
            <a:xfrm>
              <a:off x="5847518" y="4052438"/>
              <a:ext cx="203168" cy="145049"/>
            </a:xfrm>
            <a:prstGeom prst="rect">
              <a:avLst/>
            </a:prstGeom>
            <a:solidFill>
              <a:srgbClr val="1CABE2">
                <a:alpha val="100000"/>
              </a:srgbClr>
            </a:solidFill>
          </p:spPr>
          <p:txBody>
            <a:bodyPr/>
            <a:lstStyle/>
            <a:p/>
          </p:txBody>
        </p:sp>
        <p:sp>
          <p:nvSpPr>
            <p:cNvPr id="91" name="rc91"/>
            <p:cNvSpPr/>
            <p:nvPr/>
          </p:nvSpPr>
          <p:spPr>
            <a:xfrm>
              <a:off x="6073260" y="4214231"/>
              <a:ext cx="203168" cy="471155"/>
            </a:xfrm>
            <a:prstGeom prst="rect">
              <a:avLst/>
            </a:prstGeom>
            <a:solidFill>
              <a:srgbClr val="80BD41">
                <a:alpha val="100000"/>
              </a:srgbClr>
            </a:solidFill>
          </p:spPr>
          <p:txBody>
            <a:bodyPr/>
            <a:lstStyle/>
            <a:p/>
          </p:txBody>
        </p:sp>
        <p:sp>
          <p:nvSpPr>
            <p:cNvPr id="92" name="rc92"/>
            <p:cNvSpPr/>
            <p:nvPr/>
          </p:nvSpPr>
          <p:spPr>
            <a:xfrm>
              <a:off x="6073260" y="3339223"/>
              <a:ext cx="203168" cy="726925"/>
            </a:xfrm>
            <a:prstGeom prst="rect">
              <a:avLst/>
            </a:prstGeom>
            <a:solidFill>
              <a:srgbClr val="0058AB">
                <a:alpha val="100000"/>
              </a:srgbClr>
            </a:solidFill>
          </p:spPr>
          <p:txBody>
            <a:bodyPr/>
            <a:lstStyle/>
            <a:p/>
          </p:txBody>
        </p:sp>
        <p:sp>
          <p:nvSpPr>
            <p:cNvPr id="93" name="rc93"/>
            <p:cNvSpPr/>
            <p:nvPr/>
          </p:nvSpPr>
          <p:spPr>
            <a:xfrm>
              <a:off x="6073260" y="4066149"/>
              <a:ext cx="203168" cy="148082"/>
            </a:xfrm>
            <a:prstGeom prst="rect">
              <a:avLst/>
            </a:prstGeom>
            <a:solidFill>
              <a:srgbClr val="1CABE2">
                <a:alpha val="100000"/>
              </a:srgbClr>
            </a:solidFill>
          </p:spPr>
          <p:txBody>
            <a:bodyPr/>
            <a:lstStyle/>
            <a:p/>
          </p:txBody>
        </p:sp>
        <p:sp>
          <p:nvSpPr>
            <p:cNvPr id="94" name="rc94"/>
            <p:cNvSpPr/>
            <p:nvPr/>
          </p:nvSpPr>
          <p:spPr>
            <a:xfrm>
              <a:off x="6299002" y="4269368"/>
              <a:ext cx="203168" cy="416018"/>
            </a:xfrm>
            <a:prstGeom prst="rect">
              <a:avLst/>
            </a:prstGeom>
            <a:solidFill>
              <a:srgbClr val="80BD41">
                <a:alpha val="100000"/>
              </a:srgbClr>
            </a:solidFill>
          </p:spPr>
          <p:txBody>
            <a:bodyPr/>
            <a:lstStyle/>
            <a:p/>
          </p:txBody>
        </p:sp>
        <p:sp>
          <p:nvSpPr>
            <p:cNvPr id="95" name="rc95"/>
            <p:cNvSpPr/>
            <p:nvPr/>
          </p:nvSpPr>
          <p:spPr>
            <a:xfrm>
              <a:off x="6299002" y="3424728"/>
              <a:ext cx="203168" cy="705968"/>
            </a:xfrm>
            <a:prstGeom prst="rect">
              <a:avLst/>
            </a:prstGeom>
            <a:solidFill>
              <a:srgbClr val="0058AB">
                <a:alpha val="100000"/>
              </a:srgbClr>
            </a:solidFill>
          </p:spPr>
          <p:txBody>
            <a:bodyPr/>
            <a:lstStyle/>
            <a:p/>
          </p:txBody>
        </p:sp>
        <p:sp>
          <p:nvSpPr>
            <p:cNvPr id="96" name="rc96"/>
            <p:cNvSpPr/>
            <p:nvPr/>
          </p:nvSpPr>
          <p:spPr>
            <a:xfrm>
              <a:off x="6299002" y="4130696"/>
              <a:ext cx="203168" cy="138672"/>
            </a:xfrm>
            <a:prstGeom prst="rect">
              <a:avLst/>
            </a:prstGeom>
            <a:solidFill>
              <a:srgbClr val="1CABE2">
                <a:alpha val="100000"/>
              </a:srgbClr>
            </a:solidFill>
          </p:spPr>
          <p:txBody>
            <a:bodyPr/>
            <a:lstStyle/>
            <a:p/>
          </p:txBody>
        </p:sp>
        <p:sp>
          <p:nvSpPr>
            <p:cNvPr id="97" name="rc97"/>
            <p:cNvSpPr/>
            <p:nvPr/>
          </p:nvSpPr>
          <p:spPr>
            <a:xfrm>
              <a:off x="6524745" y="4118173"/>
              <a:ext cx="203168" cy="567214"/>
            </a:xfrm>
            <a:prstGeom prst="rect">
              <a:avLst/>
            </a:prstGeom>
            <a:solidFill>
              <a:srgbClr val="80BD41">
                <a:alpha val="100000"/>
              </a:srgbClr>
            </a:solidFill>
          </p:spPr>
          <p:txBody>
            <a:bodyPr/>
            <a:lstStyle/>
            <a:p/>
          </p:txBody>
        </p:sp>
        <p:sp>
          <p:nvSpPr>
            <p:cNvPr id="98" name="rc98"/>
            <p:cNvSpPr/>
            <p:nvPr/>
          </p:nvSpPr>
          <p:spPr>
            <a:xfrm>
              <a:off x="6524745" y="3267348"/>
              <a:ext cx="203168" cy="723198"/>
            </a:xfrm>
            <a:prstGeom prst="rect">
              <a:avLst/>
            </a:prstGeom>
            <a:solidFill>
              <a:srgbClr val="0058AB">
                <a:alpha val="100000"/>
              </a:srgbClr>
            </a:solidFill>
          </p:spPr>
          <p:txBody>
            <a:bodyPr/>
            <a:lstStyle/>
            <a:p/>
          </p:txBody>
        </p:sp>
        <p:sp>
          <p:nvSpPr>
            <p:cNvPr id="99" name="rc99"/>
            <p:cNvSpPr/>
            <p:nvPr/>
          </p:nvSpPr>
          <p:spPr>
            <a:xfrm>
              <a:off x="6524745" y="3990547"/>
              <a:ext cx="203168" cy="127625"/>
            </a:xfrm>
            <a:prstGeom prst="rect">
              <a:avLst/>
            </a:prstGeom>
            <a:solidFill>
              <a:srgbClr val="1CABE2">
                <a:alpha val="100000"/>
              </a:srgbClr>
            </a:solidFill>
          </p:spPr>
          <p:txBody>
            <a:bodyPr/>
            <a:lstStyle/>
            <a:p/>
          </p:txBody>
        </p:sp>
        <p:sp>
          <p:nvSpPr>
            <p:cNvPr id="100" name="rc100"/>
            <p:cNvSpPr/>
            <p:nvPr/>
          </p:nvSpPr>
          <p:spPr>
            <a:xfrm>
              <a:off x="6750487" y="4070956"/>
              <a:ext cx="203168" cy="614430"/>
            </a:xfrm>
            <a:prstGeom prst="rect">
              <a:avLst/>
            </a:prstGeom>
            <a:solidFill>
              <a:srgbClr val="80BD41">
                <a:alpha val="100000"/>
              </a:srgbClr>
            </a:solidFill>
          </p:spPr>
          <p:txBody>
            <a:bodyPr/>
            <a:lstStyle/>
            <a:p/>
          </p:txBody>
        </p:sp>
        <p:sp>
          <p:nvSpPr>
            <p:cNvPr id="101" name="rc101"/>
            <p:cNvSpPr/>
            <p:nvPr/>
          </p:nvSpPr>
          <p:spPr>
            <a:xfrm>
              <a:off x="6750487" y="3222452"/>
              <a:ext cx="203168" cy="702210"/>
            </a:xfrm>
            <a:prstGeom prst="rect">
              <a:avLst/>
            </a:prstGeom>
            <a:solidFill>
              <a:srgbClr val="0058AB">
                <a:alpha val="100000"/>
              </a:srgbClr>
            </a:solidFill>
          </p:spPr>
          <p:txBody>
            <a:bodyPr/>
            <a:lstStyle/>
            <a:p/>
          </p:txBody>
        </p:sp>
        <p:sp>
          <p:nvSpPr>
            <p:cNvPr id="102" name="rc102"/>
            <p:cNvSpPr/>
            <p:nvPr/>
          </p:nvSpPr>
          <p:spPr>
            <a:xfrm>
              <a:off x="6750487" y="3924662"/>
              <a:ext cx="203168" cy="146294"/>
            </a:xfrm>
            <a:prstGeom prst="rect">
              <a:avLst/>
            </a:prstGeom>
            <a:solidFill>
              <a:srgbClr val="1CABE2">
                <a:alpha val="100000"/>
              </a:srgbClr>
            </a:solidFill>
          </p:spPr>
          <p:txBody>
            <a:bodyPr/>
            <a:lstStyle/>
            <a:p/>
          </p:txBody>
        </p:sp>
        <p:sp>
          <p:nvSpPr>
            <p:cNvPr id="103" name="rc103"/>
            <p:cNvSpPr/>
            <p:nvPr/>
          </p:nvSpPr>
          <p:spPr>
            <a:xfrm>
              <a:off x="6976229" y="4001495"/>
              <a:ext cx="203168" cy="683891"/>
            </a:xfrm>
            <a:prstGeom prst="rect">
              <a:avLst/>
            </a:prstGeom>
            <a:solidFill>
              <a:srgbClr val="80BD41">
                <a:alpha val="100000"/>
              </a:srgbClr>
            </a:solidFill>
          </p:spPr>
          <p:txBody>
            <a:bodyPr/>
            <a:lstStyle/>
            <a:p/>
          </p:txBody>
        </p:sp>
        <p:sp>
          <p:nvSpPr>
            <p:cNvPr id="104" name="rc104"/>
            <p:cNvSpPr/>
            <p:nvPr/>
          </p:nvSpPr>
          <p:spPr>
            <a:xfrm>
              <a:off x="6976229" y="3198669"/>
              <a:ext cx="203168" cy="609553"/>
            </a:xfrm>
            <a:prstGeom prst="rect">
              <a:avLst/>
            </a:prstGeom>
            <a:solidFill>
              <a:srgbClr val="0058AB">
                <a:alpha val="100000"/>
              </a:srgbClr>
            </a:solidFill>
          </p:spPr>
          <p:txBody>
            <a:bodyPr/>
            <a:lstStyle/>
            <a:p/>
          </p:txBody>
        </p:sp>
        <p:sp>
          <p:nvSpPr>
            <p:cNvPr id="105" name="rc105"/>
            <p:cNvSpPr/>
            <p:nvPr/>
          </p:nvSpPr>
          <p:spPr>
            <a:xfrm>
              <a:off x="6976229" y="3808222"/>
              <a:ext cx="203168" cy="193272"/>
            </a:xfrm>
            <a:prstGeom prst="rect">
              <a:avLst/>
            </a:prstGeom>
            <a:solidFill>
              <a:srgbClr val="1CABE2">
                <a:alpha val="100000"/>
              </a:srgbClr>
            </a:solidFill>
          </p:spPr>
          <p:txBody>
            <a:bodyPr/>
            <a:lstStyle/>
            <a:p/>
          </p:txBody>
        </p:sp>
        <p:sp>
          <p:nvSpPr>
            <p:cNvPr id="106" name="rc106"/>
            <p:cNvSpPr/>
            <p:nvPr/>
          </p:nvSpPr>
          <p:spPr>
            <a:xfrm>
              <a:off x="7201972" y="3169821"/>
              <a:ext cx="203168" cy="532723"/>
            </a:xfrm>
            <a:prstGeom prst="rect">
              <a:avLst/>
            </a:prstGeom>
            <a:solidFill>
              <a:srgbClr val="F26A21">
                <a:alpha val="100000"/>
              </a:srgbClr>
            </a:solidFill>
          </p:spPr>
          <p:txBody>
            <a:bodyPr/>
            <a:lstStyle/>
            <a:p/>
          </p:txBody>
        </p:sp>
        <p:sp>
          <p:nvSpPr>
            <p:cNvPr id="107" name="rc107"/>
            <p:cNvSpPr/>
            <p:nvPr/>
          </p:nvSpPr>
          <p:spPr>
            <a:xfrm>
              <a:off x="7201972" y="3702544"/>
              <a:ext cx="203168" cy="982842"/>
            </a:xfrm>
            <a:prstGeom prst="rect">
              <a:avLst/>
            </a:prstGeom>
            <a:solidFill>
              <a:srgbClr val="FFC20E">
                <a:alpha val="100000"/>
              </a:srgbClr>
            </a:solidFill>
          </p:spPr>
          <p:txBody>
            <a:bodyPr/>
            <a:lstStyle/>
            <a:p/>
          </p:txBody>
        </p:sp>
        <p:sp>
          <p:nvSpPr>
            <p:cNvPr id="108" name="rc108"/>
            <p:cNvSpPr/>
            <p:nvPr/>
          </p:nvSpPr>
          <p:spPr>
            <a:xfrm>
              <a:off x="7427714" y="3138473"/>
              <a:ext cx="203168" cy="465576"/>
            </a:xfrm>
            <a:prstGeom prst="rect">
              <a:avLst/>
            </a:prstGeom>
            <a:solidFill>
              <a:srgbClr val="F26A21">
                <a:alpha val="100000"/>
              </a:srgbClr>
            </a:solidFill>
          </p:spPr>
          <p:txBody>
            <a:bodyPr/>
            <a:lstStyle/>
            <a:p/>
          </p:txBody>
        </p:sp>
        <p:sp>
          <p:nvSpPr>
            <p:cNvPr id="109" name="rc109"/>
            <p:cNvSpPr/>
            <p:nvPr/>
          </p:nvSpPr>
          <p:spPr>
            <a:xfrm>
              <a:off x="7427714" y="3604050"/>
              <a:ext cx="203168" cy="1081337"/>
            </a:xfrm>
            <a:prstGeom prst="rect">
              <a:avLst/>
            </a:prstGeom>
            <a:solidFill>
              <a:srgbClr val="FFC20E">
                <a:alpha val="100000"/>
              </a:srgbClr>
            </a:solidFill>
          </p:spPr>
          <p:txBody>
            <a:bodyPr/>
            <a:lstStyle/>
            <a:p/>
          </p:txBody>
        </p:sp>
        <p:sp>
          <p:nvSpPr>
            <p:cNvPr id="110" name="rc110"/>
            <p:cNvSpPr/>
            <p:nvPr/>
          </p:nvSpPr>
          <p:spPr>
            <a:xfrm>
              <a:off x="7653457" y="3107018"/>
              <a:ext cx="203168" cy="406893"/>
            </a:xfrm>
            <a:prstGeom prst="rect">
              <a:avLst/>
            </a:prstGeom>
            <a:solidFill>
              <a:srgbClr val="F26A21">
                <a:alpha val="100000"/>
              </a:srgbClr>
            </a:solidFill>
          </p:spPr>
          <p:txBody>
            <a:bodyPr/>
            <a:lstStyle/>
            <a:p/>
          </p:txBody>
        </p:sp>
        <p:sp>
          <p:nvSpPr>
            <p:cNvPr id="111" name="rc111"/>
            <p:cNvSpPr/>
            <p:nvPr/>
          </p:nvSpPr>
          <p:spPr>
            <a:xfrm>
              <a:off x="7653457" y="3513912"/>
              <a:ext cx="203168" cy="1171474"/>
            </a:xfrm>
            <a:prstGeom prst="rect">
              <a:avLst/>
            </a:prstGeom>
            <a:solidFill>
              <a:srgbClr val="FFC20E">
                <a:alpha val="100000"/>
              </a:srgbClr>
            </a:solidFill>
          </p:spPr>
          <p:txBody>
            <a:bodyPr/>
            <a:lstStyle/>
            <a:p/>
          </p:txBody>
        </p:sp>
        <p:sp>
          <p:nvSpPr>
            <p:cNvPr id="112" name="rc112"/>
            <p:cNvSpPr/>
            <p:nvPr/>
          </p:nvSpPr>
          <p:spPr>
            <a:xfrm>
              <a:off x="7879199" y="3078865"/>
              <a:ext cx="203168" cy="355607"/>
            </a:xfrm>
            <a:prstGeom prst="rect">
              <a:avLst/>
            </a:prstGeom>
            <a:solidFill>
              <a:srgbClr val="F26A21">
                <a:alpha val="100000"/>
              </a:srgbClr>
            </a:solidFill>
          </p:spPr>
          <p:txBody>
            <a:bodyPr/>
            <a:lstStyle/>
            <a:p/>
          </p:txBody>
        </p:sp>
        <p:sp>
          <p:nvSpPr>
            <p:cNvPr id="113" name="rc113"/>
            <p:cNvSpPr/>
            <p:nvPr/>
          </p:nvSpPr>
          <p:spPr>
            <a:xfrm>
              <a:off x="7879199" y="3434472"/>
              <a:ext cx="203168" cy="1250914"/>
            </a:xfrm>
            <a:prstGeom prst="rect">
              <a:avLst/>
            </a:prstGeom>
            <a:solidFill>
              <a:srgbClr val="FFC20E">
                <a:alpha val="100000"/>
              </a:srgbClr>
            </a:solidFill>
          </p:spPr>
          <p:txBody>
            <a:bodyPr/>
            <a:lstStyle/>
            <a:p/>
          </p:txBody>
        </p:sp>
        <p:sp>
          <p:nvSpPr>
            <p:cNvPr id="114" name="rc114"/>
            <p:cNvSpPr/>
            <p:nvPr/>
          </p:nvSpPr>
          <p:spPr>
            <a:xfrm>
              <a:off x="8104941" y="3054225"/>
              <a:ext cx="203168" cy="310785"/>
            </a:xfrm>
            <a:prstGeom prst="rect">
              <a:avLst/>
            </a:prstGeom>
            <a:solidFill>
              <a:srgbClr val="F26A21">
                <a:alpha val="100000"/>
              </a:srgbClr>
            </a:solidFill>
          </p:spPr>
          <p:txBody>
            <a:bodyPr/>
            <a:lstStyle/>
            <a:p/>
          </p:txBody>
        </p:sp>
        <p:sp>
          <p:nvSpPr>
            <p:cNvPr id="115" name="rc115"/>
            <p:cNvSpPr/>
            <p:nvPr/>
          </p:nvSpPr>
          <p:spPr>
            <a:xfrm>
              <a:off x="8104941" y="3365010"/>
              <a:ext cx="203168" cy="1320376"/>
            </a:xfrm>
            <a:prstGeom prst="rect">
              <a:avLst/>
            </a:prstGeom>
            <a:solidFill>
              <a:srgbClr val="FFC20E">
                <a:alpha val="100000"/>
              </a:srgbClr>
            </a:solidFill>
          </p:spPr>
          <p:txBody>
            <a:bodyPr/>
            <a:lstStyle/>
            <a:p/>
          </p:txBody>
        </p:sp>
        <p:sp>
          <p:nvSpPr>
            <p:cNvPr id="116" name="pl116"/>
            <p:cNvSpPr/>
            <p:nvPr/>
          </p:nvSpPr>
          <p:spPr>
            <a:xfrm>
              <a:off x="1434255" y="2863267"/>
              <a:ext cx="5643558" cy="897855"/>
            </a:xfrm>
            <a:custGeom>
              <a:avLst/>
              <a:pathLst>
                <a:path w="5643558" h="897855">
                  <a:moveTo>
                    <a:pt x="0" y="237667"/>
                  </a:moveTo>
                  <a:lnTo>
                    <a:pt x="225742" y="105630"/>
                  </a:lnTo>
                  <a:lnTo>
                    <a:pt x="451484" y="105630"/>
                  </a:lnTo>
                  <a:lnTo>
                    <a:pt x="677227" y="105630"/>
                  </a:lnTo>
                  <a:lnTo>
                    <a:pt x="902969" y="132037"/>
                  </a:lnTo>
                  <a:lnTo>
                    <a:pt x="1128711" y="132037"/>
                  </a:lnTo>
                  <a:lnTo>
                    <a:pt x="1354454" y="132037"/>
                  </a:lnTo>
                  <a:lnTo>
                    <a:pt x="1580196" y="105630"/>
                  </a:lnTo>
                  <a:lnTo>
                    <a:pt x="1805938" y="105630"/>
                  </a:lnTo>
                  <a:lnTo>
                    <a:pt x="2031681" y="105630"/>
                  </a:lnTo>
                  <a:lnTo>
                    <a:pt x="2257423" y="52815"/>
                  </a:lnTo>
                  <a:lnTo>
                    <a:pt x="2483165" y="0"/>
                  </a:lnTo>
                  <a:lnTo>
                    <a:pt x="2708908" y="79222"/>
                  </a:lnTo>
                  <a:lnTo>
                    <a:pt x="2934650" y="897855"/>
                  </a:lnTo>
                  <a:lnTo>
                    <a:pt x="3160393" y="237667"/>
                  </a:lnTo>
                  <a:lnTo>
                    <a:pt x="3386135" y="316890"/>
                  </a:lnTo>
                  <a:lnTo>
                    <a:pt x="3611877" y="396112"/>
                  </a:lnTo>
                  <a:lnTo>
                    <a:pt x="3837620" y="396112"/>
                  </a:lnTo>
                  <a:lnTo>
                    <a:pt x="4063362" y="448927"/>
                  </a:lnTo>
                  <a:lnTo>
                    <a:pt x="4289104" y="501743"/>
                  </a:lnTo>
                  <a:lnTo>
                    <a:pt x="4514847" y="554558"/>
                  </a:lnTo>
                  <a:lnTo>
                    <a:pt x="4740589" y="607373"/>
                  </a:lnTo>
                  <a:lnTo>
                    <a:pt x="4966331" y="660188"/>
                  </a:lnTo>
                  <a:lnTo>
                    <a:pt x="5192074" y="528150"/>
                  </a:lnTo>
                  <a:lnTo>
                    <a:pt x="5417816" y="448927"/>
                  </a:lnTo>
                  <a:lnTo>
                    <a:pt x="5643558" y="264075"/>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3259380"/>
              <a:ext cx="5643558" cy="818633"/>
            </a:xfrm>
            <a:custGeom>
              <a:avLst/>
              <a:pathLst>
                <a:path w="5643558" h="818633">
                  <a:moveTo>
                    <a:pt x="0" y="448927"/>
                  </a:moveTo>
                  <a:lnTo>
                    <a:pt x="225742" y="369705"/>
                  </a:lnTo>
                  <a:lnTo>
                    <a:pt x="451484" y="264075"/>
                  </a:lnTo>
                  <a:lnTo>
                    <a:pt x="677227" y="184852"/>
                  </a:lnTo>
                  <a:lnTo>
                    <a:pt x="902969" y="79222"/>
                  </a:lnTo>
                  <a:lnTo>
                    <a:pt x="1128711" y="0"/>
                  </a:lnTo>
                  <a:lnTo>
                    <a:pt x="1354454" y="79222"/>
                  </a:lnTo>
                  <a:lnTo>
                    <a:pt x="1580196" y="158445"/>
                  </a:lnTo>
                  <a:lnTo>
                    <a:pt x="1805938" y="237667"/>
                  </a:lnTo>
                  <a:lnTo>
                    <a:pt x="2031681" y="316890"/>
                  </a:lnTo>
                  <a:lnTo>
                    <a:pt x="2257423" y="237667"/>
                  </a:lnTo>
                  <a:lnTo>
                    <a:pt x="2483165" y="184852"/>
                  </a:lnTo>
                  <a:lnTo>
                    <a:pt x="2708908" y="184852"/>
                  </a:lnTo>
                  <a:lnTo>
                    <a:pt x="2934650" y="818633"/>
                  </a:lnTo>
                  <a:lnTo>
                    <a:pt x="3160393" y="237667"/>
                  </a:lnTo>
                  <a:lnTo>
                    <a:pt x="3386135" y="290482"/>
                  </a:lnTo>
                  <a:lnTo>
                    <a:pt x="3611877" y="316890"/>
                  </a:lnTo>
                  <a:lnTo>
                    <a:pt x="3837620" y="316890"/>
                  </a:lnTo>
                  <a:lnTo>
                    <a:pt x="4063362" y="369705"/>
                  </a:lnTo>
                  <a:lnTo>
                    <a:pt x="4289104" y="422520"/>
                  </a:lnTo>
                  <a:lnTo>
                    <a:pt x="4514847" y="448927"/>
                  </a:lnTo>
                  <a:lnTo>
                    <a:pt x="4740589" y="501743"/>
                  </a:lnTo>
                  <a:lnTo>
                    <a:pt x="4966331" y="554558"/>
                  </a:lnTo>
                  <a:lnTo>
                    <a:pt x="5192074" y="369705"/>
                  </a:lnTo>
                  <a:lnTo>
                    <a:pt x="5417816" y="316890"/>
                  </a:lnTo>
                  <a:lnTo>
                    <a:pt x="5643558" y="211260"/>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289680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60</a:t>
              </a:r>
            </a:p>
          </p:txBody>
        </p:sp>
        <p:sp>
          <p:nvSpPr>
            <p:cNvPr id="119" name="tx119"/>
            <p:cNvSpPr/>
            <p:nvPr/>
          </p:nvSpPr>
          <p:spPr>
            <a:xfrm>
              <a:off x="2494638"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0" name="tx120"/>
            <p:cNvSpPr/>
            <p:nvPr/>
          </p:nvSpPr>
          <p:spPr>
            <a:xfrm>
              <a:off x="3623350"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1" name="tx121"/>
            <p:cNvSpPr/>
            <p:nvPr/>
          </p:nvSpPr>
          <p:spPr>
            <a:xfrm>
              <a:off x="4752062" y="297752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2" name="tx122"/>
            <p:cNvSpPr/>
            <p:nvPr/>
          </p:nvSpPr>
          <p:spPr>
            <a:xfrm>
              <a:off x="5655031" y="31608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50</a:t>
              </a:r>
            </a:p>
          </p:txBody>
        </p:sp>
        <p:sp>
          <p:nvSpPr>
            <p:cNvPr id="123" name="tx123"/>
            <p:cNvSpPr/>
            <p:nvPr/>
          </p:nvSpPr>
          <p:spPr>
            <a:xfrm>
              <a:off x="5880773" y="3213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24" name="tx124"/>
            <p:cNvSpPr/>
            <p:nvPr/>
          </p:nvSpPr>
          <p:spPr>
            <a:xfrm>
              <a:off x="6106516" y="32665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25" name="tx125"/>
            <p:cNvSpPr/>
            <p:nvPr/>
          </p:nvSpPr>
          <p:spPr>
            <a:xfrm>
              <a:off x="6332258" y="3321182"/>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26" name="tx126"/>
            <p:cNvSpPr/>
            <p:nvPr/>
          </p:nvSpPr>
          <p:spPr>
            <a:xfrm>
              <a:off x="6558000" y="3187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27" name="tx127"/>
            <p:cNvSpPr/>
            <p:nvPr/>
          </p:nvSpPr>
          <p:spPr>
            <a:xfrm>
              <a:off x="6783743" y="31080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52</a:t>
              </a:r>
            </a:p>
          </p:txBody>
        </p:sp>
        <p:sp>
          <p:nvSpPr>
            <p:cNvPr id="128" name="tx128"/>
            <p:cNvSpPr/>
            <p:nvPr/>
          </p:nvSpPr>
          <p:spPr>
            <a:xfrm>
              <a:off x="7009485" y="292320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29" name="tx129"/>
            <p:cNvSpPr/>
            <p:nvPr/>
          </p:nvSpPr>
          <p:spPr>
            <a:xfrm>
              <a:off x="1365926" y="37767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0" name="tx130"/>
            <p:cNvSpPr/>
            <p:nvPr/>
          </p:nvSpPr>
          <p:spPr>
            <a:xfrm>
              <a:off x="2494638"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1" name="tx131"/>
            <p:cNvSpPr/>
            <p:nvPr/>
          </p:nvSpPr>
          <p:spPr>
            <a:xfrm>
              <a:off x="3623350" y="3565904"/>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32" name="tx132"/>
            <p:cNvSpPr/>
            <p:nvPr/>
          </p:nvSpPr>
          <p:spPr>
            <a:xfrm>
              <a:off x="4752062" y="361829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33" name="tx133"/>
            <p:cNvSpPr/>
            <p:nvPr/>
          </p:nvSpPr>
          <p:spPr>
            <a:xfrm>
              <a:off x="5655031" y="375033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38</a:t>
              </a:r>
            </a:p>
          </p:txBody>
        </p:sp>
        <p:sp>
          <p:nvSpPr>
            <p:cNvPr id="134" name="tx134"/>
            <p:cNvSpPr/>
            <p:nvPr/>
          </p:nvSpPr>
          <p:spPr>
            <a:xfrm>
              <a:off x="5880773" y="37767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5" name="tx135"/>
            <p:cNvSpPr/>
            <p:nvPr/>
          </p:nvSpPr>
          <p:spPr>
            <a:xfrm>
              <a:off x="6106516" y="382955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36" name="tx136"/>
            <p:cNvSpPr/>
            <p:nvPr/>
          </p:nvSpPr>
          <p:spPr>
            <a:xfrm>
              <a:off x="6332258" y="388237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37" name="tx137"/>
            <p:cNvSpPr/>
            <p:nvPr/>
          </p:nvSpPr>
          <p:spPr>
            <a:xfrm>
              <a:off x="6558000" y="369758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38" name="tx138"/>
            <p:cNvSpPr/>
            <p:nvPr/>
          </p:nvSpPr>
          <p:spPr>
            <a:xfrm>
              <a:off x="6783743" y="364626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39" name="tx139"/>
            <p:cNvSpPr/>
            <p:nvPr/>
          </p:nvSpPr>
          <p:spPr>
            <a:xfrm>
              <a:off x="7009485" y="35391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40" name="tx140"/>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027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33775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3" name="tx143"/>
            <p:cNvSpPr/>
            <p:nvPr/>
          </p:nvSpPr>
          <p:spPr>
            <a:xfrm>
              <a:off x="508103" y="27523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4" name="tx144"/>
            <p:cNvSpPr/>
            <p:nvPr/>
          </p:nvSpPr>
          <p:spPr>
            <a:xfrm>
              <a:off x="508103" y="212709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15824" y="5522891"/>
              <a:ext cx="201455" cy="201456"/>
            </a:xfrm>
            <a:prstGeom prst="rect">
              <a:avLst/>
            </a:prstGeom>
            <a:solidFill>
              <a:srgbClr val="80BD41">
                <a:alpha val="100000"/>
              </a:srgbClr>
            </a:solidFill>
          </p:spPr>
          <p:txBody>
            <a:bodyPr/>
            <a:lstStyle/>
            <a:p/>
          </p:txBody>
        </p:sp>
        <p:sp>
          <p:nvSpPr>
            <p:cNvPr id="167" name="rc167"/>
            <p:cNvSpPr/>
            <p:nvPr/>
          </p:nvSpPr>
          <p:spPr>
            <a:xfrm>
              <a:off x="2617773" y="5522891"/>
              <a:ext cx="201456" cy="201456"/>
            </a:xfrm>
            <a:prstGeom prst="rect">
              <a:avLst/>
            </a:prstGeom>
            <a:solidFill>
              <a:srgbClr val="1CABE2">
                <a:alpha val="100000"/>
              </a:srgbClr>
            </a:solidFill>
          </p:spPr>
          <p:txBody>
            <a:bodyPr/>
            <a:lstStyle/>
            <a:p/>
          </p:txBody>
        </p:sp>
        <p:sp>
          <p:nvSpPr>
            <p:cNvPr id="168" name="rc168"/>
            <p:cNvSpPr/>
            <p:nvPr/>
          </p:nvSpPr>
          <p:spPr>
            <a:xfrm>
              <a:off x="3690596" y="5522891"/>
              <a:ext cx="201456" cy="201456"/>
            </a:xfrm>
            <a:prstGeom prst="rect">
              <a:avLst/>
            </a:prstGeom>
            <a:solidFill>
              <a:srgbClr val="0058AB">
                <a:alpha val="100000"/>
              </a:srgbClr>
            </a:solidFill>
          </p:spPr>
          <p:txBody>
            <a:bodyPr/>
            <a:lstStyle/>
            <a:p/>
          </p:txBody>
        </p:sp>
        <p:sp>
          <p:nvSpPr>
            <p:cNvPr id="169" name="rc169"/>
            <p:cNvSpPr/>
            <p:nvPr/>
          </p:nvSpPr>
          <p:spPr>
            <a:xfrm>
              <a:off x="4685930" y="5522891"/>
              <a:ext cx="201456" cy="201456"/>
            </a:xfrm>
            <a:prstGeom prst="rect">
              <a:avLst/>
            </a:prstGeom>
            <a:solidFill>
              <a:srgbClr val="FFC20E">
                <a:alpha val="100000"/>
              </a:srgbClr>
            </a:solidFill>
          </p:spPr>
          <p:txBody>
            <a:bodyPr/>
            <a:lstStyle/>
            <a:p/>
          </p:txBody>
        </p:sp>
        <p:sp>
          <p:nvSpPr>
            <p:cNvPr id="170" name="rc170"/>
            <p:cNvSpPr/>
            <p:nvPr/>
          </p:nvSpPr>
          <p:spPr>
            <a:xfrm>
              <a:off x="6590063" y="5522891"/>
              <a:ext cx="201456" cy="201456"/>
            </a:xfrm>
            <a:prstGeom prst="rect">
              <a:avLst/>
            </a:prstGeom>
            <a:solidFill>
              <a:srgbClr val="F26A21">
                <a:alpha val="100000"/>
              </a:srgbClr>
            </a:solidFill>
          </p:spPr>
          <p:txBody>
            <a:bodyPr/>
            <a:lstStyle/>
            <a:p/>
          </p:txBody>
        </p:sp>
        <p:sp>
          <p:nvSpPr>
            <p:cNvPr id="171" name="tx171"/>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83899" y="1511762"/>
              <a:ext cx="4026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CAR</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CAR is projected to have a  moderate increase (10,000-50,000) in the number of surviving infants by 2030. Therefore, maintaining current coverage requires vaccinating an increasing number of children.
To achieve the IA2030 ZD target, considerably more (~8.52%) children need to be vaccinated with DTP1 each year. This will require increases in immunization programme and health system capacity.</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9907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09599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79292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4753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4446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498232"/>
              <a:ext cx="214223" cy="1552379"/>
            </a:xfrm>
            <a:prstGeom prst="rect">
              <a:avLst/>
            </a:prstGeom>
            <a:solidFill>
              <a:srgbClr val="0058AB">
                <a:alpha val="100000"/>
              </a:srgbClr>
            </a:solidFill>
          </p:spPr>
          <p:txBody>
            <a:bodyPr/>
            <a:lstStyle/>
            <a:p/>
          </p:txBody>
        </p:sp>
        <p:sp>
          <p:nvSpPr>
            <p:cNvPr id="39" name="rc39"/>
            <p:cNvSpPr/>
            <p:nvPr/>
          </p:nvSpPr>
          <p:spPr>
            <a:xfrm>
              <a:off x="1589675" y="3663801"/>
              <a:ext cx="214223" cy="1386810"/>
            </a:xfrm>
            <a:prstGeom prst="rect">
              <a:avLst/>
            </a:prstGeom>
            <a:solidFill>
              <a:srgbClr val="0058AB">
                <a:alpha val="100000"/>
              </a:srgbClr>
            </a:solidFill>
          </p:spPr>
          <p:txBody>
            <a:bodyPr/>
            <a:lstStyle/>
            <a:p/>
          </p:txBody>
        </p:sp>
        <p:sp>
          <p:nvSpPr>
            <p:cNvPr id="40" name="rc40"/>
            <p:cNvSpPr/>
            <p:nvPr/>
          </p:nvSpPr>
          <p:spPr>
            <a:xfrm>
              <a:off x="1827702" y="3649753"/>
              <a:ext cx="214223" cy="1400857"/>
            </a:xfrm>
            <a:prstGeom prst="rect">
              <a:avLst/>
            </a:prstGeom>
            <a:solidFill>
              <a:srgbClr val="0058AB">
                <a:alpha val="100000"/>
              </a:srgbClr>
            </a:solidFill>
          </p:spPr>
          <p:txBody>
            <a:bodyPr/>
            <a:lstStyle/>
            <a:p/>
          </p:txBody>
        </p:sp>
        <p:sp>
          <p:nvSpPr>
            <p:cNvPr id="41" name="rc41"/>
            <p:cNvSpPr/>
            <p:nvPr/>
          </p:nvSpPr>
          <p:spPr>
            <a:xfrm>
              <a:off x="2065728" y="3603494"/>
              <a:ext cx="214223" cy="1447116"/>
            </a:xfrm>
            <a:prstGeom prst="rect">
              <a:avLst/>
            </a:prstGeom>
            <a:solidFill>
              <a:srgbClr val="0058AB">
                <a:alpha val="100000"/>
              </a:srgbClr>
            </a:solidFill>
          </p:spPr>
          <p:txBody>
            <a:bodyPr/>
            <a:lstStyle/>
            <a:p/>
          </p:txBody>
        </p:sp>
        <p:sp>
          <p:nvSpPr>
            <p:cNvPr id="42" name="rc42"/>
            <p:cNvSpPr/>
            <p:nvPr/>
          </p:nvSpPr>
          <p:spPr>
            <a:xfrm>
              <a:off x="2303754" y="3532737"/>
              <a:ext cx="214223" cy="1517873"/>
            </a:xfrm>
            <a:prstGeom prst="rect">
              <a:avLst/>
            </a:prstGeom>
            <a:solidFill>
              <a:srgbClr val="0058AB">
                <a:alpha val="100000"/>
              </a:srgbClr>
            </a:solidFill>
          </p:spPr>
          <p:txBody>
            <a:bodyPr/>
            <a:lstStyle/>
            <a:p/>
          </p:txBody>
        </p:sp>
        <p:sp>
          <p:nvSpPr>
            <p:cNvPr id="43" name="rc43"/>
            <p:cNvSpPr/>
            <p:nvPr/>
          </p:nvSpPr>
          <p:spPr>
            <a:xfrm>
              <a:off x="2541780" y="3487390"/>
              <a:ext cx="214223" cy="1563220"/>
            </a:xfrm>
            <a:prstGeom prst="rect">
              <a:avLst/>
            </a:prstGeom>
            <a:solidFill>
              <a:srgbClr val="0058AB">
                <a:alpha val="100000"/>
              </a:srgbClr>
            </a:solidFill>
          </p:spPr>
          <p:txBody>
            <a:bodyPr/>
            <a:lstStyle/>
            <a:p/>
          </p:txBody>
        </p:sp>
        <p:sp>
          <p:nvSpPr>
            <p:cNvPr id="44" name="rc44"/>
            <p:cNvSpPr/>
            <p:nvPr/>
          </p:nvSpPr>
          <p:spPr>
            <a:xfrm>
              <a:off x="2779807" y="3436544"/>
              <a:ext cx="214223" cy="1614066"/>
            </a:xfrm>
            <a:prstGeom prst="rect">
              <a:avLst/>
            </a:prstGeom>
            <a:solidFill>
              <a:srgbClr val="0058AB">
                <a:alpha val="100000"/>
              </a:srgbClr>
            </a:solidFill>
          </p:spPr>
          <p:txBody>
            <a:bodyPr/>
            <a:lstStyle/>
            <a:p/>
          </p:txBody>
        </p:sp>
        <p:sp>
          <p:nvSpPr>
            <p:cNvPr id="45" name="rc45"/>
            <p:cNvSpPr/>
            <p:nvPr/>
          </p:nvSpPr>
          <p:spPr>
            <a:xfrm>
              <a:off x="3017833" y="3448350"/>
              <a:ext cx="214223" cy="1602261"/>
            </a:xfrm>
            <a:prstGeom prst="rect">
              <a:avLst/>
            </a:prstGeom>
            <a:solidFill>
              <a:srgbClr val="0058AB">
                <a:alpha val="100000"/>
              </a:srgbClr>
            </a:solidFill>
          </p:spPr>
          <p:txBody>
            <a:bodyPr/>
            <a:lstStyle/>
            <a:p/>
          </p:txBody>
        </p:sp>
        <p:sp>
          <p:nvSpPr>
            <p:cNvPr id="46" name="rc46"/>
            <p:cNvSpPr/>
            <p:nvPr/>
          </p:nvSpPr>
          <p:spPr>
            <a:xfrm>
              <a:off x="3255859" y="3400814"/>
              <a:ext cx="214223" cy="1649797"/>
            </a:xfrm>
            <a:prstGeom prst="rect">
              <a:avLst/>
            </a:prstGeom>
            <a:solidFill>
              <a:srgbClr val="0058AB">
                <a:alpha val="100000"/>
              </a:srgbClr>
            </a:solidFill>
          </p:spPr>
          <p:txBody>
            <a:bodyPr/>
            <a:lstStyle/>
            <a:p/>
          </p:txBody>
        </p:sp>
        <p:sp>
          <p:nvSpPr>
            <p:cNvPr id="47" name="rc47"/>
            <p:cNvSpPr/>
            <p:nvPr/>
          </p:nvSpPr>
          <p:spPr>
            <a:xfrm>
              <a:off x="3493885" y="3533649"/>
              <a:ext cx="214223" cy="1516961"/>
            </a:xfrm>
            <a:prstGeom prst="rect">
              <a:avLst/>
            </a:prstGeom>
            <a:solidFill>
              <a:srgbClr val="0058AB">
                <a:alpha val="100000"/>
              </a:srgbClr>
            </a:solidFill>
          </p:spPr>
          <p:txBody>
            <a:bodyPr/>
            <a:lstStyle/>
            <a:p/>
          </p:txBody>
        </p:sp>
        <p:sp>
          <p:nvSpPr>
            <p:cNvPr id="48" name="rc48"/>
            <p:cNvSpPr/>
            <p:nvPr/>
          </p:nvSpPr>
          <p:spPr>
            <a:xfrm>
              <a:off x="3731911" y="3430785"/>
              <a:ext cx="214223" cy="1619826"/>
            </a:xfrm>
            <a:prstGeom prst="rect">
              <a:avLst/>
            </a:prstGeom>
            <a:solidFill>
              <a:srgbClr val="0058AB">
                <a:alpha val="100000"/>
              </a:srgbClr>
            </a:solidFill>
          </p:spPr>
          <p:txBody>
            <a:bodyPr/>
            <a:lstStyle/>
            <a:p/>
          </p:txBody>
        </p:sp>
        <p:sp>
          <p:nvSpPr>
            <p:cNvPr id="49" name="rc49"/>
            <p:cNvSpPr/>
            <p:nvPr/>
          </p:nvSpPr>
          <p:spPr>
            <a:xfrm>
              <a:off x="3969938" y="3485071"/>
              <a:ext cx="214223" cy="1565540"/>
            </a:xfrm>
            <a:prstGeom prst="rect">
              <a:avLst/>
            </a:prstGeom>
            <a:solidFill>
              <a:srgbClr val="0058AB">
                <a:alpha val="100000"/>
              </a:srgbClr>
            </a:solidFill>
          </p:spPr>
          <p:txBody>
            <a:bodyPr/>
            <a:lstStyle/>
            <a:p/>
          </p:txBody>
        </p:sp>
        <p:sp>
          <p:nvSpPr>
            <p:cNvPr id="50" name="rc50"/>
            <p:cNvSpPr/>
            <p:nvPr/>
          </p:nvSpPr>
          <p:spPr>
            <a:xfrm>
              <a:off x="4207964" y="3318955"/>
              <a:ext cx="214223" cy="1731656"/>
            </a:xfrm>
            <a:prstGeom prst="rect">
              <a:avLst/>
            </a:prstGeom>
            <a:solidFill>
              <a:srgbClr val="0058AB">
                <a:alpha val="100000"/>
              </a:srgbClr>
            </a:solidFill>
          </p:spPr>
          <p:txBody>
            <a:bodyPr/>
            <a:lstStyle/>
            <a:p/>
          </p:txBody>
        </p:sp>
        <p:sp>
          <p:nvSpPr>
            <p:cNvPr id="51" name="rc51"/>
            <p:cNvSpPr/>
            <p:nvPr/>
          </p:nvSpPr>
          <p:spPr>
            <a:xfrm>
              <a:off x="4445990" y="1757558"/>
              <a:ext cx="214223" cy="3293053"/>
            </a:xfrm>
            <a:prstGeom prst="rect">
              <a:avLst/>
            </a:prstGeom>
            <a:solidFill>
              <a:srgbClr val="0058AB">
                <a:alpha val="100000"/>
              </a:srgbClr>
            </a:solidFill>
          </p:spPr>
          <p:txBody>
            <a:bodyPr/>
            <a:lstStyle/>
            <a:p/>
          </p:txBody>
        </p:sp>
        <p:sp>
          <p:nvSpPr>
            <p:cNvPr id="52" name="rc52"/>
            <p:cNvSpPr/>
            <p:nvPr/>
          </p:nvSpPr>
          <p:spPr>
            <a:xfrm>
              <a:off x="4684016" y="3058470"/>
              <a:ext cx="214223" cy="1992141"/>
            </a:xfrm>
            <a:prstGeom prst="rect">
              <a:avLst/>
            </a:prstGeom>
            <a:solidFill>
              <a:srgbClr val="0058AB">
                <a:alpha val="100000"/>
              </a:srgbClr>
            </a:solidFill>
          </p:spPr>
          <p:txBody>
            <a:bodyPr/>
            <a:lstStyle/>
            <a:p/>
          </p:txBody>
        </p:sp>
        <p:sp>
          <p:nvSpPr>
            <p:cNvPr id="53" name="rc53"/>
            <p:cNvSpPr/>
            <p:nvPr/>
          </p:nvSpPr>
          <p:spPr>
            <a:xfrm>
              <a:off x="4922043" y="2935069"/>
              <a:ext cx="214223" cy="2115542"/>
            </a:xfrm>
            <a:prstGeom prst="rect">
              <a:avLst/>
            </a:prstGeom>
            <a:solidFill>
              <a:srgbClr val="0058AB">
                <a:alpha val="100000"/>
              </a:srgbClr>
            </a:solidFill>
          </p:spPr>
          <p:txBody>
            <a:bodyPr/>
            <a:lstStyle/>
            <a:p/>
          </p:txBody>
        </p:sp>
        <p:sp>
          <p:nvSpPr>
            <p:cNvPr id="54" name="rc54"/>
            <p:cNvSpPr/>
            <p:nvPr/>
          </p:nvSpPr>
          <p:spPr>
            <a:xfrm>
              <a:off x="5160069" y="2744325"/>
              <a:ext cx="214223" cy="2306286"/>
            </a:xfrm>
            <a:prstGeom prst="rect">
              <a:avLst/>
            </a:prstGeom>
            <a:solidFill>
              <a:srgbClr val="0058AB">
                <a:alpha val="100000"/>
              </a:srgbClr>
            </a:solidFill>
          </p:spPr>
          <p:txBody>
            <a:bodyPr/>
            <a:lstStyle/>
            <a:p/>
          </p:txBody>
        </p:sp>
        <p:sp>
          <p:nvSpPr>
            <p:cNvPr id="55" name="rc55"/>
            <p:cNvSpPr/>
            <p:nvPr/>
          </p:nvSpPr>
          <p:spPr>
            <a:xfrm>
              <a:off x="5398095" y="2701375"/>
              <a:ext cx="214223" cy="2349235"/>
            </a:xfrm>
            <a:prstGeom prst="rect">
              <a:avLst/>
            </a:prstGeom>
            <a:solidFill>
              <a:srgbClr val="0058AB">
                <a:alpha val="100000"/>
              </a:srgbClr>
            </a:solidFill>
          </p:spPr>
          <p:txBody>
            <a:bodyPr/>
            <a:lstStyle/>
            <a:p/>
          </p:txBody>
        </p:sp>
        <p:sp>
          <p:nvSpPr>
            <p:cNvPr id="56" name="rc56"/>
            <p:cNvSpPr/>
            <p:nvPr/>
          </p:nvSpPr>
          <p:spPr>
            <a:xfrm>
              <a:off x="5636121" y="2526946"/>
              <a:ext cx="214223" cy="2523665"/>
            </a:xfrm>
            <a:prstGeom prst="rect">
              <a:avLst/>
            </a:prstGeom>
            <a:solidFill>
              <a:srgbClr val="0058AB">
                <a:alpha val="100000"/>
              </a:srgbClr>
            </a:solidFill>
          </p:spPr>
          <p:txBody>
            <a:bodyPr/>
            <a:lstStyle/>
            <a:p/>
          </p:txBody>
        </p:sp>
        <p:sp>
          <p:nvSpPr>
            <p:cNvPr id="57" name="rc57"/>
            <p:cNvSpPr/>
            <p:nvPr/>
          </p:nvSpPr>
          <p:spPr>
            <a:xfrm>
              <a:off x="5874148" y="2459655"/>
              <a:ext cx="214223" cy="2590956"/>
            </a:xfrm>
            <a:prstGeom prst="rect">
              <a:avLst/>
            </a:prstGeom>
            <a:solidFill>
              <a:srgbClr val="0058AB">
                <a:alpha val="100000"/>
              </a:srgbClr>
            </a:solidFill>
          </p:spPr>
          <p:txBody>
            <a:bodyPr/>
            <a:lstStyle/>
            <a:p/>
          </p:txBody>
        </p:sp>
        <p:sp>
          <p:nvSpPr>
            <p:cNvPr id="58" name="rc58"/>
            <p:cNvSpPr/>
            <p:nvPr/>
          </p:nvSpPr>
          <p:spPr>
            <a:xfrm>
              <a:off x="6112174" y="2192368"/>
              <a:ext cx="214223" cy="2858243"/>
            </a:xfrm>
            <a:prstGeom prst="rect">
              <a:avLst/>
            </a:prstGeom>
            <a:solidFill>
              <a:srgbClr val="0058AB">
                <a:alpha val="100000"/>
              </a:srgbClr>
            </a:solidFill>
          </p:spPr>
          <p:txBody>
            <a:bodyPr/>
            <a:lstStyle/>
            <a:p/>
          </p:txBody>
        </p:sp>
        <p:sp>
          <p:nvSpPr>
            <p:cNvPr id="59" name="rc59"/>
            <p:cNvSpPr/>
            <p:nvPr/>
          </p:nvSpPr>
          <p:spPr>
            <a:xfrm>
              <a:off x="6350200" y="2020493"/>
              <a:ext cx="214223" cy="3030118"/>
            </a:xfrm>
            <a:prstGeom prst="rect">
              <a:avLst/>
            </a:prstGeom>
            <a:solidFill>
              <a:srgbClr val="0058AB">
                <a:alpha val="100000"/>
              </a:srgbClr>
            </a:solidFill>
          </p:spPr>
          <p:txBody>
            <a:bodyPr/>
            <a:lstStyle/>
            <a:p/>
          </p:txBody>
        </p:sp>
        <p:sp>
          <p:nvSpPr>
            <p:cNvPr id="60" name="rc60"/>
            <p:cNvSpPr/>
            <p:nvPr/>
          </p:nvSpPr>
          <p:spPr>
            <a:xfrm>
              <a:off x="6588226" y="2107851"/>
              <a:ext cx="214223" cy="2942760"/>
            </a:xfrm>
            <a:prstGeom prst="rect">
              <a:avLst/>
            </a:prstGeom>
            <a:solidFill>
              <a:srgbClr val="0058AB">
                <a:alpha val="100000"/>
              </a:srgbClr>
            </a:solidFill>
          </p:spPr>
          <p:txBody>
            <a:bodyPr/>
            <a:lstStyle/>
            <a:p/>
          </p:txBody>
        </p:sp>
        <p:sp>
          <p:nvSpPr>
            <p:cNvPr id="61" name="rc61"/>
            <p:cNvSpPr/>
            <p:nvPr/>
          </p:nvSpPr>
          <p:spPr>
            <a:xfrm>
              <a:off x="6826253" y="2036025"/>
              <a:ext cx="214223" cy="3014586"/>
            </a:xfrm>
            <a:prstGeom prst="rect">
              <a:avLst/>
            </a:prstGeom>
            <a:solidFill>
              <a:srgbClr val="0058AB">
                <a:alpha val="100000"/>
              </a:srgbClr>
            </a:solidFill>
          </p:spPr>
          <p:txBody>
            <a:bodyPr/>
            <a:lstStyle/>
            <a:p/>
          </p:txBody>
        </p:sp>
        <p:sp>
          <p:nvSpPr>
            <p:cNvPr id="62" name="rc62"/>
            <p:cNvSpPr/>
            <p:nvPr/>
          </p:nvSpPr>
          <p:spPr>
            <a:xfrm>
              <a:off x="7064279" y="2123514"/>
              <a:ext cx="214223" cy="2927097"/>
            </a:xfrm>
            <a:prstGeom prst="rect">
              <a:avLst/>
            </a:prstGeom>
            <a:solidFill>
              <a:srgbClr val="0058AB">
                <a:alpha val="100000"/>
              </a:srgbClr>
            </a:solidFill>
          </p:spPr>
          <p:txBody>
            <a:bodyPr/>
            <a:lstStyle/>
            <a:p/>
          </p:txBody>
        </p:sp>
        <p:sp>
          <p:nvSpPr>
            <p:cNvPr id="63" name="rc63"/>
            <p:cNvSpPr/>
            <p:nvPr/>
          </p:nvSpPr>
          <p:spPr>
            <a:xfrm>
              <a:off x="7302305" y="2509745"/>
              <a:ext cx="214223" cy="2540866"/>
            </a:xfrm>
            <a:prstGeom prst="rect">
              <a:avLst/>
            </a:prstGeom>
            <a:solidFill>
              <a:srgbClr val="0058AB">
                <a:alpha val="100000"/>
              </a:srgbClr>
            </a:solidFill>
          </p:spPr>
          <p:txBody>
            <a:bodyPr/>
            <a:lstStyle/>
            <a:p/>
          </p:txBody>
        </p:sp>
        <p:sp>
          <p:nvSpPr>
            <p:cNvPr id="64" name="rc64"/>
            <p:cNvSpPr/>
            <p:nvPr/>
          </p:nvSpPr>
          <p:spPr>
            <a:xfrm>
              <a:off x="8492436" y="3755146"/>
              <a:ext cx="214223" cy="1295465"/>
            </a:xfrm>
            <a:prstGeom prst="rect">
              <a:avLst/>
            </a:prstGeom>
            <a:solidFill>
              <a:srgbClr val="69DBFF">
                <a:alpha val="100000"/>
              </a:srgbClr>
            </a:solidFill>
          </p:spPr>
          <p:txBody>
            <a:bodyPr/>
            <a:lstStyle/>
            <a:p/>
          </p:txBody>
        </p:sp>
        <p:sp>
          <p:nvSpPr>
            <p:cNvPr id="65" name="pl65"/>
            <p:cNvSpPr/>
            <p:nvPr/>
          </p:nvSpPr>
          <p:spPr>
            <a:xfrm>
              <a:off x="6219286" y="2459655"/>
              <a:ext cx="2380262" cy="1295478"/>
            </a:xfrm>
            <a:custGeom>
              <a:avLst/>
              <a:pathLst>
                <a:path w="2380262" h="1295478">
                  <a:moveTo>
                    <a:pt x="0" y="0"/>
                  </a:moveTo>
                  <a:lnTo>
                    <a:pt x="238026" y="129547"/>
                  </a:lnTo>
                  <a:lnTo>
                    <a:pt x="476052" y="259095"/>
                  </a:lnTo>
                  <a:lnTo>
                    <a:pt x="714078" y="388643"/>
                  </a:lnTo>
                  <a:lnTo>
                    <a:pt x="952104" y="518191"/>
                  </a:lnTo>
                  <a:lnTo>
                    <a:pt x="1190131" y="647739"/>
                  </a:lnTo>
                  <a:lnTo>
                    <a:pt x="1428157" y="777286"/>
                  </a:lnTo>
                  <a:lnTo>
                    <a:pt x="1666183" y="906834"/>
                  </a:lnTo>
                  <a:lnTo>
                    <a:pt x="1904209" y="1036382"/>
                  </a:lnTo>
                  <a:lnTo>
                    <a:pt x="2142236" y="1165930"/>
                  </a:lnTo>
                  <a:lnTo>
                    <a:pt x="2380262" y="1295478"/>
                  </a:lnTo>
                </a:path>
              </a:pathLst>
            </a:custGeom>
            <a:ln w="13550" cap="flat">
              <a:solidFill>
                <a:srgbClr val="000000">
                  <a:alpha val="100000"/>
                </a:srgbClr>
              </a:solidFill>
              <a:prstDash val="solid"/>
              <a:round/>
            </a:ln>
          </p:spPr>
          <p:txBody>
            <a:bodyPr/>
            <a:lstStyle/>
            <a:p/>
          </p:txBody>
        </p:sp>
        <p:sp>
          <p:nvSpPr>
            <p:cNvPr id="66" name="pt66"/>
            <p:cNvSpPr/>
            <p:nvPr/>
          </p:nvSpPr>
          <p:spPr>
            <a:xfrm>
              <a:off x="6194460" y="24348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25643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26939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28234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29530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30825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32121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33416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34712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36007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37303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69010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9" name="tx79"/>
            <p:cNvSpPr/>
            <p:nvPr/>
          </p:nvSpPr>
          <p:spPr>
            <a:xfrm>
              <a:off x="508103" y="23870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900002"/>
              <a:ext cx="201456" cy="201456"/>
            </a:xfrm>
            <a:prstGeom prst="rect">
              <a:avLst/>
            </a:prstGeom>
            <a:solidFill>
              <a:srgbClr val="0058AB">
                <a:alpha val="100000"/>
              </a:srgbClr>
            </a:solidFill>
          </p:spPr>
          <p:txBody>
            <a:bodyPr/>
            <a:lstStyle/>
            <a:p/>
          </p:txBody>
        </p:sp>
        <p:sp>
          <p:nvSpPr>
            <p:cNvPr id="110" name="rc110"/>
            <p:cNvSpPr/>
            <p:nvPr/>
          </p:nvSpPr>
          <p:spPr>
            <a:xfrm>
              <a:off x="4595254" y="5900002"/>
              <a:ext cx="201456" cy="201456"/>
            </a:xfrm>
            <a:prstGeom prst="rect">
              <a:avLst/>
            </a:prstGeom>
            <a:solidFill>
              <a:srgbClr val="69DBFF">
                <a:alpha val="100000"/>
              </a:srgbClr>
            </a:solidFill>
          </p:spPr>
          <p:txBody>
            <a:bodyPr/>
            <a:lstStyle/>
            <a:p/>
          </p:txBody>
        </p:sp>
        <p:sp>
          <p:nvSpPr>
            <p:cNvPr id="111" name="tx111"/>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49643" y="1330710"/>
              <a:ext cx="57590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CAR</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31%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31%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0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29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2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2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2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80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67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97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279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57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888058"/>
              <a:ext cx="239888" cy="419963"/>
            </a:xfrm>
            <a:prstGeom prst="rect">
              <a:avLst/>
            </a:prstGeom>
            <a:solidFill>
              <a:srgbClr val="80BD41">
                <a:alpha val="100000"/>
              </a:srgbClr>
            </a:solidFill>
          </p:spPr>
          <p:txBody>
            <a:bodyPr/>
            <a:lstStyle/>
            <a:p/>
          </p:txBody>
        </p:sp>
        <p:sp>
          <p:nvSpPr>
            <p:cNvPr id="28" name="rc28"/>
            <p:cNvSpPr/>
            <p:nvPr/>
          </p:nvSpPr>
          <p:spPr>
            <a:xfrm>
              <a:off x="1296273" y="3608067"/>
              <a:ext cx="239888" cy="279991"/>
            </a:xfrm>
            <a:prstGeom prst="rect">
              <a:avLst/>
            </a:prstGeom>
            <a:solidFill>
              <a:srgbClr val="1CABE2">
                <a:alpha val="100000"/>
              </a:srgbClr>
            </a:solidFill>
          </p:spPr>
          <p:txBody>
            <a:bodyPr/>
            <a:lstStyle/>
            <a:p/>
          </p:txBody>
        </p:sp>
        <p:sp>
          <p:nvSpPr>
            <p:cNvPr id="29" name="rc29"/>
            <p:cNvSpPr/>
            <p:nvPr/>
          </p:nvSpPr>
          <p:spPr>
            <a:xfrm>
              <a:off x="1562816" y="3843547"/>
              <a:ext cx="239888" cy="464474"/>
            </a:xfrm>
            <a:prstGeom prst="rect">
              <a:avLst/>
            </a:prstGeom>
            <a:solidFill>
              <a:srgbClr val="80BD41">
                <a:alpha val="100000"/>
              </a:srgbClr>
            </a:solidFill>
          </p:spPr>
          <p:txBody>
            <a:bodyPr/>
            <a:lstStyle/>
            <a:p/>
          </p:txBody>
        </p:sp>
        <p:sp>
          <p:nvSpPr>
            <p:cNvPr id="30" name="rc30"/>
            <p:cNvSpPr/>
            <p:nvPr/>
          </p:nvSpPr>
          <p:spPr>
            <a:xfrm>
              <a:off x="1562816" y="3593449"/>
              <a:ext cx="239888" cy="250097"/>
            </a:xfrm>
            <a:prstGeom prst="rect">
              <a:avLst/>
            </a:prstGeom>
            <a:solidFill>
              <a:srgbClr val="1CABE2">
                <a:alpha val="100000"/>
              </a:srgbClr>
            </a:solidFill>
          </p:spPr>
          <p:txBody>
            <a:bodyPr/>
            <a:lstStyle/>
            <a:p/>
          </p:txBody>
        </p:sp>
        <p:sp>
          <p:nvSpPr>
            <p:cNvPr id="31" name="rc31"/>
            <p:cNvSpPr/>
            <p:nvPr/>
          </p:nvSpPr>
          <p:spPr>
            <a:xfrm>
              <a:off x="1829360" y="3838800"/>
              <a:ext cx="239888" cy="469221"/>
            </a:xfrm>
            <a:prstGeom prst="rect">
              <a:avLst/>
            </a:prstGeom>
            <a:solidFill>
              <a:srgbClr val="80BD41">
                <a:alpha val="100000"/>
              </a:srgbClr>
            </a:solidFill>
          </p:spPr>
          <p:txBody>
            <a:bodyPr/>
            <a:lstStyle/>
            <a:p/>
          </p:txBody>
        </p:sp>
        <p:sp>
          <p:nvSpPr>
            <p:cNvPr id="32" name="rc32"/>
            <p:cNvSpPr/>
            <p:nvPr/>
          </p:nvSpPr>
          <p:spPr>
            <a:xfrm>
              <a:off x="1829360" y="3586164"/>
              <a:ext cx="239888" cy="252636"/>
            </a:xfrm>
            <a:prstGeom prst="rect">
              <a:avLst/>
            </a:prstGeom>
            <a:solidFill>
              <a:srgbClr val="1CABE2">
                <a:alpha val="100000"/>
              </a:srgbClr>
            </a:solidFill>
          </p:spPr>
          <p:txBody>
            <a:bodyPr/>
            <a:lstStyle/>
            <a:p/>
          </p:txBody>
        </p:sp>
        <p:sp>
          <p:nvSpPr>
            <p:cNvPr id="33" name="rc33"/>
            <p:cNvSpPr/>
            <p:nvPr/>
          </p:nvSpPr>
          <p:spPr>
            <a:xfrm>
              <a:off x="2095903" y="3823336"/>
              <a:ext cx="239888" cy="484685"/>
            </a:xfrm>
            <a:prstGeom prst="rect">
              <a:avLst/>
            </a:prstGeom>
            <a:solidFill>
              <a:srgbClr val="80BD41">
                <a:alpha val="100000"/>
              </a:srgbClr>
            </a:solidFill>
          </p:spPr>
          <p:txBody>
            <a:bodyPr/>
            <a:lstStyle/>
            <a:p/>
          </p:txBody>
        </p:sp>
        <p:sp>
          <p:nvSpPr>
            <p:cNvPr id="34" name="rc34"/>
            <p:cNvSpPr/>
            <p:nvPr/>
          </p:nvSpPr>
          <p:spPr>
            <a:xfrm>
              <a:off x="2095903" y="3562334"/>
              <a:ext cx="239888" cy="261002"/>
            </a:xfrm>
            <a:prstGeom prst="rect">
              <a:avLst/>
            </a:prstGeom>
            <a:solidFill>
              <a:srgbClr val="1CABE2">
                <a:alpha val="100000"/>
              </a:srgbClr>
            </a:solidFill>
          </p:spPr>
          <p:txBody>
            <a:bodyPr/>
            <a:lstStyle/>
            <a:p/>
          </p:txBody>
        </p:sp>
        <p:sp>
          <p:nvSpPr>
            <p:cNvPr id="35" name="rc35"/>
            <p:cNvSpPr/>
            <p:nvPr/>
          </p:nvSpPr>
          <p:spPr>
            <a:xfrm>
              <a:off x="2362446" y="3821362"/>
              <a:ext cx="239888" cy="486659"/>
            </a:xfrm>
            <a:prstGeom prst="rect">
              <a:avLst/>
            </a:prstGeom>
            <a:solidFill>
              <a:srgbClr val="80BD41">
                <a:alpha val="100000"/>
              </a:srgbClr>
            </a:solidFill>
          </p:spPr>
          <p:txBody>
            <a:bodyPr/>
            <a:lstStyle/>
            <a:p/>
          </p:txBody>
        </p:sp>
        <p:sp>
          <p:nvSpPr>
            <p:cNvPr id="36" name="rc36"/>
            <p:cNvSpPr/>
            <p:nvPr/>
          </p:nvSpPr>
          <p:spPr>
            <a:xfrm>
              <a:off x="2362446" y="3547622"/>
              <a:ext cx="239888" cy="273739"/>
            </a:xfrm>
            <a:prstGeom prst="rect">
              <a:avLst/>
            </a:prstGeom>
            <a:solidFill>
              <a:srgbClr val="1CABE2">
                <a:alpha val="100000"/>
              </a:srgbClr>
            </a:solidFill>
          </p:spPr>
          <p:txBody>
            <a:bodyPr/>
            <a:lstStyle/>
            <a:p/>
          </p:txBody>
        </p:sp>
        <p:sp>
          <p:nvSpPr>
            <p:cNvPr id="37" name="rc37"/>
            <p:cNvSpPr/>
            <p:nvPr/>
          </p:nvSpPr>
          <p:spPr>
            <a:xfrm>
              <a:off x="2628989" y="3806791"/>
              <a:ext cx="239888" cy="501229"/>
            </a:xfrm>
            <a:prstGeom prst="rect">
              <a:avLst/>
            </a:prstGeom>
            <a:solidFill>
              <a:srgbClr val="80BD41">
                <a:alpha val="100000"/>
              </a:srgbClr>
            </a:solidFill>
          </p:spPr>
          <p:txBody>
            <a:bodyPr/>
            <a:lstStyle/>
            <a:p/>
          </p:txBody>
        </p:sp>
        <p:sp>
          <p:nvSpPr>
            <p:cNvPr id="38" name="rc38"/>
            <p:cNvSpPr/>
            <p:nvPr/>
          </p:nvSpPr>
          <p:spPr>
            <a:xfrm>
              <a:off x="2628989" y="3524873"/>
              <a:ext cx="239888" cy="281918"/>
            </a:xfrm>
            <a:prstGeom prst="rect">
              <a:avLst/>
            </a:prstGeom>
            <a:solidFill>
              <a:srgbClr val="1CABE2">
                <a:alpha val="100000"/>
              </a:srgbClr>
            </a:solidFill>
          </p:spPr>
          <p:txBody>
            <a:bodyPr/>
            <a:lstStyle/>
            <a:p/>
          </p:txBody>
        </p:sp>
        <p:sp>
          <p:nvSpPr>
            <p:cNvPr id="39" name="rc39"/>
            <p:cNvSpPr/>
            <p:nvPr/>
          </p:nvSpPr>
          <p:spPr>
            <a:xfrm>
              <a:off x="2895532" y="3790529"/>
              <a:ext cx="239888" cy="517492"/>
            </a:xfrm>
            <a:prstGeom prst="rect">
              <a:avLst/>
            </a:prstGeom>
            <a:solidFill>
              <a:srgbClr val="80BD41">
                <a:alpha val="100000"/>
              </a:srgbClr>
            </a:solidFill>
          </p:spPr>
          <p:txBody>
            <a:bodyPr/>
            <a:lstStyle/>
            <a:p/>
          </p:txBody>
        </p:sp>
        <p:sp>
          <p:nvSpPr>
            <p:cNvPr id="40" name="rc40"/>
            <p:cNvSpPr/>
            <p:nvPr/>
          </p:nvSpPr>
          <p:spPr>
            <a:xfrm>
              <a:off x="2895532" y="3499445"/>
              <a:ext cx="239888" cy="291083"/>
            </a:xfrm>
            <a:prstGeom prst="rect">
              <a:avLst/>
            </a:prstGeom>
            <a:solidFill>
              <a:srgbClr val="1CABE2">
                <a:alpha val="100000"/>
              </a:srgbClr>
            </a:solidFill>
          </p:spPr>
          <p:txBody>
            <a:bodyPr/>
            <a:lstStyle/>
            <a:p/>
          </p:txBody>
        </p:sp>
        <p:sp>
          <p:nvSpPr>
            <p:cNvPr id="41" name="rc41"/>
            <p:cNvSpPr/>
            <p:nvPr/>
          </p:nvSpPr>
          <p:spPr>
            <a:xfrm>
              <a:off x="3162075" y="3771352"/>
              <a:ext cx="239888" cy="536669"/>
            </a:xfrm>
            <a:prstGeom prst="rect">
              <a:avLst/>
            </a:prstGeom>
            <a:solidFill>
              <a:srgbClr val="80BD41">
                <a:alpha val="100000"/>
              </a:srgbClr>
            </a:solidFill>
          </p:spPr>
          <p:txBody>
            <a:bodyPr/>
            <a:lstStyle/>
            <a:p/>
          </p:txBody>
        </p:sp>
        <p:sp>
          <p:nvSpPr>
            <p:cNvPr id="42" name="rc42"/>
            <p:cNvSpPr/>
            <p:nvPr/>
          </p:nvSpPr>
          <p:spPr>
            <a:xfrm>
              <a:off x="3162075" y="3482383"/>
              <a:ext cx="239888" cy="288968"/>
            </a:xfrm>
            <a:prstGeom prst="rect">
              <a:avLst/>
            </a:prstGeom>
            <a:solidFill>
              <a:srgbClr val="1CABE2">
                <a:alpha val="100000"/>
              </a:srgbClr>
            </a:solidFill>
          </p:spPr>
          <p:txBody>
            <a:bodyPr/>
            <a:lstStyle/>
            <a:p/>
          </p:txBody>
        </p:sp>
        <p:sp>
          <p:nvSpPr>
            <p:cNvPr id="43" name="rc43"/>
            <p:cNvSpPr/>
            <p:nvPr/>
          </p:nvSpPr>
          <p:spPr>
            <a:xfrm>
              <a:off x="3428618" y="3755465"/>
              <a:ext cx="239888" cy="552556"/>
            </a:xfrm>
            <a:prstGeom prst="rect">
              <a:avLst/>
            </a:prstGeom>
            <a:solidFill>
              <a:srgbClr val="80BD41">
                <a:alpha val="100000"/>
              </a:srgbClr>
            </a:solidFill>
          </p:spPr>
          <p:txBody>
            <a:bodyPr/>
            <a:lstStyle/>
            <a:p/>
          </p:txBody>
        </p:sp>
        <p:sp>
          <p:nvSpPr>
            <p:cNvPr id="44" name="rc44"/>
            <p:cNvSpPr/>
            <p:nvPr/>
          </p:nvSpPr>
          <p:spPr>
            <a:xfrm>
              <a:off x="3428618" y="3457942"/>
              <a:ext cx="239888" cy="297523"/>
            </a:xfrm>
            <a:prstGeom prst="rect">
              <a:avLst/>
            </a:prstGeom>
            <a:solidFill>
              <a:srgbClr val="1CABE2">
                <a:alpha val="100000"/>
              </a:srgbClr>
            </a:solidFill>
          </p:spPr>
          <p:txBody>
            <a:bodyPr/>
            <a:lstStyle/>
            <a:p/>
          </p:txBody>
        </p:sp>
        <p:sp>
          <p:nvSpPr>
            <p:cNvPr id="45" name="rc45"/>
            <p:cNvSpPr/>
            <p:nvPr/>
          </p:nvSpPr>
          <p:spPr>
            <a:xfrm>
              <a:off x="3695161" y="3799929"/>
              <a:ext cx="239888" cy="508092"/>
            </a:xfrm>
            <a:prstGeom prst="rect">
              <a:avLst/>
            </a:prstGeom>
            <a:solidFill>
              <a:srgbClr val="80BD41">
                <a:alpha val="100000"/>
              </a:srgbClr>
            </a:solidFill>
          </p:spPr>
          <p:txBody>
            <a:bodyPr/>
            <a:lstStyle/>
            <a:p/>
          </p:txBody>
        </p:sp>
        <p:sp>
          <p:nvSpPr>
            <p:cNvPr id="46" name="rc46"/>
            <p:cNvSpPr/>
            <p:nvPr/>
          </p:nvSpPr>
          <p:spPr>
            <a:xfrm>
              <a:off x="3695161" y="3526330"/>
              <a:ext cx="239888" cy="273598"/>
            </a:xfrm>
            <a:prstGeom prst="rect">
              <a:avLst/>
            </a:prstGeom>
            <a:solidFill>
              <a:srgbClr val="1CABE2">
                <a:alpha val="100000"/>
              </a:srgbClr>
            </a:solidFill>
          </p:spPr>
          <p:txBody>
            <a:bodyPr/>
            <a:lstStyle/>
            <a:p/>
          </p:txBody>
        </p:sp>
        <p:sp>
          <p:nvSpPr>
            <p:cNvPr id="47" name="rc47"/>
            <p:cNvSpPr/>
            <p:nvPr/>
          </p:nvSpPr>
          <p:spPr>
            <a:xfrm>
              <a:off x="3961705" y="3714902"/>
              <a:ext cx="239888" cy="593118"/>
            </a:xfrm>
            <a:prstGeom prst="rect">
              <a:avLst/>
            </a:prstGeom>
            <a:solidFill>
              <a:srgbClr val="80BD41">
                <a:alpha val="100000"/>
              </a:srgbClr>
            </a:solidFill>
          </p:spPr>
          <p:txBody>
            <a:bodyPr/>
            <a:lstStyle/>
            <a:p/>
          </p:txBody>
        </p:sp>
        <p:sp>
          <p:nvSpPr>
            <p:cNvPr id="48" name="rc48"/>
            <p:cNvSpPr/>
            <p:nvPr/>
          </p:nvSpPr>
          <p:spPr>
            <a:xfrm>
              <a:off x="3961705" y="3422784"/>
              <a:ext cx="239888" cy="292117"/>
            </a:xfrm>
            <a:prstGeom prst="rect">
              <a:avLst/>
            </a:prstGeom>
            <a:solidFill>
              <a:srgbClr val="1CABE2">
                <a:alpha val="100000"/>
              </a:srgbClr>
            </a:solidFill>
          </p:spPr>
          <p:txBody>
            <a:bodyPr/>
            <a:lstStyle/>
            <a:p/>
          </p:txBody>
        </p:sp>
        <p:sp>
          <p:nvSpPr>
            <p:cNvPr id="49" name="rc49"/>
            <p:cNvSpPr/>
            <p:nvPr/>
          </p:nvSpPr>
          <p:spPr>
            <a:xfrm>
              <a:off x="4228248" y="3679557"/>
              <a:ext cx="239888" cy="628464"/>
            </a:xfrm>
            <a:prstGeom prst="rect">
              <a:avLst/>
            </a:prstGeom>
            <a:solidFill>
              <a:srgbClr val="80BD41">
                <a:alpha val="100000"/>
              </a:srgbClr>
            </a:solidFill>
          </p:spPr>
          <p:txBody>
            <a:bodyPr/>
            <a:lstStyle/>
            <a:p/>
          </p:txBody>
        </p:sp>
        <p:sp>
          <p:nvSpPr>
            <p:cNvPr id="50" name="rc50"/>
            <p:cNvSpPr/>
            <p:nvPr/>
          </p:nvSpPr>
          <p:spPr>
            <a:xfrm>
              <a:off x="4228248" y="3397215"/>
              <a:ext cx="239888" cy="282341"/>
            </a:xfrm>
            <a:prstGeom prst="rect">
              <a:avLst/>
            </a:prstGeom>
            <a:solidFill>
              <a:srgbClr val="1CABE2">
                <a:alpha val="100000"/>
              </a:srgbClr>
            </a:solidFill>
          </p:spPr>
          <p:txBody>
            <a:bodyPr/>
            <a:lstStyle/>
            <a:p/>
          </p:txBody>
        </p:sp>
        <p:sp>
          <p:nvSpPr>
            <p:cNvPr id="51" name="rc51"/>
            <p:cNvSpPr/>
            <p:nvPr/>
          </p:nvSpPr>
          <p:spPr>
            <a:xfrm>
              <a:off x="4494791" y="3701789"/>
              <a:ext cx="239888" cy="606232"/>
            </a:xfrm>
            <a:prstGeom prst="rect">
              <a:avLst/>
            </a:prstGeom>
            <a:solidFill>
              <a:srgbClr val="80BD41">
                <a:alpha val="100000"/>
              </a:srgbClr>
            </a:solidFill>
          </p:spPr>
          <p:txBody>
            <a:bodyPr/>
            <a:lstStyle/>
            <a:p/>
          </p:txBody>
        </p:sp>
        <p:sp>
          <p:nvSpPr>
            <p:cNvPr id="52" name="rc52"/>
            <p:cNvSpPr/>
            <p:nvPr/>
          </p:nvSpPr>
          <p:spPr>
            <a:xfrm>
              <a:off x="4494791" y="3389507"/>
              <a:ext cx="239888" cy="312281"/>
            </a:xfrm>
            <a:prstGeom prst="rect">
              <a:avLst/>
            </a:prstGeom>
            <a:solidFill>
              <a:srgbClr val="1CABE2">
                <a:alpha val="100000"/>
              </a:srgbClr>
            </a:solidFill>
          </p:spPr>
          <p:txBody>
            <a:bodyPr/>
            <a:lstStyle/>
            <a:p/>
          </p:txBody>
        </p:sp>
        <p:sp>
          <p:nvSpPr>
            <p:cNvPr id="53" name="rc53"/>
            <p:cNvSpPr/>
            <p:nvPr/>
          </p:nvSpPr>
          <p:spPr>
            <a:xfrm>
              <a:off x="4761334" y="3988219"/>
              <a:ext cx="239888" cy="319801"/>
            </a:xfrm>
            <a:prstGeom prst="rect">
              <a:avLst/>
            </a:prstGeom>
            <a:solidFill>
              <a:srgbClr val="80BD41">
                <a:alpha val="100000"/>
              </a:srgbClr>
            </a:solidFill>
          </p:spPr>
          <p:txBody>
            <a:bodyPr/>
            <a:lstStyle/>
            <a:p/>
          </p:txBody>
        </p:sp>
        <p:sp>
          <p:nvSpPr>
            <p:cNvPr id="54" name="rc54"/>
            <p:cNvSpPr/>
            <p:nvPr/>
          </p:nvSpPr>
          <p:spPr>
            <a:xfrm>
              <a:off x="4761334" y="3394301"/>
              <a:ext cx="239888" cy="593917"/>
            </a:xfrm>
            <a:prstGeom prst="rect">
              <a:avLst/>
            </a:prstGeom>
            <a:solidFill>
              <a:srgbClr val="1CABE2">
                <a:alpha val="100000"/>
              </a:srgbClr>
            </a:solidFill>
          </p:spPr>
          <p:txBody>
            <a:bodyPr/>
            <a:lstStyle/>
            <a:p/>
          </p:txBody>
        </p:sp>
        <p:sp>
          <p:nvSpPr>
            <p:cNvPr id="55" name="rc55"/>
            <p:cNvSpPr/>
            <p:nvPr/>
          </p:nvSpPr>
          <p:spPr>
            <a:xfrm>
              <a:off x="5027877" y="3769096"/>
              <a:ext cx="239888" cy="538925"/>
            </a:xfrm>
            <a:prstGeom prst="rect">
              <a:avLst/>
            </a:prstGeom>
            <a:solidFill>
              <a:srgbClr val="80BD41">
                <a:alpha val="100000"/>
              </a:srgbClr>
            </a:solidFill>
          </p:spPr>
          <p:txBody>
            <a:bodyPr/>
            <a:lstStyle/>
            <a:p/>
          </p:txBody>
        </p:sp>
        <p:sp>
          <p:nvSpPr>
            <p:cNvPr id="56" name="rc56"/>
            <p:cNvSpPr/>
            <p:nvPr/>
          </p:nvSpPr>
          <p:spPr>
            <a:xfrm>
              <a:off x="5027877" y="3409812"/>
              <a:ext cx="239888" cy="359283"/>
            </a:xfrm>
            <a:prstGeom prst="rect">
              <a:avLst/>
            </a:prstGeom>
            <a:solidFill>
              <a:srgbClr val="1CABE2">
                <a:alpha val="100000"/>
              </a:srgbClr>
            </a:solidFill>
          </p:spPr>
          <p:txBody>
            <a:bodyPr/>
            <a:lstStyle/>
            <a:p/>
          </p:txBody>
        </p:sp>
        <p:sp>
          <p:nvSpPr>
            <p:cNvPr id="57" name="rc57"/>
            <p:cNvSpPr/>
            <p:nvPr/>
          </p:nvSpPr>
          <p:spPr>
            <a:xfrm>
              <a:off x="5294420" y="3802279"/>
              <a:ext cx="239888" cy="505742"/>
            </a:xfrm>
            <a:prstGeom prst="rect">
              <a:avLst/>
            </a:prstGeom>
            <a:solidFill>
              <a:srgbClr val="80BD41">
                <a:alpha val="100000"/>
              </a:srgbClr>
            </a:solidFill>
          </p:spPr>
          <p:txBody>
            <a:bodyPr/>
            <a:lstStyle/>
            <a:p/>
          </p:txBody>
        </p:sp>
        <p:sp>
          <p:nvSpPr>
            <p:cNvPr id="58" name="rc58"/>
            <p:cNvSpPr/>
            <p:nvPr/>
          </p:nvSpPr>
          <p:spPr>
            <a:xfrm>
              <a:off x="5294420" y="3420763"/>
              <a:ext cx="239888" cy="381515"/>
            </a:xfrm>
            <a:prstGeom prst="rect">
              <a:avLst/>
            </a:prstGeom>
            <a:solidFill>
              <a:srgbClr val="1CABE2">
                <a:alpha val="100000"/>
              </a:srgbClr>
            </a:solidFill>
          </p:spPr>
          <p:txBody>
            <a:bodyPr/>
            <a:lstStyle/>
            <a:p/>
          </p:txBody>
        </p:sp>
        <p:sp>
          <p:nvSpPr>
            <p:cNvPr id="59" name="rc59"/>
            <p:cNvSpPr/>
            <p:nvPr/>
          </p:nvSpPr>
          <p:spPr>
            <a:xfrm>
              <a:off x="5560963" y="3819764"/>
              <a:ext cx="239888" cy="488257"/>
            </a:xfrm>
            <a:prstGeom prst="rect">
              <a:avLst/>
            </a:prstGeom>
            <a:solidFill>
              <a:srgbClr val="80BD41">
                <a:alpha val="100000"/>
              </a:srgbClr>
            </a:solidFill>
          </p:spPr>
          <p:txBody>
            <a:bodyPr/>
            <a:lstStyle/>
            <a:p/>
          </p:txBody>
        </p:sp>
        <p:sp>
          <p:nvSpPr>
            <p:cNvPr id="60" name="rc60"/>
            <p:cNvSpPr/>
            <p:nvPr/>
          </p:nvSpPr>
          <p:spPr>
            <a:xfrm>
              <a:off x="5560963" y="3403843"/>
              <a:ext cx="239888" cy="415921"/>
            </a:xfrm>
            <a:prstGeom prst="rect">
              <a:avLst/>
            </a:prstGeom>
            <a:solidFill>
              <a:srgbClr val="1CABE2">
                <a:alpha val="100000"/>
              </a:srgbClr>
            </a:solidFill>
          </p:spPr>
          <p:txBody>
            <a:bodyPr/>
            <a:lstStyle/>
            <a:p/>
          </p:txBody>
        </p:sp>
        <p:sp>
          <p:nvSpPr>
            <p:cNvPr id="61" name="rc61"/>
            <p:cNvSpPr/>
            <p:nvPr/>
          </p:nvSpPr>
          <p:spPr>
            <a:xfrm>
              <a:off x="5827506" y="3810645"/>
              <a:ext cx="239888" cy="497375"/>
            </a:xfrm>
            <a:prstGeom prst="rect">
              <a:avLst/>
            </a:prstGeom>
            <a:solidFill>
              <a:srgbClr val="80BD41">
                <a:alpha val="100000"/>
              </a:srgbClr>
            </a:solidFill>
          </p:spPr>
          <p:txBody>
            <a:bodyPr/>
            <a:lstStyle/>
            <a:p/>
          </p:txBody>
        </p:sp>
        <p:sp>
          <p:nvSpPr>
            <p:cNvPr id="62" name="rc62"/>
            <p:cNvSpPr/>
            <p:nvPr/>
          </p:nvSpPr>
          <p:spPr>
            <a:xfrm>
              <a:off x="5827506" y="3386969"/>
              <a:ext cx="239888" cy="423676"/>
            </a:xfrm>
            <a:prstGeom prst="rect">
              <a:avLst/>
            </a:prstGeom>
            <a:solidFill>
              <a:srgbClr val="1CABE2">
                <a:alpha val="100000"/>
              </a:srgbClr>
            </a:solidFill>
          </p:spPr>
          <p:txBody>
            <a:bodyPr/>
            <a:lstStyle/>
            <a:p/>
          </p:txBody>
        </p:sp>
        <p:sp>
          <p:nvSpPr>
            <p:cNvPr id="63" name="rc63"/>
            <p:cNvSpPr/>
            <p:nvPr/>
          </p:nvSpPr>
          <p:spPr>
            <a:xfrm>
              <a:off x="6094049" y="3814970"/>
              <a:ext cx="239888" cy="493051"/>
            </a:xfrm>
            <a:prstGeom prst="rect">
              <a:avLst/>
            </a:prstGeom>
            <a:solidFill>
              <a:srgbClr val="80BD41">
                <a:alpha val="100000"/>
              </a:srgbClr>
            </a:solidFill>
          </p:spPr>
          <p:txBody>
            <a:bodyPr/>
            <a:lstStyle/>
            <a:p/>
          </p:txBody>
        </p:sp>
        <p:sp>
          <p:nvSpPr>
            <p:cNvPr id="64" name="rc64"/>
            <p:cNvSpPr/>
            <p:nvPr/>
          </p:nvSpPr>
          <p:spPr>
            <a:xfrm>
              <a:off x="6094049" y="3359849"/>
              <a:ext cx="239888" cy="455120"/>
            </a:xfrm>
            <a:prstGeom prst="rect">
              <a:avLst/>
            </a:prstGeom>
            <a:solidFill>
              <a:srgbClr val="1CABE2">
                <a:alpha val="100000"/>
              </a:srgbClr>
            </a:solidFill>
          </p:spPr>
          <p:txBody>
            <a:bodyPr/>
            <a:lstStyle/>
            <a:p/>
          </p:txBody>
        </p:sp>
        <p:sp>
          <p:nvSpPr>
            <p:cNvPr id="65" name="rc65"/>
            <p:cNvSpPr/>
            <p:nvPr/>
          </p:nvSpPr>
          <p:spPr>
            <a:xfrm>
              <a:off x="6360593" y="3840727"/>
              <a:ext cx="239888" cy="467294"/>
            </a:xfrm>
            <a:prstGeom prst="rect">
              <a:avLst/>
            </a:prstGeom>
            <a:solidFill>
              <a:srgbClr val="80BD41">
                <a:alpha val="100000"/>
              </a:srgbClr>
            </a:solidFill>
          </p:spPr>
          <p:txBody>
            <a:bodyPr/>
            <a:lstStyle/>
            <a:p/>
          </p:txBody>
        </p:sp>
        <p:sp>
          <p:nvSpPr>
            <p:cNvPr id="66" name="rc66"/>
            <p:cNvSpPr/>
            <p:nvPr/>
          </p:nvSpPr>
          <p:spPr>
            <a:xfrm>
              <a:off x="6360593" y="3373432"/>
              <a:ext cx="239888" cy="467294"/>
            </a:xfrm>
            <a:prstGeom prst="rect">
              <a:avLst/>
            </a:prstGeom>
            <a:solidFill>
              <a:srgbClr val="1CABE2">
                <a:alpha val="100000"/>
              </a:srgbClr>
            </a:solidFill>
          </p:spPr>
          <p:txBody>
            <a:bodyPr/>
            <a:lstStyle/>
            <a:p/>
          </p:txBody>
        </p:sp>
        <p:sp>
          <p:nvSpPr>
            <p:cNvPr id="67" name="rc67"/>
            <p:cNvSpPr/>
            <p:nvPr/>
          </p:nvSpPr>
          <p:spPr>
            <a:xfrm>
              <a:off x="6627136" y="3832172"/>
              <a:ext cx="239888" cy="475848"/>
            </a:xfrm>
            <a:prstGeom prst="rect">
              <a:avLst/>
            </a:prstGeom>
            <a:solidFill>
              <a:srgbClr val="80BD41">
                <a:alpha val="100000"/>
              </a:srgbClr>
            </a:solidFill>
          </p:spPr>
          <p:txBody>
            <a:bodyPr/>
            <a:lstStyle/>
            <a:p/>
          </p:txBody>
        </p:sp>
        <p:sp>
          <p:nvSpPr>
            <p:cNvPr id="68" name="rc68"/>
            <p:cNvSpPr/>
            <p:nvPr/>
          </p:nvSpPr>
          <p:spPr>
            <a:xfrm>
              <a:off x="6627136" y="3316701"/>
              <a:ext cx="239888" cy="515471"/>
            </a:xfrm>
            <a:prstGeom prst="rect">
              <a:avLst/>
            </a:prstGeom>
            <a:solidFill>
              <a:srgbClr val="1CABE2">
                <a:alpha val="100000"/>
              </a:srgbClr>
            </a:solidFill>
          </p:spPr>
          <p:txBody>
            <a:bodyPr/>
            <a:lstStyle/>
            <a:p/>
          </p:txBody>
        </p:sp>
        <p:sp>
          <p:nvSpPr>
            <p:cNvPr id="69" name="rc69"/>
            <p:cNvSpPr/>
            <p:nvPr/>
          </p:nvSpPr>
          <p:spPr>
            <a:xfrm>
              <a:off x="6893679" y="3842513"/>
              <a:ext cx="239888" cy="465508"/>
            </a:xfrm>
            <a:prstGeom prst="rect">
              <a:avLst/>
            </a:prstGeom>
            <a:solidFill>
              <a:srgbClr val="80BD41">
                <a:alpha val="100000"/>
              </a:srgbClr>
            </a:solidFill>
          </p:spPr>
          <p:txBody>
            <a:bodyPr/>
            <a:lstStyle/>
            <a:p/>
          </p:txBody>
        </p:sp>
        <p:sp>
          <p:nvSpPr>
            <p:cNvPr id="70" name="rc70"/>
            <p:cNvSpPr/>
            <p:nvPr/>
          </p:nvSpPr>
          <p:spPr>
            <a:xfrm>
              <a:off x="6893679" y="3296020"/>
              <a:ext cx="239888" cy="546492"/>
            </a:xfrm>
            <a:prstGeom prst="rect">
              <a:avLst/>
            </a:prstGeom>
            <a:solidFill>
              <a:srgbClr val="1CABE2">
                <a:alpha val="100000"/>
              </a:srgbClr>
            </a:solidFill>
          </p:spPr>
          <p:txBody>
            <a:bodyPr/>
            <a:lstStyle/>
            <a:p/>
          </p:txBody>
        </p:sp>
        <p:sp>
          <p:nvSpPr>
            <p:cNvPr id="71" name="rc71"/>
            <p:cNvSpPr/>
            <p:nvPr/>
          </p:nvSpPr>
          <p:spPr>
            <a:xfrm>
              <a:off x="7160222" y="3891019"/>
              <a:ext cx="239888" cy="417002"/>
            </a:xfrm>
            <a:prstGeom prst="rect">
              <a:avLst/>
            </a:prstGeom>
            <a:solidFill>
              <a:srgbClr val="80BD41">
                <a:alpha val="100000"/>
              </a:srgbClr>
            </a:solidFill>
          </p:spPr>
          <p:txBody>
            <a:bodyPr/>
            <a:lstStyle/>
            <a:p/>
          </p:txBody>
        </p:sp>
        <p:sp>
          <p:nvSpPr>
            <p:cNvPr id="72" name="rc72"/>
            <p:cNvSpPr/>
            <p:nvPr/>
          </p:nvSpPr>
          <p:spPr>
            <a:xfrm>
              <a:off x="7160222" y="3360272"/>
              <a:ext cx="239888" cy="530747"/>
            </a:xfrm>
            <a:prstGeom prst="rect">
              <a:avLst/>
            </a:prstGeom>
            <a:solidFill>
              <a:srgbClr val="1CABE2">
                <a:alpha val="100000"/>
              </a:srgbClr>
            </a:solidFill>
          </p:spPr>
          <p:txBody>
            <a:bodyPr/>
            <a:lstStyle/>
            <a:p/>
          </p:txBody>
        </p:sp>
        <p:sp>
          <p:nvSpPr>
            <p:cNvPr id="73" name="rc73"/>
            <p:cNvSpPr/>
            <p:nvPr/>
          </p:nvSpPr>
          <p:spPr>
            <a:xfrm>
              <a:off x="7426765" y="3785640"/>
              <a:ext cx="239888" cy="522380"/>
            </a:xfrm>
            <a:prstGeom prst="rect">
              <a:avLst/>
            </a:prstGeom>
            <a:solidFill>
              <a:srgbClr val="80BD41">
                <a:alpha val="100000"/>
              </a:srgbClr>
            </a:solidFill>
          </p:spPr>
          <p:txBody>
            <a:bodyPr/>
            <a:lstStyle/>
            <a:p/>
          </p:txBody>
        </p:sp>
        <p:sp>
          <p:nvSpPr>
            <p:cNvPr id="74" name="rc74"/>
            <p:cNvSpPr/>
            <p:nvPr/>
          </p:nvSpPr>
          <p:spPr>
            <a:xfrm>
              <a:off x="7426765" y="3241968"/>
              <a:ext cx="239888" cy="543672"/>
            </a:xfrm>
            <a:prstGeom prst="rect">
              <a:avLst/>
            </a:prstGeom>
            <a:solidFill>
              <a:srgbClr val="1CABE2">
                <a:alpha val="100000"/>
              </a:srgbClr>
            </a:solidFill>
          </p:spPr>
          <p:txBody>
            <a:bodyPr/>
            <a:lstStyle/>
            <a:p/>
          </p:txBody>
        </p:sp>
        <p:sp>
          <p:nvSpPr>
            <p:cNvPr id="75" name="rc75"/>
            <p:cNvSpPr/>
            <p:nvPr/>
          </p:nvSpPr>
          <p:spPr>
            <a:xfrm>
              <a:off x="7693308" y="3736147"/>
              <a:ext cx="239888" cy="571874"/>
            </a:xfrm>
            <a:prstGeom prst="rect">
              <a:avLst/>
            </a:prstGeom>
            <a:solidFill>
              <a:srgbClr val="80BD41">
                <a:alpha val="100000"/>
              </a:srgbClr>
            </a:solidFill>
          </p:spPr>
          <p:txBody>
            <a:bodyPr/>
            <a:lstStyle/>
            <a:p/>
          </p:txBody>
        </p:sp>
        <p:sp>
          <p:nvSpPr>
            <p:cNvPr id="76" name="rc76"/>
            <p:cNvSpPr/>
            <p:nvPr/>
          </p:nvSpPr>
          <p:spPr>
            <a:xfrm>
              <a:off x="7693308" y="3208220"/>
              <a:ext cx="239888" cy="527927"/>
            </a:xfrm>
            <a:prstGeom prst="rect">
              <a:avLst/>
            </a:prstGeom>
            <a:solidFill>
              <a:srgbClr val="1CABE2">
                <a:alpha val="100000"/>
              </a:srgbClr>
            </a:solidFill>
          </p:spPr>
          <p:txBody>
            <a:bodyPr/>
            <a:lstStyle/>
            <a:p/>
          </p:txBody>
        </p:sp>
        <p:sp>
          <p:nvSpPr>
            <p:cNvPr id="77" name="rc77"/>
            <p:cNvSpPr/>
            <p:nvPr/>
          </p:nvSpPr>
          <p:spPr>
            <a:xfrm>
              <a:off x="7959851" y="3648582"/>
              <a:ext cx="239888" cy="659438"/>
            </a:xfrm>
            <a:prstGeom prst="rect">
              <a:avLst/>
            </a:prstGeom>
            <a:solidFill>
              <a:srgbClr val="80BD41">
                <a:alpha val="100000"/>
              </a:srgbClr>
            </a:solidFill>
          </p:spPr>
          <p:txBody>
            <a:bodyPr/>
            <a:lstStyle/>
            <a:p/>
          </p:txBody>
        </p:sp>
        <p:sp>
          <p:nvSpPr>
            <p:cNvPr id="78" name="rc78"/>
            <p:cNvSpPr/>
            <p:nvPr/>
          </p:nvSpPr>
          <p:spPr>
            <a:xfrm>
              <a:off x="7959851" y="3190312"/>
              <a:ext cx="239888" cy="458270"/>
            </a:xfrm>
            <a:prstGeom prst="rect">
              <a:avLst/>
            </a:prstGeom>
            <a:solidFill>
              <a:srgbClr val="1CABE2">
                <a:alpha val="100000"/>
              </a:srgbClr>
            </a:solidFill>
          </p:spPr>
          <p:txBody>
            <a:bodyPr/>
            <a:lstStyle/>
            <a:p/>
          </p:txBody>
        </p:sp>
        <p:sp>
          <p:nvSpPr>
            <p:cNvPr id="79" name="pl79"/>
            <p:cNvSpPr/>
            <p:nvPr/>
          </p:nvSpPr>
          <p:spPr>
            <a:xfrm>
              <a:off x="1416218" y="2765628"/>
              <a:ext cx="6663577" cy="760019"/>
            </a:xfrm>
            <a:custGeom>
              <a:avLst/>
              <a:pathLst>
                <a:path w="6663577" h="760019">
                  <a:moveTo>
                    <a:pt x="0" y="201181"/>
                  </a:moveTo>
                  <a:lnTo>
                    <a:pt x="266543" y="89414"/>
                  </a:lnTo>
                  <a:lnTo>
                    <a:pt x="533086" y="89414"/>
                  </a:lnTo>
                  <a:lnTo>
                    <a:pt x="799629" y="89414"/>
                  </a:lnTo>
                  <a:lnTo>
                    <a:pt x="1066172" y="111767"/>
                  </a:lnTo>
                  <a:lnTo>
                    <a:pt x="1332715" y="111767"/>
                  </a:lnTo>
                  <a:lnTo>
                    <a:pt x="1599258" y="111767"/>
                  </a:lnTo>
                  <a:lnTo>
                    <a:pt x="1865801" y="89414"/>
                  </a:lnTo>
                  <a:lnTo>
                    <a:pt x="2132344" y="89414"/>
                  </a:lnTo>
                  <a:lnTo>
                    <a:pt x="2398888" y="89414"/>
                  </a:lnTo>
                  <a:lnTo>
                    <a:pt x="2665431" y="44707"/>
                  </a:lnTo>
                  <a:lnTo>
                    <a:pt x="2931974" y="0"/>
                  </a:lnTo>
                  <a:lnTo>
                    <a:pt x="3198517" y="67060"/>
                  </a:lnTo>
                  <a:lnTo>
                    <a:pt x="3465060" y="760019"/>
                  </a:lnTo>
                  <a:lnTo>
                    <a:pt x="3731603" y="201181"/>
                  </a:lnTo>
                  <a:lnTo>
                    <a:pt x="3998146" y="268242"/>
                  </a:lnTo>
                  <a:lnTo>
                    <a:pt x="4264689" y="335302"/>
                  </a:lnTo>
                  <a:lnTo>
                    <a:pt x="4531233" y="335302"/>
                  </a:lnTo>
                  <a:lnTo>
                    <a:pt x="4797776" y="380009"/>
                  </a:lnTo>
                  <a:lnTo>
                    <a:pt x="5064319" y="424716"/>
                  </a:lnTo>
                  <a:lnTo>
                    <a:pt x="5330862" y="469423"/>
                  </a:lnTo>
                  <a:lnTo>
                    <a:pt x="5597405" y="514130"/>
                  </a:lnTo>
                  <a:lnTo>
                    <a:pt x="5863948" y="558837"/>
                  </a:lnTo>
                  <a:lnTo>
                    <a:pt x="6130491" y="447070"/>
                  </a:lnTo>
                  <a:lnTo>
                    <a:pt x="6397034" y="380009"/>
                  </a:lnTo>
                  <a:lnTo>
                    <a:pt x="6663577" y="223535"/>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7" name="tx87"/>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91" name="tx91"/>
            <p:cNvSpPr/>
            <p:nvPr/>
          </p:nvSpPr>
          <p:spPr>
            <a:xfrm>
              <a:off x="1298664" y="3472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2" name="tx92"/>
            <p:cNvSpPr/>
            <p:nvPr/>
          </p:nvSpPr>
          <p:spPr>
            <a:xfrm>
              <a:off x="2631380" y="3388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93" name="tx93"/>
            <p:cNvSpPr/>
            <p:nvPr/>
          </p:nvSpPr>
          <p:spPr>
            <a:xfrm>
              <a:off x="3964096" y="32867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4" name="tx94"/>
            <p:cNvSpPr/>
            <p:nvPr/>
          </p:nvSpPr>
          <p:spPr>
            <a:xfrm>
              <a:off x="5296811" y="32847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5" name="tx95"/>
            <p:cNvSpPr/>
            <p:nvPr/>
          </p:nvSpPr>
          <p:spPr>
            <a:xfrm>
              <a:off x="6362984" y="3237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6" name="tx96"/>
            <p:cNvSpPr/>
            <p:nvPr/>
          </p:nvSpPr>
          <p:spPr>
            <a:xfrm>
              <a:off x="6629527" y="31807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7" name="tx97"/>
            <p:cNvSpPr/>
            <p:nvPr/>
          </p:nvSpPr>
          <p:spPr>
            <a:xfrm>
              <a:off x="6896070" y="31600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8" name="tx98"/>
            <p:cNvSpPr/>
            <p:nvPr/>
          </p:nvSpPr>
          <p:spPr>
            <a:xfrm>
              <a:off x="7162613" y="3224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9" name="tx99"/>
            <p:cNvSpPr/>
            <p:nvPr/>
          </p:nvSpPr>
          <p:spPr>
            <a:xfrm>
              <a:off x="7429156" y="3106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100" name="tx100"/>
            <p:cNvSpPr/>
            <p:nvPr/>
          </p:nvSpPr>
          <p:spPr>
            <a:xfrm>
              <a:off x="7734876" y="307224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101" name="tx101"/>
            <p:cNvSpPr/>
            <p:nvPr/>
          </p:nvSpPr>
          <p:spPr>
            <a:xfrm>
              <a:off x="7962242" y="30543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237.8</a:t>
              </a:r>
            </a:p>
          </p:txBody>
        </p:sp>
        <p:sp>
          <p:nvSpPr>
            <p:cNvPr id="102" name="pl102"/>
            <p:cNvSpPr/>
            <p:nvPr/>
          </p:nvSpPr>
          <p:spPr>
            <a:xfrm>
              <a:off x="1416218"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062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89.3</a:t>
              </a:r>
            </a:p>
          </p:txBody>
        </p:sp>
        <p:sp>
          <p:nvSpPr>
            <p:cNvPr id="114" name="tx114"/>
            <p:cNvSpPr/>
            <p:nvPr/>
          </p:nvSpPr>
          <p:spPr>
            <a:xfrm>
              <a:off x="1324790" y="3713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15" name="tx115"/>
            <p:cNvSpPr/>
            <p:nvPr/>
          </p:nvSpPr>
          <p:spPr>
            <a:xfrm>
              <a:off x="2631380" y="40223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106.6</a:t>
              </a:r>
            </a:p>
          </p:txBody>
        </p:sp>
        <p:sp>
          <p:nvSpPr>
            <p:cNvPr id="116" name="tx116"/>
            <p:cNvSpPr/>
            <p:nvPr/>
          </p:nvSpPr>
          <p:spPr>
            <a:xfrm>
              <a:off x="2696682" y="363078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17" name="tx117"/>
            <p:cNvSpPr/>
            <p:nvPr/>
          </p:nvSpPr>
          <p:spPr>
            <a:xfrm>
              <a:off x="3964096" y="39764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126.2</a:t>
              </a:r>
            </a:p>
          </p:txBody>
        </p:sp>
        <p:sp>
          <p:nvSpPr>
            <p:cNvPr id="118" name="tx118"/>
            <p:cNvSpPr/>
            <p:nvPr/>
          </p:nvSpPr>
          <p:spPr>
            <a:xfrm>
              <a:off x="3990221" y="3533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19" name="tx119"/>
            <p:cNvSpPr/>
            <p:nvPr/>
          </p:nvSpPr>
          <p:spPr>
            <a:xfrm>
              <a:off x="5296811" y="40201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20" name="tx120"/>
            <p:cNvSpPr/>
            <p:nvPr/>
          </p:nvSpPr>
          <p:spPr>
            <a:xfrm>
              <a:off x="5322937" y="35764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a:t>
              </a:r>
            </a:p>
          </p:txBody>
        </p:sp>
        <p:sp>
          <p:nvSpPr>
            <p:cNvPr id="121" name="tx121"/>
            <p:cNvSpPr/>
            <p:nvPr/>
          </p:nvSpPr>
          <p:spPr>
            <a:xfrm>
              <a:off x="6389109" y="40393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2" name="tx122"/>
            <p:cNvSpPr/>
            <p:nvPr/>
          </p:nvSpPr>
          <p:spPr>
            <a:xfrm>
              <a:off x="6389109" y="35720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3" name="tx123"/>
            <p:cNvSpPr/>
            <p:nvPr/>
          </p:nvSpPr>
          <p:spPr>
            <a:xfrm>
              <a:off x="6629527" y="40350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101.2</a:t>
              </a:r>
            </a:p>
          </p:txBody>
        </p:sp>
        <p:sp>
          <p:nvSpPr>
            <p:cNvPr id="124" name="tx124"/>
            <p:cNvSpPr/>
            <p:nvPr/>
          </p:nvSpPr>
          <p:spPr>
            <a:xfrm>
              <a:off x="6629527" y="35393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109.7</a:t>
              </a:r>
            </a:p>
          </p:txBody>
        </p:sp>
        <p:sp>
          <p:nvSpPr>
            <p:cNvPr id="125" name="tx125"/>
            <p:cNvSpPr/>
            <p:nvPr/>
          </p:nvSpPr>
          <p:spPr>
            <a:xfrm>
              <a:off x="6961372" y="404021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26" name="tx126"/>
            <p:cNvSpPr/>
            <p:nvPr/>
          </p:nvSpPr>
          <p:spPr>
            <a:xfrm>
              <a:off x="6896070" y="35341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116.3</a:t>
              </a:r>
            </a:p>
          </p:txBody>
        </p:sp>
        <p:sp>
          <p:nvSpPr>
            <p:cNvPr id="127" name="tx127"/>
            <p:cNvSpPr/>
            <p:nvPr/>
          </p:nvSpPr>
          <p:spPr>
            <a:xfrm>
              <a:off x="7188738" y="4064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88.7</a:t>
              </a:r>
            </a:p>
          </p:txBody>
        </p:sp>
        <p:sp>
          <p:nvSpPr>
            <p:cNvPr id="128" name="tx128"/>
            <p:cNvSpPr/>
            <p:nvPr/>
          </p:nvSpPr>
          <p:spPr>
            <a:xfrm>
              <a:off x="7162613" y="3590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112.9</a:t>
              </a:r>
            </a:p>
          </p:txBody>
        </p:sp>
        <p:sp>
          <p:nvSpPr>
            <p:cNvPr id="129" name="tx129"/>
            <p:cNvSpPr/>
            <p:nvPr/>
          </p:nvSpPr>
          <p:spPr>
            <a:xfrm>
              <a:off x="7429156" y="401292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111.1</a:t>
              </a:r>
            </a:p>
          </p:txBody>
        </p:sp>
        <p:sp>
          <p:nvSpPr>
            <p:cNvPr id="130" name="tx130"/>
            <p:cNvSpPr/>
            <p:nvPr/>
          </p:nvSpPr>
          <p:spPr>
            <a:xfrm>
              <a:off x="7429156" y="34787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115.7</a:t>
              </a:r>
            </a:p>
          </p:txBody>
        </p:sp>
        <p:sp>
          <p:nvSpPr>
            <p:cNvPr id="131" name="tx131"/>
            <p:cNvSpPr/>
            <p:nvPr/>
          </p:nvSpPr>
          <p:spPr>
            <a:xfrm>
              <a:off x="7695699" y="39881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121.7</a:t>
              </a:r>
            </a:p>
          </p:txBody>
        </p:sp>
        <p:sp>
          <p:nvSpPr>
            <p:cNvPr id="132" name="tx132"/>
            <p:cNvSpPr/>
            <p:nvPr/>
          </p:nvSpPr>
          <p:spPr>
            <a:xfrm>
              <a:off x="7695699" y="34370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33" name="tx133"/>
            <p:cNvSpPr/>
            <p:nvPr/>
          </p:nvSpPr>
          <p:spPr>
            <a:xfrm>
              <a:off x="7962242" y="3943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140.3</a:t>
              </a:r>
            </a:p>
          </p:txBody>
        </p:sp>
        <p:sp>
          <p:nvSpPr>
            <p:cNvPr id="134" name="tx134"/>
            <p:cNvSpPr/>
            <p:nvPr/>
          </p:nvSpPr>
          <p:spPr>
            <a:xfrm>
              <a:off x="7988368" y="3384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97.5</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58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58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4577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758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58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92892"/>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2000-2025</a:t>
              </a:r>
            </a:p>
          </p:txBody>
        </p:sp>
        <p:sp>
          <p:nvSpPr>
            <p:cNvPr id="167" name="pl167"/>
            <p:cNvSpPr/>
            <p:nvPr/>
          </p:nvSpPr>
          <p:spPr>
            <a:xfrm>
              <a:off x="19875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3699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524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349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5173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6787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61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436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261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086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296273" y="5954972"/>
              <a:ext cx="2748894" cy="129091"/>
            </a:xfrm>
            <a:prstGeom prst="rect">
              <a:avLst/>
            </a:prstGeom>
            <a:solidFill>
              <a:srgbClr val="80BD41">
                <a:alpha val="100000"/>
              </a:srgbClr>
            </a:solidFill>
          </p:spPr>
          <p:txBody>
            <a:bodyPr/>
            <a:lstStyle/>
            <a:p/>
          </p:txBody>
        </p:sp>
        <p:sp>
          <p:nvSpPr>
            <p:cNvPr id="182" name="rc182"/>
            <p:cNvSpPr/>
            <p:nvPr/>
          </p:nvSpPr>
          <p:spPr>
            <a:xfrm>
              <a:off x="4045168" y="5954972"/>
              <a:ext cx="2748894" cy="129091"/>
            </a:xfrm>
            <a:prstGeom prst="rect">
              <a:avLst/>
            </a:prstGeom>
            <a:solidFill>
              <a:srgbClr val="1CABE2">
                <a:alpha val="100000"/>
              </a:srgbClr>
            </a:solidFill>
          </p:spPr>
          <p:txBody>
            <a:bodyPr/>
            <a:lstStyle/>
            <a:p/>
          </p:txBody>
        </p:sp>
        <p:sp>
          <p:nvSpPr>
            <p:cNvPr id="183" name="rc183"/>
            <p:cNvSpPr/>
            <p:nvPr/>
          </p:nvSpPr>
          <p:spPr>
            <a:xfrm>
              <a:off x="1296273" y="5793607"/>
              <a:ext cx="3364091" cy="129091"/>
            </a:xfrm>
            <a:prstGeom prst="rect">
              <a:avLst/>
            </a:prstGeom>
            <a:solidFill>
              <a:srgbClr val="80BD41">
                <a:alpha val="100000"/>
              </a:srgbClr>
            </a:solidFill>
          </p:spPr>
          <p:txBody>
            <a:bodyPr/>
            <a:lstStyle/>
            <a:p/>
          </p:txBody>
        </p:sp>
        <p:sp>
          <p:nvSpPr>
            <p:cNvPr id="184" name="rc184"/>
            <p:cNvSpPr/>
            <p:nvPr/>
          </p:nvSpPr>
          <p:spPr>
            <a:xfrm>
              <a:off x="4660365" y="5793607"/>
              <a:ext cx="3105570" cy="129091"/>
            </a:xfrm>
            <a:prstGeom prst="rect">
              <a:avLst/>
            </a:prstGeom>
            <a:solidFill>
              <a:srgbClr val="1CABE2">
                <a:alpha val="100000"/>
              </a:srgbClr>
            </a:solidFill>
          </p:spPr>
          <p:txBody>
            <a:bodyPr/>
            <a:lstStyle/>
            <a:p/>
          </p:txBody>
        </p:sp>
        <p:sp>
          <p:nvSpPr>
            <p:cNvPr id="185" name="rc185"/>
            <p:cNvSpPr/>
            <p:nvPr/>
          </p:nvSpPr>
          <p:spPr>
            <a:xfrm>
              <a:off x="1296273" y="5632243"/>
              <a:ext cx="3879198" cy="129091"/>
            </a:xfrm>
            <a:prstGeom prst="rect">
              <a:avLst/>
            </a:prstGeom>
            <a:solidFill>
              <a:srgbClr val="80BD41">
                <a:alpha val="100000"/>
              </a:srgbClr>
            </a:solidFill>
          </p:spPr>
          <p:txBody>
            <a:bodyPr/>
            <a:lstStyle/>
            <a:p/>
          </p:txBody>
        </p:sp>
        <p:sp>
          <p:nvSpPr>
            <p:cNvPr id="186" name="rc186"/>
            <p:cNvSpPr/>
            <p:nvPr/>
          </p:nvSpPr>
          <p:spPr>
            <a:xfrm>
              <a:off x="5175472" y="5632243"/>
              <a:ext cx="2695808" cy="129091"/>
            </a:xfrm>
            <a:prstGeom prst="rect">
              <a:avLst/>
            </a:prstGeom>
            <a:solidFill>
              <a:srgbClr val="1CABE2">
                <a:alpha val="100000"/>
              </a:srgbClr>
            </a:solidFill>
          </p:spPr>
          <p:txBody>
            <a:bodyPr/>
            <a:lstStyle/>
            <a:p/>
          </p:txBody>
        </p:sp>
        <p:sp>
          <p:nvSpPr>
            <p:cNvPr id="187" name="tx187"/>
            <p:cNvSpPr/>
            <p:nvPr/>
          </p:nvSpPr>
          <p:spPr>
            <a:xfrm>
              <a:off x="6924271"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88" name="tx188"/>
            <p:cNvSpPr/>
            <p:nvPr/>
          </p:nvSpPr>
          <p:spPr>
            <a:xfrm>
              <a:off x="7992956" y="581496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9" name="tx189"/>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237.8</a:t>
              </a:r>
            </a:p>
          </p:txBody>
        </p:sp>
        <p:sp>
          <p:nvSpPr>
            <p:cNvPr id="190" name="tx190"/>
            <p:cNvSpPr/>
            <p:nvPr/>
          </p:nvSpPr>
          <p:spPr>
            <a:xfrm>
              <a:off x="256522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91" name="tx191"/>
            <p:cNvSpPr/>
            <p:nvPr/>
          </p:nvSpPr>
          <p:spPr>
            <a:xfrm>
              <a:off x="531412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92" name="tx192"/>
            <p:cNvSpPr/>
            <p:nvPr/>
          </p:nvSpPr>
          <p:spPr>
            <a:xfrm>
              <a:off x="2842681" y="581903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121.7</a:t>
              </a:r>
            </a:p>
          </p:txBody>
        </p:sp>
        <p:sp>
          <p:nvSpPr>
            <p:cNvPr id="193" name="tx193"/>
            <p:cNvSpPr/>
            <p:nvPr/>
          </p:nvSpPr>
          <p:spPr>
            <a:xfrm>
              <a:off x="607751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112.3</a:t>
              </a:r>
            </a:p>
          </p:txBody>
        </p:sp>
        <p:sp>
          <p:nvSpPr>
            <p:cNvPr id="194" name="tx194"/>
            <p:cNvSpPr/>
            <p:nvPr/>
          </p:nvSpPr>
          <p:spPr>
            <a:xfrm>
              <a:off x="3100234"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140.3</a:t>
              </a:r>
            </a:p>
          </p:txBody>
        </p:sp>
        <p:sp>
          <p:nvSpPr>
            <p:cNvPr id="195" name="tx195"/>
            <p:cNvSpPr/>
            <p:nvPr/>
          </p:nvSpPr>
          <p:spPr>
            <a:xfrm>
              <a:off x="641788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97.5</a:t>
              </a:r>
            </a:p>
          </p:txBody>
        </p:sp>
        <p:sp>
          <p:nvSpPr>
            <p:cNvPr id="196" name="tx19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00" name="tx200"/>
            <p:cNvSpPr/>
            <p:nvPr/>
          </p:nvSpPr>
          <p:spPr>
            <a:xfrm>
              <a:off x="260104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1" name="tx201"/>
            <p:cNvSpPr/>
            <p:nvPr/>
          </p:nvSpPr>
          <p:spPr>
            <a:xfrm>
              <a:off x="39446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532712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3" name="tx203"/>
            <p:cNvSpPr/>
            <p:nvPr/>
          </p:nvSpPr>
          <p:spPr>
            <a:xfrm>
              <a:off x="67095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4" name="tx204"/>
            <p:cNvSpPr/>
            <p:nvPr/>
          </p:nvSpPr>
          <p:spPr>
            <a:xfrm>
              <a:off x="80920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5" name="tx20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6" name="tx20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(59%) was higher than in 2019 (50%).
The number of children vaccinated with DTP1 increased 41% compared to in 2019.
The number of surviving infants increased approximately 20%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9" name=""/>
          <p:cNvGrpSpPr/>
          <p:nvPr/>
        </p:nvGrpSpPr>
        <p:grpSpPr>
          <a:xfrm>
            <a:off x="292608" y="1051560"/>
            <a:ext cx="8595360" cy="28575"/>
            <a:chOff x="292608" y="1051560"/>
            <a:chExt cx="8595360" cy="28575"/>
          </a:xfrm>
        </p:grpSpPr>
        <p:sp>
          <p:nvSpPr>
            <p:cNvPr id="21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878642"/>
              <a:ext cx="3397293" cy="678011"/>
            </a:xfrm>
            <a:custGeom>
              <a:avLst/>
              <a:pathLst>
                <a:path w="3397293" h="678011">
                  <a:moveTo>
                    <a:pt x="0" y="371812"/>
                  </a:moveTo>
                  <a:lnTo>
                    <a:pt x="135891" y="306198"/>
                  </a:lnTo>
                  <a:lnTo>
                    <a:pt x="271783" y="218713"/>
                  </a:lnTo>
                  <a:lnTo>
                    <a:pt x="407675" y="153099"/>
                  </a:lnTo>
                  <a:lnTo>
                    <a:pt x="543566" y="65614"/>
                  </a:lnTo>
                  <a:lnTo>
                    <a:pt x="679458" y="0"/>
                  </a:lnTo>
                  <a:lnTo>
                    <a:pt x="815350" y="65614"/>
                  </a:lnTo>
                  <a:lnTo>
                    <a:pt x="951242" y="131228"/>
                  </a:lnTo>
                  <a:lnTo>
                    <a:pt x="1087133" y="196842"/>
                  </a:lnTo>
                  <a:lnTo>
                    <a:pt x="1223025" y="262456"/>
                  </a:lnTo>
                  <a:lnTo>
                    <a:pt x="1358917" y="196842"/>
                  </a:lnTo>
                  <a:lnTo>
                    <a:pt x="1494809" y="153099"/>
                  </a:lnTo>
                  <a:lnTo>
                    <a:pt x="1630700" y="153099"/>
                  </a:lnTo>
                  <a:lnTo>
                    <a:pt x="1766592" y="678011"/>
                  </a:lnTo>
                  <a:lnTo>
                    <a:pt x="1902484" y="196842"/>
                  </a:lnTo>
                  <a:lnTo>
                    <a:pt x="2038375" y="240584"/>
                  </a:lnTo>
                  <a:lnTo>
                    <a:pt x="2174267" y="262456"/>
                  </a:lnTo>
                  <a:lnTo>
                    <a:pt x="2310159" y="262456"/>
                  </a:lnTo>
                  <a:lnTo>
                    <a:pt x="2446051" y="306198"/>
                  </a:lnTo>
                  <a:lnTo>
                    <a:pt x="2581942" y="349941"/>
                  </a:lnTo>
                  <a:lnTo>
                    <a:pt x="2717834" y="371812"/>
                  </a:lnTo>
                  <a:lnTo>
                    <a:pt x="2853726" y="415555"/>
                  </a:lnTo>
                  <a:lnTo>
                    <a:pt x="2989618" y="459298"/>
                  </a:lnTo>
                  <a:lnTo>
                    <a:pt x="3125509" y="306198"/>
                  </a:lnTo>
                  <a:lnTo>
                    <a:pt x="3261401" y="262456"/>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878642"/>
              <a:ext cx="3397293" cy="678011"/>
            </a:xfrm>
            <a:custGeom>
              <a:avLst/>
              <a:pathLst>
                <a:path w="3397293" h="678011">
                  <a:moveTo>
                    <a:pt x="0" y="371812"/>
                  </a:moveTo>
                  <a:lnTo>
                    <a:pt x="135891" y="306198"/>
                  </a:lnTo>
                  <a:lnTo>
                    <a:pt x="271783" y="218713"/>
                  </a:lnTo>
                  <a:lnTo>
                    <a:pt x="407675" y="153099"/>
                  </a:lnTo>
                  <a:lnTo>
                    <a:pt x="543566" y="65614"/>
                  </a:lnTo>
                  <a:lnTo>
                    <a:pt x="679458" y="0"/>
                  </a:lnTo>
                  <a:lnTo>
                    <a:pt x="815350" y="65614"/>
                  </a:lnTo>
                  <a:lnTo>
                    <a:pt x="951242" y="131228"/>
                  </a:lnTo>
                  <a:lnTo>
                    <a:pt x="1087133" y="196842"/>
                  </a:lnTo>
                  <a:lnTo>
                    <a:pt x="1223025" y="262456"/>
                  </a:lnTo>
                  <a:lnTo>
                    <a:pt x="1358917" y="196842"/>
                  </a:lnTo>
                  <a:lnTo>
                    <a:pt x="1494809" y="153099"/>
                  </a:lnTo>
                  <a:lnTo>
                    <a:pt x="1630700" y="153099"/>
                  </a:lnTo>
                  <a:lnTo>
                    <a:pt x="1766592" y="678011"/>
                  </a:lnTo>
                  <a:lnTo>
                    <a:pt x="1902484" y="196842"/>
                  </a:lnTo>
                  <a:lnTo>
                    <a:pt x="2038375" y="240584"/>
                  </a:lnTo>
                  <a:lnTo>
                    <a:pt x="2174267" y="262456"/>
                  </a:lnTo>
                  <a:lnTo>
                    <a:pt x="2310159" y="262456"/>
                  </a:lnTo>
                  <a:lnTo>
                    <a:pt x="2446051" y="306198"/>
                  </a:lnTo>
                  <a:lnTo>
                    <a:pt x="2581942" y="349941"/>
                  </a:lnTo>
                  <a:lnTo>
                    <a:pt x="2717834" y="371812"/>
                  </a:lnTo>
                  <a:lnTo>
                    <a:pt x="2853726" y="415555"/>
                  </a:lnTo>
                  <a:lnTo>
                    <a:pt x="2989618" y="459298"/>
                  </a:lnTo>
                  <a:lnTo>
                    <a:pt x="3125509" y="306198"/>
                  </a:lnTo>
                  <a:lnTo>
                    <a:pt x="3261401" y="262456"/>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421637"/>
            </a:xfrm>
            <a:custGeom>
              <a:avLst/>
              <a:pathLst>
                <a:path w="0" h="1421637">
                  <a:moveTo>
                    <a:pt x="0" y="0"/>
                  </a:moveTo>
                  <a:lnTo>
                    <a:pt x="0" y="142163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290409"/>
            </a:xfrm>
            <a:custGeom>
              <a:avLst/>
              <a:pathLst>
                <a:path w="0" h="1290409">
                  <a:moveTo>
                    <a:pt x="0" y="0"/>
                  </a:moveTo>
                  <a:lnTo>
                    <a:pt x="0" y="129040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99766"/>
            </a:xfrm>
            <a:custGeom>
              <a:avLst/>
              <a:pathLst>
                <a:path w="0" h="1399766">
                  <a:moveTo>
                    <a:pt x="0" y="0"/>
                  </a:moveTo>
                  <a:lnTo>
                    <a:pt x="0" y="139976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0"/>
            </a:xfrm>
            <a:custGeom>
              <a:avLst/>
              <a:pathLst>
                <a:path w="0" h="1312280">
                  <a:moveTo>
                    <a:pt x="0" y="0"/>
                  </a:moveTo>
                  <a:lnTo>
                    <a:pt x="0" y="131228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32" name="pl32"/>
            <p:cNvSpPr/>
            <p:nvPr/>
          </p:nvSpPr>
          <p:spPr>
            <a:xfrm>
              <a:off x="1120965" y="2878642"/>
              <a:ext cx="3397293" cy="678011"/>
            </a:xfrm>
            <a:custGeom>
              <a:avLst/>
              <a:pathLst>
                <a:path w="3397293" h="678011">
                  <a:moveTo>
                    <a:pt x="0" y="371812"/>
                  </a:moveTo>
                  <a:lnTo>
                    <a:pt x="135891" y="306198"/>
                  </a:lnTo>
                  <a:lnTo>
                    <a:pt x="271783" y="218713"/>
                  </a:lnTo>
                  <a:lnTo>
                    <a:pt x="407675" y="153099"/>
                  </a:lnTo>
                  <a:lnTo>
                    <a:pt x="543566" y="65614"/>
                  </a:lnTo>
                  <a:lnTo>
                    <a:pt x="679458" y="0"/>
                  </a:lnTo>
                  <a:lnTo>
                    <a:pt x="815350" y="65614"/>
                  </a:lnTo>
                  <a:lnTo>
                    <a:pt x="951242" y="131228"/>
                  </a:lnTo>
                  <a:lnTo>
                    <a:pt x="1087133" y="196842"/>
                  </a:lnTo>
                  <a:lnTo>
                    <a:pt x="1223025" y="262456"/>
                  </a:lnTo>
                  <a:lnTo>
                    <a:pt x="1358917" y="196842"/>
                  </a:lnTo>
                  <a:lnTo>
                    <a:pt x="1494809" y="153099"/>
                  </a:lnTo>
                  <a:lnTo>
                    <a:pt x="1630700" y="153099"/>
                  </a:lnTo>
                  <a:lnTo>
                    <a:pt x="1766592" y="678011"/>
                  </a:lnTo>
                  <a:lnTo>
                    <a:pt x="1902484" y="196842"/>
                  </a:lnTo>
                  <a:lnTo>
                    <a:pt x="2038375" y="240584"/>
                  </a:lnTo>
                  <a:lnTo>
                    <a:pt x="2174267" y="262456"/>
                  </a:lnTo>
                  <a:lnTo>
                    <a:pt x="2310159" y="262456"/>
                  </a:lnTo>
                  <a:lnTo>
                    <a:pt x="2446051" y="306198"/>
                  </a:lnTo>
                  <a:lnTo>
                    <a:pt x="2581942" y="349941"/>
                  </a:lnTo>
                  <a:lnTo>
                    <a:pt x="2717834" y="371812"/>
                  </a:lnTo>
                  <a:lnTo>
                    <a:pt x="2853726" y="415555"/>
                  </a:lnTo>
                  <a:lnTo>
                    <a:pt x="2989618" y="459298"/>
                  </a:lnTo>
                  <a:lnTo>
                    <a:pt x="3125509" y="306198"/>
                  </a:lnTo>
                  <a:lnTo>
                    <a:pt x="3261401" y="262456"/>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40134"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19592"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291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16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709" y="4988970"/>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60" name="tx60"/>
            <p:cNvSpPr/>
            <p:nvPr/>
          </p:nvSpPr>
          <p:spPr>
            <a:xfrm>
              <a:off x="26962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5875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80220" y="1403693"/>
              <a:ext cx="22787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CAR, 2000-2025</a:t>
              </a:r>
            </a:p>
          </p:txBody>
        </p:sp>
        <p:sp>
          <p:nvSpPr>
            <p:cNvPr id="63" name="pl63"/>
            <p:cNvSpPr/>
            <p:nvPr/>
          </p:nvSpPr>
          <p:spPr>
            <a:xfrm>
              <a:off x="5267799" y="37825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65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946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987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27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5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584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188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792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967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0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59150"/>
              <a:ext cx="3397293" cy="1227435"/>
            </a:xfrm>
            <a:custGeom>
              <a:avLst/>
              <a:pathLst>
                <a:path w="3397293" h="1227435">
                  <a:moveTo>
                    <a:pt x="0" y="673109"/>
                  </a:moveTo>
                  <a:lnTo>
                    <a:pt x="135891" y="554325"/>
                  </a:lnTo>
                  <a:lnTo>
                    <a:pt x="271783" y="395946"/>
                  </a:lnTo>
                  <a:lnTo>
                    <a:pt x="407675" y="277162"/>
                  </a:lnTo>
                  <a:lnTo>
                    <a:pt x="543566" y="118784"/>
                  </a:lnTo>
                  <a:lnTo>
                    <a:pt x="679458" y="0"/>
                  </a:lnTo>
                  <a:lnTo>
                    <a:pt x="815350" y="118784"/>
                  </a:lnTo>
                  <a:lnTo>
                    <a:pt x="951242" y="237568"/>
                  </a:lnTo>
                  <a:lnTo>
                    <a:pt x="1087133" y="356352"/>
                  </a:lnTo>
                  <a:lnTo>
                    <a:pt x="1223025" y="475136"/>
                  </a:lnTo>
                  <a:lnTo>
                    <a:pt x="1358917" y="356352"/>
                  </a:lnTo>
                  <a:lnTo>
                    <a:pt x="1494809" y="277162"/>
                  </a:lnTo>
                  <a:lnTo>
                    <a:pt x="1630700" y="277162"/>
                  </a:lnTo>
                  <a:lnTo>
                    <a:pt x="1766592" y="1227435"/>
                  </a:lnTo>
                  <a:lnTo>
                    <a:pt x="1902484" y="356352"/>
                  </a:lnTo>
                  <a:lnTo>
                    <a:pt x="2038375" y="435541"/>
                  </a:lnTo>
                  <a:lnTo>
                    <a:pt x="2174267" y="475136"/>
                  </a:lnTo>
                  <a:lnTo>
                    <a:pt x="2310159" y="475136"/>
                  </a:lnTo>
                  <a:lnTo>
                    <a:pt x="2446051" y="554325"/>
                  </a:lnTo>
                  <a:lnTo>
                    <a:pt x="2581942" y="633514"/>
                  </a:lnTo>
                  <a:lnTo>
                    <a:pt x="2717834" y="673109"/>
                  </a:lnTo>
                  <a:lnTo>
                    <a:pt x="2853726" y="752299"/>
                  </a:lnTo>
                  <a:lnTo>
                    <a:pt x="2989618" y="831488"/>
                  </a:lnTo>
                  <a:lnTo>
                    <a:pt x="3125509" y="554325"/>
                  </a:lnTo>
                  <a:lnTo>
                    <a:pt x="3261401" y="475136"/>
                  </a:lnTo>
                  <a:lnTo>
                    <a:pt x="3397293" y="31675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792665"/>
              <a:ext cx="3397293" cy="554325"/>
            </a:xfrm>
            <a:custGeom>
              <a:avLst/>
              <a:pathLst>
                <a:path w="3397293" h="554325">
                  <a:moveTo>
                    <a:pt x="0" y="554325"/>
                  </a:moveTo>
                  <a:lnTo>
                    <a:pt x="135891" y="554325"/>
                  </a:lnTo>
                  <a:lnTo>
                    <a:pt x="271783" y="554325"/>
                  </a:lnTo>
                  <a:lnTo>
                    <a:pt x="407675" y="475136"/>
                  </a:lnTo>
                  <a:lnTo>
                    <a:pt x="543566" y="395946"/>
                  </a:lnTo>
                  <a:lnTo>
                    <a:pt x="679458" y="356352"/>
                  </a:lnTo>
                  <a:lnTo>
                    <a:pt x="815350" y="316757"/>
                  </a:lnTo>
                  <a:lnTo>
                    <a:pt x="951242" y="316757"/>
                  </a:lnTo>
                  <a:lnTo>
                    <a:pt x="1087133" y="197973"/>
                  </a:lnTo>
                  <a:lnTo>
                    <a:pt x="1223025" y="118784"/>
                  </a:lnTo>
                  <a:lnTo>
                    <a:pt x="1358917" y="118784"/>
                  </a:lnTo>
                  <a:lnTo>
                    <a:pt x="1494809" y="79189"/>
                  </a:lnTo>
                  <a:lnTo>
                    <a:pt x="1630700" y="79189"/>
                  </a:lnTo>
                  <a:lnTo>
                    <a:pt x="1766592" y="79189"/>
                  </a:lnTo>
                  <a:lnTo>
                    <a:pt x="1902484" y="79189"/>
                  </a:lnTo>
                  <a:lnTo>
                    <a:pt x="2038375" y="39594"/>
                  </a:lnTo>
                  <a:lnTo>
                    <a:pt x="2174267" y="0"/>
                  </a:lnTo>
                  <a:lnTo>
                    <a:pt x="2310159" y="0"/>
                  </a:lnTo>
                  <a:lnTo>
                    <a:pt x="2446051" y="0"/>
                  </a:lnTo>
                  <a:lnTo>
                    <a:pt x="2581942" y="0"/>
                  </a:lnTo>
                  <a:lnTo>
                    <a:pt x="2717834" y="118784"/>
                  </a:lnTo>
                  <a:lnTo>
                    <a:pt x="2853726" y="197973"/>
                  </a:lnTo>
                  <a:lnTo>
                    <a:pt x="2989618" y="39594"/>
                  </a:lnTo>
                  <a:lnTo>
                    <a:pt x="3125509" y="79189"/>
                  </a:lnTo>
                  <a:lnTo>
                    <a:pt x="3261401" y="79189"/>
                  </a:lnTo>
                  <a:lnTo>
                    <a:pt x="3397293" y="39594"/>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92665"/>
              <a:ext cx="3397293" cy="1267029"/>
            </a:xfrm>
            <a:custGeom>
              <a:avLst/>
              <a:pathLst>
                <a:path w="3397293" h="1267029">
                  <a:moveTo>
                    <a:pt x="0" y="1227435"/>
                  </a:moveTo>
                  <a:lnTo>
                    <a:pt x="135891" y="1267029"/>
                  </a:lnTo>
                  <a:lnTo>
                    <a:pt x="271783" y="1187840"/>
                  </a:lnTo>
                  <a:lnTo>
                    <a:pt x="407675" y="1029461"/>
                  </a:lnTo>
                  <a:lnTo>
                    <a:pt x="543566" y="831488"/>
                  </a:lnTo>
                  <a:lnTo>
                    <a:pt x="679458" y="673109"/>
                  </a:lnTo>
                  <a:lnTo>
                    <a:pt x="815350" y="554325"/>
                  </a:lnTo>
                  <a:lnTo>
                    <a:pt x="951242" y="475136"/>
                  </a:lnTo>
                  <a:lnTo>
                    <a:pt x="1087133" y="277162"/>
                  </a:lnTo>
                  <a:lnTo>
                    <a:pt x="1223025" y="79189"/>
                  </a:lnTo>
                  <a:lnTo>
                    <a:pt x="1358917" y="237568"/>
                  </a:lnTo>
                  <a:lnTo>
                    <a:pt x="1494809" y="316757"/>
                  </a:lnTo>
                  <a:lnTo>
                    <a:pt x="1630700" y="395946"/>
                  </a:lnTo>
                  <a:lnTo>
                    <a:pt x="1766592" y="395946"/>
                  </a:lnTo>
                  <a:lnTo>
                    <a:pt x="1902484" y="356352"/>
                  </a:lnTo>
                  <a:lnTo>
                    <a:pt x="2038375" y="395946"/>
                  </a:lnTo>
                  <a:lnTo>
                    <a:pt x="2174267" y="197973"/>
                  </a:lnTo>
                  <a:lnTo>
                    <a:pt x="2310159" y="158378"/>
                  </a:lnTo>
                  <a:lnTo>
                    <a:pt x="2446051" y="79189"/>
                  </a:lnTo>
                  <a:lnTo>
                    <a:pt x="2581942" y="0"/>
                  </a:lnTo>
                  <a:lnTo>
                    <a:pt x="2717834" y="118784"/>
                  </a:lnTo>
                  <a:lnTo>
                    <a:pt x="2853726" y="277162"/>
                  </a:lnTo>
                  <a:lnTo>
                    <a:pt x="2989618" y="197973"/>
                  </a:lnTo>
                  <a:lnTo>
                    <a:pt x="3125509" y="79189"/>
                  </a:lnTo>
                  <a:lnTo>
                    <a:pt x="3261401" y="39594"/>
                  </a:lnTo>
                  <a:lnTo>
                    <a:pt x="3397293" y="39594"/>
                  </a:lnTo>
                </a:path>
              </a:pathLst>
            </a:custGeom>
            <a:ln w="27101" cap="flat">
              <a:solidFill>
                <a:srgbClr val="961A49">
                  <a:alpha val="100000"/>
                </a:srgbClr>
              </a:solidFill>
              <a:prstDash val="solid"/>
              <a:round/>
            </a:ln>
          </p:spPr>
          <p:txBody>
            <a:bodyPr/>
            <a:lstStyle/>
            <a:p/>
          </p:txBody>
        </p:sp>
        <p:sp>
          <p:nvSpPr>
            <p:cNvPr id="85" name="pl85"/>
            <p:cNvSpPr/>
            <p:nvPr/>
          </p:nvSpPr>
          <p:spPr>
            <a:xfrm>
              <a:off x="5437664" y="279266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59150"/>
              <a:ext cx="3397293" cy="1227435"/>
            </a:xfrm>
            <a:custGeom>
              <a:avLst/>
              <a:pathLst>
                <a:path w="3397293" h="1227435">
                  <a:moveTo>
                    <a:pt x="0" y="673109"/>
                  </a:moveTo>
                  <a:lnTo>
                    <a:pt x="135891" y="554325"/>
                  </a:lnTo>
                  <a:lnTo>
                    <a:pt x="271783" y="395946"/>
                  </a:lnTo>
                  <a:lnTo>
                    <a:pt x="407675" y="277162"/>
                  </a:lnTo>
                  <a:lnTo>
                    <a:pt x="543566" y="118784"/>
                  </a:lnTo>
                  <a:lnTo>
                    <a:pt x="679458" y="0"/>
                  </a:lnTo>
                  <a:lnTo>
                    <a:pt x="815350" y="118784"/>
                  </a:lnTo>
                  <a:lnTo>
                    <a:pt x="951242" y="237568"/>
                  </a:lnTo>
                  <a:lnTo>
                    <a:pt x="1087133" y="356352"/>
                  </a:lnTo>
                  <a:lnTo>
                    <a:pt x="1223025" y="475136"/>
                  </a:lnTo>
                  <a:lnTo>
                    <a:pt x="1358917" y="356352"/>
                  </a:lnTo>
                  <a:lnTo>
                    <a:pt x="1494809" y="277162"/>
                  </a:lnTo>
                  <a:lnTo>
                    <a:pt x="1630700" y="277162"/>
                  </a:lnTo>
                  <a:lnTo>
                    <a:pt x="1766592" y="1227435"/>
                  </a:lnTo>
                  <a:lnTo>
                    <a:pt x="1902484" y="356352"/>
                  </a:lnTo>
                  <a:lnTo>
                    <a:pt x="2038375" y="435541"/>
                  </a:lnTo>
                  <a:lnTo>
                    <a:pt x="2174267" y="475136"/>
                  </a:lnTo>
                  <a:lnTo>
                    <a:pt x="2310159" y="475136"/>
                  </a:lnTo>
                  <a:lnTo>
                    <a:pt x="2446051" y="554325"/>
                  </a:lnTo>
                  <a:lnTo>
                    <a:pt x="2581942" y="633514"/>
                  </a:lnTo>
                  <a:lnTo>
                    <a:pt x="2717834" y="673109"/>
                  </a:lnTo>
                  <a:lnTo>
                    <a:pt x="2853726" y="752299"/>
                  </a:lnTo>
                  <a:lnTo>
                    <a:pt x="2989618" y="831488"/>
                  </a:lnTo>
                  <a:lnTo>
                    <a:pt x="3125509" y="554325"/>
                  </a:lnTo>
                  <a:lnTo>
                    <a:pt x="3261401" y="475136"/>
                  </a:lnTo>
                  <a:lnTo>
                    <a:pt x="3397293" y="316757"/>
                  </a:lnTo>
                </a:path>
              </a:pathLst>
            </a:custGeom>
            <a:ln w="43362" cap="flat">
              <a:solidFill>
                <a:srgbClr val="000000">
                  <a:alpha val="100000"/>
                </a:srgbClr>
              </a:solidFill>
              <a:prstDash val="solid"/>
              <a:round/>
            </a:ln>
          </p:spPr>
          <p:txBody>
            <a:bodyPr/>
            <a:lstStyle/>
            <a:p/>
          </p:txBody>
        </p:sp>
        <p:sp>
          <p:nvSpPr>
            <p:cNvPr id="87" name="pl87"/>
            <p:cNvSpPr/>
            <p:nvPr/>
          </p:nvSpPr>
          <p:spPr>
            <a:xfrm>
              <a:off x="5437664" y="2159150"/>
              <a:ext cx="3397293" cy="1227435"/>
            </a:xfrm>
            <a:custGeom>
              <a:avLst/>
              <a:pathLst>
                <a:path w="3397293" h="1227435">
                  <a:moveTo>
                    <a:pt x="0" y="673109"/>
                  </a:moveTo>
                  <a:lnTo>
                    <a:pt x="135891" y="554325"/>
                  </a:lnTo>
                  <a:lnTo>
                    <a:pt x="271783" y="395946"/>
                  </a:lnTo>
                  <a:lnTo>
                    <a:pt x="407675" y="277162"/>
                  </a:lnTo>
                  <a:lnTo>
                    <a:pt x="543566" y="118784"/>
                  </a:lnTo>
                  <a:lnTo>
                    <a:pt x="679458" y="0"/>
                  </a:lnTo>
                  <a:lnTo>
                    <a:pt x="815350" y="118784"/>
                  </a:lnTo>
                  <a:lnTo>
                    <a:pt x="951242" y="237568"/>
                  </a:lnTo>
                  <a:lnTo>
                    <a:pt x="1087133" y="356352"/>
                  </a:lnTo>
                  <a:lnTo>
                    <a:pt x="1223025" y="475136"/>
                  </a:lnTo>
                  <a:lnTo>
                    <a:pt x="1358917" y="356352"/>
                  </a:lnTo>
                  <a:lnTo>
                    <a:pt x="1494809" y="277162"/>
                  </a:lnTo>
                  <a:lnTo>
                    <a:pt x="1630700" y="277162"/>
                  </a:lnTo>
                  <a:lnTo>
                    <a:pt x="1766592" y="1227435"/>
                  </a:lnTo>
                  <a:lnTo>
                    <a:pt x="1902484" y="356352"/>
                  </a:lnTo>
                  <a:lnTo>
                    <a:pt x="2038375" y="435541"/>
                  </a:lnTo>
                  <a:lnTo>
                    <a:pt x="2174267" y="475136"/>
                  </a:lnTo>
                  <a:lnTo>
                    <a:pt x="2310159" y="475136"/>
                  </a:lnTo>
                  <a:lnTo>
                    <a:pt x="2446051" y="554325"/>
                  </a:lnTo>
                  <a:lnTo>
                    <a:pt x="2581942" y="633514"/>
                  </a:lnTo>
                  <a:lnTo>
                    <a:pt x="2717834" y="673109"/>
                  </a:lnTo>
                  <a:lnTo>
                    <a:pt x="2853726" y="752299"/>
                  </a:lnTo>
                  <a:lnTo>
                    <a:pt x="2989618" y="831488"/>
                  </a:lnTo>
                  <a:lnTo>
                    <a:pt x="3125509" y="554325"/>
                  </a:lnTo>
                  <a:lnTo>
                    <a:pt x="3261401" y="475136"/>
                  </a:lnTo>
                  <a:lnTo>
                    <a:pt x="3397293" y="316757"/>
                  </a:lnTo>
                </a:path>
              </a:pathLst>
            </a:custGeom>
            <a:ln w="27101" cap="flat">
              <a:solidFill>
                <a:srgbClr val="0058AB">
                  <a:alpha val="100000"/>
                </a:srgbClr>
              </a:solidFill>
              <a:prstDash val="solid"/>
              <a:round/>
            </a:ln>
          </p:spPr>
          <p:txBody>
            <a:bodyPr/>
            <a:lstStyle/>
            <a:p/>
          </p:txBody>
        </p:sp>
        <p:sp>
          <p:nvSpPr>
            <p:cNvPr id="88" name="tx88"/>
            <p:cNvSpPr/>
            <p:nvPr/>
          </p:nvSpPr>
          <p:spPr>
            <a:xfrm>
              <a:off x="8902429" y="2793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9" name="tx89"/>
            <p:cNvSpPr/>
            <p:nvPr/>
          </p:nvSpPr>
          <p:spPr>
            <a:xfrm>
              <a:off x="8902429" y="2793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0" name="tx90"/>
            <p:cNvSpPr/>
            <p:nvPr/>
          </p:nvSpPr>
          <p:spPr>
            <a:xfrm>
              <a:off x="5003259" y="392832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91" name="tx91"/>
            <p:cNvSpPr/>
            <p:nvPr/>
          </p:nvSpPr>
          <p:spPr>
            <a:xfrm>
              <a:off x="5003259" y="35324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2" name="tx92"/>
            <p:cNvSpPr/>
            <p:nvPr/>
          </p:nvSpPr>
          <p:spPr>
            <a:xfrm>
              <a:off x="5003259" y="31364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127474" y="27405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5049780" y="2344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5" name="tx95"/>
            <p:cNvSpPr/>
            <p:nvPr/>
          </p:nvSpPr>
          <p:spPr>
            <a:xfrm>
              <a:off x="5049780" y="19486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6" name="tx9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4" name="pl104"/>
            <p:cNvSpPr/>
            <p:nvPr/>
          </p:nvSpPr>
          <p:spPr>
            <a:xfrm>
              <a:off x="60923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60923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6" name="pl106"/>
            <p:cNvSpPr/>
            <p:nvPr/>
          </p:nvSpPr>
          <p:spPr>
            <a:xfrm>
              <a:off x="67458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7" name="pl107"/>
            <p:cNvSpPr/>
            <p:nvPr/>
          </p:nvSpPr>
          <p:spPr>
            <a:xfrm>
              <a:off x="75083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8" name="tx108"/>
            <p:cNvSpPr/>
            <p:nvPr/>
          </p:nvSpPr>
          <p:spPr>
            <a:xfrm>
              <a:off x="6359408" y="4988970"/>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109" name="tx109"/>
            <p:cNvSpPr/>
            <p:nvPr/>
          </p:nvSpPr>
          <p:spPr>
            <a:xfrm>
              <a:off x="70129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0" name="tx110"/>
            <p:cNvSpPr/>
            <p:nvPr/>
          </p:nvSpPr>
          <p:spPr>
            <a:xfrm>
              <a:off x="777544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1" name="tx11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2" name="pl112"/>
            <p:cNvSpPr/>
            <p:nvPr/>
          </p:nvSpPr>
          <p:spPr>
            <a:xfrm>
              <a:off x="26658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3633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0607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146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7120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887395"/>
              <a:ext cx="6650661" cy="114824"/>
            </a:xfrm>
            <a:prstGeom prst="rect">
              <a:avLst/>
            </a:prstGeom>
            <a:solidFill>
              <a:srgbClr val="1CABE2">
                <a:alpha val="80000"/>
              </a:srgbClr>
            </a:solidFill>
          </p:spPr>
          <p:txBody>
            <a:bodyPr/>
            <a:lstStyle/>
            <a:p/>
          </p:txBody>
        </p:sp>
        <p:sp>
          <p:nvSpPr>
            <p:cNvPr id="122" name="rc122"/>
            <p:cNvSpPr/>
            <p:nvPr/>
          </p:nvSpPr>
          <p:spPr>
            <a:xfrm>
              <a:off x="1317178" y="5743865"/>
              <a:ext cx="7321564" cy="114824"/>
            </a:xfrm>
            <a:prstGeom prst="rect">
              <a:avLst/>
            </a:prstGeom>
            <a:solidFill>
              <a:srgbClr val="1CABE2">
                <a:alpha val="80000"/>
              </a:srgbClr>
            </a:solidFill>
          </p:spPr>
          <p:txBody>
            <a:bodyPr/>
            <a:lstStyle/>
            <a:p/>
          </p:txBody>
        </p:sp>
        <p:sp>
          <p:nvSpPr>
            <p:cNvPr id="123" name="rc123"/>
            <p:cNvSpPr/>
            <p:nvPr/>
          </p:nvSpPr>
          <p:spPr>
            <a:xfrm>
              <a:off x="1317178" y="5600334"/>
              <a:ext cx="6927417" cy="114824"/>
            </a:xfrm>
            <a:prstGeom prst="rect">
              <a:avLst/>
            </a:prstGeom>
            <a:solidFill>
              <a:srgbClr val="1CABE2">
                <a:alpha val="80000"/>
              </a:srgbClr>
            </a:solidFill>
          </p:spPr>
          <p:txBody>
            <a:bodyPr/>
            <a:lstStyle/>
            <a:p/>
          </p:txBody>
        </p:sp>
        <p:sp>
          <p:nvSpPr>
            <p:cNvPr id="124" name="tx124"/>
            <p:cNvSpPr/>
            <p:nvPr/>
          </p:nvSpPr>
          <p:spPr>
            <a:xfrm>
              <a:off x="745842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25" name="tx125"/>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136,000</a:t>
              </a:r>
            </a:p>
          </p:txBody>
        </p:sp>
        <p:sp>
          <p:nvSpPr>
            <p:cNvPr id="126" name="tx126"/>
            <p:cNvSpPr/>
            <p:nvPr/>
          </p:nvSpPr>
          <p:spPr>
            <a:xfrm>
              <a:off x="7735182"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128,000</a:t>
              </a:r>
            </a:p>
          </p:txBody>
        </p:sp>
        <p:sp>
          <p:nvSpPr>
            <p:cNvPr id="127" name="tx12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358731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2" name="tx132"/>
            <p:cNvSpPr/>
            <p:nvPr/>
          </p:nvSpPr>
          <p:spPr>
            <a:xfrm>
              <a:off x="620704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3" name="tx13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4" name="tx13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CAR (46%) was 39 percentage points lower than the global average (85%) and 25 percentage points lower than the average across all WCAR countries (71%).
National DTP3 coverage was 8 percentage points higher than in 2019 (38%).
This equates to 128,000 un- and undervaccinated children in 2025 compared to 123,000 un- and undervaccinated children in 2019.</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CAR DTP3 coverage was 46% - this is 8 percentage points higher than in 2019 and more than 10 percentage points lower than both the global and regional averages.</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CAR ranked number 1 out of 24 countries for lowest DTP3 coverage (based on tied ranks).
CAR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CAR had the lowest coverage and was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6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44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27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310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793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03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085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68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05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53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963117"/>
              <a:ext cx="239888" cy="248891"/>
            </a:xfrm>
            <a:prstGeom prst="rect">
              <a:avLst/>
            </a:prstGeom>
            <a:solidFill>
              <a:srgbClr val="80BD41">
                <a:alpha val="100000"/>
              </a:srgbClr>
            </a:solidFill>
          </p:spPr>
          <p:txBody>
            <a:bodyPr/>
            <a:lstStyle/>
            <a:p/>
          </p:txBody>
        </p:sp>
        <p:sp>
          <p:nvSpPr>
            <p:cNvPr id="28" name="rc28"/>
            <p:cNvSpPr/>
            <p:nvPr/>
          </p:nvSpPr>
          <p:spPr>
            <a:xfrm>
              <a:off x="1296273" y="3539324"/>
              <a:ext cx="239888" cy="423793"/>
            </a:xfrm>
            <a:prstGeom prst="rect">
              <a:avLst/>
            </a:prstGeom>
            <a:solidFill>
              <a:srgbClr val="1CABE2">
                <a:alpha val="100000"/>
              </a:srgbClr>
            </a:solidFill>
          </p:spPr>
          <p:txBody>
            <a:bodyPr/>
            <a:lstStyle/>
            <a:p/>
          </p:txBody>
        </p:sp>
        <p:sp>
          <p:nvSpPr>
            <p:cNvPr id="29" name="rc29"/>
            <p:cNvSpPr/>
            <p:nvPr/>
          </p:nvSpPr>
          <p:spPr>
            <a:xfrm>
              <a:off x="1562816" y="3937325"/>
              <a:ext cx="239888" cy="274684"/>
            </a:xfrm>
            <a:prstGeom prst="rect">
              <a:avLst/>
            </a:prstGeom>
            <a:solidFill>
              <a:srgbClr val="80BD41">
                <a:alpha val="100000"/>
              </a:srgbClr>
            </a:solidFill>
          </p:spPr>
          <p:txBody>
            <a:bodyPr/>
            <a:lstStyle/>
            <a:p/>
          </p:txBody>
        </p:sp>
        <p:sp>
          <p:nvSpPr>
            <p:cNvPr id="30" name="rc30"/>
            <p:cNvSpPr/>
            <p:nvPr/>
          </p:nvSpPr>
          <p:spPr>
            <a:xfrm>
              <a:off x="1562816" y="3525276"/>
              <a:ext cx="239888" cy="412049"/>
            </a:xfrm>
            <a:prstGeom prst="rect">
              <a:avLst/>
            </a:prstGeom>
            <a:solidFill>
              <a:srgbClr val="1CABE2">
                <a:alpha val="100000"/>
              </a:srgbClr>
            </a:solidFill>
          </p:spPr>
          <p:txBody>
            <a:bodyPr/>
            <a:lstStyle/>
            <a:p/>
          </p:txBody>
        </p:sp>
        <p:sp>
          <p:nvSpPr>
            <p:cNvPr id="31" name="rc31"/>
            <p:cNvSpPr/>
            <p:nvPr/>
          </p:nvSpPr>
          <p:spPr>
            <a:xfrm>
              <a:off x="1829360" y="3906789"/>
              <a:ext cx="239888" cy="305219"/>
            </a:xfrm>
            <a:prstGeom prst="rect">
              <a:avLst/>
            </a:prstGeom>
            <a:solidFill>
              <a:srgbClr val="80BD41">
                <a:alpha val="100000"/>
              </a:srgbClr>
            </a:solidFill>
          </p:spPr>
          <p:txBody>
            <a:bodyPr/>
            <a:lstStyle/>
            <a:p/>
          </p:txBody>
        </p:sp>
        <p:sp>
          <p:nvSpPr>
            <p:cNvPr id="32" name="rc32"/>
            <p:cNvSpPr/>
            <p:nvPr/>
          </p:nvSpPr>
          <p:spPr>
            <a:xfrm>
              <a:off x="1829360" y="3518319"/>
              <a:ext cx="239888" cy="388470"/>
            </a:xfrm>
            <a:prstGeom prst="rect">
              <a:avLst/>
            </a:prstGeom>
            <a:solidFill>
              <a:srgbClr val="1CABE2">
                <a:alpha val="100000"/>
              </a:srgbClr>
            </a:solidFill>
          </p:spPr>
          <p:txBody>
            <a:bodyPr/>
            <a:lstStyle/>
            <a:p/>
          </p:txBody>
        </p:sp>
        <p:sp>
          <p:nvSpPr>
            <p:cNvPr id="33" name="rc33"/>
            <p:cNvSpPr/>
            <p:nvPr/>
          </p:nvSpPr>
          <p:spPr>
            <a:xfrm>
              <a:off x="2095903" y="3875215"/>
              <a:ext cx="239888" cy="336794"/>
            </a:xfrm>
            <a:prstGeom prst="rect">
              <a:avLst/>
            </a:prstGeom>
            <a:solidFill>
              <a:srgbClr val="80BD41">
                <a:alpha val="100000"/>
              </a:srgbClr>
            </a:solidFill>
          </p:spPr>
          <p:txBody>
            <a:bodyPr/>
            <a:lstStyle/>
            <a:p/>
          </p:txBody>
        </p:sp>
        <p:sp>
          <p:nvSpPr>
            <p:cNvPr id="34" name="rc34"/>
            <p:cNvSpPr/>
            <p:nvPr/>
          </p:nvSpPr>
          <p:spPr>
            <a:xfrm>
              <a:off x="2095903" y="3495418"/>
              <a:ext cx="239888" cy="379797"/>
            </a:xfrm>
            <a:prstGeom prst="rect">
              <a:avLst/>
            </a:prstGeom>
            <a:solidFill>
              <a:srgbClr val="1CABE2">
                <a:alpha val="100000"/>
              </a:srgbClr>
            </a:solidFill>
          </p:spPr>
          <p:txBody>
            <a:bodyPr/>
            <a:lstStyle/>
            <a:p/>
          </p:txBody>
        </p:sp>
        <p:sp>
          <p:nvSpPr>
            <p:cNvPr id="35" name="rc35"/>
            <p:cNvSpPr/>
            <p:nvPr/>
          </p:nvSpPr>
          <p:spPr>
            <a:xfrm>
              <a:off x="2362446" y="3839304"/>
              <a:ext cx="239888" cy="372705"/>
            </a:xfrm>
            <a:prstGeom prst="rect">
              <a:avLst/>
            </a:prstGeom>
            <a:solidFill>
              <a:srgbClr val="80BD41">
                <a:alpha val="100000"/>
              </a:srgbClr>
            </a:solidFill>
          </p:spPr>
          <p:txBody>
            <a:bodyPr/>
            <a:lstStyle/>
            <a:p/>
          </p:txBody>
        </p:sp>
        <p:sp>
          <p:nvSpPr>
            <p:cNvPr id="36" name="rc36"/>
            <p:cNvSpPr/>
            <p:nvPr/>
          </p:nvSpPr>
          <p:spPr>
            <a:xfrm>
              <a:off x="2362446" y="3481234"/>
              <a:ext cx="239888" cy="358069"/>
            </a:xfrm>
            <a:prstGeom prst="rect">
              <a:avLst/>
            </a:prstGeom>
            <a:solidFill>
              <a:srgbClr val="1CABE2">
                <a:alpha val="100000"/>
              </a:srgbClr>
            </a:solidFill>
          </p:spPr>
          <p:txBody>
            <a:bodyPr/>
            <a:lstStyle/>
            <a:p/>
          </p:txBody>
        </p:sp>
        <p:sp>
          <p:nvSpPr>
            <p:cNvPr id="37" name="rc37"/>
            <p:cNvSpPr/>
            <p:nvPr/>
          </p:nvSpPr>
          <p:spPr>
            <a:xfrm>
              <a:off x="2628989" y="3805606"/>
              <a:ext cx="239888" cy="406402"/>
            </a:xfrm>
            <a:prstGeom prst="rect">
              <a:avLst/>
            </a:prstGeom>
            <a:solidFill>
              <a:srgbClr val="80BD41">
                <a:alpha val="100000"/>
              </a:srgbClr>
            </a:solidFill>
          </p:spPr>
          <p:txBody>
            <a:bodyPr/>
            <a:lstStyle/>
            <a:p/>
          </p:txBody>
        </p:sp>
        <p:sp>
          <p:nvSpPr>
            <p:cNvPr id="38" name="rc38"/>
            <p:cNvSpPr/>
            <p:nvPr/>
          </p:nvSpPr>
          <p:spPr>
            <a:xfrm>
              <a:off x="2628989" y="3459416"/>
              <a:ext cx="239888" cy="346190"/>
            </a:xfrm>
            <a:prstGeom prst="rect">
              <a:avLst/>
            </a:prstGeom>
            <a:solidFill>
              <a:srgbClr val="1CABE2">
                <a:alpha val="100000"/>
              </a:srgbClr>
            </a:solidFill>
          </p:spPr>
          <p:txBody>
            <a:bodyPr/>
            <a:lstStyle/>
            <a:p/>
          </p:txBody>
        </p:sp>
        <p:sp>
          <p:nvSpPr>
            <p:cNvPr id="39" name="rc39"/>
            <p:cNvSpPr/>
            <p:nvPr/>
          </p:nvSpPr>
          <p:spPr>
            <a:xfrm>
              <a:off x="2895532" y="3815679"/>
              <a:ext cx="239888" cy="396329"/>
            </a:xfrm>
            <a:prstGeom prst="rect">
              <a:avLst/>
            </a:prstGeom>
            <a:solidFill>
              <a:srgbClr val="80BD41">
                <a:alpha val="100000"/>
              </a:srgbClr>
            </a:solidFill>
          </p:spPr>
          <p:txBody>
            <a:bodyPr/>
            <a:lstStyle/>
            <a:p/>
          </p:txBody>
        </p:sp>
        <p:sp>
          <p:nvSpPr>
            <p:cNvPr id="40" name="rc40"/>
            <p:cNvSpPr/>
            <p:nvPr/>
          </p:nvSpPr>
          <p:spPr>
            <a:xfrm>
              <a:off x="2895532" y="3434888"/>
              <a:ext cx="239888" cy="380790"/>
            </a:xfrm>
            <a:prstGeom prst="rect">
              <a:avLst/>
            </a:prstGeom>
            <a:solidFill>
              <a:srgbClr val="1CABE2">
                <a:alpha val="100000"/>
              </a:srgbClr>
            </a:solidFill>
          </p:spPr>
          <p:txBody>
            <a:bodyPr/>
            <a:lstStyle/>
            <a:p/>
          </p:txBody>
        </p:sp>
        <p:sp>
          <p:nvSpPr>
            <p:cNvPr id="41" name="rc41"/>
            <p:cNvSpPr/>
            <p:nvPr/>
          </p:nvSpPr>
          <p:spPr>
            <a:xfrm>
              <a:off x="3162075" y="3831128"/>
              <a:ext cx="239888" cy="380881"/>
            </a:xfrm>
            <a:prstGeom prst="rect">
              <a:avLst/>
            </a:prstGeom>
            <a:solidFill>
              <a:srgbClr val="80BD41">
                <a:alpha val="100000"/>
              </a:srgbClr>
            </a:solidFill>
          </p:spPr>
          <p:txBody>
            <a:bodyPr/>
            <a:lstStyle/>
            <a:p/>
          </p:txBody>
        </p:sp>
        <p:sp>
          <p:nvSpPr>
            <p:cNvPr id="42" name="rc42"/>
            <p:cNvSpPr/>
            <p:nvPr/>
          </p:nvSpPr>
          <p:spPr>
            <a:xfrm>
              <a:off x="3162075" y="3418537"/>
              <a:ext cx="239888" cy="412591"/>
            </a:xfrm>
            <a:prstGeom prst="rect">
              <a:avLst/>
            </a:prstGeom>
            <a:solidFill>
              <a:srgbClr val="1CABE2">
                <a:alpha val="100000"/>
              </a:srgbClr>
            </a:solidFill>
          </p:spPr>
          <p:txBody>
            <a:bodyPr/>
            <a:lstStyle/>
            <a:p/>
          </p:txBody>
        </p:sp>
        <p:sp>
          <p:nvSpPr>
            <p:cNvPr id="43" name="rc43"/>
            <p:cNvSpPr/>
            <p:nvPr/>
          </p:nvSpPr>
          <p:spPr>
            <a:xfrm>
              <a:off x="3428618" y="3844363"/>
              <a:ext cx="239888" cy="367646"/>
            </a:xfrm>
            <a:prstGeom prst="rect">
              <a:avLst/>
            </a:prstGeom>
            <a:solidFill>
              <a:srgbClr val="80BD41">
                <a:alpha val="100000"/>
              </a:srgbClr>
            </a:solidFill>
          </p:spPr>
          <p:txBody>
            <a:bodyPr/>
            <a:lstStyle/>
            <a:p/>
          </p:txBody>
        </p:sp>
        <p:sp>
          <p:nvSpPr>
            <p:cNvPr id="44" name="rc44"/>
            <p:cNvSpPr/>
            <p:nvPr/>
          </p:nvSpPr>
          <p:spPr>
            <a:xfrm>
              <a:off x="3428618" y="3395003"/>
              <a:ext cx="239888" cy="449360"/>
            </a:xfrm>
            <a:prstGeom prst="rect">
              <a:avLst/>
            </a:prstGeom>
            <a:solidFill>
              <a:srgbClr val="1CABE2">
                <a:alpha val="100000"/>
              </a:srgbClr>
            </a:solidFill>
          </p:spPr>
          <p:txBody>
            <a:bodyPr/>
            <a:lstStyle/>
            <a:p/>
          </p:txBody>
        </p:sp>
        <p:sp>
          <p:nvSpPr>
            <p:cNvPr id="45" name="rc45"/>
            <p:cNvSpPr/>
            <p:nvPr/>
          </p:nvSpPr>
          <p:spPr>
            <a:xfrm>
              <a:off x="3695161" y="3896490"/>
              <a:ext cx="239888" cy="315518"/>
            </a:xfrm>
            <a:prstGeom prst="rect">
              <a:avLst/>
            </a:prstGeom>
            <a:solidFill>
              <a:srgbClr val="80BD41">
                <a:alpha val="100000"/>
              </a:srgbClr>
            </a:solidFill>
          </p:spPr>
          <p:txBody>
            <a:bodyPr/>
            <a:lstStyle/>
            <a:p/>
          </p:txBody>
        </p:sp>
        <p:sp>
          <p:nvSpPr>
            <p:cNvPr id="46" name="rc46"/>
            <p:cNvSpPr/>
            <p:nvPr/>
          </p:nvSpPr>
          <p:spPr>
            <a:xfrm>
              <a:off x="3695161" y="3460771"/>
              <a:ext cx="239888" cy="435718"/>
            </a:xfrm>
            <a:prstGeom prst="rect">
              <a:avLst/>
            </a:prstGeom>
            <a:solidFill>
              <a:srgbClr val="1CABE2">
                <a:alpha val="100000"/>
              </a:srgbClr>
            </a:solidFill>
          </p:spPr>
          <p:txBody>
            <a:bodyPr/>
            <a:lstStyle/>
            <a:p/>
          </p:txBody>
        </p:sp>
        <p:sp>
          <p:nvSpPr>
            <p:cNvPr id="47" name="rc47"/>
            <p:cNvSpPr/>
            <p:nvPr/>
          </p:nvSpPr>
          <p:spPr>
            <a:xfrm>
              <a:off x="3961705" y="3829140"/>
              <a:ext cx="239888" cy="382868"/>
            </a:xfrm>
            <a:prstGeom prst="rect">
              <a:avLst/>
            </a:prstGeom>
            <a:solidFill>
              <a:srgbClr val="80BD41">
                <a:alpha val="100000"/>
              </a:srgbClr>
            </a:solidFill>
          </p:spPr>
          <p:txBody>
            <a:bodyPr/>
            <a:lstStyle/>
            <a:p/>
          </p:txBody>
        </p:sp>
        <p:sp>
          <p:nvSpPr>
            <p:cNvPr id="48" name="rc48"/>
            <p:cNvSpPr/>
            <p:nvPr/>
          </p:nvSpPr>
          <p:spPr>
            <a:xfrm>
              <a:off x="3961705" y="3361215"/>
              <a:ext cx="239888" cy="467925"/>
            </a:xfrm>
            <a:prstGeom prst="rect">
              <a:avLst/>
            </a:prstGeom>
            <a:solidFill>
              <a:srgbClr val="1CABE2">
                <a:alpha val="100000"/>
              </a:srgbClr>
            </a:solidFill>
          </p:spPr>
          <p:txBody>
            <a:bodyPr/>
            <a:lstStyle/>
            <a:p/>
          </p:txBody>
        </p:sp>
        <p:sp>
          <p:nvSpPr>
            <p:cNvPr id="49" name="rc49"/>
            <p:cNvSpPr/>
            <p:nvPr/>
          </p:nvSpPr>
          <p:spPr>
            <a:xfrm>
              <a:off x="4228248" y="3800592"/>
              <a:ext cx="239888" cy="411416"/>
            </a:xfrm>
            <a:prstGeom prst="rect">
              <a:avLst/>
            </a:prstGeom>
            <a:solidFill>
              <a:srgbClr val="80BD41">
                <a:alpha val="100000"/>
              </a:srgbClr>
            </a:solidFill>
          </p:spPr>
          <p:txBody>
            <a:bodyPr/>
            <a:lstStyle/>
            <a:p/>
          </p:txBody>
        </p:sp>
        <p:sp>
          <p:nvSpPr>
            <p:cNvPr id="50" name="rc50"/>
            <p:cNvSpPr/>
            <p:nvPr/>
          </p:nvSpPr>
          <p:spPr>
            <a:xfrm>
              <a:off x="4228248" y="3336687"/>
              <a:ext cx="239888" cy="463905"/>
            </a:xfrm>
            <a:prstGeom prst="rect">
              <a:avLst/>
            </a:prstGeom>
            <a:solidFill>
              <a:srgbClr val="1CABE2">
                <a:alpha val="100000"/>
              </a:srgbClr>
            </a:solidFill>
          </p:spPr>
          <p:txBody>
            <a:bodyPr/>
            <a:lstStyle/>
            <a:p/>
          </p:txBody>
        </p:sp>
        <p:sp>
          <p:nvSpPr>
            <p:cNvPr id="51" name="rc51"/>
            <p:cNvSpPr/>
            <p:nvPr/>
          </p:nvSpPr>
          <p:spPr>
            <a:xfrm>
              <a:off x="4494791" y="3797114"/>
              <a:ext cx="239888" cy="414894"/>
            </a:xfrm>
            <a:prstGeom prst="rect">
              <a:avLst/>
            </a:prstGeom>
            <a:solidFill>
              <a:srgbClr val="80BD41">
                <a:alpha val="100000"/>
              </a:srgbClr>
            </a:solidFill>
          </p:spPr>
          <p:txBody>
            <a:bodyPr/>
            <a:lstStyle/>
            <a:p/>
          </p:txBody>
        </p:sp>
        <p:sp>
          <p:nvSpPr>
            <p:cNvPr id="52" name="rc52"/>
            <p:cNvSpPr/>
            <p:nvPr/>
          </p:nvSpPr>
          <p:spPr>
            <a:xfrm>
              <a:off x="4494791" y="3329234"/>
              <a:ext cx="239888" cy="467880"/>
            </a:xfrm>
            <a:prstGeom prst="rect">
              <a:avLst/>
            </a:prstGeom>
            <a:solidFill>
              <a:srgbClr val="1CABE2">
                <a:alpha val="100000"/>
              </a:srgbClr>
            </a:solidFill>
          </p:spPr>
          <p:txBody>
            <a:bodyPr/>
            <a:lstStyle/>
            <a:p/>
          </p:txBody>
        </p:sp>
        <p:sp>
          <p:nvSpPr>
            <p:cNvPr id="53" name="rc53"/>
            <p:cNvSpPr/>
            <p:nvPr/>
          </p:nvSpPr>
          <p:spPr>
            <a:xfrm>
              <a:off x="4761334" y="4010050"/>
              <a:ext cx="239888" cy="201959"/>
            </a:xfrm>
            <a:prstGeom prst="rect">
              <a:avLst/>
            </a:prstGeom>
            <a:solidFill>
              <a:srgbClr val="80BD41">
                <a:alpha val="100000"/>
              </a:srgbClr>
            </a:solidFill>
          </p:spPr>
          <p:txBody>
            <a:bodyPr/>
            <a:lstStyle/>
            <a:p/>
          </p:txBody>
        </p:sp>
        <p:sp>
          <p:nvSpPr>
            <p:cNvPr id="54" name="rc54"/>
            <p:cNvSpPr/>
            <p:nvPr/>
          </p:nvSpPr>
          <p:spPr>
            <a:xfrm>
              <a:off x="4761334" y="3333931"/>
              <a:ext cx="239888" cy="676118"/>
            </a:xfrm>
            <a:prstGeom prst="rect">
              <a:avLst/>
            </a:prstGeom>
            <a:solidFill>
              <a:srgbClr val="1CABE2">
                <a:alpha val="100000"/>
              </a:srgbClr>
            </a:solidFill>
          </p:spPr>
          <p:txBody>
            <a:bodyPr/>
            <a:lstStyle/>
            <a:p/>
          </p:txBody>
        </p:sp>
        <p:sp>
          <p:nvSpPr>
            <p:cNvPr id="55" name="rc55"/>
            <p:cNvSpPr/>
            <p:nvPr/>
          </p:nvSpPr>
          <p:spPr>
            <a:xfrm>
              <a:off x="5027877" y="3823539"/>
              <a:ext cx="239888" cy="388470"/>
            </a:xfrm>
            <a:prstGeom prst="rect">
              <a:avLst/>
            </a:prstGeom>
            <a:solidFill>
              <a:srgbClr val="80BD41">
                <a:alpha val="100000"/>
              </a:srgbClr>
            </a:solidFill>
          </p:spPr>
          <p:txBody>
            <a:bodyPr/>
            <a:lstStyle/>
            <a:p/>
          </p:txBody>
        </p:sp>
        <p:sp>
          <p:nvSpPr>
            <p:cNvPr id="56" name="rc56"/>
            <p:cNvSpPr/>
            <p:nvPr/>
          </p:nvSpPr>
          <p:spPr>
            <a:xfrm>
              <a:off x="5027877" y="3348748"/>
              <a:ext cx="239888" cy="474791"/>
            </a:xfrm>
            <a:prstGeom prst="rect">
              <a:avLst/>
            </a:prstGeom>
            <a:solidFill>
              <a:srgbClr val="1CABE2">
                <a:alpha val="100000"/>
              </a:srgbClr>
            </a:solidFill>
          </p:spPr>
          <p:txBody>
            <a:bodyPr/>
            <a:lstStyle/>
            <a:p/>
          </p:txBody>
        </p:sp>
        <p:sp>
          <p:nvSpPr>
            <p:cNvPr id="57" name="rc57"/>
            <p:cNvSpPr/>
            <p:nvPr/>
          </p:nvSpPr>
          <p:spPr>
            <a:xfrm>
              <a:off x="5294420" y="3845357"/>
              <a:ext cx="239888" cy="366652"/>
            </a:xfrm>
            <a:prstGeom prst="rect">
              <a:avLst/>
            </a:prstGeom>
            <a:solidFill>
              <a:srgbClr val="80BD41">
                <a:alpha val="100000"/>
              </a:srgbClr>
            </a:solidFill>
          </p:spPr>
          <p:txBody>
            <a:bodyPr/>
            <a:lstStyle/>
            <a:p/>
          </p:txBody>
        </p:sp>
        <p:sp>
          <p:nvSpPr>
            <p:cNvPr id="58" name="rc58"/>
            <p:cNvSpPr/>
            <p:nvPr/>
          </p:nvSpPr>
          <p:spPr>
            <a:xfrm>
              <a:off x="5294420" y="3359318"/>
              <a:ext cx="239888" cy="486039"/>
            </a:xfrm>
            <a:prstGeom prst="rect">
              <a:avLst/>
            </a:prstGeom>
            <a:solidFill>
              <a:srgbClr val="1CABE2">
                <a:alpha val="100000"/>
              </a:srgbClr>
            </a:solidFill>
          </p:spPr>
          <p:txBody>
            <a:bodyPr/>
            <a:lstStyle/>
            <a:p/>
          </p:txBody>
        </p:sp>
        <p:sp>
          <p:nvSpPr>
            <p:cNvPr id="59" name="rc59"/>
            <p:cNvSpPr/>
            <p:nvPr/>
          </p:nvSpPr>
          <p:spPr>
            <a:xfrm>
              <a:off x="5560963" y="3847028"/>
              <a:ext cx="239888" cy="364981"/>
            </a:xfrm>
            <a:prstGeom prst="rect">
              <a:avLst/>
            </a:prstGeom>
            <a:solidFill>
              <a:srgbClr val="80BD41">
                <a:alpha val="100000"/>
              </a:srgbClr>
            </a:solidFill>
          </p:spPr>
          <p:txBody>
            <a:bodyPr/>
            <a:lstStyle/>
            <a:p/>
          </p:txBody>
        </p:sp>
        <p:sp>
          <p:nvSpPr>
            <p:cNvPr id="60" name="rc60"/>
            <p:cNvSpPr/>
            <p:nvPr/>
          </p:nvSpPr>
          <p:spPr>
            <a:xfrm>
              <a:off x="5560963" y="3343011"/>
              <a:ext cx="239888" cy="504017"/>
            </a:xfrm>
            <a:prstGeom prst="rect">
              <a:avLst/>
            </a:prstGeom>
            <a:solidFill>
              <a:srgbClr val="1CABE2">
                <a:alpha val="100000"/>
              </a:srgbClr>
            </a:solidFill>
          </p:spPr>
          <p:txBody>
            <a:bodyPr/>
            <a:lstStyle/>
            <a:p/>
          </p:txBody>
        </p:sp>
        <p:sp>
          <p:nvSpPr>
            <p:cNvPr id="61" name="rc61"/>
            <p:cNvSpPr/>
            <p:nvPr/>
          </p:nvSpPr>
          <p:spPr>
            <a:xfrm>
              <a:off x="5827506" y="3840252"/>
              <a:ext cx="239888" cy="371756"/>
            </a:xfrm>
            <a:prstGeom prst="rect">
              <a:avLst/>
            </a:prstGeom>
            <a:solidFill>
              <a:srgbClr val="80BD41">
                <a:alpha val="100000"/>
              </a:srgbClr>
            </a:solidFill>
          </p:spPr>
          <p:txBody>
            <a:bodyPr/>
            <a:lstStyle/>
            <a:p/>
          </p:txBody>
        </p:sp>
        <p:sp>
          <p:nvSpPr>
            <p:cNvPr id="62" name="rc62"/>
            <p:cNvSpPr/>
            <p:nvPr/>
          </p:nvSpPr>
          <p:spPr>
            <a:xfrm>
              <a:off x="5827506" y="3326840"/>
              <a:ext cx="239888" cy="513412"/>
            </a:xfrm>
            <a:prstGeom prst="rect">
              <a:avLst/>
            </a:prstGeom>
            <a:solidFill>
              <a:srgbClr val="1CABE2">
                <a:alpha val="100000"/>
              </a:srgbClr>
            </a:solidFill>
          </p:spPr>
          <p:txBody>
            <a:bodyPr/>
            <a:lstStyle/>
            <a:p/>
          </p:txBody>
        </p:sp>
        <p:sp>
          <p:nvSpPr>
            <p:cNvPr id="63" name="rc63"/>
            <p:cNvSpPr/>
            <p:nvPr/>
          </p:nvSpPr>
          <p:spPr>
            <a:xfrm>
              <a:off x="6094049" y="3847480"/>
              <a:ext cx="239888" cy="364529"/>
            </a:xfrm>
            <a:prstGeom prst="rect">
              <a:avLst/>
            </a:prstGeom>
            <a:solidFill>
              <a:srgbClr val="80BD41">
                <a:alpha val="100000"/>
              </a:srgbClr>
            </a:solidFill>
          </p:spPr>
          <p:txBody>
            <a:bodyPr/>
            <a:lstStyle/>
            <a:p/>
          </p:txBody>
        </p:sp>
        <p:sp>
          <p:nvSpPr>
            <p:cNvPr id="64" name="rc64"/>
            <p:cNvSpPr/>
            <p:nvPr/>
          </p:nvSpPr>
          <p:spPr>
            <a:xfrm>
              <a:off x="6094049" y="3300731"/>
              <a:ext cx="239888" cy="546748"/>
            </a:xfrm>
            <a:prstGeom prst="rect">
              <a:avLst/>
            </a:prstGeom>
            <a:solidFill>
              <a:srgbClr val="1CABE2">
                <a:alpha val="100000"/>
              </a:srgbClr>
            </a:solidFill>
          </p:spPr>
          <p:txBody>
            <a:bodyPr/>
            <a:lstStyle/>
            <a:p/>
          </p:txBody>
        </p:sp>
        <p:sp>
          <p:nvSpPr>
            <p:cNvPr id="65" name="rc65"/>
            <p:cNvSpPr/>
            <p:nvPr/>
          </p:nvSpPr>
          <p:spPr>
            <a:xfrm>
              <a:off x="6360593" y="3870698"/>
              <a:ext cx="239888" cy="341311"/>
            </a:xfrm>
            <a:prstGeom prst="rect">
              <a:avLst/>
            </a:prstGeom>
            <a:solidFill>
              <a:srgbClr val="80BD41">
                <a:alpha val="100000"/>
              </a:srgbClr>
            </a:solidFill>
          </p:spPr>
          <p:txBody>
            <a:bodyPr/>
            <a:lstStyle/>
            <a:p/>
          </p:txBody>
        </p:sp>
        <p:sp>
          <p:nvSpPr>
            <p:cNvPr id="66" name="rc66"/>
            <p:cNvSpPr/>
            <p:nvPr/>
          </p:nvSpPr>
          <p:spPr>
            <a:xfrm>
              <a:off x="6360593" y="3313830"/>
              <a:ext cx="239888" cy="556867"/>
            </a:xfrm>
            <a:prstGeom prst="rect">
              <a:avLst/>
            </a:prstGeom>
            <a:solidFill>
              <a:srgbClr val="1CABE2">
                <a:alpha val="100000"/>
              </a:srgbClr>
            </a:solidFill>
          </p:spPr>
          <p:txBody>
            <a:bodyPr/>
            <a:lstStyle/>
            <a:p/>
          </p:txBody>
        </p:sp>
        <p:sp>
          <p:nvSpPr>
            <p:cNvPr id="67" name="rc67"/>
            <p:cNvSpPr/>
            <p:nvPr/>
          </p:nvSpPr>
          <p:spPr>
            <a:xfrm>
              <a:off x="6627136" y="3859495"/>
              <a:ext cx="239888" cy="352513"/>
            </a:xfrm>
            <a:prstGeom prst="rect">
              <a:avLst/>
            </a:prstGeom>
            <a:solidFill>
              <a:srgbClr val="80BD41">
                <a:alpha val="100000"/>
              </a:srgbClr>
            </a:solidFill>
          </p:spPr>
          <p:txBody>
            <a:bodyPr/>
            <a:lstStyle/>
            <a:p/>
          </p:txBody>
        </p:sp>
        <p:sp>
          <p:nvSpPr>
            <p:cNvPr id="68" name="rc68"/>
            <p:cNvSpPr/>
            <p:nvPr/>
          </p:nvSpPr>
          <p:spPr>
            <a:xfrm>
              <a:off x="6627136" y="3259309"/>
              <a:ext cx="239888" cy="600186"/>
            </a:xfrm>
            <a:prstGeom prst="rect">
              <a:avLst/>
            </a:prstGeom>
            <a:solidFill>
              <a:srgbClr val="1CABE2">
                <a:alpha val="100000"/>
              </a:srgbClr>
            </a:solidFill>
          </p:spPr>
          <p:txBody>
            <a:bodyPr/>
            <a:lstStyle/>
            <a:p/>
          </p:txBody>
        </p:sp>
        <p:sp>
          <p:nvSpPr>
            <p:cNvPr id="69" name="rc69"/>
            <p:cNvSpPr/>
            <p:nvPr/>
          </p:nvSpPr>
          <p:spPr>
            <a:xfrm>
              <a:off x="6893679" y="3871601"/>
              <a:ext cx="239888" cy="340408"/>
            </a:xfrm>
            <a:prstGeom prst="rect">
              <a:avLst/>
            </a:prstGeom>
            <a:solidFill>
              <a:srgbClr val="80BD41">
                <a:alpha val="100000"/>
              </a:srgbClr>
            </a:solidFill>
          </p:spPr>
          <p:txBody>
            <a:bodyPr/>
            <a:lstStyle/>
            <a:p/>
          </p:txBody>
        </p:sp>
        <p:sp>
          <p:nvSpPr>
            <p:cNvPr id="70" name="rc70"/>
            <p:cNvSpPr/>
            <p:nvPr/>
          </p:nvSpPr>
          <p:spPr>
            <a:xfrm>
              <a:off x="6893679" y="3239434"/>
              <a:ext cx="239888" cy="632167"/>
            </a:xfrm>
            <a:prstGeom prst="rect">
              <a:avLst/>
            </a:prstGeom>
            <a:solidFill>
              <a:srgbClr val="1CABE2">
                <a:alpha val="100000"/>
              </a:srgbClr>
            </a:solidFill>
          </p:spPr>
          <p:txBody>
            <a:bodyPr/>
            <a:lstStyle/>
            <a:p/>
          </p:txBody>
        </p:sp>
        <p:sp>
          <p:nvSpPr>
            <p:cNvPr id="71" name="rc71"/>
            <p:cNvSpPr/>
            <p:nvPr/>
          </p:nvSpPr>
          <p:spPr>
            <a:xfrm>
              <a:off x="7160222" y="3911442"/>
              <a:ext cx="239888" cy="300567"/>
            </a:xfrm>
            <a:prstGeom prst="rect">
              <a:avLst/>
            </a:prstGeom>
            <a:solidFill>
              <a:srgbClr val="80BD41">
                <a:alpha val="100000"/>
              </a:srgbClr>
            </a:solidFill>
          </p:spPr>
          <p:txBody>
            <a:bodyPr/>
            <a:lstStyle/>
            <a:p/>
          </p:txBody>
        </p:sp>
        <p:sp>
          <p:nvSpPr>
            <p:cNvPr id="72" name="rc72"/>
            <p:cNvSpPr/>
            <p:nvPr/>
          </p:nvSpPr>
          <p:spPr>
            <a:xfrm>
              <a:off x="7160222" y="3301183"/>
              <a:ext cx="239888" cy="610259"/>
            </a:xfrm>
            <a:prstGeom prst="rect">
              <a:avLst/>
            </a:prstGeom>
            <a:solidFill>
              <a:srgbClr val="1CABE2">
                <a:alpha val="100000"/>
              </a:srgbClr>
            </a:solidFill>
          </p:spPr>
          <p:txBody>
            <a:bodyPr/>
            <a:lstStyle/>
            <a:p/>
          </p:txBody>
        </p:sp>
        <p:sp>
          <p:nvSpPr>
            <p:cNvPr id="73" name="rc73"/>
            <p:cNvSpPr/>
            <p:nvPr/>
          </p:nvSpPr>
          <p:spPr>
            <a:xfrm>
              <a:off x="7426765" y="3802218"/>
              <a:ext cx="239888" cy="409790"/>
            </a:xfrm>
            <a:prstGeom prst="rect">
              <a:avLst/>
            </a:prstGeom>
            <a:solidFill>
              <a:srgbClr val="80BD41">
                <a:alpha val="100000"/>
              </a:srgbClr>
            </a:solidFill>
          </p:spPr>
          <p:txBody>
            <a:bodyPr/>
            <a:lstStyle/>
            <a:p/>
          </p:txBody>
        </p:sp>
        <p:sp>
          <p:nvSpPr>
            <p:cNvPr id="74" name="rc74"/>
            <p:cNvSpPr/>
            <p:nvPr/>
          </p:nvSpPr>
          <p:spPr>
            <a:xfrm>
              <a:off x="7426765" y="3187532"/>
              <a:ext cx="239888" cy="614686"/>
            </a:xfrm>
            <a:prstGeom prst="rect">
              <a:avLst/>
            </a:prstGeom>
            <a:solidFill>
              <a:srgbClr val="1CABE2">
                <a:alpha val="100000"/>
              </a:srgbClr>
            </a:solidFill>
          </p:spPr>
          <p:txBody>
            <a:bodyPr/>
            <a:lstStyle/>
            <a:p/>
          </p:txBody>
        </p:sp>
        <p:sp>
          <p:nvSpPr>
            <p:cNvPr id="75" name="rc75"/>
            <p:cNvSpPr/>
            <p:nvPr/>
          </p:nvSpPr>
          <p:spPr>
            <a:xfrm>
              <a:off x="7693308" y="3768069"/>
              <a:ext cx="239888" cy="443939"/>
            </a:xfrm>
            <a:prstGeom prst="rect">
              <a:avLst/>
            </a:prstGeom>
            <a:solidFill>
              <a:srgbClr val="80BD41">
                <a:alpha val="100000"/>
              </a:srgbClr>
            </a:solidFill>
          </p:spPr>
          <p:txBody>
            <a:bodyPr/>
            <a:lstStyle/>
            <a:p/>
          </p:txBody>
        </p:sp>
        <p:sp>
          <p:nvSpPr>
            <p:cNvPr id="76" name="rc76"/>
            <p:cNvSpPr/>
            <p:nvPr/>
          </p:nvSpPr>
          <p:spPr>
            <a:xfrm>
              <a:off x="7693308" y="3155055"/>
              <a:ext cx="239888" cy="613014"/>
            </a:xfrm>
            <a:prstGeom prst="rect">
              <a:avLst/>
            </a:prstGeom>
            <a:solidFill>
              <a:srgbClr val="1CABE2">
                <a:alpha val="100000"/>
              </a:srgbClr>
            </a:solidFill>
          </p:spPr>
          <p:txBody>
            <a:bodyPr/>
            <a:lstStyle/>
            <a:p/>
          </p:txBody>
        </p:sp>
        <p:sp>
          <p:nvSpPr>
            <p:cNvPr id="77" name="rc77"/>
            <p:cNvSpPr/>
            <p:nvPr/>
          </p:nvSpPr>
          <p:spPr>
            <a:xfrm>
              <a:off x="7959851" y="3717884"/>
              <a:ext cx="239888" cy="494124"/>
            </a:xfrm>
            <a:prstGeom prst="rect">
              <a:avLst/>
            </a:prstGeom>
            <a:solidFill>
              <a:srgbClr val="80BD41">
                <a:alpha val="100000"/>
              </a:srgbClr>
            </a:solidFill>
          </p:spPr>
          <p:txBody>
            <a:bodyPr/>
            <a:lstStyle/>
            <a:p/>
          </p:txBody>
        </p:sp>
        <p:sp>
          <p:nvSpPr>
            <p:cNvPr id="78" name="rc78"/>
            <p:cNvSpPr/>
            <p:nvPr/>
          </p:nvSpPr>
          <p:spPr>
            <a:xfrm>
              <a:off x="7959851" y="3137844"/>
              <a:ext cx="239888" cy="580039"/>
            </a:xfrm>
            <a:prstGeom prst="rect">
              <a:avLst/>
            </a:prstGeom>
            <a:solidFill>
              <a:srgbClr val="1CABE2">
                <a:alpha val="100000"/>
              </a:srgbClr>
            </a:solidFill>
          </p:spPr>
          <p:txBody>
            <a:bodyPr/>
            <a:lstStyle/>
            <a:p/>
          </p:txBody>
        </p:sp>
        <p:sp>
          <p:nvSpPr>
            <p:cNvPr id="79" name="pl79"/>
            <p:cNvSpPr/>
            <p:nvPr/>
          </p:nvSpPr>
          <p:spPr>
            <a:xfrm>
              <a:off x="1416218" y="3051945"/>
              <a:ext cx="6663577" cy="665962"/>
            </a:xfrm>
            <a:custGeom>
              <a:avLst/>
              <a:pathLst>
                <a:path w="6663577" h="665962">
                  <a:moveTo>
                    <a:pt x="0" y="365205"/>
                  </a:moveTo>
                  <a:lnTo>
                    <a:pt x="266543" y="300757"/>
                  </a:lnTo>
                  <a:lnTo>
                    <a:pt x="533086" y="214826"/>
                  </a:lnTo>
                  <a:lnTo>
                    <a:pt x="799629" y="150378"/>
                  </a:lnTo>
                  <a:lnTo>
                    <a:pt x="1066172" y="64447"/>
                  </a:lnTo>
                  <a:lnTo>
                    <a:pt x="1332715" y="0"/>
                  </a:lnTo>
                  <a:lnTo>
                    <a:pt x="1599258" y="64447"/>
                  </a:lnTo>
                  <a:lnTo>
                    <a:pt x="1865801" y="128895"/>
                  </a:lnTo>
                  <a:lnTo>
                    <a:pt x="2132344" y="193343"/>
                  </a:lnTo>
                  <a:lnTo>
                    <a:pt x="2398888" y="257791"/>
                  </a:lnTo>
                  <a:lnTo>
                    <a:pt x="2665431" y="193343"/>
                  </a:lnTo>
                  <a:lnTo>
                    <a:pt x="2931974" y="150378"/>
                  </a:lnTo>
                  <a:lnTo>
                    <a:pt x="3198517" y="150378"/>
                  </a:lnTo>
                  <a:lnTo>
                    <a:pt x="3465060" y="665962"/>
                  </a:lnTo>
                  <a:lnTo>
                    <a:pt x="3731603" y="193343"/>
                  </a:lnTo>
                  <a:lnTo>
                    <a:pt x="3998146" y="236309"/>
                  </a:lnTo>
                  <a:lnTo>
                    <a:pt x="4264689" y="257791"/>
                  </a:lnTo>
                  <a:lnTo>
                    <a:pt x="4531233" y="257791"/>
                  </a:lnTo>
                  <a:lnTo>
                    <a:pt x="4797776" y="300757"/>
                  </a:lnTo>
                  <a:lnTo>
                    <a:pt x="5064319" y="343722"/>
                  </a:lnTo>
                  <a:lnTo>
                    <a:pt x="5330862" y="365205"/>
                  </a:lnTo>
                  <a:lnTo>
                    <a:pt x="5597405" y="408170"/>
                  </a:lnTo>
                  <a:lnTo>
                    <a:pt x="5863948" y="451135"/>
                  </a:lnTo>
                  <a:lnTo>
                    <a:pt x="6130491" y="300757"/>
                  </a:lnTo>
                  <a:lnTo>
                    <a:pt x="6397034" y="257791"/>
                  </a:lnTo>
                  <a:lnTo>
                    <a:pt x="6663577" y="171861"/>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1" name="tx81"/>
            <p:cNvSpPr/>
            <p:nvPr/>
          </p:nvSpPr>
          <p:spPr>
            <a:xfrm>
              <a:off x="2688644"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4021359"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3" name="tx83"/>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4" name="tx84"/>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85" name="tx85"/>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6" name="tx86"/>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87" name="tx87"/>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9" name="tx89"/>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1" name="tx91"/>
            <p:cNvSpPr/>
            <p:nvPr/>
          </p:nvSpPr>
          <p:spPr>
            <a:xfrm>
              <a:off x="1298664" y="34033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2" name="tx92"/>
            <p:cNvSpPr/>
            <p:nvPr/>
          </p:nvSpPr>
          <p:spPr>
            <a:xfrm>
              <a:off x="2631380" y="33234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93" name="tx93"/>
            <p:cNvSpPr/>
            <p:nvPr/>
          </p:nvSpPr>
          <p:spPr>
            <a:xfrm>
              <a:off x="3964096" y="3225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4" name="tx94"/>
            <p:cNvSpPr/>
            <p:nvPr/>
          </p:nvSpPr>
          <p:spPr>
            <a:xfrm>
              <a:off x="5296811" y="3223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5" name="tx95"/>
            <p:cNvSpPr/>
            <p:nvPr/>
          </p:nvSpPr>
          <p:spPr>
            <a:xfrm>
              <a:off x="6362984" y="31779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6" name="tx96"/>
            <p:cNvSpPr/>
            <p:nvPr/>
          </p:nvSpPr>
          <p:spPr>
            <a:xfrm>
              <a:off x="6629527" y="31233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7" name="tx97"/>
            <p:cNvSpPr/>
            <p:nvPr/>
          </p:nvSpPr>
          <p:spPr>
            <a:xfrm>
              <a:off x="6896070" y="31034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8" name="tx98"/>
            <p:cNvSpPr/>
            <p:nvPr/>
          </p:nvSpPr>
          <p:spPr>
            <a:xfrm>
              <a:off x="7162613" y="3165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9" name="tx99"/>
            <p:cNvSpPr/>
            <p:nvPr/>
          </p:nvSpPr>
          <p:spPr>
            <a:xfrm>
              <a:off x="7429156" y="3051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100" name="tx100"/>
            <p:cNvSpPr/>
            <p:nvPr/>
          </p:nvSpPr>
          <p:spPr>
            <a:xfrm>
              <a:off x="7734876" y="301908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101" name="tx101"/>
            <p:cNvSpPr/>
            <p:nvPr/>
          </p:nvSpPr>
          <p:spPr>
            <a:xfrm>
              <a:off x="7962242" y="30019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237.8</a:t>
              </a:r>
            </a:p>
          </p:txBody>
        </p:sp>
        <p:sp>
          <p:nvSpPr>
            <p:cNvPr id="102" name="pl102"/>
            <p:cNvSpPr/>
            <p:nvPr/>
          </p:nvSpPr>
          <p:spPr>
            <a:xfrm>
              <a:off x="1416218" y="2063743"/>
              <a:ext cx="0" cy="1353407"/>
            </a:xfrm>
            <a:custGeom>
              <a:avLst/>
              <a:pathLst>
                <a:path w="0" h="1353407">
                  <a:moveTo>
                    <a:pt x="0" y="13534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1224511"/>
            </a:xfrm>
            <a:custGeom>
              <a:avLst/>
              <a:pathLst>
                <a:path w="0" h="1224511">
                  <a:moveTo>
                    <a:pt x="0" y="122451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1331925"/>
            </a:xfrm>
            <a:custGeom>
              <a:avLst/>
              <a:pathLst>
                <a:path w="0" h="1331925">
                  <a:moveTo>
                    <a:pt x="0" y="133192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1353407"/>
            </a:xfrm>
            <a:custGeom>
              <a:avLst/>
              <a:pathLst>
                <a:path w="0" h="1353407">
                  <a:moveTo>
                    <a:pt x="0" y="13534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1396373"/>
            </a:xfrm>
            <a:custGeom>
              <a:avLst/>
              <a:pathLst>
                <a:path w="0" h="1396373">
                  <a:moveTo>
                    <a:pt x="0" y="139637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1439338"/>
            </a:xfrm>
            <a:custGeom>
              <a:avLst/>
              <a:pathLst>
                <a:path w="0" h="1439338">
                  <a:moveTo>
                    <a:pt x="0" y="143933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1288959"/>
            </a:xfrm>
            <a:custGeom>
              <a:avLst/>
              <a:pathLst>
                <a:path w="0" h="1288959">
                  <a:moveTo>
                    <a:pt x="0" y="1288959"/>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1245994"/>
            </a:xfrm>
            <a:custGeom>
              <a:avLst/>
              <a:pathLst>
                <a:path w="0" h="1245994">
                  <a:moveTo>
                    <a:pt x="0" y="1245994"/>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1160063"/>
            </a:xfrm>
            <a:custGeom>
              <a:avLst/>
              <a:pathLst>
                <a:path w="0" h="1160063">
                  <a:moveTo>
                    <a:pt x="0" y="116006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052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14" name="tx114"/>
            <p:cNvSpPr/>
            <p:nvPr/>
          </p:nvSpPr>
          <p:spPr>
            <a:xfrm>
              <a:off x="1324790" y="37161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15" name="tx115"/>
            <p:cNvSpPr/>
            <p:nvPr/>
          </p:nvSpPr>
          <p:spPr>
            <a:xfrm>
              <a:off x="2696682" y="397376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a:t>
              </a:r>
            </a:p>
          </p:txBody>
        </p:sp>
        <p:sp>
          <p:nvSpPr>
            <p:cNvPr id="116" name="tx116"/>
            <p:cNvSpPr/>
            <p:nvPr/>
          </p:nvSpPr>
          <p:spPr>
            <a:xfrm>
              <a:off x="2657505" y="3597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76.6</a:t>
              </a:r>
            </a:p>
          </p:txBody>
        </p:sp>
        <p:sp>
          <p:nvSpPr>
            <p:cNvPr id="117" name="tx117"/>
            <p:cNvSpPr/>
            <p:nvPr/>
          </p:nvSpPr>
          <p:spPr>
            <a:xfrm>
              <a:off x="3990221" y="3985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84.8</a:t>
              </a:r>
            </a:p>
          </p:txBody>
        </p:sp>
        <p:sp>
          <p:nvSpPr>
            <p:cNvPr id="118" name="tx118"/>
            <p:cNvSpPr/>
            <p:nvPr/>
          </p:nvSpPr>
          <p:spPr>
            <a:xfrm>
              <a:off x="3964096" y="35600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103.6</a:t>
              </a:r>
            </a:p>
          </p:txBody>
        </p:sp>
        <p:sp>
          <p:nvSpPr>
            <p:cNvPr id="119" name="tx119"/>
            <p:cNvSpPr/>
            <p:nvPr/>
          </p:nvSpPr>
          <p:spPr>
            <a:xfrm>
              <a:off x="5322937" y="39936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a:t>
              </a:r>
            </a:p>
          </p:txBody>
        </p:sp>
        <p:sp>
          <p:nvSpPr>
            <p:cNvPr id="120" name="tx120"/>
            <p:cNvSpPr/>
            <p:nvPr/>
          </p:nvSpPr>
          <p:spPr>
            <a:xfrm>
              <a:off x="5296811" y="35672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21" name="tx121"/>
            <p:cNvSpPr/>
            <p:nvPr/>
          </p:nvSpPr>
          <p:spPr>
            <a:xfrm>
              <a:off x="6389109" y="4006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75.6</a:t>
              </a:r>
            </a:p>
          </p:txBody>
        </p:sp>
        <p:sp>
          <p:nvSpPr>
            <p:cNvPr id="122" name="tx122"/>
            <p:cNvSpPr/>
            <p:nvPr/>
          </p:nvSpPr>
          <p:spPr>
            <a:xfrm>
              <a:off x="6362984" y="35571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123.3</a:t>
              </a:r>
            </a:p>
          </p:txBody>
        </p:sp>
        <p:sp>
          <p:nvSpPr>
            <p:cNvPr id="123" name="tx123"/>
            <p:cNvSpPr/>
            <p:nvPr/>
          </p:nvSpPr>
          <p:spPr>
            <a:xfrm>
              <a:off x="6694829" y="40007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24" name="tx124"/>
            <p:cNvSpPr/>
            <p:nvPr/>
          </p:nvSpPr>
          <p:spPr>
            <a:xfrm>
              <a:off x="6629527" y="35243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132.9</a:t>
              </a:r>
            </a:p>
          </p:txBody>
        </p:sp>
        <p:sp>
          <p:nvSpPr>
            <p:cNvPr id="125" name="tx125"/>
            <p:cNvSpPr/>
            <p:nvPr/>
          </p:nvSpPr>
          <p:spPr>
            <a:xfrm>
              <a:off x="6922195" y="400703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75.4</a:t>
              </a:r>
            </a:p>
          </p:txBody>
        </p:sp>
        <p:sp>
          <p:nvSpPr>
            <p:cNvPr id="126" name="tx126"/>
            <p:cNvSpPr/>
            <p:nvPr/>
          </p:nvSpPr>
          <p:spPr>
            <a:xfrm>
              <a:off x="6896070" y="35204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139.9</a:t>
              </a:r>
            </a:p>
          </p:txBody>
        </p:sp>
        <p:sp>
          <p:nvSpPr>
            <p:cNvPr id="127" name="tx127"/>
            <p:cNvSpPr/>
            <p:nvPr/>
          </p:nvSpPr>
          <p:spPr>
            <a:xfrm>
              <a:off x="7188738" y="4026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28" name="tx128"/>
            <p:cNvSpPr/>
            <p:nvPr/>
          </p:nvSpPr>
          <p:spPr>
            <a:xfrm>
              <a:off x="7162613" y="35712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135.1</a:t>
              </a:r>
            </a:p>
          </p:txBody>
        </p:sp>
        <p:sp>
          <p:nvSpPr>
            <p:cNvPr id="129" name="tx129"/>
            <p:cNvSpPr/>
            <p:nvPr/>
          </p:nvSpPr>
          <p:spPr>
            <a:xfrm>
              <a:off x="7455282" y="3972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30" name="tx130"/>
            <p:cNvSpPr/>
            <p:nvPr/>
          </p:nvSpPr>
          <p:spPr>
            <a:xfrm>
              <a:off x="7429156" y="34597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136.1</a:t>
              </a:r>
            </a:p>
          </p:txBody>
        </p:sp>
        <p:sp>
          <p:nvSpPr>
            <p:cNvPr id="131" name="tx131"/>
            <p:cNvSpPr/>
            <p:nvPr/>
          </p:nvSpPr>
          <p:spPr>
            <a:xfrm>
              <a:off x="7721825" y="3954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98.3</a:t>
              </a:r>
            </a:p>
          </p:txBody>
        </p:sp>
        <p:sp>
          <p:nvSpPr>
            <p:cNvPr id="132" name="tx132"/>
            <p:cNvSpPr/>
            <p:nvPr/>
          </p:nvSpPr>
          <p:spPr>
            <a:xfrm>
              <a:off x="7695699" y="3426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135.7</a:t>
              </a:r>
            </a:p>
          </p:txBody>
        </p:sp>
        <p:sp>
          <p:nvSpPr>
            <p:cNvPr id="133" name="tx133"/>
            <p:cNvSpPr/>
            <p:nvPr/>
          </p:nvSpPr>
          <p:spPr>
            <a:xfrm>
              <a:off x="7962242" y="39298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109.4</a:t>
              </a:r>
            </a:p>
          </p:txBody>
        </p:sp>
        <p:sp>
          <p:nvSpPr>
            <p:cNvPr id="134" name="tx134"/>
            <p:cNvSpPr/>
            <p:nvPr/>
          </p:nvSpPr>
          <p:spPr>
            <a:xfrm>
              <a:off x="7962242" y="3392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128.4</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081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2564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0469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530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13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92892"/>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2000-2025</a:t>
              </a:r>
            </a:p>
          </p:txBody>
        </p:sp>
        <p:sp>
          <p:nvSpPr>
            <p:cNvPr id="167" name="pl167"/>
            <p:cNvSpPr/>
            <p:nvPr/>
          </p:nvSpPr>
          <p:spPr>
            <a:xfrm>
              <a:off x="19875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3699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524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349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5173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6787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612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436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261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086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296273" y="5840557"/>
              <a:ext cx="2089182" cy="124062"/>
            </a:xfrm>
            <a:prstGeom prst="rect">
              <a:avLst/>
            </a:prstGeom>
            <a:solidFill>
              <a:srgbClr val="80BD41">
                <a:alpha val="100000"/>
              </a:srgbClr>
            </a:solidFill>
          </p:spPr>
          <p:txBody>
            <a:bodyPr/>
            <a:lstStyle/>
            <a:p/>
          </p:txBody>
        </p:sp>
        <p:sp>
          <p:nvSpPr>
            <p:cNvPr id="182" name="rc182"/>
            <p:cNvSpPr/>
            <p:nvPr/>
          </p:nvSpPr>
          <p:spPr>
            <a:xfrm>
              <a:off x="3385455" y="5840557"/>
              <a:ext cx="3408607" cy="124062"/>
            </a:xfrm>
            <a:prstGeom prst="rect">
              <a:avLst/>
            </a:prstGeom>
            <a:solidFill>
              <a:srgbClr val="1CABE2">
                <a:alpha val="100000"/>
              </a:srgbClr>
            </a:solidFill>
          </p:spPr>
          <p:txBody>
            <a:bodyPr/>
            <a:lstStyle/>
            <a:p/>
          </p:txBody>
        </p:sp>
        <p:sp>
          <p:nvSpPr>
            <p:cNvPr id="183" name="rc183"/>
            <p:cNvSpPr/>
            <p:nvPr/>
          </p:nvSpPr>
          <p:spPr>
            <a:xfrm>
              <a:off x="1296273" y="5685479"/>
              <a:ext cx="2717374" cy="124062"/>
            </a:xfrm>
            <a:prstGeom prst="rect">
              <a:avLst/>
            </a:prstGeom>
            <a:solidFill>
              <a:srgbClr val="80BD41">
                <a:alpha val="100000"/>
              </a:srgbClr>
            </a:solidFill>
          </p:spPr>
          <p:txBody>
            <a:bodyPr/>
            <a:lstStyle/>
            <a:p/>
          </p:txBody>
        </p:sp>
        <p:sp>
          <p:nvSpPr>
            <p:cNvPr id="184" name="rc184"/>
            <p:cNvSpPr/>
            <p:nvPr/>
          </p:nvSpPr>
          <p:spPr>
            <a:xfrm>
              <a:off x="4013648" y="5685479"/>
              <a:ext cx="3752288" cy="124062"/>
            </a:xfrm>
            <a:prstGeom prst="rect">
              <a:avLst/>
            </a:prstGeom>
            <a:solidFill>
              <a:srgbClr val="1CABE2">
                <a:alpha val="100000"/>
              </a:srgbClr>
            </a:solidFill>
          </p:spPr>
          <p:txBody>
            <a:bodyPr/>
            <a:lstStyle/>
            <a:p/>
          </p:txBody>
        </p:sp>
        <p:sp>
          <p:nvSpPr>
            <p:cNvPr id="185" name="rc185"/>
            <p:cNvSpPr/>
            <p:nvPr/>
          </p:nvSpPr>
          <p:spPr>
            <a:xfrm>
              <a:off x="1296273" y="5530401"/>
              <a:ext cx="3024558" cy="124062"/>
            </a:xfrm>
            <a:prstGeom prst="rect">
              <a:avLst/>
            </a:prstGeom>
            <a:solidFill>
              <a:srgbClr val="80BD41">
                <a:alpha val="100000"/>
              </a:srgbClr>
            </a:solidFill>
          </p:spPr>
          <p:txBody>
            <a:bodyPr/>
            <a:lstStyle/>
            <a:p/>
          </p:txBody>
        </p:sp>
        <p:sp>
          <p:nvSpPr>
            <p:cNvPr id="186" name="rc186"/>
            <p:cNvSpPr/>
            <p:nvPr/>
          </p:nvSpPr>
          <p:spPr>
            <a:xfrm>
              <a:off x="4320832" y="5530401"/>
              <a:ext cx="3550448" cy="124062"/>
            </a:xfrm>
            <a:prstGeom prst="rect">
              <a:avLst/>
            </a:prstGeom>
            <a:solidFill>
              <a:srgbClr val="1CABE2">
                <a:alpha val="100000"/>
              </a:srgbClr>
            </a:solidFill>
          </p:spPr>
          <p:txBody>
            <a:bodyPr/>
            <a:lstStyle/>
            <a:p/>
          </p:txBody>
        </p:sp>
        <p:sp>
          <p:nvSpPr>
            <p:cNvPr id="187" name="tx187"/>
            <p:cNvSpPr/>
            <p:nvPr/>
          </p:nvSpPr>
          <p:spPr>
            <a:xfrm>
              <a:off x="692427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88" name="tx188"/>
            <p:cNvSpPr/>
            <p:nvPr/>
          </p:nvSpPr>
          <p:spPr>
            <a:xfrm>
              <a:off x="7992956" y="5704318"/>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9" name="tx189"/>
            <p:cNvSpPr/>
            <p:nvPr/>
          </p:nvSpPr>
          <p:spPr>
            <a:xfrm>
              <a:off x="805505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237.8</a:t>
              </a:r>
            </a:p>
          </p:txBody>
        </p:sp>
        <p:sp>
          <p:nvSpPr>
            <p:cNvPr id="190" name="tx190"/>
            <p:cNvSpPr/>
            <p:nvPr/>
          </p:nvSpPr>
          <p:spPr>
            <a:xfrm>
              <a:off x="223537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75.6</a:t>
              </a:r>
            </a:p>
          </p:txBody>
        </p:sp>
        <p:sp>
          <p:nvSpPr>
            <p:cNvPr id="191" name="tx191"/>
            <p:cNvSpPr/>
            <p:nvPr/>
          </p:nvSpPr>
          <p:spPr>
            <a:xfrm>
              <a:off x="4954121"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123.3</a:t>
              </a:r>
            </a:p>
          </p:txBody>
        </p:sp>
        <p:sp>
          <p:nvSpPr>
            <p:cNvPr id="192" name="tx192"/>
            <p:cNvSpPr/>
            <p:nvPr/>
          </p:nvSpPr>
          <p:spPr>
            <a:xfrm>
              <a:off x="2549467"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98.3</a:t>
              </a:r>
            </a:p>
          </p:txBody>
        </p:sp>
        <p:sp>
          <p:nvSpPr>
            <p:cNvPr id="193" name="tx193"/>
            <p:cNvSpPr/>
            <p:nvPr/>
          </p:nvSpPr>
          <p:spPr>
            <a:xfrm>
              <a:off x="5754153"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135.7</a:t>
              </a:r>
            </a:p>
          </p:txBody>
        </p:sp>
        <p:sp>
          <p:nvSpPr>
            <p:cNvPr id="194" name="tx194"/>
            <p:cNvSpPr/>
            <p:nvPr/>
          </p:nvSpPr>
          <p:spPr>
            <a:xfrm>
              <a:off x="2672914"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109.4</a:t>
              </a:r>
            </a:p>
          </p:txBody>
        </p:sp>
        <p:sp>
          <p:nvSpPr>
            <p:cNvPr id="195" name="tx195"/>
            <p:cNvSpPr/>
            <p:nvPr/>
          </p:nvSpPr>
          <p:spPr>
            <a:xfrm>
              <a:off x="596041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128.4</a:t>
              </a:r>
            </a:p>
          </p:txBody>
        </p:sp>
        <p:sp>
          <p:nvSpPr>
            <p:cNvPr id="196" name="tx19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00" name="tx200"/>
            <p:cNvSpPr/>
            <p:nvPr/>
          </p:nvSpPr>
          <p:spPr>
            <a:xfrm>
              <a:off x="260104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1" name="tx201"/>
            <p:cNvSpPr/>
            <p:nvPr/>
          </p:nvSpPr>
          <p:spPr>
            <a:xfrm>
              <a:off x="394466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532712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3" name="tx203"/>
            <p:cNvSpPr/>
            <p:nvPr/>
          </p:nvSpPr>
          <p:spPr>
            <a:xfrm>
              <a:off x="670959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4" name="tx204"/>
            <p:cNvSpPr/>
            <p:nvPr/>
          </p:nvSpPr>
          <p:spPr>
            <a:xfrm>
              <a:off x="809206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5" name="tx20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6" name="tx20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7" name="tx20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(46%) was higher than in 2019 (38%).
The number of children vaccinated with DTP3 increased 45% compared to in 2019.
The number of surviving infants increased approximately 20%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10" name=""/>
          <p:cNvGrpSpPr/>
          <p:nvPr/>
        </p:nvGrpSpPr>
        <p:grpSpPr>
          <a:xfrm>
            <a:off x="292608" y="1005840"/>
            <a:ext cx="8595360" cy="28575"/>
            <a:chOff x="292608" y="1005840"/>
            <a:chExt cx="8595360" cy="28575"/>
          </a:xfrm>
        </p:grpSpPr>
        <p:sp>
          <p:nvSpPr>
            <p:cNvPr id="2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909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4894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1069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648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2228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2095753"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425751"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4755749"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5952747"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6617746"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6883746"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149745"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415745"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681745"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7947744"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1" name="pl21"/>
            <p:cNvSpPr/>
            <p:nvPr/>
          </p:nvSpPr>
          <p:spPr>
            <a:xfrm>
              <a:off x="966584" y="376996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2" name="pl22"/>
            <p:cNvSpPr/>
            <p:nvPr/>
          </p:nvSpPr>
          <p:spPr>
            <a:xfrm>
              <a:off x="966584" y="332792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3" name="pl23"/>
            <p:cNvSpPr/>
            <p:nvPr/>
          </p:nvSpPr>
          <p:spPr>
            <a:xfrm>
              <a:off x="966584" y="288588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4" name="pl24"/>
            <p:cNvSpPr/>
            <p:nvPr/>
          </p:nvSpPr>
          <p:spPr>
            <a:xfrm>
              <a:off x="966584" y="24438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5" name="pl25"/>
            <p:cNvSpPr/>
            <p:nvPr/>
          </p:nvSpPr>
          <p:spPr>
            <a:xfrm>
              <a:off x="966584" y="20017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6" name="pl2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11054" y="3790716"/>
              <a:ext cx="239399" cy="421292"/>
            </a:xfrm>
            <a:prstGeom prst="rect">
              <a:avLst/>
            </a:prstGeom>
            <a:solidFill>
              <a:srgbClr val="E2231A">
                <a:alpha val="90196"/>
              </a:srgbClr>
            </a:solidFill>
          </p:spPr>
          <p:txBody>
            <a:bodyPr/>
            <a:lstStyle/>
            <a:p/>
          </p:txBody>
        </p:sp>
        <p:sp>
          <p:nvSpPr>
            <p:cNvPr id="38" name="rc38"/>
            <p:cNvSpPr/>
            <p:nvPr/>
          </p:nvSpPr>
          <p:spPr>
            <a:xfrm>
              <a:off x="1577053" y="3775165"/>
              <a:ext cx="239399" cy="436843"/>
            </a:xfrm>
            <a:prstGeom prst="rect">
              <a:avLst/>
            </a:prstGeom>
            <a:solidFill>
              <a:srgbClr val="E2231A">
                <a:alpha val="90196"/>
              </a:srgbClr>
            </a:solidFill>
          </p:spPr>
          <p:txBody>
            <a:bodyPr/>
            <a:lstStyle/>
            <a:p/>
          </p:txBody>
        </p:sp>
        <p:sp>
          <p:nvSpPr>
            <p:cNvPr id="39" name="rc39"/>
            <p:cNvSpPr/>
            <p:nvPr/>
          </p:nvSpPr>
          <p:spPr>
            <a:xfrm>
              <a:off x="1843053" y="3818260"/>
              <a:ext cx="239399" cy="393749"/>
            </a:xfrm>
            <a:prstGeom prst="rect">
              <a:avLst/>
            </a:prstGeom>
            <a:solidFill>
              <a:srgbClr val="E2231A">
                <a:alpha val="90196"/>
              </a:srgbClr>
            </a:solidFill>
          </p:spPr>
          <p:txBody>
            <a:bodyPr/>
            <a:lstStyle/>
            <a:p/>
          </p:txBody>
        </p:sp>
        <p:sp>
          <p:nvSpPr>
            <p:cNvPr id="40" name="rc40"/>
            <p:cNvSpPr/>
            <p:nvPr/>
          </p:nvSpPr>
          <p:spPr>
            <a:xfrm>
              <a:off x="2109053" y="3854353"/>
              <a:ext cx="239399" cy="357656"/>
            </a:xfrm>
            <a:prstGeom prst="rect">
              <a:avLst/>
            </a:prstGeom>
            <a:solidFill>
              <a:srgbClr val="E2231A">
                <a:alpha val="90196"/>
              </a:srgbClr>
            </a:solidFill>
          </p:spPr>
          <p:txBody>
            <a:bodyPr/>
            <a:lstStyle/>
            <a:p/>
          </p:txBody>
        </p:sp>
        <p:sp>
          <p:nvSpPr>
            <p:cNvPr id="41" name="rc41"/>
            <p:cNvSpPr/>
            <p:nvPr/>
          </p:nvSpPr>
          <p:spPr>
            <a:xfrm>
              <a:off x="2375052" y="3890194"/>
              <a:ext cx="239399" cy="321815"/>
            </a:xfrm>
            <a:prstGeom prst="rect">
              <a:avLst/>
            </a:prstGeom>
            <a:solidFill>
              <a:srgbClr val="E2231A">
                <a:alpha val="90196"/>
              </a:srgbClr>
            </a:solidFill>
          </p:spPr>
          <p:txBody>
            <a:bodyPr/>
            <a:lstStyle/>
            <a:p/>
          </p:txBody>
        </p:sp>
        <p:sp>
          <p:nvSpPr>
            <p:cNvPr id="42" name="rc42"/>
            <p:cNvSpPr/>
            <p:nvPr/>
          </p:nvSpPr>
          <p:spPr>
            <a:xfrm>
              <a:off x="2641052" y="3932135"/>
              <a:ext cx="239399" cy="279874"/>
            </a:xfrm>
            <a:prstGeom prst="rect">
              <a:avLst/>
            </a:prstGeom>
            <a:solidFill>
              <a:srgbClr val="E2231A">
                <a:alpha val="90196"/>
              </a:srgbClr>
            </a:solidFill>
          </p:spPr>
          <p:txBody>
            <a:bodyPr/>
            <a:lstStyle/>
            <a:p/>
          </p:txBody>
        </p:sp>
        <p:sp>
          <p:nvSpPr>
            <p:cNvPr id="43" name="rc43"/>
            <p:cNvSpPr/>
            <p:nvPr/>
          </p:nvSpPr>
          <p:spPr>
            <a:xfrm>
              <a:off x="2907052" y="3915425"/>
              <a:ext cx="239399" cy="296583"/>
            </a:xfrm>
            <a:prstGeom prst="rect">
              <a:avLst/>
            </a:prstGeom>
            <a:solidFill>
              <a:srgbClr val="E2231A">
                <a:alpha val="90196"/>
              </a:srgbClr>
            </a:solidFill>
          </p:spPr>
          <p:txBody>
            <a:bodyPr/>
            <a:lstStyle/>
            <a:p/>
          </p:txBody>
        </p:sp>
        <p:sp>
          <p:nvSpPr>
            <p:cNvPr id="44" name="rc44"/>
            <p:cNvSpPr/>
            <p:nvPr/>
          </p:nvSpPr>
          <p:spPr>
            <a:xfrm>
              <a:off x="3173051" y="3893655"/>
              <a:ext cx="239399" cy="318354"/>
            </a:xfrm>
            <a:prstGeom prst="rect">
              <a:avLst/>
            </a:prstGeom>
            <a:solidFill>
              <a:srgbClr val="E2231A">
                <a:alpha val="90196"/>
              </a:srgbClr>
            </a:solidFill>
          </p:spPr>
          <p:txBody>
            <a:bodyPr/>
            <a:lstStyle/>
            <a:p/>
          </p:txBody>
        </p:sp>
        <p:sp>
          <p:nvSpPr>
            <p:cNvPr id="45" name="rc45"/>
            <p:cNvSpPr/>
            <p:nvPr/>
          </p:nvSpPr>
          <p:spPr>
            <a:xfrm>
              <a:off x="3439051" y="3876212"/>
              <a:ext cx="239399" cy="335797"/>
            </a:xfrm>
            <a:prstGeom prst="rect">
              <a:avLst/>
            </a:prstGeom>
            <a:solidFill>
              <a:srgbClr val="E2231A">
                <a:alpha val="90196"/>
              </a:srgbClr>
            </a:solidFill>
          </p:spPr>
          <p:txBody>
            <a:bodyPr/>
            <a:lstStyle/>
            <a:p/>
          </p:txBody>
        </p:sp>
        <p:sp>
          <p:nvSpPr>
            <p:cNvPr id="46" name="rc46"/>
            <p:cNvSpPr/>
            <p:nvPr/>
          </p:nvSpPr>
          <p:spPr>
            <a:xfrm>
              <a:off x="3705050" y="3888545"/>
              <a:ext cx="239399" cy="323464"/>
            </a:xfrm>
            <a:prstGeom prst="rect">
              <a:avLst/>
            </a:prstGeom>
            <a:solidFill>
              <a:srgbClr val="E2231A">
                <a:alpha val="90196"/>
              </a:srgbClr>
            </a:solidFill>
          </p:spPr>
          <p:txBody>
            <a:bodyPr/>
            <a:lstStyle/>
            <a:p/>
          </p:txBody>
        </p:sp>
        <p:sp>
          <p:nvSpPr>
            <p:cNvPr id="47" name="rc47"/>
            <p:cNvSpPr/>
            <p:nvPr/>
          </p:nvSpPr>
          <p:spPr>
            <a:xfrm>
              <a:off x="3971050" y="3820700"/>
              <a:ext cx="239399" cy="391309"/>
            </a:xfrm>
            <a:prstGeom prst="rect">
              <a:avLst/>
            </a:prstGeom>
            <a:solidFill>
              <a:srgbClr val="E2231A">
                <a:alpha val="90196"/>
              </a:srgbClr>
            </a:solidFill>
          </p:spPr>
          <p:txBody>
            <a:bodyPr/>
            <a:lstStyle/>
            <a:p/>
          </p:txBody>
        </p:sp>
        <p:sp>
          <p:nvSpPr>
            <p:cNvPr id="48" name="rc48"/>
            <p:cNvSpPr/>
            <p:nvPr/>
          </p:nvSpPr>
          <p:spPr>
            <a:xfrm>
              <a:off x="4237050" y="3775152"/>
              <a:ext cx="239399" cy="436857"/>
            </a:xfrm>
            <a:prstGeom prst="rect">
              <a:avLst/>
            </a:prstGeom>
            <a:solidFill>
              <a:srgbClr val="E2231A">
                <a:alpha val="90196"/>
              </a:srgbClr>
            </a:solidFill>
          </p:spPr>
          <p:txBody>
            <a:bodyPr/>
            <a:lstStyle/>
            <a:p/>
          </p:txBody>
        </p:sp>
        <p:sp>
          <p:nvSpPr>
            <p:cNvPr id="49" name="rc49"/>
            <p:cNvSpPr/>
            <p:nvPr/>
          </p:nvSpPr>
          <p:spPr>
            <a:xfrm>
              <a:off x="4503049" y="3762797"/>
              <a:ext cx="239399" cy="449212"/>
            </a:xfrm>
            <a:prstGeom prst="rect">
              <a:avLst/>
            </a:prstGeom>
            <a:solidFill>
              <a:srgbClr val="E2231A">
                <a:alpha val="90196"/>
              </a:srgbClr>
            </a:solidFill>
          </p:spPr>
          <p:txBody>
            <a:bodyPr/>
            <a:lstStyle/>
            <a:p/>
          </p:txBody>
        </p:sp>
        <p:sp>
          <p:nvSpPr>
            <p:cNvPr id="50" name="rc50"/>
            <p:cNvSpPr/>
            <p:nvPr/>
          </p:nvSpPr>
          <p:spPr>
            <a:xfrm>
              <a:off x="4769049" y="3567529"/>
              <a:ext cx="239399" cy="644479"/>
            </a:xfrm>
            <a:prstGeom prst="rect">
              <a:avLst/>
            </a:prstGeom>
            <a:solidFill>
              <a:srgbClr val="E2231A">
                <a:alpha val="90196"/>
              </a:srgbClr>
            </a:solidFill>
          </p:spPr>
          <p:txBody>
            <a:bodyPr/>
            <a:lstStyle/>
            <a:p/>
          </p:txBody>
        </p:sp>
        <p:sp>
          <p:nvSpPr>
            <p:cNvPr id="51" name="rc51"/>
            <p:cNvSpPr/>
            <p:nvPr/>
          </p:nvSpPr>
          <p:spPr>
            <a:xfrm>
              <a:off x="5035049" y="3764291"/>
              <a:ext cx="239399" cy="447718"/>
            </a:xfrm>
            <a:prstGeom prst="rect">
              <a:avLst/>
            </a:prstGeom>
            <a:solidFill>
              <a:srgbClr val="E2231A">
                <a:alpha val="90196"/>
              </a:srgbClr>
            </a:solidFill>
          </p:spPr>
          <p:txBody>
            <a:bodyPr/>
            <a:lstStyle/>
            <a:p/>
          </p:txBody>
        </p:sp>
        <p:sp>
          <p:nvSpPr>
            <p:cNvPr id="52" name="rc52"/>
            <p:cNvSpPr/>
            <p:nvPr/>
          </p:nvSpPr>
          <p:spPr>
            <a:xfrm>
              <a:off x="5301048" y="3761391"/>
              <a:ext cx="239399" cy="450617"/>
            </a:xfrm>
            <a:prstGeom prst="rect">
              <a:avLst/>
            </a:prstGeom>
            <a:solidFill>
              <a:srgbClr val="E2231A">
                <a:alpha val="90196"/>
              </a:srgbClr>
            </a:solidFill>
          </p:spPr>
          <p:txBody>
            <a:bodyPr/>
            <a:lstStyle/>
            <a:p/>
          </p:txBody>
        </p:sp>
        <p:sp>
          <p:nvSpPr>
            <p:cNvPr id="53" name="rc53"/>
            <p:cNvSpPr/>
            <p:nvPr/>
          </p:nvSpPr>
          <p:spPr>
            <a:xfrm>
              <a:off x="5567048" y="3744293"/>
              <a:ext cx="239399" cy="467716"/>
            </a:xfrm>
            <a:prstGeom prst="rect">
              <a:avLst/>
            </a:prstGeom>
            <a:solidFill>
              <a:srgbClr val="E2231A">
                <a:alpha val="90196"/>
              </a:srgbClr>
            </a:solidFill>
          </p:spPr>
          <p:txBody>
            <a:bodyPr/>
            <a:lstStyle/>
            <a:p/>
          </p:txBody>
        </p:sp>
        <p:sp>
          <p:nvSpPr>
            <p:cNvPr id="54" name="rc54"/>
            <p:cNvSpPr/>
            <p:nvPr/>
          </p:nvSpPr>
          <p:spPr>
            <a:xfrm>
              <a:off x="5833047" y="3700938"/>
              <a:ext cx="239399" cy="511071"/>
            </a:xfrm>
            <a:prstGeom prst="rect">
              <a:avLst/>
            </a:prstGeom>
            <a:solidFill>
              <a:srgbClr val="E2231A">
                <a:alpha val="90196"/>
              </a:srgbClr>
            </a:solidFill>
          </p:spPr>
          <p:txBody>
            <a:bodyPr/>
            <a:lstStyle/>
            <a:p/>
          </p:txBody>
        </p:sp>
        <p:sp>
          <p:nvSpPr>
            <p:cNvPr id="55" name="rc55"/>
            <p:cNvSpPr/>
            <p:nvPr/>
          </p:nvSpPr>
          <p:spPr>
            <a:xfrm>
              <a:off x="6099047" y="3668028"/>
              <a:ext cx="239399" cy="543981"/>
            </a:xfrm>
            <a:prstGeom prst="rect">
              <a:avLst/>
            </a:prstGeom>
            <a:solidFill>
              <a:srgbClr val="E2231A">
                <a:alpha val="90196"/>
              </a:srgbClr>
            </a:solidFill>
          </p:spPr>
          <p:txBody>
            <a:bodyPr/>
            <a:lstStyle/>
            <a:p/>
          </p:txBody>
        </p:sp>
        <p:sp>
          <p:nvSpPr>
            <p:cNvPr id="56" name="rc56"/>
            <p:cNvSpPr/>
            <p:nvPr/>
          </p:nvSpPr>
          <p:spPr>
            <a:xfrm>
              <a:off x="6365047" y="3658281"/>
              <a:ext cx="239399" cy="553728"/>
            </a:xfrm>
            <a:prstGeom prst="rect">
              <a:avLst/>
            </a:prstGeom>
            <a:solidFill>
              <a:srgbClr val="E2231A">
                <a:alpha val="90196"/>
              </a:srgbClr>
            </a:solidFill>
          </p:spPr>
          <p:txBody>
            <a:bodyPr/>
            <a:lstStyle/>
            <a:p/>
          </p:txBody>
        </p:sp>
        <p:sp>
          <p:nvSpPr>
            <p:cNvPr id="57" name="rc57"/>
            <p:cNvSpPr/>
            <p:nvPr/>
          </p:nvSpPr>
          <p:spPr>
            <a:xfrm>
              <a:off x="6631046" y="3615332"/>
              <a:ext cx="239399" cy="596677"/>
            </a:xfrm>
            <a:prstGeom prst="rect">
              <a:avLst/>
            </a:prstGeom>
            <a:solidFill>
              <a:srgbClr val="E2231A">
                <a:alpha val="90196"/>
              </a:srgbClr>
            </a:solidFill>
          </p:spPr>
          <p:txBody>
            <a:bodyPr/>
            <a:lstStyle/>
            <a:p/>
          </p:txBody>
        </p:sp>
        <p:sp>
          <p:nvSpPr>
            <p:cNvPr id="58" name="rc58"/>
            <p:cNvSpPr/>
            <p:nvPr/>
          </p:nvSpPr>
          <p:spPr>
            <a:xfrm>
              <a:off x="6897046" y="3583841"/>
              <a:ext cx="239399" cy="628168"/>
            </a:xfrm>
            <a:prstGeom prst="rect">
              <a:avLst/>
            </a:prstGeom>
            <a:solidFill>
              <a:srgbClr val="E2231A">
                <a:alpha val="90196"/>
              </a:srgbClr>
            </a:solidFill>
          </p:spPr>
          <p:txBody>
            <a:bodyPr/>
            <a:lstStyle/>
            <a:p/>
          </p:txBody>
        </p:sp>
        <p:sp>
          <p:nvSpPr>
            <p:cNvPr id="59" name="rc59"/>
            <p:cNvSpPr/>
            <p:nvPr/>
          </p:nvSpPr>
          <p:spPr>
            <a:xfrm>
              <a:off x="7163045" y="3605916"/>
              <a:ext cx="239399" cy="606092"/>
            </a:xfrm>
            <a:prstGeom prst="rect">
              <a:avLst/>
            </a:prstGeom>
            <a:solidFill>
              <a:srgbClr val="E2231A">
                <a:alpha val="90196"/>
              </a:srgbClr>
            </a:solidFill>
          </p:spPr>
          <p:txBody>
            <a:bodyPr/>
            <a:lstStyle/>
            <a:p/>
          </p:txBody>
        </p:sp>
        <p:sp>
          <p:nvSpPr>
            <p:cNvPr id="60" name="rc60"/>
            <p:cNvSpPr/>
            <p:nvPr/>
          </p:nvSpPr>
          <p:spPr>
            <a:xfrm>
              <a:off x="7429045" y="3600430"/>
              <a:ext cx="239399" cy="611578"/>
            </a:xfrm>
            <a:prstGeom prst="rect">
              <a:avLst/>
            </a:prstGeom>
            <a:solidFill>
              <a:srgbClr val="E2231A">
                <a:alpha val="90196"/>
              </a:srgbClr>
            </a:solidFill>
          </p:spPr>
          <p:txBody>
            <a:bodyPr/>
            <a:lstStyle/>
            <a:p/>
          </p:txBody>
        </p:sp>
        <p:sp>
          <p:nvSpPr>
            <p:cNvPr id="61" name="rc61"/>
            <p:cNvSpPr/>
            <p:nvPr/>
          </p:nvSpPr>
          <p:spPr>
            <a:xfrm>
              <a:off x="7695045" y="3601752"/>
              <a:ext cx="239399" cy="610256"/>
            </a:xfrm>
            <a:prstGeom prst="rect">
              <a:avLst/>
            </a:prstGeom>
            <a:solidFill>
              <a:srgbClr val="E2231A">
                <a:alpha val="90196"/>
              </a:srgbClr>
            </a:solidFill>
          </p:spPr>
          <p:txBody>
            <a:bodyPr/>
            <a:lstStyle/>
            <a:p/>
          </p:txBody>
        </p:sp>
        <p:sp>
          <p:nvSpPr>
            <p:cNvPr id="62" name="rc62"/>
            <p:cNvSpPr/>
            <p:nvPr/>
          </p:nvSpPr>
          <p:spPr>
            <a:xfrm>
              <a:off x="7961044" y="3623368"/>
              <a:ext cx="239399" cy="588641"/>
            </a:xfrm>
            <a:prstGeom prst="rect">
              <a:avLst/>
            </a:prstGeom>
            <a:solidFill>
              <a:srgbClr val="E2231A">
                <a:alpha val="90196"/>
              </a:srgbClr>
            </a:solidFill>
          </p:spPr>
          <p:txBody>
            <a:bodyPr/>
            <a:lstStyle/>
            <a:p/>
          </p:txBody>
        </p:sp>
        <p:sp>
          <p:nvSpPr>
            <p:cNvPr id="63" name="pl63"/>
            <p:cNvSpPr/>
            <p:nvPr/>
          </p:nvSpPr>
          <p:spPr>
            <a:xfrm>
              <a:off x="1430754" y="2880084"/>
              <a:ext cx="6649990" cy="794858"/>
            </a:xfrm>
            <a:custGeom>
              <a:avLst/>
              <a:pathLst>
                <a:path w="6649990" h="794858">
                  <a:moveTo>
                    <a:pt x="0" y="558549"/>
                  </a:moveTo>
                  <a:lnTo>
                    <a:pt x="265999" y="580031"/>
                  </a:lnTo>
                  <a:lnTo>
                    <a:pt x="531999" y="429653"/>
                  </a:lnTo>
                  <a:lnTo>
                    <a:pt x="797998" y="279274"/>
                  </a:lnTo>
                  <a:lnTo>
                    <a:pt x="1063998" y="150378"/>
                  </a:lnTo>
                  <a:lnTo>
                    <a:pt x="1329998" y="0"/>
                  </a:lnTo>
                  <a:lnTo>
                    <a:pt x="1595997" y="21482"/>
                  </a:lnTo>
                  <a:lnTo>
                    <a:pt x="1861997" y="64447"/>
                  </a:lnTo>
                  <a:lnTo>
                    <a:pt x="2127996" y="85930"/>
                  </a:lnTo>
                  <a:lnTo>
                    <a:pt x="2393996" y="128895"/>
                  </a:lnTo>
                  <a:lnTo>
                    <a:pt x="2659996" y="193343"/>
                  </a:lnTo>
                  <a:lnTo>
                    <a:pt x="2925995" y="279274"/>
                  </a:lnTo>
                  <a:lnTo>
                    <a:pt x="3191995" y="300757"/>
                  </a:lnTo>
                  <a:lnTo>
                    <a:pt x="3457995" y="794858"/>
                  </a:lnTo>
                  <a:lnTo>
                    <a:pt x="3723994" y="322239"/>
                  </a:lnTo>
                  <a:lnTo>
                    <a:pt x="3989994" y="343722"/>
                  </a:lnTo>
                  <a:lnTo>
                    <a:pt x="4255993" y="365205"/>
                  </a:lnTo>
                  <a:lnTo>
                    <a:pt x="4521993" y="451135"/>
                  </a:lnTo>
                  <a:lnTo>
                    <a:pt x="4787993" y="494101"/>
                  </a:lnTo>
                  <a:lnTo>
                    <a:pt x="5053992" y="537066"/>
                  </a:lnTo>
                  <a:lnTo>
                    <a:pt x="5319992" y="558549"/>
                  </a:lnTo>
                  <a:lnTo>
                    <a:pt x="5585991" y="601514"/>
                  </a:lnTo>
                  <a:lnTo>
                    <a:pt x="5851991" y="644479"/>
                  </a:lnTo>
                  <a:lnTo>
                    <a:pt x="6117991" y="494101"/>
                  </a:lnTo>
                  <a:lnTo>
                    <a:pt x="6383990" y="451135"/>
                  </a:lnTo>
                  <a:lnTo>
                    <a:pt x="6649990" y="386687"/>
                  </a:lnTo>
                </a:path>
              </a:pathLst>
            </a:custGeom>
            <a:ln w="27101" cap="flat">
              <a:solidFill>
                <a:srgbClr val="3283FE">
                  <a:alpha val="100000"/>
                </a:srgbClr>
              </a:solidFill>
              <a:prstDash val="solid"/>
              <a:round/>
            </a:ln>
          </p:spPr>
          <p:txBody>
            <a:bodyPr/>
            <a:lstStyle/>
            <a:p/>
          </p:txBody>
        </p:sp>
        <p:sp>
          <p:nvSpPr>
            <p:cNvPr id="64" name="tx64"/>
            <p:cNvSpPr/>
            <p:nvPr/>
          </p:nvSpPr>
          <p:spPr>
            <a:xfrm>
              <a:off x="1360416" y="325559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36</a:t>
              </a:r>
            </a:p>
          </p:txBody>
        </p:sp>
        <p:sp>
          <p:nvSpPr>
            <p:cNvPr id="65" name="tx65"/>
            <p:cNvSpPr/>
            <p:nvPr/>
          </p:nvSpPr>
          <p:spPr>
            <a:xfrm>
              <a:off x="2690414"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6" name="tx66"/>
            <p:cNvSpPr/>
            <p:nvPr/>
          </p:nvSpPr>
          <p:spPr>
            <a:xfrm>
              <a:off x="4020412"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7" name="tx67"/>
            <p:cNvSpPr/>
            <p:nvPr/>
          </p:nvSpPr>
          <p:spPr>
            <a:xfrm>
              <a:off x="5350410"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68" name="tx68"/>
            <p:cNvSpPr/>
            <p:nvPr/>
          </p:nvSpPr>
          <p:spPr>
            <a:xfrm>
              <a:off x="6414408" y="323411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37</a:t>
              </a:r>
            </a:p>
          </p:txBody>
        </p:sp>
        <p:sp>
          <p:nvSpPr>
            <p:cNvPr id="69" name="tx69"/>
            <p:cNvSpPr/>
            <p:nvPr/>
          </p:nvSpPr>
          <p:spPr>
            <a:xfrm>
              <a:off x="6680408" y="325559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36</a:t>
              </a:r>
            </a:p>
          </p:txBody>
        </p:sp>
        <p:sp>
          <p:nvSpPr>
            <p:cNvPr id="70" name="tx70"/>
            <p:cNvSpPr/>
            <p:nvPr/>
          </p:nvSpPr>
          <p:spPr>
            <a:xfrm>
              <a:off x="6946408" y="32985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34</a:t>
              </a:r>
            </a:p>
          </p:txBody>
        </p:sp>
        <p:sp>
          <p:nvSpPr>
            <p:cNvPr id="71" name="tx71"/>
            <p:cNvSpPr/>
            <p:nvPr/>
          </p:nvSpPr>
          <p:spPr>
            <a:xfrm>
              <a:off x="7212407" y="334152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32</a:t>
              </a:r>
            </a:p>
          </p:txBody>
        </p:sp>
        <p:sp>
          <p:nvSpPr>
            <p:cNvPr id="72" name="tx72"/>
            <p:cNvSpPr/>
            <p:nvPr/>
          </p:nvSpPr>
          <p:spPr>
            <a:xfrm>
              <a:off x="7478407" y="319114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39</a:t>
              </a:r>
            </a:p>
          </p:txBody>
        </p:sp>
        <p:sp>
          <p:nvSpPr>
            <p:cNvPr id="73" name="tx73"/>
            <p:cNvSpPr/>
            <p:nvPr/>
          </p:nvSpPr>
          <p:spPr>
            <a:xfrm>
              <a:off x="7744407" y="31497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41</a:t>
              </a:r>
            </a:p>
          </p:txBody>
        </p:sp>
        <p:sp>
          <p:nvSpPr>
            <p:cNvPr id="74" name="tx74"/>
            <p:cNvSpPr/>
            <p:nvPr/>
          </p:nvSpPr>
          <p:spPr>
            <a:xfrm>
              <a:off x="8010406" y="308570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44</a:t>
              </a:r>
            </a:p>
          </p:txBody>
        </p:sp>
        <p:sp>
          <p:nvSpPr>
            <p:cNvPr id="75" name="tx75"/>
            <p:cNvSpPr/>
            <p:nvPr/>
          </p:nvSpPr>
          <p:spPr>
            <a:xfrm>
              <a:off x="1370464" y="3960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76" name="tx76"/>
            <p:cNvSpPr/>
            <p:nvPr/>
          </p:nvSpPr>
          <p:spPr>
            <a:xfrm>
              <a:off x="2700462" y="40315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77" name="tx77"/>
            <p:cNvSpPr/>
            <p:nvPr/>
          </p:nvSpPr>
          <p:spPr>
            <a:xfrm>
              <a:off x="4030460" y="39759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8" name="tx78"/>
            <p:cNvSpPr/>
            <p:nvPr/>
          </p:nvSpPr>
          <p:spPr>
            <a:xfrm>
              <a:off x="5330313" y="39462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9" name="tx79"/>
            <p:cNvSpPr/>
            <p:nvPr/>
          </p:nvSpPr>
          <p:spPr>
            <a:xfrm>
              <a:off x="6394312" y="38947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80" name="tx80"/>
            <p:cNvSpPr/>
            <p:nvPr/>
          </p:nvSpPr>
          <p:spPr>
            <a:xfrm>
              <a:off x="6660311" y="38731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81" name="tx81"/>
            <p:cNvSpPr/>
            <p:nvPr/>
          </p:nvSpPr>
          <p:spPr>
            <a:xfrm>
              <a:off x="6926311" y="385880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2" name="tx82"/>
            <p:cNvSpPr/>
            <p:nvPr/>
          </p:nvSpPr>
          <p:spPr>
            <a:xfrm>
              <a:off x="7192311" y="38684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83" name="tx83"/>
            <p:cNvSpPr/>
            <p:nvPr/>
          </p:nvSpPr>
          <p:spPr>
            <a:xfrm>
              <a:off x="7458310" y="38657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84" name="tx84"/>
            <p:cNvSpPr/>
            <p:nvPr/>
          </p:nvSpPr>
          <p:spPr>
            <a:xfrm>
              <a:off x="7724310" y="386638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85" name="tx85"/>
            <p:cNvSpPr/>
            <p:nvPr/>
          </p:nvSpPr>
          <p:spPr>
            <a:xfrm>
              <a:off x="7990310" y="38771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86" name="tx86"/>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7" name="tx87"/>
            <p:cNvSpPr/>
            <p:nvPr/>
          </p:nvSpPr>
          <p:spPr>
            <a:xfrm>
              <a:off x="577692" y="371785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88" name="tx88"/>
            <p:cNvSpPr/>
            <p:nvPr/>
          </p:nvSpPr>
          <p:spPr>
            <a:xfrm>
              <a:off x="577692" y="327581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89" name="tx89"/>
            <p:cNvSpPr/>
            <p:nvPr/>
          </p:nvSpPr>
          <p:spPr>
            <a:xfrm>
              <a:off x="577692" y="283370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0" name="tx90"/>
            <p:cNvSpPr/>
            <p:nvPr/>
          </p:nvSpPr>
          <p:spPr>
            <a:xfrm>
              <a:off x="577692" y="23917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1" name="tx91"/>
            <p:cNvSpPr/>
            <p:nvPr/>
          </p:nvSpPr>
          <p:spPr>
            <a:xfrm>
              <a:off x="577692" y="19496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2" name="tx9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4" name="tx9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5" name="tx9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6" name="tx9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7" name="tx9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3" name="tx10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4" name="tx10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5" name="tx10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9" name="tx10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0" name="pl110"/>
            <p:cNvSpPr/>
            <p:nvPr/>
          </p:nvSpPr>
          <p:spPr>
            <a:xfrm>
              <a:off x="3852643"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1" name="tx111"/>
            <p:cNvSpPr/>
            <p:nvPr/>
          </p:nvSpPr>
          <p:spPr>
            <a:xfrm>
              <a:off x="4119742"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2" name="rc112"/>
            <p:cNvSpPr/>
            <p:nvPr/>
          </p:nvSpPr>
          <p:spPr>
            <a:xfrm>
              <a:off x="4795230" y="5080163"/>
              <a:ext cx="201456" cy="201456"/>
            </a:xfrm>
            <a:prstGeom prst="rect">
              <a:avLst/>
            </a:prstGeom>
            <a:solidFill>
              <a:srgbClr val="E2231A">
                <a:alpha val="90196"/>
              </a:srgbClr>
            </a:solidFill>
          </p:spPr>
          <p:txBody>
            <a:bodyPr/>
            <a:lstStyle/>
            <a:p/>
          </p:txBody>
        </p:sp>
        <p:sp>
          <p:nvSpPr>
            <p:cNvPr id="113" name="tx113"/>
            <p:cNvSpPr/>
            <p:nvPr/>
          </p:nvSpPr>
          <p:spPr>
            <a:xfrm>
              <a:off x="507527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4" name="tx114"/>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5" name="tx115"/>
            <p:cNvSpPr/>
            <p:nvPr/>
          </p:nvSpPr>
          <p:spPr>
            <a:xfrm>
              <a:off x="966584" y="1592892"/>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2000-2025</a:t>
              </a:r>
            </a:p>
          </p:txBody>
        </p:sp>
        <p:sp>
          <p:nvSpPr>
            <p:cNvPr id="116" name="pl116"/>
            <p:cNvSpPr/>
            <p:nvPr/>
          </p:nvSpPr>
          <p:spPr>
            <a:xfrm>
              <a:off x="25586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0538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75490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0" name="pl12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1" name="pl12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2" name="pl12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062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3014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311054" y="5840557"/>
              <a:ext cx="6251223" cy="124062"/>
            </a:xfrm>
            <a:prstGeom prst="rect">
              <a:avLst/>
            </a:prstGeom>
            <a:solidFill>
              <a:srgbClr val="E2231A">
                <a:alpha val="100000"/>
              </a:srgbClr>
            </a:solidFill>
          </p:spPr>
          <p:txBody>
            <a:bodyPr/>
            <a:lstStyle/>
            <a:p/>
          </p:txBody>
        </p:sp>
        <p:sp>
          <p:nvSpPr>
            <p:cNvPr id="126" name="rc126"/>
            <p:cNvSpPr/>
            <p:nvPr/>
          </p:nvSpPr>
          <p:spPr>
            <a:xfrm>
              <a:off x="1311054" y="5685479"/>
              <a:ext cx="6889390" cy="124062"/>
            </a:xfrm>
            <a:prstGeom prst="rect">
              <a:avLst/>
            </a:prstGeom>
            <a:solidFill>
              <a:srgbClr val="E2231A">
                <a:alpha val="100000"/>
              </a:srgbClr>
            </a:solidFill>
          </p:spPr>
          <p:txBody>
            <a:bodyPr/>
            <a:lstStyle/>
            <a:p/>
          </p:txBody>
        </p:sp>
        <p:sp>
          <p:nvSpPr>
            <p:cNvPr id="127" name="rc127"/>
            <p:cNvSpPr/>
            <p:nvPr/>
          </p:nvSpPr>
          <p:spPr>
            <a:xfrm>
              <a:off x="1311054" y="5530401"/>
              <a:ext cx="6645361" cy="124062"/>
            </a:xfrm>
            <a:prstGeom prst="rect">
              <a:avLst/>
            </a:prstGeom>
            <a:solidFill>
              <a:srgbClr val="E2231A">
                <a:alpha val="100000"/>
              </a:srgbClr>
            </a:solidFill>
          </p:spPr>
          <p:txBody>
            <a:bodyPr/>
            <a:lstStyle/>
            <a:p/>
          </p:txBody>
        </p:sp>
        <p:sp>
          <p:nvSpPr>
            <p:cNvPr id="128" name="tx128"/>
            <p:cNvSpPr/>
            <p:nvPr/>
          </p:nvSpPr>
          <p:spPr>
            <a:xfrm>
              <a:off x="4291984"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125.3</a:t>
              </a:r>
            </a:p>
          </p:txBody>
        </p:sp>
        <p:sp>
          <p:nvSpPr>
            <p:cNvPr id="129" name="tx129"/>
            <p:cNvSpPr/>
            <p:nvPr/>
          </p:nvSpPr>
          <p:spPr>
            <a:xfrm>
              <a:off x="4611068"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138.1</a:t>
              </a:r>
            </a:p>
          </p:txBody>
        </p:sp>
        <p:sp>
          <p:nvSpPr>
            <p:cNvPr id="130" name="tx130"/>
            <p:cNvSpPr/>
            <p:nvPr/>
          </p:nvSpPr>
          <p:spPr>
            <a:xfrm>
              <a:off x="448905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133.2</a:t>
              </a:r>
            </a:p>
          </p:txBody>
        </p:sp>
        <p:sp>
          <p:nvSpPr>
            <p:cNvPr id="131" name="tx131"/>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368194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6" name="tx136"/>
            <p:cNvSpPr/>
            <p:nvPr/>
          </p:nvSpPr>
          <p:spPr>
            <a:xfrm>
              <a:off x="613828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7" name="tx137"/>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44%. This is greater than in 2019, where coverage was 37%.
133,000 children missed their routine first dose of measles vaccine.
In 2025, CAR did not have MCV2.</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41% in 2024 to 44% in 2025 - below the 95% level needed to prevent outbreaks and, leaving 133,000 children without any protection against measles.</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703671"/>
              <a:ext cx="3397293" cy="809239"/>
            </a:xfrm>
            <a:custGeom>
              <a:avLst/>
              <a:pathLst>
                <a:path w="3397293" h="809239">
                  <a:moveTo>
                    <a:pt x="0" y="568655"/>
                  </a:moveTo>
                  <a:lnTo>
                    <a:pt x="135891" y="590526"/>
                  </a:lnTo>
                  <a:lnTo>
                    <a:pt x="271783" y="437426"/>
                  </a:lnTo>
                  <a:lnTo>
                    <a:pt x="407675" y="284327"/>
                  </a:lnTo>
                  <a:lnTo>
                    <a:pt x="543566" y="153099"/>
                  </a:lnTo>
                  <a:lnTo>
                    <a:pt x="679458" y="0"/>
                  </a:lnTo>
                  <a:lnTo>
                    <a:pt x="815350" y="21871"/>
                  </a:lnTo>
                  <a:lnTo>
                    <a:pt x="951242" y="65614"/>
                  </a:lnTo>
                  <a:lnTo>
                    <a:pt x="1087133" y="87485"/>
                  </a:lnTo>
                  <a:lnTo>
                    <a:pt x="1223025" y="131228"/>
                  </a:lnTo>
                  <a:lnTo>
                    <a:pt x="1358917" y="196842"/>
                  </a:lnTo>
                  <a:lnTo>
                    <a:pt x="1494809" y="284327"/>
                  </a:lnTo>
                  <a:lnTo>
                    <a:pt x="1630700" y="306198"/>
                  </a:lnTo>
                  <a:lnTo>
                    <a:pt x="1766592" y="809239"/>
                  </a:lnTo>
                  <a:lnTo>
                    <a:pt x="1902484" y="328070"/>
                  </a:lnTo>
                  <a:lnTo>
                    <a:pt x="2038375" y="349941"/>
                  </a:lnTo>
                  <a:lnTo>
                    <a:pt x="2174267" y="371812"/>
                  </a:lnTo>
                  <a:lnTo>
                    <a:pt x="2310159" y="459298"/>
                  </a:lnTo>
                  <a:lnTo>
                    <a:pt x="2446051" y="503041"/>
                  </a:lnTo>
                  <a:lnTo>
                    <a:pt x="2581942" y="546783"/>
                  </a:lnTo>
                  <a:lnTo>
                    <a:pt x="2717834" y="568655"/>
                  </a:lnTo>
                  <a:lnTo>
                    <a:pt x="2853726" y="612397"/>
                  </a:lnTo>
                  <a:lnTo>
                    <a:pt x="2989618" y="656140"/>
                  </a:lnTo>
                  <a:lnTo>
                    <a:pt x="3125509" y="503041"/>
                  </a:lnTo>
                  <a:lnTo>
                    <a:pt x="3261401" y="459298"/>
                  </a:lnTo>
                  <a:lnTo>
                    <a:pt x="3397293" y="3936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703671"/>
              <a:ext cx="3397293" cy="809239"/>
            </a:xfrm>
            <a:custGeom>
              <a:avLst/>
              <a:pathLst>
                <a:path w="3397293" h="809239">
                  <a:moveTo>
                    <a:pt x="0" y="568655"/>
                  </a:moveTo>
                  <a:lnTo>
                    <a:pt x="135891" y="590526"/>
                  </a:lnTo>
                  <a:lnTo>
                    <a:pt x="271783" y="437426"/>
                  </a:lnTo>
                  <a:lnTo>
                    <a:pt x="407675" y="284327"/>
                  </a:lnTo>
                  <a:lnTo>
                    <a:pt x="543566" y="153099"/>
                  </a:lnTo>
                  <a:lnTo>
                    <a:pt x="679458" y="0"/>
                  </a:lnTo>
                  <a:lnTo>
                    <a:pt x="815350" y="21871"/>
                  </a:lnTo>
                  <a:lnTo>
                    <a:pt x="951242" y="65614"/>
                  </a:lnTo>
                  <a:lnTo>
                    <a:pt x="1087133" y="87485"/>
                  </a:lnTo>
                  <a:lnTo>
                    <a:pt x="1223025" y="131228"/>
                  </a:lnTo>
                  <a:lnTo>
                    <a:pt x="1358917" y="196842"/>
                  </a:lnTo>
                  <a:lnTo>
                    <a:pt x="1494809" y="284327"/>
                  </a:lnTo>
                  <a:lnTo>
                    <a:pt x="1630700" y="306198"/>
                  </a:lnTo>
                  <a:lnTo>
                    <a:pt x="1766592" y="809239"/>
                  </a:lnTo>
                  <a:lnTo>
                    <a:pt x="1902484" y="328070"/>
                  </a:lnTo>
                  <a:lnTo>
                    <a:pt x="2038375" y="349941"/>
                  </a:lnTo>
                  <a:lnTo>
                    <a:pt x="2174267" y="371812"/>
                  </a:lnTo>
                  <a:lnTo>
                    <a:pt x="2310159" y="459298"/>
                  </a:lnTo>
                  <a:lnTo>
                    <a:pt x="2446051" y="503041"/>
                  </a:lnTo>
                  <a:lnTo>
                    <a:pt x="2581942" y="546783"/>
                  </a:lnTo>
                  <a:lnTo>
                    <a:pt x="2717834" y="568655"/>
                  </a:lnTo>
                  <a:lnTo>
                    <a:pt x="2853726" y="612397"/>
                  </a:lnTo>
                  <a:lnTo>
                    <a:pt x="2989618" y="656140"/>
                  </a:lnTo>
                  <a:lnTo>
                    <a:pt x="3125509" y="503041"/>
                  </a:lnTo>
                  <a:lnTo>
                    <a:pt x="3261401" y="459298"/>
                  </a:lnTo>
                  <a:lnTo>
                    <a:pt x="3397293" y="3936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443509"/>
            </a:xfrm>
            <a:custGeom>
              <a:avLst/>
              <a:pathLst>
                <a:path w="0" h="1443509">
                  <a:moveTo>
                    <a:pt x="0" y="0"/>
                  </a:moveTo>
                  <a:lnTo>
                    <a:pt x="0" y="144350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421637"/>
            </a:xfrm>
            <a:custGeom>
              <a:avLst/>
              <a:pathLst>
                <a:path w="0" h="1421637">
                  <a:moveTo>
                    <a:pt x="0" y="0"/>
                  </a:moveTo>
                  <a:lnTo>
                    <a:pt x="0" y="142163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34152"/>
            </a:xfrm>
            <a:custGeom>
              <a:avLst/>
              <a:pathLst>
                <a:path w="0" h="1334152">
                  <a:moveTo>
                    <a:pt x="0" y="0"/>
                  </a:moveTo>
                  <a:lnTo>
                    <a:pt x="0" y="133415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32" name="pl32"/>
            <p:cNvSpPr/>
            <p:nvPr/>
          </p:nvSpPr>
          <p:spPr>
            <a:xfrm>
              <a:off x="1120965" y="2703671"/>
              <a:ext cx="3397293" cy="809239"/>
            </a:xfrm>
            <a:custGeom>
              <a:avLst/>
              <a:pathLst>
                <a:path w="3397293" h="809239">
                  <a:moveTo>
                    <a:pt x="0" y="568655"/>
                  </a:moveTo>
                  <a:lnTo>
                    <a:pt x="135891" y="590526"/>
                  </a:lnTo>
                  <a:lnTo>
                    <a:pt x="271783" y="437426"/>
                  </a:lnTo>
                  <a:lnTo>
                    <a:pt x="407675" y="284327"/>
                  </a:lnTo>
                  <a:lnTo>
                    <a:pt x="543566" y="153099"/>
                  </a:lnTo>
                  <a:lnTo>
                    <a:pt x="679458" y="0"/>
                  </a:lnTo>
                  <a:lnTo>
                    <a:pt x="815350" y="21871"/>
                  </a:lnTo>
                  <a:lnTo>
                    <a:pt x="951242" y="65614"/>
                  </a:lnTo>
                  <a:lnTo>
                    <a:pt x="1087133" y="87485"/>
                  </a:lnTo>
                  <a:lnTo>
                    <a:pt x="1223025" y="131228"/>
                  </a:lnTo>
                  <a:lnTo>
                    <a:pt x="1358917" y="196842"/>
                  </a:lnTo>
                  <a:lnTo>
                    <a:pt x="1494809" y="284327"/>
                  </a:lnTo>
                  <a:lnTo>
                    <a:pt x="1630700" y="306198"/>
                  </a:lnTo>
                  <a:lnTo>
                    <a:pt x="1766592" y="809239"/>
                  </a:lnTo>
                  <a:lnTo>
                    <a:pt x="1902484" y="328070"/>
                  </a:lnTo>
                  <a:lnTo>
                    <a:pt x="2038375" y="349941"/>
                  </a:lnTo>
                  <a:lnTo>
                    <a:pt x="2174267" y="371812"/>
                  </a:lnTo>
                  <a:lnTo>
                    <a:pt x="2310159" y="459298"/>
                  </a:lnTo>
                  <a:lnTo>
                    <a:pt x="2446051" y="503041"/>
                  </a:lnTo>
                  <a:lnTo>
                    <a:pt x="2581942" y="546783"/>
                  </a:lnTo>
                  <a:lnTo>
                    <a:pt x="2717834" y="568655"/>
                  </a:lnTo>
                  <a:lnTo>
                    <a:pt x="2853726" y="612397"/>
                  </a:lnTo>
                  <a:lnTo>
                    <a:pt x="2989618" y="656140"/>
                  </a:lnTo>
                  <a:lnTo>
                    <a:pt x="3125509" y="503041"/>
                  </a:lnTo>
                  <a:lnTo>
                    <a:pt x="3261401" y="459298"/>
                  </a:lnTo>
                  <a:lnTo>
                    <a:pt x="3397293" y="3936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9" name="tx39"/>
            <p:cNvSpPr/>
            <p:nvPr/>
          </p:nvSpPr>
          <p:spPr>
            <a:xfrm>
              <a:off x="4457968"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291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16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709" y="4988970"/>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60" name="tx60"/>
            <p:cNvSpPr/>
            <p:nvPr/>
          </p:nvSpPr>
          <p:spPr>
            <a:xfrm>
              <a:off x="26962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5875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63291" y="1403693"/>
              <a:ext cx="23126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CAR, 2000-2025</a:t>
              </a:r>
            </a:p>
          </p:txBody>
        </p:sp>
        <p:sp>
          <p:nvSpPr>
            <p:cNvPr id="63" name="pl63"/>
            <p:cNvSpPr/>
            <p:nvPr/>
          </p:nvSpPr>
          <p:spPr>
            <a:xfrm>
              <a:off x="5267799" y="35147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362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578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040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25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470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52439"/>
              <a:ext cx="3397293" cy="1440172"/>
            </a:xfrm>
            <a:custGeom>
              <a:avLst/>
              <a:pathLst>
                <a:path w="3397293" h="1440172">
                  <a:moveTo>
                    <a:pt x="0" y="1012013"/>
                  </a:moveTo>
                  <a:lnTo>
                    <a:pt x="135891" y="1050936"/>
                  </a:lnTo>
                  <a:lnTo>
                    <a:pt x="271783" y="778471"/>
                  </a:lnTo>
                  <a:lnTo>
                    <a:pt x="407675" y="506006"/>
                  </a:lnTo>
                  <a:lnTo>
                    <a:pt x="543566" y="272465"/>
                  </a:lnTo>
                  <a:lnTo>
                    <a:pt x="679458" y="0"/>
                  </a:lnTo>
                  <a:lnTo>
                    <a:pt x="815350" y="38923"/>
                  </a:lnTo>
                  <a:lnTo>
                    <a:pt x="951242" y="116770"/>
                  </a:lnTo>
                  <a:lnTo>
                    <a:pt x="1087133" y="155694"/>
                  </a:lnTo>
                  <a:lnTo>
                    <a:pt x="1223025" y="233541"/>
                  </a:lnTo>
                  <a:lnTo>
                    <a:pt x="1358917" y="350312"/>
                  </a:lnTo>
                  <a:lnTo>
                    <a:pt x="1494809" y="506006"/>
                  </a:lnTo>
                  <a:lnTo>
                    <a:pt x="1630700" y="544930"/>
                  </a:lnTo>
                  <a:lnTo>
                    <a:pt x="1766592" y="1440172"/>
                  </a:lnTo>
                  <a:lnTo>
                    <a:pt x="1902484" y="583853"/>
                  </a:lnTo>
                  <a:lnTo>
                    <a:pt x="2038375" y="622777"/>
                  </a:lnTo>
                  <a:lnTo>
                    <a:pt x="2174267" y="661701"/>
                  </a:lnTo>
                  <a:lnTo>
                    <a:pt x="2310159" y="817395"/>
                  </a:lnTo>
                  <a:lnTo>
                    <a:pt x="2446051" y="895242"/>
                  </a:lnTo>
                  <a:lnTo>
                    <a:pt x="2581942" y="973089"/>
                  </a:lnTo>
                  <a:lnTo>
                    <a:pt x="2717834" y="1012013"/>
                  </a:lnTo>
                  <a:lnTo>
                    <a:pt x="2853726" y="1089860"/>
                  </a:lnTo>
                  <a:lnTo>
                    <a:pt x="2989618" y="1167707"/>
                  </a:lnTo>
                  <a:lnTo>
                    <a:pt x="3125509" y="895242"/>
                  </a:lnTo>
                  <a:lnTo>
                    <a:pt x="3261401" y="817395"/>
                  </a:lnTo>
                  <a:lnTo>
                    <a:pt x="3397293" y="700624"/>
                  </a:lnTo>
                </a:path>
              </a:pathLst>
            </a:custGeom>
            <a:ln w="27101" cap="flat">
              <a:solidFill>
                <a:srgbClr val="0058AB">
                  <a:alpha val="100000"/>
                </a:srgbClr>
              </a:solidFill>
              <a:prstDash val="solid"/>
              <a:round/>
            </a:ln>
          </p:spPr>
          <p:txBody>
            <a:bodyPr/>
            <a:lstStyle/>
            <a:p/>
          </p:txBody>
        </p:sp>
        <p:sp>
          <p:nvSpPr>
            <p:cNvPr id="77" name="pl77"/>
            <p:cNvSpPr/>
            <p:nvPr/>
          </p:nvSpPr>
          <p:spPr>
            <a:xfrm>
              <a:off x="5437664" y="3125528"/>
              <a:ext cx="3397293" cy="583853"/>
            </a:xfrm>
            <a:custGeom>
              <a:avLst/>
              <a:pathLst>
                <a:path w="3397293" h="583853">
                  <a:moveTo>
                    <a:pt x="0" y="583853"/>
                  </a:moveTo>
                  <a:lnTo>
                    <a:pt x="135891" y="544930"/>
                  </a:lnTo>
                  <a:lnTo>
                    <a:pt x="271783" y="544930"/>
                  </a:lnTo>
                  <a:lnTo>
                    <a:pt x="407675" y="506006"/>
                  </a:lnTo>
                  <a:lnTo>
                    <a:pt x="543566" y="428159"/>
                  </a:lnTo>
                  <a:lnTo>
                    <a:pt x="679458" y="350312"/>
                  </a:lnTo>
                  <a:lnTo>
                    <a:pt x="815350" y="272465"/>
                  </a:lnTo>
                  <a:lnTo>
                    <a:pt x="951242" y="272465"/>
                  </a:lnTo>
                  <a:lnTo>
                    <a:pt x="1087133" y="194617"/>
                  </a:lnTo>
                  <a:lnTo>
                    <a:pt x="1223025" y="116770"/>
                  </a:lnTo>
                  <a:lnTo>
                    <a:pt x="1358917" y="77847"/>
                  </a:lnTo>
                  <a:lnTo>
                    <a:pt x="1494809" y="77847"/>
                  </a:lnTo>
                  <a:lnTo>
                    <a:pt x="1630700" y="77847"/>
                  </a:lnTo>
                  <a:lnTo>
                    <a:pt x="1766592" y="77847"/>
                  </a:lnTo>
                  <a:lnTo>
                    <a:pt x="1902484" y="77847"/>
                  </a:lnTo>
                  <a:lnTo>
                    <a:pt x="2038375" y="77847"/>
                  </a:lnTo>
                  <a:lnTo>
                    <a:pt x="2174267" y="38923"/>
                  </a:lnTo>
                  <a:lnTo>
                    <a:pt x="2310159" y="38923"/>
                  </a:lnTo>
                  <a:lnTo>
                    <a:pt x="2446051" y="0"/>
                  </a:lnTo>
                  <a:lnTo>
                    <a:pt x="2581942" y="0"/>
                  </a:lnTo>
                  <a:lnTo>
                    <a:pt x="2717834" y="116770"/>
                  </a:lnTo>
                  <a:lnTo>
                    <a:pt x="2853726" y="194617"/>
                  </a:lnTo>
                  <a:lnTo>
                    <a:pt x="2989618" y="116770"/>
                  </a:lnTo>
                  <a:lnTo>
                    <a:pt x="3125509" y="116770"/>
                  </a:lnTo>
                  <a:lnTo>
                    <a:pt x="3261401" y="77847"/>
                  </a:lnTo>
                  <a:lnTo>
                    <a:pt x="3397293" y="77847"/>
                  </a:lnTo>
                </a:path>
              </a:pathLst>
            </a:custGeom>
            <a:ln w="27101" cap="flat">
              <a:solidFill>
                <a:srgbClr val="80BD41">
                  <a:alpha val="100000"/>
                </a:srgbClr>
              </a:solidFill>
              <a:prstDash val="solid"/>
              <a:round/>
            </a:ln>
          </p:spPr>
          <p:txBody>
            <a:bodyPr/>
            <a:lstStyle/>
            <a:p/>
          </p:txBody>
        </p:sp>
        <p:sp>
          <p:nvSpPr>
            <p:cNvPr id="78" name="pl78"/>
            <p:cNvSpPr/>
            <p:nvPr/>
          </p:nvSpPr>
          <p:spPr>
            <a:xfrm>
              <a:off x="5437664" y="3008758"/>
              <a:ext cx="3397293" cy="1050936"/>
            </a:xfrm>
            <a:custGeom>
              <a:avLst/>
              <a:pathLst>
                <a:path w="3397293" h="1050936">
                  <a:moveTo>
                    <a:pt x="0" y="1050936"/>
                  </a:moveTo>
                  <a:lnTo>
                    <a:pt x="135891" y="973089"/>
                  </a:lnTo>
                  <a:lnTo>
                    <a:pt x="271783" y="934166"/>
                  </a:lnTo>
                  <a:lnTo>
                    <a:pt x="407675" y="778471"/>
                  </a:lnTo>
                  <a:lnTo>
                    <a:pt x="543566" y="622777"/>
                  </a:lnTo>
                  <a:lnTo>
                    <a:pt x="679458" y="467083"/>
                  </a:lnTo>
                  <a:lnTo>
                    <a:pt x="815350" y="389235"/>
                  </a:lnTo>
                  <a:lnTo>
                    <a:pt x="951242" y="389235"/>
                  </a:lnTo>
                  <a:lnTo>
                    <a:pt x="1087133" y="233541"/>
                  </a:lnTo>
                  <a:lnTo>
                    <a:pt x="1223025" y="0"/>
                  </a:lnTo>
                  <a:lnTo>
                    <a:pt x="1358917" y="116770"/>
                  </a:lnTo>
                  <a:lnTo>
                    <a:pt x="1494809" y="233541"/>
                  </a:lnTo>
                  <a:lnTo>
                    <a:pt x="1630700" y="272465"/>
                  </a:lnTo>
                  <a:lnTo>
                    <a:pt x="1766592" y="272465"/>
                  </a:lnTo>
                  <a:lnTo>
                    <a:pt x="1902484" y="311388"/>
                  </a:lnTo>
                  <a:lnTo>
                    <a:pt x="2038375" y="311388"/>
                  </a:lnTo>
                  <a:lnTo>
                    <a:pt x="2174267" y="233541"/>
                  </a:lnTo>
                  <a:lnTo>
                    <a:pt x="2310159" y="155694"/>
                  </a:lnTo>
                  <a:lnTo>
                    <a:pt x="2446051" y="155694"/>
                  </a:lnTo>
                  <a:lnTo>
                    <a:pt x="2581942" y="116770"/>
                  </a:lnTo>
                  <a:lnTo>
                    <a:pt x="2717834" y="155694"/>
                  </a:lnTo>
                  <a:lnTo>
                    <a:pt x="2853726" y="311388"/>
                  </a:lnTo>
                  <a:lnTo>
                    <a:pt x="2989618" y="311388"/>
                  </a:lnTo>
                  <a:lnTo>
                    <a:pt x="3125509" y="233541"/>
                  </a:lnTo>
                  <a:lnTo>
                    <a:pt x="3261401" y="116770"/>
                  </a:lnTo>
                  <a:lnTo>
                    <a:pt x="3397293" y="155694"/>
                  </a:lnTo>
                </a:path>
              </a:pathLst>
            </a:custGeom>
            <a:ln w="27101" cap="flat">
              <a:solidFill>
                <a:srgbClr val="961A49">
                  <a:alpha val="100000"/>
                </a:srgbClr>
              </a:solidFill>
              <a:prstDash val="solid"/>
              <a:round/>
            </a:ln>
          </p:spPr>
          <p:txBody>
            <a:bodyPr/>
            <a:lstStyle/>
            <a:p/>
          </p:txBody>
        </p:sp>
        <p:sp>
          <p:nvSpPr>
            <p:cNvPr id="79" name="pl79"/>
            <p:cNvSpPr/>
            <p:nvPr/>
          </p:nvSpPr>
          <p:spPr>
            <a:xfrm>
              <a:off x="5437664" y="312552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52439"/>
              <a:ext cx="3397293" cy="1440172"/>
            </a:xfrm>
            <a:custGeom>
              <a:avLst/>
              <a:pathLst>
                <a:path w="3397293" h="1440172">
                  <a:moveTo>
                    <a:pt x="0" y="1012013"/>
                  </a:moveTo>
                  <a:lnTo>
                    <a:pt x="135891" y="1050936"/>
                  </a:lnTo>
                  <a:lnTo>
                    <a:pt x="271783" y="778471"/>
                  </a:lnTo>
                  <a:lnTo>
                    <a:pt x="407675" y="506006"/>
                  </a:lnTo>
                  <a:lnTo>
                    <a:pt x="543566" y="272465"/>
                  </a:lnTo>
                  <a:lnTo>
                    <a:pt x="679458" y="0"/>
                  </a:lnTo>
                  <a:lnTo>
                    <a:pt x="815350" y="38923"/>
                  </a:lnTo>
                  <a:lnTo>
                    <a:pt x="951242" y="116770"/>
                  </a:lnTo>
                  <a:lnTo>
                    <a:pt x="1087133" y="155694"/>
                  </a:lnTo>
                  <a:lnTo>
                    <a:pt x="1223025" y="233541"/>
                  </a:lnTo>
                  <a:lnTo>
                    <a:pt x="1358917" y="350312"/>
                  </a:lnTo>
                  <a:lnTo>
                    <a:pt x="1494809" y="506006"/>
                  </a:lnTo>
                  <a:lnTo>
                    <a:pt x="1630700" y="544930"/>
                  </a:lnTo>
                  <a:lnTo>
                    <a:pt x="1766592" y="1440172"/>
                  </a:lnTo>
                  <a:lnTo>
                    <a:pt x="1902484" y="583853"/>
                  </a:lnTo>
                  <a:lnTo>
                    <a:pt x="2038375" y="622777"/>
                  </a:lnTo>
                  <a:lnTo>
                    <a:pt x="2174267" y="661701"/>
                  </a:lnTo>
                  <a:lnTo>
                    <a:pt x="2310159" y="817395"/>
                  </a:lnTo>
                  <a:lnTo>
                    <a:pt x="2446051" y="895242"/>
                  </a:lnTo>
                  <a:lnTo>
                    <a:pt x="2581942" y="973089"/>
                  </a:lnTo>
                  <a:lnTo>
                    <a:pt x="2717834" y="1012013"/>
                  </a:lnTo>
                  <a:lnTo>
                    <a:pt x="2853726" y="1089860"/>
                  </a:lnTo>
                  <a:lnTo>
                    <a:pt x="2989618" y="1167707"/>
                  </a:lnTo>
                  <a:lnTo>
                    <a:pt x="3125509" y="895242"/>
                  </a:lnTo>
                  <a:lnTo>
                    <a:pt x="3261401" y="817395"/>
                  </a:lnTo>
                  <a:lnTo>
                    <a:pt x="3397293" y="700624"/>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90161"/>
              <a:ext cx="0" cy="1074291"/>
            </a:xfrm>
            <a:custGeom>
              <a:avLst/>
              <a:pathLst>
                <a:path w="0" h="1074291">
                  <a:moveTo>
                    <a:pt x="0" y="107429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90161"/>
              <a:ext cx="0" cy="62277"/>
            </a:xfrm>
            <a:custGeom>
              <a:avLst/>
              <a:pathLst>
                <a:path w="0" h="62277">
                  <a:moveTo>
                    <a:pt x="0" y="6227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90161"/>
              <a:ext cx="0" cy="412590"/>
            </a:xfrm>
            <a:custGeom>
              <a:avLst/>
              <a:pathLst>
                <a:path w="0" h="412590">
                  <a:moveTo>
                    <a:pt x="0" y="41259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90161"/>
              <a:ext cx="0" cy="685055"/>
            </a:xfrm>
            <a:custGeom>
              <a:avLst/>
              <a:pathLst>
                <a:path w="0" h="685055">
                  <a:moveTo>
                    <a:pt x="0" y="68505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90161"/>
              <a:ext cx="0" cy="1035367"/>
            </a:xfrm>
            <a:custGeom>
              <a:avLst/>
              <a:pathLst>
                <a:path w="0" h="1035367">
                  <a:moveTo>
                    <a:pt x="0" y="10353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90161"/>
              <a:ext cx="0" cy="879673"/>
            </a:xfrm>
            <a:custGeom>
              <a:avLst/>
              <a:pathLst>
                <a:path w="0" h="879673">
                  <a:moveTo>
                    <a:pt x="0" y="8796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90161"/>
              <a:ext cx="0" cy="762902"/>
            </a:xfrm>
            <a:custGeom>
              <a:avLst/>
              <a:pathLst>
                <a:path w="0" h="762902">
                  <a:moveTo>
                    <a:pt x="0" y="7629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52439"/>
              <a:ext cx="3397293" cy="1440172"/>
            </a:xfrm>
            <a:custGeom>
              <a:avLst/>
              <a:pathLst>
                <a:path w="3397293" h="1440172">
                  <a:moveTo>
                    <a:pt x="0" y="1012013"/>
                  </a:moveTo>
                  <a:lnTo>
                    <a:pt x="135891" y="1050936"/>
                  </a:lnTo>
                  <a:lnTo>
                    <a:pt x="271783" y="778471"/>
                  </a:lnTo>
                  <a:lnTo>
                    <a:pt x="407675" y="506006"/>
                  </a:lnTo>
                  <a:lnTo>
                    <a:pt x="543566" y="272465"/>
                  </a:lnTo>
                  <a:lnTo>
                    <a:pt x="679458" y="0"/>
                  </a:lnTo>
                  <a:lnTo>
                    <a:pt x="815350" y="38923"/>
                  </a:lnTo>
                  <a:lnTo>
                    <a:pt x="951242" y="116770"/>
                  </a:lnTo>
                  <a:lnTo>
                    <a:pt x="1087133" y="155694"/>
                  </a:lnTo>
                  <a:lnTo>
                    <a:pt x="1223025" y="233541"/>
                  </a:lnTo>
                  <a:lnTo>
                    <a:pt x="1358917" y="350312"/>
                  </a:lnTo>
                  <a:lnTo>
                    <a:pt x="1494809" y="506006"/>
                  </a:lnTo>
                  <a:lnTo>
                    <a:pt x="1630700" y="544930"/>
                  </a:lnTo>
                  <a:lnTo>
                    <a:pt x="1766592" y="1440172"/>
                  </a:lnTo>
                  <a:lnTo>
                    <a:pt x="1902484" y="583853"/>
                  </a:lnTo>
                  <a:lnTo>
                    <a:pt x="2038375" y="622777"/>
                  </a:lnTo>
                  <a:lnTo>
                    <a:pt x="2174267" y="661701"/>
                  </a:lnTo>
                  <a:lnTo>
                    <a:pt x="2310159" y="817395"/>
                  </a:lnTo>
                  <a:lnTo>
                    <a:pt x="2446051" y="895242"/>
                  </a:lnTo>
                  <a:lnTo>
                    <a:pt x="2581942" y="973089"/>
                  </a:lnTo>
                  <a:lnTo>
                    <a:pt x="2717834" y="1012013"/>
                  </a:lnTo>
                  <a:lnTo>
                    <a:pt x="2853726" y="1089860"/>
                  </a:lnTo>
                  <a:lnTo>
                    <a:pt x="2989618" y="1167707"/>
                  </a:lnTo>
                  <a:lnTo>
                    <a:pt x="3125509" y="895242"/>
                  </a:lnTo>
                  <a:lnTo>
                    <a:pt x="3261401" y="817395"/>
                  </a:lnTo>
                  <a:lnTo>
                    <a:pt x="3397293" y="700624"/>
                  </a:lnTo>
                </a:path>
              </a:pathLst>
            </a:custGeom>
            <a:ln w="27101" cap="flat">
              <a:solidFill>
                <a:srgbClr val="0058AB">
                  <a:alpha val="100000"/>
                </a:srgbClr>
              </a:solidFill>
              <a:prstDash val="solid"/>
              <a:round/>
            </a:ln>
          </p:spPr>
          <p:txBody>
            <a:bodyPr/>
            <a:lstStyle/>
            <a:p/>
          </p:txBody>
        </p:sp>
        <p:sp>
          <p:nvSpPr>
            <p:cNvPr id="89" name="tx89"/>
            <p:cNvSpPr/>
            <p:nvPr/>
          </p:nvSpPr>
          <p:spPr>
            <a:xfrm>
              <a:off x="5389469" y="20354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0" name="tx90"/>
            <p:cNvSpPr/>
            <p:nvPr/>
          </p:nvSpPr>
          <p:spPr>
            <a:xfrm>
              <a:off x="6056833" y="2034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1" name="tx91"/>
            <p:cNvSpPr/>
            <p:nvPr/>
          </p:nvSpPr>
          <p:spPr>
            <a:xfrm>
              <a:off x="6736291" y="2034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2" name="tx92"/>
            <p:cNvSpPr/>
            <p:nvPr/>
          </p:nvSpPr>
          <p:spPr>
            <a:xfrm>
              <a:off x="7445895" y="20341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7989462" y="20341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357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804812" y="203679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902429" y="31642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3125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85188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30734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294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923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923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458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083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59408" y="4988970"/>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114" name="tx114"/>
            <p:cNvSpPr/>
            <p:nvPr/>
          </p:nvSpPr>
          <p:spPr>
            <a:xfrm>
              <a:off x="70129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7544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430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2947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9464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9688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205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87395"/>
              <a:ext cx="6643365" cy="114824"/>
            </a:xfrm>
            <a:prstGeom prst="rect">
              <a:avLst/>
            </a:prstGeom>
            <a:solidFill>
              <a:srgbClr val="E2231A">
                <a:alpha val="80000"/>
              </a:srgbClr>
            </a:solidFill>
          </p:spPr>
          <p:txBody>
            <a:bodyPr/>
            <a:lstStyle/>
            <a:p/>
          </p:txBody>
        </p:sp>
        <p:sp>
          <p:nvSpPr>
            <p:cNvPr id="127" name="rc127"/>
            <p:cNvSpPr/>
            <p:nvPr/>
          </p:nvSpPr>
          <p:spPr>
            <a:xfrm>
              <a:off x="1317178" y="5743865"/>
              <a:ext cx="7321564" cy="114824"/>
            </a:xfrm>
            <a:prstGeom prst="rect">
              <a:avLst/>
            </a:prstGeom>
            <a:solidFill>
              <a:srgbClr val="E2231A">
                <a:alpha val="80000"/>
              </a:srgbClr>
            </a:solidFill>
          </p:spPr>
          <p:txBody>
            <a:bodyPr/>
            <a:lstStyle/>
            <a:p/>
          </p:txBody>
        </p:sp>
        <p:sp>
          <p:nvSpPr>
            <p:cNvPr id="128" name="rc128"/>
            <p:cNvSpPr/>
            <p:nvPr/>
          </p:nvSpPr>
          <p:spPr>
            <a:xfrm>
              <a:off x="1317178" y="5600334"/>
              <a:ext cx="7062228" cy="114824"/>
            </a:xfrm>
            <a:prstGeom prst="rect">
              <a:avLst/>
            </a:prstGeom>
            <a:solidFill>
              <a:srgbClr val="E2231A">
                <a:alpha val="80000"/>
              </a:srgbClr>
            </a:solidFill>
          </p:spPr>
          <p:txBody>
            <a:bodyPr/>
            <a:lstStyle/>
            <a:p/>
          </p:txBody>
        </p:sp>
        <p:sp>
          <p:nvSpPr>
            <p:cNvPr id="129" name="tx129"/>
            <p:cNvSpPr/>
            <p:nvPr/>
          </p:nvSpPr>
          <p:spPr>
            <a:xfrm>
              <a:off x="74511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125,000</a:t>
              </a:r>
            </a:p>
          </p:txBody>
        </p:sp>
        <p:sp>
          <p:nvSpPr>
            <p:cNvPr id="130" name="tx130"/>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138,000</a:t>
              </a:r>
            </a:p>
          </p:txBody>
        </p:sp>
        <p:sp>
          <p:nvSpPr>
            <p:cNvPr id="131" name="tx131"/>
            <p:cNvSpPr/>
            <p:nvPr/>
          </p:nvSpPr>
          <p:spPr>
            <a:xfrm>
              <a:off x="7869993"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133,000</a:t>
              </a:r>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54159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7" name="tx137"/>
            <p:cNvSpPr/>
            <p:nvPr/>
          </p:nvSpPr>
          <p:spPr>
            <a:xfrm>
              <a:off x="611560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CAR (44%) was 40 percentage points lower than the global average (84%) and 20 percentage points lower than the average across all WCAR countries (64%).
National MCV1 coverage was 7 percentage points higher than in 2019 (37%).
This equates to 133,000 unvaccinated children in 2025 compared to 125,000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CAR MCV1 coverage was 44% - this is 7 percentage points higher than in 2019 and more than 10 percentage points lower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CAR ranked number 1 out of 24 countries for lowest MCV1 coverage (based on tied ranks).
CAR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CAR had the lowest coverage and was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0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29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2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2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2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80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67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97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279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57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4056043"/>
              <a:ext cx="239888" cy="251978"/>
            </a:xfrm>
            <a:prstGeom prst="rect">
              <a:avLst/>
            </a:prstGeom>
            <a:solidFill>
              <a:srgbClr val="80BD41">
                <a:alpha val="100000"/>
              </a:srgbClr>
            </a:solidFill>
          </p:spPr>
          <p:txBody>
            <a:bodyPr/>
            <a:lstStyle/>
            <a:p/>
          </p:txBody>
        </p:sp>
        <p:sp>
          <p:nvSpPr>
            <p:cNvPr id="28" name="rc28"/>
            <p:cNvSpPr/>
            <p:nvPr/>
          </p:nvSpPr>
          <p:spPr>
            <a:xfrm>
              <a:off x="1296273" y="3608067"/>
              <a:ext cx="239888" cy="447976"/>
            </a:xfrm>
            <a:prstGeom prst="rect">
              <a:avLst/>
            </a:prstGeom>
            <a:solidFill>
              <a:srgbClr val="E2231A">
                <a:alpha val="100000"/>
              </a:srgbClr>
            </a:solidFill>
          </p:spPr>
          <p:txBody>
            <a:bodyPr/>
            <a:lstStyle/>
            <a:p/>
          </p:txBody>
        </p:sp>
        <p:sp>
          <p:nvSpPr>
            <p:cNvPr id="29" name="rc29"/>
            <p:cNvSpPr/>
            <p:nvPr/>
          </p:nvSpPr>
          <p:spPr>
            <a:xfrm>
              <a:off x="1562816" y="4057923"/>
              <a:ext cx="239888" cy="250097"/>
            </a:xfrm>
            <a:prstGeom prst="rect">
              <a:avLst/>
            </a:prstGeom>
            <a:solidFill>
              <a:srgbClr val="80BD41">
                <a:alpha val="100000"/>
              </a:srgbClr>
            </a:solidFill>
          </p:spPr>
          <p:txBody>
            <a:bodyPr/>
            <a:lstStyle/>
            <a:p/>
          </p:txBody>
        </p:sp>
        <p:sp>
          <p:nvSpPr>
            <p:cNvPr id="30" name="rc30"/>
            <p:cNvSpPr/>
            <p:nvPr/>
          </p:nvSpPr>
          <p:spPr>
            <a:xfrm>
              <a:off x="1562816" y="3593449"/>
              <a:ext cx="239888" cy="464474"/>
            </a:xfrm>
            <a:prstGeom prst="rect">
              <a:avLst/>
            </a:prstGeom>
            <a:solidFill>
              <a:srgbClr val="E2231A">
                <a:alpha val="100000"/>
              </a:srgbClr>
            </a:solidFill>
          </p:spPr>
          <p:txBody>
            <a:bodyPr/>
            <a:lstStyle/>
            <a:p/>
          </p:txBody>
        </p:sp>
        <p:sp>
          <p:nvSpPr>
            <p:cNvPr id="31" name="rc31"/>
            <p:cNvSpPr/>
            <p:nvPr/>
          </p:nvSpPr>
          <p:spPr>
            <a:xfrm>
              <a:off x="1829360" y="4004858"/>
              <a:ext cx="239888" cy="303163"/>
            </a:xfrm>
            <a:prstGeom prst="rect">
              <a:avLst/>
            </a:prstGeom>
            <a:solidFill>
              <a:srgbClr val="80BD41">
                <a:alpha val="100000"/>
              </a:srgbClr>
            </a:solidFill>
          </p:spPr>
          <p:txBody>
            <a:bodyPr/>
            <a:lstStyle/>
            <a:p/>
          </p:txBody>
        </p:sp>
        <p:sp>
          <p:nvSpPr>
            <p:cNvPr id="32" name="rc32"/>
            <p:cNvSpPr/>
            <p:nvPr/>
          </p:nvSpPr>
          <p:spPr>
            <a:xfrm>
              <a:off x="1829360" y="3586164"/>
              <a:ext cx="239888" cy="418694"/>
            </a:xfrm>
            <a:prstGeom prst="rect">
              <a:avLst/>
            </a:prstGeom>
            <a:solidFill>
              <a:srgbClr val="E2231A">
                <a:alpha val="100000"/>
              </a:srgbClr>
            </a:solidFill>
          </p:spPr>
          <p:txBody>
            <a:bodyPr/>
            <a:lstStyle/>
            <a:p/>
          </p:txBody>
        </p:sp>
        <p:sp>
          <p:nvSpPr>
            <p:cNvPr id="33" name="rc33"/>
            <p:cNvSpPr/>
            <p:nvPr/>
          </p:nvSpPr>
          <p:spPr>
            <a:xfrm>
              <a:off x="2095903" y="3942627"/>
              <a:ext cx="239888" cy="365393"/>
            </a:xfrm>
            <a:prstGeom prst="rect">
              <a:avLst/>
            </a:prstGeom>
            <a:solidFill>
              <a:srgbClr val="80BD41">
                <a:alpha val="100000"/>
              </a:srgbClr>
            </a:solidFill>
          </p:spPr>
          <p:txBody>
            <a:bodyPr/>
            <a:lstStyle/>
            <a:p/>
          </p:txBody>
        </p:sp>
        <p:sp>
          <p:nvSpPr>
            <p:cNvPr id="34" name="rc34"/>
            <p:cNvSpPr/>
            <p:nvPr/>
          </p:nvSpPr>
          <p:spPr>
            <a:xfrm>
              <a:off x="2095903" y="3562334"/>
              <a:ext cx="239888" cy="380293"/>
            </a:xfrm>
            <a:prstGeom prst="rect">
              <a:avLst/>
            </a:prstGeom>
            <a:solidFill>
              <a:srgbClr val="E2231A">
                <a:alpha val="100000"/>
              </a:srgbClr>
            </a:solidFill>
          </p:spPr>
          <p:txBody>
            <a:bodyPr/>
            <a:lstStyle/>
            <a:p/>
          </p:txBody>
        </p:sp>
        <p:sp>
          <p:nvSpPr>
            <p:cNvPr id="35" name="rc35"/>
            <p:cNvSpPr/>
            <p:nvPr/>
          </p:nvSpPr>
          <p:spPr>
            <a:xfrm>
              <a:off x="2362446" y="3889797"/>
              <a:ext cx="239888" cy="418224"/>
            </a:xfrm>
            <a:prstGeom prst="rect">
              <a:avLst/>
            </a:prstGeom>
            <a:solidFill>
              <a:srgbClr val="80BD41">
                <a:alpha val="100000"/>
              </a:srgbClr>
            </a:solidFill>
          </p:spPr>
          <p:txBody>
            <a:bodyPr/>
            <a:lstStyle/>
            <a:p/>
          </p:txBody>
        </p:sp>
        <p:sp>
          <p:nvSpPr>
            <p:cNvPr id="36" name="rc36"/>
            <p:cNvSpPr/>
            <p:nvPr/>
          </p:nvSpPr>
          <p:spPr>
            <a:xfrm>
              <a:off x="2362446" y="3547622"/>
              <a:ext cx="239888" cy="342174"/>
            </a:xfrm>
            <a:prstGeom prst="rect">
              <a:avLst/>
            </a:prstGeom>
            <a:solidFill>
              <a:srgbClr val="E2231A">
                <a:alpha val="100000"/>
              </a:srgbClr>
            </a:solidFill>
          </p:spPr>
          <p:txBody>
            <a:bodyPr/>
            <a:lstStyle/>
            <a:p/>
          </p:txBody>
        </p:sp>
        <p:sp>
          <p:nvSpPr>
            <p:cNvPr id="37" name="rc37"/>
            <p:cNvSpPr/>
            <p:nvPr/>
          </p:nvSpPr>
          <p:spPr>
            <a:xfrm>
              <a:off x="2628989" y="3822490"/>
              <a:ext cx="239888" cy="485531"/>
            </a:xfrm>
            <a:prstGeom prst="rect">
              <a:avLst/>
            </a:prstGeom>
            <a:solidFill>
              <a:srgbClr val="80BD41">
                <a:alpha val="100000"/>
              </a:srgbClr>
            </a:solidFill>
          </p:spPr>
          <p:txBody>
            <a:bodyPr/>
            <a:lstStyle/>
            <a:p/>
          </p:txBody>
        </p:sp>
        <p:sp>
          <p:nvSpPr>
            <p:cNvPr id="38" name="rc38"/>
            <p:cNvSpPr/>
            <p:nvPr/>
          </p:nvSpPr>
          <p:spPr>
            <a:xfrm>
              <a:off x="2628989" y="3524920"/>
              <a:ext cx="239888" cy="297570"/>
            </a:xfrm>
            <a:prstGeom prst="rect">
              <a:avLst/>
            </a:prstGeom>
            <a:solidFill>
              <a:srgbClr val="E2231A">
                <a:alpha val="100000"/>
              </a:srgbClr>
            </a:solidFill>
          </p:spPr>
          <p:txBody>
            <a:bodyPr/>
            <a:lstStyle/>
            <a:p/>
          </p:txBody>
        </p:sp>
        <p:sp>
          <p:nvSpPr>
            <p:cNvPr id="39" name="rc39"/>
            <p:cNvSpPr/>
            <p:nvPr/>
          </p:nvSpPr>
          <p:spPr>
            <a:xfrm>
              <a:off x="2895532" y="3814782"/>
              <a:ext cx="239888" cy="493239"/>
            </a:xfrm>
            <a:prstGeom prst="rect">
              <a:avLst/>
            </a:prstGeom>
            <a:solidFill>
              <a:srgbClr val="80BD41">
                <a:alpha val="100000"/>
              </a:srgbClr>
            </a:solidFill>
          </p:spPr>
          <p:txBody>
            <a:bodyPr/>
            <a:lstStyle/>
            <a:p/>
          </p:txBody>
        </p:sp>
        <p:sp>
          <p:nvSpPr>
            <p:cNvPr id="40" name="rc40"/>
            <p:cNvSpPr/>
            <p:nvPr/>
          </p:nvSpPr>
          <p:spPr>
            <a:xfrm>
              <a:off x="2895532" y="3499445"/>
              <a:ext cx="239888" cy="315336"/>
            </a:xfrm>
            <a:prstGeom prst="rect">
              <a:avLst/>
            </a:prstGeom>
            <a:solidFill>
              <a:srgbClr val="E2231A">
                <a:alpha val="100000"/>
              </a:srgbClr>
            </a:solidFill>
          </p:spPr>
          <p:txBody>
            <a:bodyPr/>
            <a:lstStyle/>
            <a:p/>
          </p:txBody>
        </p:sp>
        <p:sp>
          <p:nvSpPr>
            <p:cNvPr id="41" name="rc41"/>
            <p:cNvSpPr/>
            <p:nvPr/>
          </p:nvSpPr>
          <p:spPr>
            <a:xfrm>
              <a:off x="3162075" y="3820892"/>
              <a:ext cx="239888" cy="487129"/>
            </a:xfrm>
            <a:prstGeom prst="rect">
              <a:avLst/>
            </a:prstGeom>
            <a:solidFill>
              <a:srgbClr val="80BD41">
                <a:alpha val="100000"/>
              </a:srgbClr>
            </a:solidFill>
          </p:spPr>
          <p:txBody>
            <a:bodyPr/>
            <a:lstStyle/>
            <a:p/>
          </p:txBody>
        </p:sp>
        <p:sp>
          <p:nvSpPr>
            <p:cNvPr id="42" name="rc42"/>
            <p:cNvSpPr/>
            <p:nvPr/>
          </p:nvSpPr>
          <p:spPr>
            <a:xfrm>
              <a:off x="3162075" y="3482383"/>
              <a:ext cx="239888" cy="338508"/>
            </a:xfrm>
            <a:prstGeom prst="rect">
              <a:avLst/>
            </a:prstGeom>
            <a:solidFill>
              <a:srgbClr val="E2231A">
                <a:alpha val="100000"/>
              </a:srgbClr>
            </a:solidFill>
          </p:spPr>
          <p:txBody>
            <a:bodyPr/>
            <a:lstStyle/>
            <a:p/>
          </p:txBody>
        </p:sp>
        <p:sp>
          <p:nvSpPr>
            <p:cNvPr id="43" name="rc43"/>
            <p:cNvSpPr/>
            <p:nvPr/>
          </p:nvSpPr>
          <p:spPr>
            <a:xfrm>
              <a:off x="3428618" y="3814970"/>
              <a:ext cx="239888" cy="493051"/>
            </a:xfrm>
            <a:prstGeom prst="rect">
              <a:avLst/>
            </a:prstGeom>
            <a:solidFill>
              <a:srgbClr val="80BD41">
                <a:alpha val="100000"/>
              </a:srgbClr>
            </a:solidFill>
          </p:spPr>
          <p:txBody>
            <a:bodyPr/>
            <a:lstStyle/>
            <a:p/>
          </p:txBody>
        </p:sp>
        <p:sp>
          <p:nvSpPr>
            <p:cNvPr id="44" name="rc44"/>
            <p:cNvSpPr/>
            <p:nvPr/>
          </p:nvSpPr>
          <p:spPr>
            <a:xfrm>
              <a:off x="3428618" y="3457895"/>
              <a:ext cx="239888" cy="357074"/>
            </a:xfrm>
            <a:prstGeom prst="rect">
              <a:avLst/>
            </a:prstGeom>
            <a:solidFill>
              <a:srgbClr val="E2231A">
                <a:alpha val="100000"/>
              </a:srgbClr>
            </a:solidFill>
          </p:spPr>
          <p:txBody>
            <a:bodyPr/>
            <a:lstStyle/>
            <a:p/>
          </p:txBody>
        </p:sp>
        <p:sp>
          <p:nvSpPr>
            <p:cNvPr id="45" name="rc45"/>
            <p:cNvSpPr/>
            <p:nvPr/>
          </p:nvSpPr>
          <p:spPr>
            <a:xfrm>
              <a:off x="3695161" y="3870291"/>
              <a:ext cx="239888" cy="437730"/>
            </a:xfrm>
            <a:prstGeom prst="rect">
              <a:avLst/>
            </a:prstGeom>
            <a:solidFill>
              <a:srgbClr val="80BD41">
                <a:alpha val="100000"/>
              </a:srgbClr>
            </a:solidFill>
          </p:spPr>
          <p:txBody>
            <a:bodyPr/>
            <a:lstStyle/>
            <a:p/>
          </p:txBody>
        </p:sp>
        <p:sp>
          <p:nvSpPr>
            <p:cNvPr id="46" name="rc46"/>
            <p:cNvSpPr/>
            <p:nvPr/>
          </p:nvSpPr>
          <p:spPr>
            <a:xfrm>
              <a:off x="3695161" y="3526377"/>
              <a:ext cx="239888" cy="343914"/>
            </a:xfrm>
            <a:prstGeom prst="rect">
              <a:avLst/>
            </a:prstGeom>
            <a:solidFill>
              <a:srgbClr val="E2231A">
                <a:alpha val="100000"/>
              </a:srgbClr>
            </a:solidFill>
          </p:spPr>
          <p:txBody>
            <a:bodyPr/>
            <a:lstStyle/>
            <a:p/>
          </p:txBody>
        </p:sp>
        <p:sp>
          <p:nvSpPr>
            <p:cNvPr id="47" name="rc47"/>
            <p:cNvSpPr/>
            <p:nvPr/>
          </p:nvSpPr>
          <p:spPr>
            <a:xfrm>
              <a:off x="3961705" y="3838847"/>
              <a:ext cx="239888" cy="469174"/>
            </a:xfrm>
            <a:prstGeom prst="rect">
              <a:avLst/>
            </a:prstGeom>
            <a:solidFill>
              <a:srgbClr val="80BD41">
                <a:alpha val="100000"/>
              </a:srgbClr>
            </a:solidFill>
          </p:spPr>
          <p:txBody>
            <a:bodyPr/>
            <a:lstStyle/>
            <a:p/>
          </p:txBody>
        </p:sp>
        <p:sp>
          <p:nvSpPr>
            <p:cNvPr id="48" name="rc48"/>
            <p:cNvSpPr/>
            <p:nvPr/>
          </p:nvSpPr>
          <p:spPr>
            <a:xfrm>
              <a:off x="3961705" y="3422784"/>
              <a:ext cx="239888" cy="416062"/>
            </a:xfrm>
            <a:prstGeom prst="rect">
              <a:avLst/>
            </a:prstGeom>
            <a:solidFill>
              <a:srgbClr val="E2231A">
                <a:alpha val="100000"/>
              </a:srgbClr>
            </a:solidFill>
          </p:spPr>
          <p:txBody>
            <a:bodyPr/>
            <a:lstStyle/>
            <a:p/>
          </p:txBody>
        </p:sp>
        <p:sp>
          <p:nvSpPr>
            <p:cNvPr id="49" name="rc49"/>
            <p:cNvSpPr/>
            <p:nvPr/>
          </p:nvSpPr>
          <p:spPr>
            <a:xfrm>
              <a:off x="4228248" y="3861737"/>
              <a:ext cx="239888" cy="446284"/>
            </a:xfrm>
            <a:prstGeom prst="rect">
              <a:avLst/>
            </a:prstGeom>
            <a:solidFill>
              <a:srgbClr val="80BD41">
                <a:alpha val="100000"/>
              </a:srgbClr>
            </a:solidFill>
          </p:spPr>
          <p:txBody>
            <a:bodyPr/>
            <a:lstStyle/>
            <a:p/>
          </p:txBody>
        </p:sp>
        <p:sp>
          <p:nvSpPr>
            <p:cNvPr id="50" name="rc50"/>
            <p:cNvSpPr/>
            <p:nvPr/>
          </p:nvSpPr>
          <p:spPr>
            <a:xfrm>
              <a:off x="4228248" y="3397215"/>
              <a:ext cx="239888" cy="464521"/>
            </a:xfrm>
            <a:prstGeom prst="rect">
              <a:avLst/>
            </a:prstGeom>
            <a:solidFill>
              <a:srgbClr val="E2231A">
                <a:alpha val="100000"/>
              </a:srgbClr>
            </a:solidFill>
          </p:spPr>
          <p:txBody>
            <a:bodyPr/>
            <a:lstStyle/>
            <a:p/>
          </p:txBody>
        </p:sp>
        <p:sp>
          <p:nvSpPr>
            <p:cNvPr id="51" name="rc51"/>
            <p:cNvSpPr/>
            <p:nvPr/>
          </p:nvSpPr>
          <p:spPr>
            <a:xfrm>
              <a:off x="4494791" y="3867142"/>
              <a:ext cx="239888" cy="440879"/>
            </a:xfrm>
            <a:prstGeom prst="rect">
              <a:avLst/>
            </a:prstGeom>
            <a:solidFill>
              <a:srgbClr val="80BD41">
                <a:alpha val="100000"/>
              </a:srgbClr>
            </a:solidFill>
          </p:spPr>
          <p:txBody>
            <a:bodyPr/>
            <a:lstStyle/>
            <a:p/>
          </p:txBody>
        </p:sp>
        <p:sp>
          <p:nvSpPr>
            <p:cNvPr id="52" name="rc52"/>
            <p:cNvSpPr/>
            <p:nvPr/>
          </p:nvSpPr>
          <p:spPr>
            <a:xfrm>
              <a:off x="4494791" y="3389507"/>
              <a:ext cx="239888" cy="477634"/>
            </a:xfrm>
            <a:prstGeom prst="rect">
              <a:avLst/>
            </a:prstGeom>
            <a:solidFill>
              <a:srgbClr val="E2231A">
                <a:alpha val="100000"/>
              </a:srgbClr>
            </a:solidFill>
          </p:spPr>
          <p:txBody>
            <a:bodyPr/>
            <a:lstStyle/>
            <a:p/>
          </p:txBody>
        </p:sp>
        <p:sp>
          <p:nvSpPr>
            <p:cNvPr id="53" name="rc53"/>
            <p:cNvSpPr/>
            <p:nvPr/>
          </p:nvSpPr>
          <p:spPr>
            <a:xfrm>
              <a:off x="4761334" y="4079591"/>
              <a:ext cx="239888" cy="228429"/>
            </a:xfrm>
            <a:prstGeom prst="rect">
              <a:avLst/>
            </a:prstGeom>
            <a:solidFill>
              <a:srgbClr val="80BD41">
                <a:alpha val="100000"/>
              </a:srgbClr>
            </a:solidFill>
          </p:spPr>
          <p:txBody>
            <a:bodyPr/>
            <a:lstStyle/>
            <a:p/>
          </p:txBody>
        </p:sp>
        <p:sp>
          <p:nvSpPr>
            <p:cNvPr id="54" name="rc54"/>
            <p:cNvSpPr/>
            <p:nvPr/>
          </p:nvSpPr>
          <p:spPr>
            <a:xfrm>
              <a:off x="4761334" y="3394301"/>
              <a:ext cx="239888" cy="685289"/>
            </a:xfrm>
            <a:prstGeom prst="rect">
              <a:avLst/>
            </a:prstGeom>
            <a:solidFill>
              <a:srgbClr val="E2231A">
                <a:alpha val="100000"/>
              </a:srgbClr>
            </a:solidFill>
          </p:spPr>
          <p:txBody>
            <a:bodyPr/>
            <a:lstStyle/>
            <a:p/>
          </p:txBody>
        </p:sp>
        <p:sp>
          <p:nvSpPr>
            <p:cNvPr id="55" name="rc55"/>
            <p:cNvSpPr/>
            <p:nvPr/>
          </p:nvSpPr>
          <p:spPr>
            <a:xfrm>
              <a:off x="5027877" y="3885849"/>
              <a:ext cx="239888" cy="422172"/>
            </a:xfrm>
            <a:prstGeom prst="rect">
              <a:avLst/>
            </a:prstGeom>
            <a:solidFill>
              <a:srgbClr val="80BD41">
                <a:alpha val="100000"/>
              </a:srgbClr>
            </a:solidFill>
          </p:spPr>
          <p:txBody>
            <a:bodyPr/>
            <a:lstStyle/>
            <a:p/>
          </p:txBody>
        </p:sp>
        <p:sp>
          <p:nvSpPr>
            <p:cNvPr id="56" name="rc56"/>
            <p:cNvSpPr/>
            <p:nvPr/>
          </p:nvSpPr>
          <p:spPr>
            <a:xfrm>
              <a:off x="5027877" y="3409812"/>
              <a:ext cx="239888" cy="476036"/>
            </a:xfrm>
            <a:prstGeom prst="rect">
              <a:avLst/>
            </a:prstGeom>
            <a:solidFill>
              <a:srgbClr val="E2231A">
                <a:alpha val="100000"/>
              </a:srgbClr>
            </a:solidFill>
          </p:spPr>
          <p:txBody>
            <a:bodyPr/>
            <a:lstStyle/>
            <a:p/>
          </p:txBody>
        </p:sp>
        <p:sp>
          <p:nvSpPr>
            <p:cNvPr id="57" name="rc57"/>
            <p:cNvSpPr/>
            <p:nvPr/>
          </p:nvSpPr>
          <p:spPr>
            <a:xfrm>
              <a:off x="5294420" y="3899855"/>
              <a:ext cx="239888" cy="408165"/>
            </a:xfrm>
            <a:prstGeom prst="rect">
              <a:avLst/>
            </a:prstGeom>
            <a:solidFill>
              <a:srgbClr val="80BD41">
                <a:alpha val="100000"/>
              </a:srgbClr>
            </a:solidFill>
          </p:spPr>
          <p:txBody>
            <a:bodyPr/>
            <a:lstStyle/>
            <a:p/>
          </p:txBody>
        </p:sp>
        <p:sp>
          <p:nvSpPr>
            <p:cNvPr id="58" name="rc58"/>
            <p:cNvSpPr/>
            <p:nvPr/>
          </p:nvSpPr>
          <p:spPr>
            <a:xfrm>
              <a:off x="5294420" y="3420716"/>
              <a:ext cx="239888" cy="479138"/>
            </a:xfrm>
            <a:prstGeom prst="rect">
              <a:avLst/>
            </a:prstGeom>
            <a:solidFill>
              <a:srgbClr val="E2231A">
                <a:alpha val="100000"/>
              </a:srgbClr>
            </a:solidFill>
          </p:spPr>
          <p:txBody>
            <a:bodyPr/>
            <a:lstStyle/>
            <a:p/>
          </p:txBody>
        </p:sp>
        <p:sp>
          <p:nvSpPr>
            <p:cNvPr id="59" name="rc59"/>
            <p:cNvSpPr/>
            <p:nvPr/>
          </p:nvSpPr>
          <p:spPr>
            <a:xfrm>
              <a:off x="5560963" y="3901124"/>
              <a:ext cx="239888" cy="406896"/>
            </a:xfrm>
            <a:prstGeom prst="rect">
              <a:avLst/>
            </a:prstGeom>
            <a:solidFill>
              <a:srgbClr val="80BD41">
                <a:alpha val="100000"/>
              </a:srgbClr>
            </a:solidFill>
          </p:spPr>
          <p:txBody>
            <a:bodyPr/>
            <a:lstStyle/>
            <a:p/>
          </p:txBody>
        </p:sp>
        <p:sp>
          <p:nvSpPr>
            <p:cNvPr id="60" name="rc60"/>
            <p:cNvSpPr/>
            <p:nvPr/>
          </p:nvSpPr>
          <p:spPr>
            <a:xfrm>
              <a:off x="5560963" y="3403796"/>
              <a:ext cx="239888" cy="497328"/>
            </a:xfrm>
            <a:prstGeom prst="rect">
              <a:avLst/>
            </a:prstGeom>
            <a:solidFill>
              <a:srgbClr val="E2231A">
                <a:alpha val="100000"/>
              </a:srgbClr>
            </a:solidFill>
          </p:spPr>
          <p:txBody>
            <a:bodyPr/>
            <a:lstStyle/>
            <a:p/>
          </p:txBody>
        </p:sp>
        <p:sp>
          <p:nvSpPr>
            <p:cNvPr id="61" name="rc61"/>
            <p:cNvSpPr/>
            <p:nvPr/>
          </p:nvSpPr>
          <p:spPr>
            <a:xfrm>
              <a:off x="5827506" y="3930407"/>
              <a:ext cx="239888" cy="377614"/>
            </a:xfrm>
            <a:prstGeom prst="rect">
              <a:avLst/>
            </a:prstGeom>
            <a:solidFill>
              <a:srgbClr val="80BD41">
                <a:alpha val="100000"/>
              </a:srgbClr>
            </a:solidFill>
          </p:spPr>
          <p:txBody>
            <a:bodyPr/>
            <a:lstStyle/>
            <a:p/>
          </p:txBody>
        </p:sp>
        <p:sp>
          <p:nvSpPr>
            <p:cNvPr id="62" name="rc62"/>
            <p:cNvSpPr/>
            <p:nvPr/>
          </p:nvSpPr>
          <p:spPr>
            <a:xfrm>
              <a:off x="5827506" y="3386969"/>
              <a:ext cx="239888" cy="543437"/>
            </a:xfrm>
            <a:prstGeom prst="rect">
              <a:avLst/>
            </a:prstGeom>
            <a:solidFill>
              <a:srgbClr val="E2231A">
                <a:alpha val="100000"/>
              </a:srgbClr>
            </a:solidFill>
          </p:spPr>
          <p:txBody>
            <a:bodyPr/>
            <a:lstStyle/>
            <a:p/>
          </p:txBody>
        </p:sp>
        <p:sp>
          <p:nvSpPr>
            <p:cNvPr id="63" name="rc63"/>
            <p:cNvSpPr/>
            <p:nvPr/>
          </p:nvSpPr>
          <p:spPr>
            <a:xfrm>
              <a:off x="6094049" y="3938209"/>
              <a:ext cx="239888" cy="369812"/>
            </a:xfrm>
            <a:prstGeom prst="rect">
              <a:avLst/>
            </a:prstGeom>
            <a:solidFill>
              <a:srgbClr val="80BD41">
                <a:alpha val="100000"/>
              </a:srgbClr>
            </a:solidFill>
          </p:spPr>
          <p:txBody>
            <a:bodyPr/>
            <a:lstStyle/>
            <a:p/>
          </p:txBody>
        </p:sp>
        <p:sp>
          <p:nvSpPr>
            <p:cNvPr id="64" name="rc64"/>
            <p:cNvSpPr/>
            <p:nvPr/>
          </p:nvSpPr>
          <p:spPr>
            <a:xfrm>
              <a:off x="6094049" y="3359802"/>
              <a:ext cx="239888" cy="578407"/>
            </a:xfrm>
            <a:prstGeom prst="rect">
              <a:avLst/>
            </a:prstGeom>
            <a:solidFill>
              <a:srgbClr val="E2231A">
                <a:alpha val="100000"/>
              </a:srgbClr>
            </a:solidFill>
          </p:spPr>
          <p:txBody>
            <a:bodyPr/>
            <a:lstStyle/>
            <a:p/>
          </p:txBody>
        </p:sp>
        <p:sp>
          <p:nvSpPr>
            <p:cNvPr id="65" name="rc65"/>
            <p:cNvSpPr/>
            <p:nvPr/>
          </p:nvSpPr>
          <p:spPr>
            <a:xfrm>
              <a:off x="6360593" y="3962227"/>
              <a:ext cx="239888" cy="345794"/>
            </a:xfrm>
            <a:prstGeom prst="rect">
              <a:avLst/>
            </a:prstGeom>
            <a:solidFill>
              <a:srgbClr val="80BD41">
                <a:alpha val="100000"/>
              </a:srgbClr>
            </a:solidFill>
          </p:spPr>
          <p:txBody>
            <a:bodyPr/>
            <a:lstStyle/>
            <a:p/>
          </p:txBody>
        </p:sp>
        <p:sp>
          <p:nvSpPr>
            <p:cNvPr id="66" name="rc66"/>
            <p:cNvSpPr/>
            <p:nvPr/>
          </p:nvSpPr>
          <p:spPr>
            <a:xfrm>
              <a:off x="6360593" y="3373432"/>
              <a:ext cx="239888" cy="588794"/>
            </a:xfrm>
            <a:prstGeom prst="rect">
              <a:avLst/>
            </a:prstGeom>
            <a:solidFill>
              <a:srgbClr val="E2231A">
                <a:alpha val="100000"/>
              </a:srgbClr>
            </a:solidFill>
          </p:spPr>
          <p:txBody>
            <a:bodyPr/>
            <a:lstStyle/>
            <a:p/>
          </p:txBody>
        </p:sp>
        <p:sp>
          <p:nvSpPr>
            <p:cNvPr id="67" name="rc67"/>
            <p:cNvSpPr/>
            <p:nvPr/>
          </p:nvSpPr>
          <p:spPr>
            <a:xfrm>
              <a:off x="6627136" y="3951135"/>
              <a:ext cx="239888" cy="356886"/>
            </a:xfrm>
            <a:prstGeom prst="rect">
              <a:avLst/>
            </a:prstGeom>
            <a:solidFill>
              <a:srgbClr val="80BD41">
                <a:alpha val="100000"/>
              </a:srgbClr>
            </a:solidFill>
          </p:spPr>
          <p:txBody>
            <a:bodyPr/>
            <a:lstStyle/>
            <a:p/>
          </p:txBody>
        </p:sp>
        <p:sp>
          <p:nvSpPr>
            <p:cNvPr id="68" name="rc68"/>
            <p:cNvSpPr/>
            <p:nvPr/>
          </p:nvSpPr>
          <p:spPr>
            <a:xfrm>
              <a:off x="6627136" y="3316701"/>
              <a:ext cx="239888" cy="634433"/>
            </a:xfrm>
            <a:prstGeom prst="rect">
              <a:avLst/>
            </a:prstGeom>
            <a:solidFill>
              <a:srgbClr val="E2231A">
                <a:alpha val="100000"/>
              </a:srgbClr>
            </a:solidFill>
          </p:spPr>
          <p:txBody>
            <a:bodyPr/>
            <a:lstStyle/>
            <a:p/>
          </p:txBody>
        </p:sp>
        <p:sp>
          <p:nvSpPr>
            <p:cNvPr id="69" name="rc69"/>
            <p:cNvSpPr/>
            <p:nvPr/>
          </p:nvSpPr>
          <p:spPr>
            <a:xfrm>
              <a:off x="6893679" y="3963919"/>
              <a:ext cx="239888" cy="344102"/>
            </a:xfrm>
            <a:prstGeom prst="rect">
              <a:avLst/>
            </a:prstGeom>
            <a:solidFill>
              <a:srgbClr val="80BD41">
                <a:alpha val="100000"/>
              </a:srgbClr>
            </a:solidFill>
          </p:spPr>
          <p:txBody>
            <a:bodyPr/>
            <a:lstStyle/>
            <a:p/>
          </p:txBody>
        </p:sp>
        <p:sp>
          <p:nvSpPr>
            <p:cNvPr id="70" name="rc70"/>
            <p:cNvSpPr/>
            <p:nvPr/>
          </p:nvSpPr>
          <p:spPr>
            <a:xfrm>
              <a:off x="6893679" y="3295973"/>
              <a:ext cx="239888" cy="667946"/>
            </a:xfrm>
            <a:prstGeom prst="rect">
              <a:avLst/>
            </a:prstGeom>
            <a:solidFill>
              <a:srgbClr val="E2231A">
                <a:alpha val="100000"/>
              </a:srgbClr>
            </a:solidFill>
          </p:spPr>
          <p:txBody>
            <a:bodyPr/>
            <a:lstStyle/>
            <a:p/>
          </p:txBody>
        </p:sp>
        <p:sp>
          <p:nvSpPr>
            <p:cNvPr id="71" name="rc71"/>
            <p:cNvSpPr/>
            <p:nvPr/>
          </p:nvSpPr>
          <p:spPr>
            <a:xfrm>
              <a:off x="7160222" y="4004764"/>
              <a:ext cx="239888" cy="303257"/>
            </a:xfrm>
            <a:prstGeom prst="rect">
              <a:avLst/>
            </a:prstGeom>
            <a:solidFill>
              <a:srgbClr val="80BD41">
                <a:alpha val="100000"/>
              </a:srgbClr>
            </a:solidFill>
          </p:spPr>
          <p:txBody>
            <a:bodyPr/>
            <a:lstStyle/>
            <a:p/>
          </p:txBody>
        </p:sp>
        <p:sp>
          <p:nvSpPr>
            <p:cNvPr id="72" name="rc72"/>
            <p:cNvSpPr/>
            <p:nvPr/>
          </p:nvSpPr>
          <p:spPr>
            <a:xfrm>
              <a:off x="7160222" y="3360319"/>
              <a:ext cx="239888" cy="644445"/>
            </a:xfrm>
            <a:prstGeom prst="rect">
              <a:avLst/>
            </a:prstGeom>
            <a:solidFill>
              <a:srgbClr val="E2231A">
                <a:alpha val="100000"/>
              </a:srgbClr>
            </a:solidFill>
          </p:spPr>
          <p:txBody>
            <a:bodyPr/>
            <a:lstStyle/>
            <a:p/>
          </p:txBody>
        </p:sp>
        <p:sp>
          <p:nvSpPr>
            <p:cNvPr id="73" name="rc73"/>
            <p:cNvSpPr/>
            <p:nvPr/>
          </p:nvSpPr>
          <p:spPr>
            <a:xfrm>
              <a:off x="7426765" y="3892241"/>
              <a:ext cx="239888" cy="415780"/>
            </a:xfrm>
            <a:prstGeom prst="rect">
              <a:avLst/>
            </a:prstGeom>
            <a:solidFill>
              <a:srgbClr val="80BD41">
                <a:alpha val="100000"/>
              </a:srgbClr>
            </a:solidFill>
          </p:spPr>
          <p:txBody>
            <a:bodyPr/>
            <a:lstStyle/>
            <a:p/>
          </p:txBody>
        </p:sp>
        <p:sp>
          <p:nvSpPr>
            <p:cNvPr id="74" name="rc74"/>
            <p:cNvSpPr/>
            <p:nvPr/>
          </p:nvSpPr>
          <p:spPr>
            <a:xfrm>
              <a:off x="7426765" y="3241968"/>
              <a:ext cx="239888" cy="650273"/>
            </a:xfrm>
            <a:prstGeom prst="rect">
              <a:avLst/>
            </a:prstGeom>
            <a:solidFill>
              <a:srgbClr val="E2231A">
                <a:alpha val="100000"/>
              </a:srgbClr>
            </a:solidFill>
          </p:spPr>
          <p:txBody>
            <a:bodyPr/>
            <a:lstStyle/>
            <a:p/>
          </p:txBody>
        </p:sp>
        <p:sp>
          <p:nvSpPr>
            <p:cNvPr id="75" name="rc75"/>
            <p:cNvSpPr/>
            <p:nvPr/>
          </p:nvSpPr>
          <p:spPr>
            <a:xfrm>
              <a:off x="7693308" y="3857083"/>
              <a:ext cx="239888" cy="450937"/>
            </a:xfrm>
            <a:prstGeom prst="rect">
              <a:avLst/>
            </a:prstGeom>
            <a:solidFill>
              <a:srgbClr val="80BD41">
                <a:alpha val="100000"/>
              </a:srgbClr>
            </a:solidFill>
          </p:spPr>
          <p:txBody>
            <a:bodyPr/>
            <a:lstStyle/>
            <a:p/>
          </p:txBody>
        </p:sp>
        <p:sp>
          <p:nvSpPr>
            <p:cNvPr id="76" name="rc76"/>
            <p:cNvSpPr/>
            <p:nvPr/>
          </p:nvSpPr>
          <p:spPr>
            <a:xfrm>
              <a:off x="7693308" y="3208220"/>
              <a:ext cx="239888" cy="648863"/>
            </a:xfrm>
            <a:prstGeom prst="rect">
              <a:avLst/>
            </a:prstGeom>
            <a:solidFill>
              <a:srgbClr val="E2231A">
                <a:alpha val="100000"/>
              </a:srgbClr>
            </a:solidFill>
          </p:spPr>
          <p:txBody>
            <a:bodyPr/>
            <a:lstStyle/>
            <a:p/>
          </p:txBody>
        </p:sp>
        <p:sp>
          <p:nvSpPr>
            <p:cNvPr id="77" name="rc77"/>
            <p:cNvSpPr/>
            <p:nvPr/>
          </p:nvSpPr>
          <p:spPr>
            <a:xfrm>
              <a:off x="7959851" y="3816239"/>
              <a:ext cx="239888" cy="491782"/>
            </a:xfrm>
            <a:prstGeom prst="rect">
              <a:avLst/>
            </a:prstGeom>
            <a:solidFill>
              <a:srgbClr val="80BD41">
                <a:alpha val="100000"/>
              </a:srgbClr>
            </a:solidFill>
          </p:spPr>
          <p:txBody>
            <a:bodyPr/>
            <a:lstStyle/>
            <a:p/>
          </p:txBody>
        </p:sp>
        <p:sp>
          <p:nvSpPr>
            <p:cNvPr id="78" name="rc78"/>
            <p:cNvSpPr/>
            <p:nvPr/>
          </p:nvSpPr>
          <p:spPr>
            <a:xfrm>
              <a:off x="7959851" y="3190359"/>
              <a:ext cx="239888" cy="625879"/>
            </a:xfrm>
            <a:prstGeom prst="rect">
              <a:avLst/>
            </a:prstGeom>
            <a:solidFill>
              <a:srgbClr val="E2231A">
                <a:alpha val="100000"/>
              </a:srgbClr>
            </a:solidFill>
          </p:spPr>
          <p:txBody>
            <a:bodyPr/>
            <a:lstStyle/>
            <a:p/>
          </p:txBody>
        </p:sp>
        <p:sp>
          <p:nvSpPr>
            <p:cNvPr id="79" name="pl79"/>
            <p:cNvSpPr/>
            <p:nvPr/>
          </p:nvSpPr>
          <p:spPr>
            <a:xfrm>
              <a:off x="1416218" y="2922103"/>
              <a:ext cx="6663577" cy="827080"/>
            </a:xfrm>
            <a:custGeom>
              <a:avLst/>
              <a:pathLst>
                <a:path w="6663577" h="827080">
                  <a:moveTo>
                    <a:pt x="0" y="581191"/>
                  </a:moveTo>
                  <a:lnTo>
                    <a:pt x="266543" y="603545"/>
                  </a:lnTo>
                  <a:lnTo>
                    <a:pt x="533086" y="447070"/>
                  </a:lnTo>
                  <a:lnTo>
                    <a:pt x="799629" y="290595"/>
                  </a:lnTo>
                  <a:lnTo>
                    <a:pt x="1066172" y="156474"/>
                  </a:lnTo>
                  <a:lnTo>
                    <a:pt x="1332715" y="0"/>
                  </a:lnTo>
                  <a:lnTo>
                    <a:pt x="1599258" y="22353"/>
                  </a:lnTo>
                  <a:lnTo>
                    <a:pt x="1865801" y="67060"/>
                  </a:lnTo>
                  <a:lnTo>
                    <a:pt x="2132344" y="89414"/>
                  </a:lnTo>
                  <a:lnTo>
                    <a:pt x="2398888" y="134121"/>
                  </a:lnTo>
                  <a:lnTo>
                    <a:pt x="2665431" y="201181"/>
                  </a:lnTo>
                  <a:lnTo>
                    <a:pt x="2931974" y="290595"/>
                  </a:lnTo>
                  <a:lnTo>
                    <a:pt x="3198517" y="312949"/>
                  </a:lnTo>
                  <a:lnTo>
                    <a:pt x="3465060" y="827080"/>
                  </a:lnTo>
                  <a:lnTo>
                    <a:pt x="3731603" y="335302"/>
                  </a:lnTo>
                  <a:lnTo>
                    <a:pt x="3998146" y="357656"/>
                  </a:lnTo>
                  <a:lnTo>
                    <a:pt x="4264689" y="380009"/>
                  </a:lnTo>
                  <a:lnTo>
                    <a:pt x="4531233" y="469423"/>
                  </a:lnTo>
                  <a:lnTo>
                    <a:pt x="4797776" y="514130"/>
                  </a:lnTo>
                  <a:lnTo>
                    <a:pt x="5064319" y="558837"/>
                  </a:lnTo>
                  <a:lnTo>
                    <a:pt x="5330862" y="581191"/>
                  </a:lnTo>
                  <a:lnTo>
                    <a:pt x="5597405" y="625898"/>
                  </a:lnTo>
                  <a:lnTo>
                    <a:pt x="5863948" y="670605"/>
                  </a:lnTo>
                  <a:lnTo>
                    <a:pt x="6130491" y="514130"/>
                  </a:lnTo>
                  <a:lnTo>
                    <a:pt x="6397034" y="469423"/>
                  </a:lnTo>
                  <a:lnTo>
                    <a:pt x="6663577" y="402363"/>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4" name="tx84"/>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5" name="tx85"/>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86" name="tx86"/>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87" name="tx87"/>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88" name="tx88"/>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89" name="tx89"/>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90" name="tx90"/>
            <p:cNvSpPr/>
            <p:nvPr/>
          </p:nvSpPr>
          <p:spPr>
            <a:xfrm>
              <a:off x="8019506"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91" name="tx91"/>
            <p:cNvSpPr/>
            <p:nvPr/>
          </p:nvSpPr>
          <p:spPr>
            <a:xfrm>
              <a:off x="1298664" y="3472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2" name="tx92"/>
            <p:cNvSpPr/>
            <p:nvPr/>
          </p:nvSpPr>
          <p:spPr>
            <a:xfrm>
              <a:off x="2631380" y="3388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93" name="tx93"/>
            <p:cNvSpPr/>
            <p:nvPr/>
          </p:nvSpPr>
          <p:spPr>
            <a:xfrm>
              <a:off x="3964096" y="32867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4" name="tx94"/>
            <p:cNvSpPr/>
            <p:nvPr/>
          </p:nvSpPr>
          <p:spPr>
            <a:xfrm>
              <a:off x="5296811" y="32847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5" name="tx95"/>
            <p:cNvSpPr/>
            <p:nvPr/>
          </p:nvSpPr>
          <p:spPr>
            <a:xfrm>
              <a:off x="6362984" y="3237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6" name="tx96"/>
            <p:cNvSpPr/>
            <p:nvPr/>
          </p:nvSpPr>
          <p:spPr>
            <a:xfrm>
              <a:off x="6629527" y="31807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7" name="tx97"/>
            <p:cNvSpPr/>
            <p:nvPr/>
          </p:nvSpPr>
          <p:spPr>
            <a:xfrm>
              <a:off x="6896070" y="31600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8" name="tx98"/>
            <p:cNvSpPr/>
            <p:nvPr/>
          </p:nvSpPr>
          <p:spPr>
            <a:xfrm>
              <a:off x="7162613" y="3224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9" name="tx99"/>
            <p:cNvSpPr/>
            <p:nvPr/>
          </p:nvSpPr>
          <p:spPr>
            <a:xfrm>
              <a:off x="7429156" y="3106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100" name="tx100"/>
            <p:cNvSpPr/>
            <p:nvPr/>
          </p:nvSpPr>
          <p:spPr>
            <a:xfrm>
              <a:off x="7734876" y="307224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101" name="tx101"/>
            <p:cNvSpPr/>
            <p:nvPr/>
          </p:nvSpPr>
          <p:spPr>
            <a:xfrm>
              <a:off x="7962242" y="30543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237.8</a:t>
              </a:r>
            </a:p>
          </p:txBody>
        </p:sp>
        <p:sp>
          <p:nvSpPr>
            <p:cNvPr id="102" name="pl102"/>
            <p:cNvSpPr/>
            <p:nvPr/>
          </p:nvSpPr>
          <p:spPr>
            <a:xfrm>
              <a:off x="1416218" y="2072669"/>
              <a:ext cx="0" cy="1430625"/>
            </a:xfrm>
            <a:custGeom>
              <a:avLst/>
              <a:pathLst>
                <a:path w="0" h="1430625">
                  <a:moveTo>
                    <a:pt x="0" y="143062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408271"/>
            </a:xfrm>
            <a:custGeom>
              <a:avLst/>
              <a:pathLst>
                <a:path w="0" h="1408271">
                  <a:moveTo>
                    <a:pt x="0" y="140827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430625"/>
            </a:xfrm>
            <a:custGeom>
              <a:avLst/>
              <a:pathLst>
                <a:path w="0" h="1430625">
                  <a:moveTo>
                    <a:pt x="0" y="143062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1475332"/>
            </a:xfrm>
            <a:custGeom>
              <a:avLst/>
              <a:pathLst>
                <a:path w="0" h="1475332">
                  <a:moveTo>
                    <a:pt x="0" y="147533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520039"/>
            </a:xfrm>
            <a:custGeom>
              <a:avLst/>
              <a:pathLst>
                <a:path w="0" h="1520039">
                  <a:moveTo>
                    <a:pt x="0" y="152003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363564"/>
            </a:xfrm>
            <a:custGeom>
              <a:avLst/>
              <a:pathLst>
                <a:path w="0" h="1363564">
                  <a:moveTo>
                    <a:pt x="0" y="136356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1469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14" name="tx114"/>
            <p:cNvSpPr/>
            <p:nvPr/>
          </p:nvSpPr>
          <p:spPr>
            <a:xfrm>
              <a:off x="1324790" y="3796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95.3</a:t>
              </a:r>
            </a:p>
          </p:txBody>
        </p:sp>
        <p:sp>
          <p:nvSpPr>
            <p:cNvPr id="115" name="tx115"/>
            <p:cNvSpPr/>
            <p:nvPr/>
          </p:nvSpPr>
          <p:spPr>
            <a:xfrm>
              <a:off x="2631380" y="40301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103.3</a:t>
              </a:r>
            </a:p>
          </p:txBody>
        </p:sp>
        <p:sp>
          <p:nvSpPr>
            <p:cNvPr id="116" name="tx116"/>
            <p:cNvSpPr/>
            <p:nvPr/>
          </p:nvSpPr>
          <p:spPr>
            <a:xfrm>
              <a:off x="2657505" y="36386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17" name="tx117"/>
            <p:cNvSpPr/>
            <p:nvPr/>
          </p:nvSpPr>
          <p:spPr>
            <a:xfrm>
              <a:off x="3990221" y="4038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99.8</a:t>
              </a:r>
            </a:p>
          </p:txBody>
        </p:sp>
        <p:sp>
          <p:nvSpPr>
            <p:cNvPr id="118" name="tx118"/>
            <p:cNvSpPr/>
            <p:nvPr/>
          </p:nvSpPr>
          <p:spPr>
            <a:xfrm>
              <a:off x="3990221" y="3595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88.5</a:t>
              </a:r>
            </a:p>
          </p:txBody>
        </p:sp>
        <p:sp>
          <p:nvSpPr>
            <p:cNvPr id="119" name="tx119"/>
            <p:cNvSpPr/>
            <p:nvPr/>
          </p:nvSpPr>
          <p:spPr>
            <a:xfrm>
              <a:off x="5322937" y="4068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20" name="tx120"/>
            <p:cNvSpPr/>
            <p:nvPr/>
          </p:nvSpPr>
          <p:spPr>
            <a:xfrm>
              <a:off x="5296811" y="36252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101.9</a:t>
              </a:r>
            </a:p>
          </p:txBody>
        </p:sp>
        <p:sp>
          <p:nvSpPr>
            <p:cNvPr id="121" name="tx121"/>
            <p:cNvSpPr/>
            <p:nvPr/>
          </p:nvSpPr>
          <p:spPr>
            <a:xfrm>
              <a:off x="6389109" y="41000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73.6</a:t>
              </a:r>
            </a:p>
          </p:txBody>
        </p:sp>
        <p:sp>
          <p:nvSpPr>
            <p:cNvPr id="122" name="tx122"/>
            <p:cNvSpPr/>
            <p:nvPr/>
          </p:nvSpPr>
          <p:spPr>
            <a:xfrm>
              <a:off x="6362984" y="36327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125.3</a:t>
              </a:r>
            </a:p>
          </p:txBody>
        </p:sp>
        <p:sp>
          <p:nvSpPr>
            <p:cNvPr id="123" name="tx123"/>
            <p:cNvSpPr/>
            <p:nvPr/>
          </p:nvSpPr>
          <p:spPr>
            <a:xfrm>
              <a:off x="6655652" y="4094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75.9</a:t>
              </a:r>
            </a:p>
          </p:txBody>
        </p:sp>
        <p:sp>
          <p:nvSpPr>
            <p:cNvPr id="124" name="tx124"/>
            <p:cNvSpPr/>
            <p:nvPr/>
          </p:nvSpPr>
          <p:spPr>
            <a:xfrm>
              <a:off x="6668704" y="359882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5" name="tx125"/>
            <p:cNvSpPr/>
            <p:nvPr/>
          </p:nvSpPr>
          <p:spPr>
            <a:xfrm>
              <a:off x="6922195" y="41008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26" name="tx126"/>
            <p:cNvSpPr/>
            <p:nvPr/>
          </p:nvSpPr>
          <p:spPr>
            <a:xfrm>
              <a:off x="6896070" y="359604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142.1</a:t>
              </a:r>
            </a:p>
          </p:txBody>
        </p:sp>
        <p:sp>
          <p:nvSpPr>
            <p:cNvPr id="127" name="tx127"/>
            <p:cNvSpPr/>
            <p:nvPr/>
          </p:nvSpPr>
          <p:spPr>
            <a:xfrm>
              <a:off x="7188738" y="4121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64.5</a:t>
              </a:r>
            </a:p>
          </p:txBody>
        </p:sp>
        <p:sp>
          <p:nvSpPr>
            <p:cNvPr id="128" name="tx128"/>
            <p:cNvSpPr/>
            <p:nvPr/>
          </p:nvSpPr>
          <p:spPr>
            <a:xfrm>
              <a:off x="7162613" y="36474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137.1</a:t>
              </a:r>
            </a:p>
          </p:txBody>
        </p:sp>
        <p:sp>
          <p:nvSpPr>
            <p:cNvPr id="129" name="tx129"/>
            <p:cNvSpPr/>
            <p:nvPr/>
          </p:nvSpPr>
          <p:spPr>
            <a:xfrm>
              <a:off x="7455282" y="40650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88.5</a:t>
              </a:r>
            </a:p>
          </p:txBody>
        </p:sp>
        <p:sp>
          <p:nvSpPr>
            <p:cNvPr id="130" name="tx130"/>
            <p:cNvSpPr/>
            <p:nvPr/>
          </p:nvSpPr>
          <p:spPr>
            <a:xfrm>
              <a:off x="7429156" y="35320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138.3</a:t>
              </a:r>
            </a:p>
          </p:txBody>
        </p:sp>
        <p:sp>
          <p:nvSpPr>
            <p:cNvPr id="131" name="tx131"/>
            <p:cNvSpPr/>
            <p:nvPr/>
          </p:nvSpPr>
          <p:spPr>
            <a:xfrm>
              <a:off x="7721825" y="40475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95.9</a:t>
              </a:r>
            </a:p>
          </p:txBody>
        </p:sp>
        <p:sp>
          <p:nvSpPr>
            <p:cNvPr id="132" name="tx132"/>
            <p:cNvSpPr/>
            <p:nvPr/>
          </p:nvSpPr>
          <p:spPr>
            <a:xfrm>
              <a:off x="7695699" y="34975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138.1</a:t>
              </a:r>
            </a:p>
          </p:txBody>
        </p:sp>
        <p:sp>
          <p:nvSpPr>
            <p:cNvPr id="133" name="tx133"/>
            <p:cNvSpPr/>
            <p:nvPr/>
          </p:nvSpPr>
          <p:spPr>
            <a:xfrm>
              <a:off x="7962242" y="40270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104.6</a:t>
              </a:r>
            </a:p>
          </p:txBody>
        </p:sp>
        <p:sp>
          <p:nvSpPr>
            <p:cNvPr id="134" name="tx134"/>
            <p:cNvSpPr/>
            <p:nvPr/>
          </p:nvSpPr>
          <p:spPr>
            <a:xfrm>
              <a:off x="7962242" y="3468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133.2</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58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58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4577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758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58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92892"/>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2000-2025</a:t>
              </a:r>
            </a:p>
          </p:txBody>
        </p:sp>
        <p:sp>
          <p:nvSpPr>
            <p:cNvPr id="167" name="pl167"/>
            <p:cNvSpPr/>
            <p:nvPr/>
          </p:nvSpPr>
          <p:spPr>
            <a:xfrm>
              <a:off x="19875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3699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524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349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5173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6787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61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436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261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086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296273" y="5954972"/>
              <a:ext cx="2034159" cy="129091"/>
            </a:xfrm>
            <a:prstGeom prst="rect">
              <a:avLst/>
            </a:prstGeom>
            <a:solidFill>
              <a:srgbClr val="80BD41">
                <a:alpha val="100000"/>
              </a:srgbClr>
            </a:solidFill>
          </p:spPr>
          <p:txBody>
            <a:bodyPr/>
            <a:lstStyle/>
            <a:p/>
          </p:txBody>
        </p:sp>
        <p:sp>
          <p:nvSpPr>
            <p:cNvPr id="182" name="rc182"/>
            <p:cNvSpPr/>
            <p:nvPr/>
          </p:nvSpPr>
          <p:spPr>
            <a:xfrm>
              <a:off x="3330433" y="5954972"/>
              <a:ext cx="3463629" cy="129091"/>
            </a:xfrm>
            <a:prstGeom prst="rect">
              <a:avLst/>
            </a:prstGeom>
            <a:solidFill>
              <a:srgbClr val="E2231A">
                <a:alpha val="100000"/>
              </a:srgbClr>
            </a:solidFill>
          </p:spPr>
          <p:txBody>
            <a:bodyPr/>
            <a:lstStyle/>
            <a:p/>
          </p:txBody>
        </p:sp>
        <p:sp>
          <p:nvSpPr>
            <p:cNvPr id="183" name="rc183"/>
            <p:cNvSpPr/>
            <p:nvPr/>
          </p:nvSpPr>
          <p:spPr>
            <a:xfrm>
              <a:off x="1296273" y="5793607"/>
              <a:ext cx="2652675" cy="129091"/>
            </a:xfrm>
            <a:prstGeom prst="rect">
              <a:avLst/>
            </a:prstGeom>
            <a:solidFill>
              <a:srgbClr val="80BD41">
                <a:alpha val="100000"/>
              </a:srgbClr>
            </a:solidFill>
          </p:spPr>
          <p:txBody>
            <a:bodyPr/>
            <a:lstStyle/>
            <a:p/>
          </p:txBody>
        </p:sp>
        <p:sp>
          <p:nvSpPr>
            <p:cNvPr id="184" name="rc184"/>
            <p:cNvSpPr/>
            <p:nvPr/>
          </p:nvSpPr>
          <p:spPr>
            <a:xfrm>
              <a:off x="3948948" y="5793607"/>
              <a:ext cx="3816987" cy="129091"/>
            </a:xfrm>
            <a:prstGeom prst="rect">
              <a:avLst/>
            </a:prstGeom>
            <a:solidFill>
              <a:srgbClr val="E2231A">
                <a:alpha val="100000"/>
              </a:srgbClr>
            </a:solidFill>
          </p:spPr>
          <p:txBody>
            <a:bodyPr/>
            <a:lstStyle/>
            <a:p/>
          </p:txBody>
        </p:sp>
        <p:sp>
          <p:nvSpPr>
            <p:cNvPr id="185" name="rc185"/>
            <p:cNvSpPr/>
            <p:nvPr/>
          </p:nvSpPr>
          <p:spPr>
            <a:xfrm>
              <a:off x="1296273" y="5632243"/>
              <a:ext cx="2892947" cy="129091"/>
            </a:xfrm>
            <a:prstGeom prst="rect">
              <a:avLst/>
            </a:prstGeom>
            <a:solidFill>
              <a:srgbClr val="80BD41">
                <a:alpha val="100000"/>
              </a:srgbClr>
            </a:solidFill>
          </p:spPr>
          <p:txBody>
            <a:bodyPr/>
            <a:lstStyle/>
            <a:p/>
          </p:txBody>
        </p:sp>
        <p:sp>
          <p:nvSpPr>
            <p:cNvPr id="186" name="rc186"/>
            <p:cNvSpPr/>
            <p:nvPr/>
          </p:nvSpPr>
          <p:spPr>
            <a:xfrm>
              <a:off x="4189221" y="5632243"/>
              <a:ext cx="3681782" cy="129091"/>
            </a:xfrm>
            <a:prstGeom prst="rect">
              <a:avLst/>
            </a:prstGeom>
            <a:solidFill>
              <a:srgbClr val="E2231A">
                <a:alpha val="100000"/>
              </a:srgbClr>
            </a:solidFill>
          </p:spPr>
          <p:txBody>
            <a:bodyPr/>
            <a:lstStyle/>
            <a:p/>
          </p:txBody>
        </p:sp>
        <p:sp>
          <p:nvSpPr>
            <p:cNvPr id="187" name="tx187"/>
            <p:cNvSpPr/>
            <p:nvPr/>
          </p:nvSpPr>
          <p:spPr>
            <a:xfrm>
              <a:off x="6924271"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88" name="tx188"/>
            <p:cNvSpPr/>
            <p:nvPr/>
          </p:nvSpPr>
          <p:spPr>
            <a:xfrm>
              <a:off x="7992956" y="581496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9" name="tx189"/>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237.8</a:t>
              </a:r>
            </a:p>
          </p:txBody>
        </p:sp>
        <p:sp>
          <p:nvSpPr>
            <p:cNvPr id="190" name="tx190"/>
            <p:cNvSpPr/>
            <p:nvPr/>
          </p:nvSpPr>
          <p:spPr>
            <a:xfrm>
              <a:off x="220786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73.6</a:t>
              </a:r>
            </a:p>
          </p:txBody>
        </p:sp>
        <p:sp>
          <p:nvSpPr>
            <p:cNvPr id="191" name="tx191"/>
            <p:cNvSpPr/>
            <p:nvPr/>
          </p:nvSpPr>
          <p:spPr>
            <a:xfrm>
              <a:off x="492661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125.3</a:t>
              </a:r>
            </a:p>
          </p:txBody>
        </p:sp>
        <p:sp>
          <p:nvSpPr>
            <p:cNvPr id="192" name="tx192"/>
            <p:cNvSpPr/>
            <p:nvPr/>
          </p:nvSpPr>
          <p:spPr>
            <a:xfrm>
              <a:off x="251711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95.9</a:t>
              </a:r>
            </a:p>
          </p:txBody>
        </p:sp>
        <p:sp>
          <p:nvSpPr>
            <p:cNvPr id="193" name="tx193"/>
            <p:cNvSpPr/>
            <p:nvPr/>
          </p:nvSpPr>
          <p:spPr>
            <a:xfrm>
              <a:off x="5721804"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138.1</a:t>
              </a:r>
            </a:p>
          </p:txBody>
        </p:sp>
        <p:sp>
          <p:nvSpPr>
            <p:cNvPr id="194" name="tx194"/>
            <p:cNvSpPr/>
            <p:nvPr/>
          </p:nvSpPr>
          <p:spPr>
            <a:xfrm>
              <a:off x="260710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104.6</a:t>
              </a:r>
            </a:p>
          </p:txBody>
        </p:sp>
        <p:sp>
          <p:nvSpPr>
            <p:cNvPr id="195" name="tx195"/>
            <p:cNvSpPr/>
            <p:nvPr/>
          </p:nvSpPr>
          <p:spPr>
            <a:xfrm>
              <a:off x="5894474"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133.2</a:t>
              </a:r>
            </a:p>
          </p:txBody>
        </p:sp>
        <p:sp>
          <p:nvSpPr>
            <p:cNvPr id="196" name="tx19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00" name="tx200"/>
            <p:cNvSpPr/>
            <p:nvPr/>
          </p:nvSpPr>
          <p:spPr>
            <a:xfrm>
              <a:off x="260104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1" name="tx201"/>
            <p:cNvSpPr/>
            <p:nvPr/>
          </p:nvSpPr>
          <p:spPr>
            <a:xfrm>
              <a:off x="39446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532712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3" name="tx203"/>
            <p:cNvSpPr/>
            <p:nvPr/>
          </p:nvSpPr>
          <p:spPr>
            <a:xfrm>
              <a:off x="67095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4" name="tx204"/>
            <p:cNvSpPr/>
            <p:nvPr/>
          </p:nvSpPr>
          <p:spPr>
            <a:xfrm>
              <a:off x="80920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5" name="tx20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6" name="tx20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(44%) was higher than in 2019 (37%).
The number of children vaccinated with MCV1 increased 42% compared to in 2019.
The number of surviving infants increased approximately 20%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4347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2516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90684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08853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3431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31600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49768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67937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934357"/>
              <a:ext cx="416196" cy="18275"/>
            </a:xfrm>
            <a:prstGeom prst="rect">
              <a:avLst/>
            </a:prstGeom>
            <a:solidFill>
              <a:srgbClr val="1CABE2">
                <a:alpha val="100000"/>
              </a:srgbClr>
            </a:solidFill>
          </p:spPr>
          <p:txBody>
            <a:bodyPr/>
            <a:lstStyle/>
            <a:p/>
          </p:txBody>
        </p:sp>
        <p:sp>
          <p:nvSpPr>
            <p:cNvPr id="28" name="rc28"/>
            <p:cNvSpPr/>
            <p:nvPr/>
          </p:nvSpPr>
          <p:spPr>
            <a:xfrm>
              <a:off x="1490981" y="4835068"/>
              <a:ext cx="416196" cy="117564"/>
            </a:xfrm>
            <a:prstGeom prst="rect">
              <a:avLst/>
            </a:prstGeom>
            <a:solidFill>
              <a:srgbClr val="1CABE2">
                <a:alpha val="100000"/>
              </a:srgbClr>
            </a:solidFill>
          </p:spPr>
          <p:txBody>
            <a:bodyPr/>
            <a:lstStyle/>
            <a:p/>
          </p:txBody>
        </p:sp>
        <p:sp>
          <p:nvSpPr>
            <p:cNvPr id="29" name="rc29"/>
            <p:cNvSpPr/>
            <p:nvPr/>
          </p:nvSpPr>
          <p:spPr>
            <a:xfrm>
              <a:off x="1953422" y="4892350"/>
              <a:ext cx="416196" cy="60282"/>
            </a:xfrm>
            <a:prstGeom prst="rect">
              <a:avLst/>
            </a:prstGeom>
            <a:solidFill>
              <a:srgbClr val="1CABE2">
                <a:alpha val="100000"/>
              </a:srgbClr>
            </a:solidFill>
          </p:spPr>
          <p:txBody>
            <a:bodyPr/>
            <a:lstStyle/>
            <a:p/>
          </p:txBody>
        </p:sp>
        <p:sp>
          <p:nvSpPr>
            <p:cNvPr id="30" name="rc30"/>
            <p:cNvSpPr/>
            <p:nvPr/>
          </p:nvSpPr>
          <p:spPr>
            <a:xfrm>
              <a:off x="2415863" y="4919082"/>
              <a:ext cx="416196" cy="33550"/>
            </a:xfrm>
            <a:prstGeom prst="rect">
              <a:avLst/>
            </a:prstGeom>
            <a:solidFill>
              <a:srgbClr val="1CABE2">
                <a:alpha val="100000"/>
              </a:srgbClr>
            </a:solidFill>
          </p:spPr>
          <p:txBody>
            <a:bodyPr/>
            <a:lstStyle/>
            <a:p/>
          </p:txBody>
        </p:sp>
        <p:sp>
          <p:nvSpPr>
            <p:cNvPr id="31" name="rc31"/>
            <p:cNvSpPr/>
            <p:nvPr/>
          </p:nvSpPr>
          <p:spPr>
            <a:xfrm>
              <a:off x="2878304" y="4900533"/>
              <a:ext cx="416196" cy="52099"/>
            </a:xfrm>
            <a:prstGeom prst="rect">
              <a:avLst/>
            </a:prstGeom>
            <a:solidFill>
              <a:srgbClr val="1CABE2">
                <a:alpha val="100000"/>
              </a:srgbClr>
            </a:solidFill>
          </p:spPr>
          <p:txBody>
            <a:bodyPr/>
            <a:lstStyle/>
            <a:p/>
          </p:txBody>
        </p:sp>
        <p:sp>
          <p:nvSpPr>
            <p:cNvPr id="32" name="rc32"/>
            <p:cNvSpPr/>
            <p:nvPr/>
          </p:nvSpPr>
          <p:spPr>
            <a:xfrm>
              <a:off x="3340745" y="4932448"/>
              <a:ext cx="416196" cy="20185"/>
            </a:xfrm>
            <a:prstGeom prst="rect">
              <a:avLst/>
            </a:prstGeom>
            <a:solidFill>
              <a:srgbClr val="1CABE2">
                <a:alpha val="100000"/>
              </a:srgbClr>
            </a:solidFill>
          </p:spPr>
          <p:txBody>
            <a:bodyPr/>
            <a:lstStyle/>
            <a:p/>
          </p:txBody>
        </p:sp>
        <p:sp>
          <p:nvSpPr>
            <p:cNvPr id="33" name="rc33"/>
            <p:cNvSpPr/>
            <p:nvPr/>
          </p:nvSpPr>
          <p:spPr>
            <a:xfrm>
              <a:off x="3803185" y="4946086"/>
              <a:ext cx="416196" cy="6546"/>
            </a:xfrm>
            <a:prstGeom prst="rect">
              <a:avLst/>
            </a:prstGeom>
            <a:solidFill>
              <a:srgbClr val="1CABE2">
                <a:alpha val="100000"/>
              </a:srgbClr>
            </a:solidFill>
          </p:spPr>
          <p:txBody>
            <a:bodyPr/>
            <a:lstStyle/>
            <a:p/>
          </p:txBody>
        </p:sp>
        <p:sp>
          <p:nvSpPr>
            <p:cNvPr id="34" name="rc34"/>
            <p:cNvSpPr/>
            <p:nvPr/>
          </p:nvSpPr>
          <p:spPr>
            <a:xfrm>
              <a:off x="4265626" y="4457552"/>
              <a:ext cx="416196" cy="495080"/>
            </a:xfrm>
            <a:prstGeom prst="rect">
              <a:avLst/>
            </a:prstGeom>
            <a:solidFill>
              <a:srgbClr val="1CABE2">
                <a:alpha val="100000"/>
              </a:srgbClr>
            </a:solidFill>
          </p:spPr>
          <p:txBody>
            <a:bodyPr/>
            <a:lstStyle/>
            <a:p/>
          </p:txBody>
        </p:sp>
        <p:sp>
          <p:nvSpPr>
            <p:cNvPr id="35" name="rc35"/>
            <p:cNvSpPr/>
            <p:nvPr/>
          </p:nvSpPr>
          <p:spPr>
            <a:xfrm>
              <a:off x="4728067" y="4016754"/>
              <a:ext cx="416196" cy="935878"/>
            </a:xfrm>
            <a:prstGeom prst="rect">
              <a:avLst/>
            </a:prstGeom>
            <a:solidFill>
              <a:srgbClr val="1CABE2">
                <a:alpha val="100000"/>
              </a:srgbClr>
            </a:solidFill>
          </p:spPr>
          <p:txBody>
            <a:bodyPr/>
            <a:lstStyle/>
            <a:p/>
          </p:txBody>
        </p:sp>
        <p:sp>
          <p:nvSpPr>
            <p:cNvPr id="36" name="rc36"/>
            <p:cNvSpPr/>
            <p:nvPr/>
          </p:nvSpPr>
          <p:spPr>
            <a:xfrm>
              <a:off x="5190508" y="4874893"/>
              <a:ext cx="416196" cy="77739"/>
            </a:xfrm>
            <a:prstGeom prst="rect">
              <a:avLst/>
            </a:prstGeom>
            <a:solidFill>
              <a:srgbClr val="1CABE2">
                <a:alpha val="100000"/>
              </a:srgbClr>
            </a:solidFill>
          </p:spPr>
          <p:txBody>
            <a:bodyPr/>
            <a:lstStyle/>
            <a:p/>
          </p:txBody>
        </p:sp>
        <p:sp>
          <p:nvSpPr>
            <p:cNvPr id="37" name="rc37"/>
            <p:cNvSpPr/>
            <p:nvPr/>
          </p:nvSpPr>
          <p:spPr>
            <a:xfrm>
              <a:off x="5652949" y="4910353"/>
              <a:ext cx="416196" cy="42279"/>
            </a:xfrm>
            <a:prstGeom prst="rect">
              <a:avLst/>
            </a:prstGeom>
            <a:solidFill>
              <a:srgbClr val="1CABE2">
                <a:alpha val="100000"/>
              </a:srgbClr>
            </a:solidFill>
          </p:spPr>
          <p:txBody>
            <a:bodyPr/>
            <a:lstStyle/>
            <a:p/>
          </p:txBody>
        </p:sp>
        <p:sp>
          <p:nvSpPr>
            <p:cNvPr id="38" name="rc38"/>
            <p:cNvSpPr/>
            <p:nvPr/>
          </p:nvSpPr>
          <p:spPr>
            <a:xfrm>
              <a:off x="6115389" y="4534201"/>
              <a:ext cx="416196" cy="418431"/>
            </a:xfrm>
            <a:prstGeom prst="rect">
              <a:avLst/>
            </a:prstGeom>
            <a:solidFill>
              <a:srgbClr val="1CABE2">
                <a:alpha val="100000"/>
              </a:srgbClr>
            </a:solidFill>
          </p:spPr>
          <p:txBody>
            <a:bodyPr/>
            <a:lstStyle/>
            <a:p/>
          </p:txBody>
        </p:sp>
        <p:sp>
          <p:nvSpPr>
            <p:cNvPr id="39" name="rc39"/>
            <p:cNvSpPr/>
            <p:nvPr/>
          </p:nvSpPr>
          <p:spPr>
            <a:xfrm>
              <a:off x="6577830" y="4920446"/>
              <a:ext cx="416196" cy="32187"/>
            </a:xfrm>
            <a:prstGeom prst="rect">
              <a:avLst/>
            </a:prstGeom>
            <a:solidFill>
              <a:srgbClr val="1CABE2">
                <a:alpha val="100000"/>
              </a:srgbClr>
            </a:solidFill>
          </p:spPr>
          <p:txBody>
            <a:bodyPr/>
            <a:lstStyle/>
            <a:p/>
          </p:txBody>
        </p:sp>
        <p:sp>
          <p:nvSpPr>
            <p:cNvPr id="40" name="rc40"/>
            <p:cNvSpPr/>
            <p:nvPr/>
          </p:nvSpPr>
          <p:spPr>
            <a:xfrm>
              <a:off x="7040271" y="4787606"/>
              <a:ext cx="416196" cy="165026"/>
            </a:xfrm>
            <a:prstGeom prst="rect">
              <a:avLst/>
            </a:prstGeom>
            <a:solidFill>
              <a:srgbClr val="1CABE2">
                <a:alpha val="100000"/>
              </a:srgbClr>
            </a:solidFill>
          </p:spPr>
          <p:txBody>
            <a:bodyPr/>
            <a:lstStyle/>
            <a:p/>
          </p:txBody>
        </p:sp>
        <p:sp>
          <p:nvSpPr>
            <p:cNvPr id="41" name="pl41"/>
            <p:cNvSpPr/>
            <p:nvPr/>
          </p:nvSpPr>
          <p:spPr>
            <a:xfrm>
              <a:off x="1236639" y="3455226"/>
              <a:ext cx="6011730" cy="717507"/>
            </a:xfrm>
            <a:custGeom>
              <a:avLst/>
              <a:pathLst>
                <a:path w="6011730" h="717507">
                  <a:moveTo>
                    <a:pt x="0" y="0"/>
                  </a:moveTo>
                  <a:lnTo>
                    <a:pt x="462440" y="717507"/>
                  </a:lnTo>
                  <a:lnTo>
                    <a:pt x="924881" y="31195"/>
                  </a:lnTo>
                  <a:lnTo>
                    <a:pt x="1387322" y="62391"/>
                  </a:lnTo>
                  <a:lnTo>
                    <a:pt x="1849763" y="93587"/>
                  </a:lnTo>
                  <a:lnTo>
                    <a:pt x="2312204" y="218371"/>
                  </a:lnTo>
                  <a:lnTo>
                    <a:pt x="2774644" y="280763"/>
                  </a:lnTo>
                  <a:lnTo>
                    <a:pt x="3237085" y="343155"/>
                  </a:lnTo>
                  <a:lnTo>
                    <a:pt x="3699526" y="374351"/>
                  </a:lnTo>
                  <a:lnTo>
                    <a:pt x="4161967" y="436743"/>
                  </a:lnTo>
                  <a:lnTo>
                    <a:pt x="4624408" y="499135"/>
                  </a:lnTo>
                  <a:lnTo>
                    <a:pt x="5086848" y="280763"/>
                  </a:lnTo>
                  <a:lnTo>
                    <a:pt x="5549289" y="218371"/>
                  </a:lnTo>
                  <a:lnTo>
                    <a:pt x="6011730" y="124783"/>
                  </a:lnTo>
                </a:path>
              </a:pathLst>
            </a:custGeom>
            <a:ln w="27101" cap="flat">
              <a:solidFill>
                <a:srgbClr val="00833D">
                  <a:alpha val="100000"/>
                </a:srgbClr>
              </a:solidFill>
              <a:prstDash val="solid"/>
              <a:round/>
            </a:ln>
          </p:spPr>
          <p:txBody>
            <a:bodyPr/>
            <a:lstStyle/>
            <a:p/>
          </p:txBody>
        </p:sp>
        <p:sp>
          <p:nvSpPr>
            <p:cNvPr id="42" name="pt42"/>
            <p:cNvSpPr/>
            <p:nvPr/>
          </p:nvSpPr>
          <p:spPr>
            <a:xfrm>
              <a:off x="1205038" y="34236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414113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3454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34860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35172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3641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37043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37667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37979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38603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39227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37043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3641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3548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tx56"/>
            <p:cNvSpPr/>
            <p:nvPr/>
          </p:nvSpPr>
          <p:spPr>
            <a:xfrm>
              <a:off x="1170320" y="48045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a:t>
              </a:r>
            </a:p>
          </p:txBody>
        </p:sp>
        <p:sp>
          <p:nvSpPr>
            <p:cNvPr id="57" name="tx57"/>
            <p:cNvSpPr/>
            <p:nvPr/>
          </p:nvSpPr>
          <p:spPr>
            <a:xfrm>
              <a:off x="1599602" y="470516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431</a:t>
              </a:r>
            </a:p>
          </p:txBody>
        </p:sp>
        <p:sp>
          <p:nvSpPr>
            <p:cNvPr id="58" name="tx58"/>
            <p:cNvSpPr/>
            <p:nvPr/>
          </p:nvSpPr>
          <p:spPr>
            <a:xfrm>
              <a:off x="2062043" y="476396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221</a:t>
              </a:r>
            </a:p>
          </p:txBody>
        </p:sp>
        <p:sp>
          <p:nvSpPr>
            <p:cNvPr id="59" name="tx59"/>
            <p:cNvSpPr/>
            <p:nvPr/>
          </p:nvSpPr>
          <p:spPr>
            <a:xfrm>
              <a:off x="2524483" y="478918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123</a:t>
              </a:r>
            </a:p>
          </p:txBody>
        </p:sp>
        <p:sp>
          <p:nvSpPr>
            <p:cNvPr id="60" name="tx60"/>
            <p:cNvSpPr/>
            <p:nvPr/>
          </p:nvSpPr>
          <p:spPr>
            <a:xfrm>
              <a:off x="2986924" y="477069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a:t>
              </a:r>
            </a:p>
          </p:txBody>
        </p:sp>
        <p:sp>
          <p:nvSpPr>
            <p:cNvPr id="61" name="tx61"/>
            <p:cNvSpPr/>
            <p:nvPr/>
          </p:nvSpPr>
          <p:spPr>
            <a:xfrm>
              <a:off x="3482524" y="4804410"/>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62" name="tx62"/>
            <p:cNvSpPr/>
            <p:nvPr/>
          </p:nvSpPr>
          <p:spPr>
            <a:xfrm>
              <a:off x="3944965" y="481769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63" name="tx63"/>
            <p:cNvSpPr/>
            <p:nvPr/>
          </p:nvSpPr>
          <p:spPr>
            <a:xfrm>
              <a:off x="4324522" y="431228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1,815</a:t>
              </a:r>
            </a:p>
          </p:txBody>
        </p:sp>
        <p:sp>
          <p:nvSpPr>
            <p:cNvPr id="64" name="tx64"/>
            <p:cNvSpPr/>
            <p:nvPr/>
          </p:nvSpPr>
          <p:spPr>
            <a:xfrm>
              <a:off x="4786963"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3,431</a:t>
              </a:r>
            </a:p>
          </p:txBody>
        </p:sp>
        <p:sp>
          <p:nvSpPr>
            <p:cNvPr id="65" name="tx65"/>
            <p:cNvSpPr/>
            <p:nvPr/>
          </p:nvSpPr>
          <p:spPr>
            <a:xfrm>
              <a:off x="5299128" y="47450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66" name="tx66"/>
            <p:cNvSpPr/>
            <p:nvPr/>
          </p:nvSpPr>
          <p:spPr>
            <a:xfrm>
              <a:off x="5761569" y="47805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155</a:t>
              </a:r>
            </a:p>
          </p:txBody>
        </p:sp>
        <p:sp>
          <p:nvSpPr>
            <p:cNvPr id="67" name="tx67"/>
            <p:cNvSpPr/>
            <p:nvPr/>
          </p:nvSpPr>
          <p:spPr>
            <a:xfrm>
              <a:off x="6174285" y="43889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1,534</a:t>
              </a:r>
            </a:p>
          </p:txBody>
        </p:sp>
        <p:sp>
          <p:nvSpPr>
            <p:cNvPr id="68" name="tx68"/>
            <p:cNvSpPr/>
            <p:nvPr/>
          </p:nvSpPr>
          <p:spPr>
            <a:xfrm>
              <a:off x="6686451" y="479060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118</a:t>
              </a:r>
            </a:p>
          </p:txBody>
        </p:sp>
        <p:sp>
          <p:nvSpPr>
            <p:cNvPr id="69" name="tx69"/>
            <p:cNvSpPr/>
            <p:nvPr/>
          </p:nvSpPr>
          <p:spPr>
            <a:xfrm>
              <a:off x="7148891" y="46577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605</a:t>
              </a:r>
            </a:p>
          </p:txBody>
        </p:sp>
        <p:sp>
          <p:nvSpPr>
            <p:cNvPr id="70" name="pl70"/>
            <p:cNvSpPr/>
            <p:nvPr/>
          </p:nvSpPr>
          <p:spPr>
            <a:xfrm>
              <a:off x="7267560" y="3580027"/>
              <a:ext cx="594743" cy="532"/>
            </a:xfrm>
            <a:custGeom>
              <a:avLst/>
              <a:pathLst>
                <a:path w="594743" h="532">
                  <a:moveTo>
                    <a:pt x="594743" y="532"/>
                  </a:moveTo>
                  <a:lnTo>
                    <a:pt x="0" y="0"/>
                  </a:lnTo>
                </a:path>
              </a:pathLst>
            </a:custGeom>
          </p:spPr>
          <p:txBody>
            <a:bodyPr/>
            <a:lstStyle/>
            <a:p/>
          </p:txBody>
        </p:sp>
        <p:sp>
          <p:nvSpPr>
            <p:cNvPr id="71" name="pg71"/>
            <p:cNvSpPr/>
            <p:nvPr/>
          </p:nvSpPr>
          <p:spPr>
            <a:xfrm>
              <a:off x="7793724" y="349216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353328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44%</a:t>
              </a:r>
            </a:p>
          </p:txBody>
        </p:sp>
        <p:sp>
          <p:nvSpPr>
            <p:cNvPr id="73" name="rc73"/>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74" name="tx74"/>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578734" y="407050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76" name="tx76"/>
            <p:cNvSpPr/>
            <p:nvPr/>
          </p:nvSpPr>
          <p:spPr>
            <a:xfrm>
              <a:off x="578734" y="325219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77" name="tx77"/>
            <p:cNvSpPr/>
            <p:nvPr/>
          </p:nvSpPr>
          <p:spPr>
            <a:xfrm>
              <a:off x="578734" y="243387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78" name="tx78"/>
            <p:cNvSpPr/>
            <p:nvPr/>
          </p:nvSpPr>
          <p:spPr>
            <a:xfrm>
              <a:off x="508103" y="161556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79" name="tx7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1" name="tx91"/>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2" name="tx92"/>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3" name="tx93"/>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2918878"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3381318"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430620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4763556"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6150847"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6437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71061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5" name="tx105"/>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6" name="pl106"/>
            <p:cNvSpPr/>
            <p:nvPr/>
          </p:nvSpPr>
          <p:spPr>
            <a:xfrm>
              <a:off x="342836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t107"/>
            <p:cNvSpPr/>
            <p:nvPr/>
          </p:nvSpPr>
          <p:spPr>
            <a:xfrm>
              <a:off x="348454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tx108"/>
            <p:cNvSpPr/>
            <p:nvPr/>
          </p:nvSpPr>
          <p:spPr>
            <a:xfrm>
              <a:off x="369546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9" name="rc109"/>
            <p:cNvSpPr/>
            <p:nvPr/>
          </p:nvSpPr>
          <p:spPr>
            <a:xfrm>
              <a:off x="4984459" y="5900002"/>
              <a:ext cx="201456" cy="201456"/>
            </a:xfrm>
            <a:prstGeom prst="rect">
              <a:avLst/>
            </a:prstGeom>
            <a:solidFill>
              <a:srgbClr val="1CABE2">
                <a:alpha val="100000"/>
              </a:srgbClr>
            </a:solidFill>
          </p:spPr>
          <p:txBody>
            <a:bodyPr/>
            <a:lstStyle/>
            <a:p/>
          </p:txBody>
        </p:sp>
        <p:sp>
          <p:nvSpPr>
            <p:cNvPr id="110" name="tx110"/>
            <p:cNvSpPr/>
            <p:nvPr/>
          </p:nvSpPr>
          <p:spPr>
            <a:xfrm>
              <a:off x="526450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1" name="tx111"/>
            <p:cNvSpPr/>
            <p:nvPr/>
          </p:nvSpPr>
          <p:spPr>
            <a:xfrm>
              <a:off x="2179881" y="1334104"/>
              <a:ext cx="52351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CAR, 2012-2025</a:t>
              </a:r>
            </a:p>
          </p:txBody>
        </p:sp>
        <p:sp>
          <p:nvSpPr>
            <p:cNvPr id="112" name="tx112"/>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4" name="tx114"/>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5" name="tx115"/>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605 confirmed measles cases in CAR. In the same year, MCV1 coverage was 44%. There was no MCV2 in 2025.
The number of cases in 2025 was 5.1 times more cases than in 2024 (n=118).
The highest number of measles cases was reported in 2020 (n=3,431). In this year, MCV1 coverage was 36%.
CAR reported measles vaccine stockouts in 2006, 2016, 2017, and 2019.
There were measles-containing vaccine supplementary immunization activities/campaigns in 2020 and 2023.</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CAR experienced an increase in measles cases compared with 2024, while MCV1 coverage was 44%.</a:t>
            </a:r>
          </a:p>
        </p:txBody>
      </p:sp>
      <p:grpSp xmlns:pic="http://schemas.openxmlformats.org/drawingml/2006/picture">
        <p:nvGrpSpPr>
          <p:cNvPr id="118" name=""/>
          <p:cNvGrpSpPr/>
          <p:nvPr/>
        </p:nvGrpSpPr>
        <p:grpSpPr>
          <a:xfrm>
            <a:off x="292608" y="1097280"/>
            <a:ext cx="8595360" cy="28575"/>
            <a:chOff x="292608" y="1097280"/>
            <a:chExt cx="8595360" cy="28575"/>
          </a:xfrm>
        </p:grpSpPr>
        <p:sp>
          <p:nvSpPr>
            <p:cNvPr id="1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295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252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0731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034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513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992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747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0949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877513"/>
              <a:ext cx="3520101" cy="1434665"/>
            </a:xfrm>
            <a:custGeom>
              <a:avLst/>
              <a:pathLst>
                <a:path w="3520101" h="1434665">
                  <a:moveTo>
                    <a:pt x="0" y="0"/>
                  </a:moveTo>
                  <a:lnTo>
                    <a:pt x="140804" y="0"/>
                  </a:lnTo>
                  <a:lnTo>
                    <a:pt x="281608" y="391272"/>
                  </a:lnTo>
                  <a:lnTo>
                    <a:pt x="422412" y="652120"/>
                  </a:lnTo>
                  <a:lnTo>
                    <a:pt x="563216" y="1173817"/>
                  </a:lnTo>
                  <a:lnTo>
                    <a:pt x="704020" y="1434665"/>
                  </a:lnTo>
                  <a:lnTo>
                    <a:pt x="844824" y="1173817"/>
                  </a:lnTo>
                  <a:lnTo>
                    <a:pt x="985628" y="782545"/>
                  </a:lnTo>
                  <a:lnTo>
                    <a:pt x="1126432" y="456484"/>
                  </a:lnTo>
                  <a:lnTo>
                    <a:pt x="1267236" y="195636"/>
                  </a:lnTo>
                  <a:lnTo>
                    <a:pt x="1408040" y="326060"/>
                  </a:lnTo>
                  <a:lnTo>
                    <a:pt x="1548844" y="391272"/>
                  </a:lnTo>
                  <a:lnTo>
                    <a:pt x="1689648" y="586908"/>
                  </a:lnTo>
                  <a:lnTo>
                    <a:pt x="1830452" y="260848"/>
                  </a:lnTo>
                  <a:lnTo>
                    <a:pt x="1971256" y="847757"/>
                  </a:lnTo>
                  <a:lnTo>
                    <a:pt x="2112061" y="847757"/>
                  </a:lnTo>
                  <a:lnTo>
                    <a:pt x="2252865" y="1043393"/>
                  </a:lnTo>
                  <a:lnTo>
                    <a:pt x="2393669" y="1043393"/>
                  </a:lnTo>
                  <a:lnTo>
                    <a:pt x="2534473" y="978181"/>
                  </a:lnTo>
                  <a:lnTo>
                    <a:pt x="2675277" y="912969"/>
                  </a:lnTo>
                  <a:lnTo>
                    <a:pt x="2816081" y="978181"/>
                  </a:lnTo>
                  <a:lnTo>
                    <a:pt x="2956885" y="912969"/>
                  </a:lnTo>
                  <a:lnTo>
                    <a:pt x="3097689" y="847757"/>
                  </a:lnTo>
                  <a:lnTo>
                    <a:pt x="3238493" y="1304241"/>
                  </a:lnTo>
                  <a:lnTo>
                    <a:pt x="3379297" y="1239029"/>
                  </a:lnTo>
                  <a:lnTo>
                    <a:pt x="3520101" y="1043393"/>
                  </a:lnTo>
                </a:path>
              </a:pathLst>
            </a:custGeom>
            <a:ln w="27101" cap="flat">
              <a:solidFill>
                <a:srgbClr val="0058AB">
                  <a:alpha val="80000"/>
                </a:srgbClr>
              </a:solidFill>
              <a:prstDash val="solid"/>
              <a:round/>
            </a:ln>
          </p:spPr>
          <p:txBody>
            <a:bodyPr/>
            <a:lstStyle/>
            <a:p/>
          </p:txBody>
        </p:sp>
        <p:sp>
          <p:nvSpPr>
            <p:cNvPr id="23" name="pl23"/>
            <p:cNvSpPr/>
            <p:nvPr/>
          </p:nvSpPr>
          <p:spPr>
            <a:xfrm>
              <a:off x="943464" y="4507815"/>
              <a:ext cx="3520101" cy="586908"/>
            </a:xfrm>
            <a:custGeom>
              <a:avLst/>
              <a:pathLst>
                <a:path w="3520101" h="586908">
                  <a:moveTo>
                    <a:pt x="0" y="0"/>
                  </a:moveTo>
                  <a:lnTo>
                    <a:pt x="140804" y="65212"/>
                  </a:lnTo>
                  <a:lnTo>
                    <a:pt x="281608" y="0"/>
                  </a:lnTo>
                  <a:lnTo>
                    <a:pt x="422412" y="130424"/>
                  </a:lnTo>
                  <a:lnTo>
                    <a:pt x="563216" y="195636"/>
                  </a:lnTo>
                  <a:lnTo>
                    <a:pt x="704020" y="130424"/>
                  </a:lnTo>
                  <a:lnTo>
                    <a:pt x="844824" y="195636"/>
                  </a:lnTo>
                  <a:lnTo>
                    <a:pt x="985628" y="195636"/>
                  </a:lnTo>
                  <a:lnTo>
                    <a:pt x="1126432" y="326060"/>
                  </a:lnTo>
                  <a:lnTo>
                    <a:pt x="1267236" y="391272"/>
                  </a:lnTo>
                  <a:lnTo>
                    <a:pt x="1408040" y="456484"/>
                  </a:lnTo>
                  <a:lnTo>
                    <a:pt x="1548844" y="456484"/>
                  </a:lnTo>
                  <a:lnTo>
                    <a:pt x="1689648" y="456484"/>
                  </a:lnTo>
                  <a:lnTo>
                    <a:pt x="1830452" y="456484"/>
                  </a:lnTo>
                  <a:lnTo>
                    <a:pt x="1971256" y="521696"/>
                  </a:lnTo>
                  <a:lnTo>
                    <a:pt x="2112061" y="521696"/>
                  </a:lnTo>
                  <a:lnTo>
                    <a:pt x="2252865" y="521696"/>
                  </a:lnTo>
                  <a:lnTo>
                    <a:pt x="2393669" y="521696"/>
                  </a:lnTo>
                  <a:lnTo>
                    <a:pt x="2534473" y="586908"/>
                  </a:lnTo>
                  <a:lnTo>
                    <a:pt x="2675277" y="586908"/>
                  </a:lnTo>
                  <a:lnTo>
                    <a:pt x="2816081" y="521696"/>
                  </a:lnTo>
                  <a:lnTo>
                    <a:pt x="2956885" y="456484"/>
                  </a:lnTo>
                  <a:lnTo>
                    <a:pt x="3097689" y="456484"/>
                  </a:lnTo>
                  <a:lnTo>
                    <a:pt x="3238493" y="456484"/>
                  </a:lnTo>
                  <a:lnTo>
                    <a:pt x="3379297" y="521696"/>
                  </a:lnTo>
                  <a:lnTo>
                    <a:pt x="3520101" y="521696"/>
                  </a:lnTo>
                </a:path>
              </a:pathLst>
            </a:custGeom>
            <a:ln w="27101" cap="flat">
              <a:solidFill>
                <a:srgbClr val="1CABE2">
                  <a:alpha val="80000"/>
                </a:srgbClr>
              </a:solidFill>
              <a:prstDash val="solid"/>
              <a:round/>
            </a:ln>
          </p:spPr>
          <p:txBody>
            <a:bodyPr/>
            <a:lstStyle/>
            <a:p/>
          </p:txBody>
        </p:sp>
        <p:sp>
          <p:nvSpPr>
            <p:cNvPr id="24" name="pl24"/>
            <p:cNvSpPr/>
            <p:nvPr/>
          </p:nvSpPr>
          <p:spPr>
            <a:xfrm>
              <a:off x="943464" y="3464422"/>
              <a:ext cx="3520101" cy="1239029"/>
            </a:xfrm>
            <a:custGeom>
              <a:avLst/>
              <a:pathLst>
                <a:path w="3520101" h="1239029">
                  <a:moveTo>
                    <a:pt x="0" y="65212"/>
                  </a:moveTo>
                  <a:lnTo>
                    <a:pt x="140804" y="0"/>
                  </a:lnTo>
                  <a:lnTo>
                    <a:pt x="281608" y="195636"/>
                  </a:lnTo>
                  <a:lnTo>
                    <a:pt x="422412" y="391272"/>
                  </a:lnTo>
                  <a:lnTo>
                    <a:pt x="563216" y="586908"/>
                  </a:lnTo>
                  <a:lnTo>
                    <a:pt x="704020" y="847757"/>
                  </a:lnTo>
                  <a:lnTo>
                    <a:pt x="844824" y="912969"/>
                  </a:lnTo>
                  <a:lnTo>
                    <a:pt x="985628" y="978181"/>
                  </a:lnTo>
                  <a:lnTo>
                    <a:pt x="1126432" y="1043393"/>
                  </a:lnTo>
                  <a:lnTo>
                    <a:pt x="1267236" y="1108605"/>
                  </a:lnTo>
                  <a:lnTo>
                    <a:pt x="1408040" y="1239029"/>
                  </a:lnTo>
                  <a:lnTo>
                    <a:pt x="1548844" y="1108605"/>
                  </a:lnTo>
                  <a:lnTo>
                    <a:pt x="1689648" y="1108605"/>
                  </a:lnTo>
                  <a:lnTo>
                    <a:pt x="1830452" y="1173817"/>
                  </a:lnTo>
                  <a:lnTo>
                    <a:pt x="1971256" y="1173817"/>
                  </a:lnTo>
                  <a:lnTo>
                    <a:pt x="2112061" y="1043393"/>
                  </a:lnTo>
                  <a:lnTo>
                    <a:pt x="2252865" y="1108605"/>
                  </a:lnTo>
                  <a:lnTo>
                    <a:pt x="2393669" y="1108605"/>
                  </a:lnTo>
                  <a:lnTo>
                    <a:pt x="2534473" y="1173817"/>
                  </a:lnTo>
                  <a:lnTo>
                    <a:pt x="2675277" y="1239029"/>
                  </a:lnTo>
                  <a:lnTo>
                    <a:pt x="2816081" y="1108605"/>
                  </a:lnTo>
                  <a:lnTo>
                    <a:pt x="2956885" y="1043393"/>
                  </a:lnTo>
                  <a:lnTo>
                    <a:pt x="3097689" y="1043393"/>
                  </a:lnTo>
                  <a:lnTo>
                    <a:pt x="3238493" y="1043393"/>
                  </a:lnTo>
                  <a:lnTo>
                    <a:pt x="3379297" y="1108605"/>
                  </a:lnTo>
                  <a:lnTo>
                    <a:pt x="3520101" y="1108605"/>
                  </a:lnTo>
                </a:path>
              </a:pathLst>
            </a:custGeom>
            <a:ln w="27101" cap="flat">
              <a:solidFill>
                <a:srgbClr val="00833D">
                  <a:alpha val="80000"/>
                </a:srgbClr>
              </a:solidFill>
              <a:prstDash val="solid"/>
              <a:round/>
            </a:ln>
          </p:spPr>
          <p:txBody>
            <a:bodyPr/>
            <a:lstStyle/>
            <a:p/>
          </p:txBody>
        </p:sp>
        <p:sp>
          <p:nvSpPr>
            <p:cNvPr id="25" name="pl25"/>
            <p:cNvSpPr/>
            <p:nvPr/>
          </p:nvSpPr>
          <p:spPr>
            <a:xfrm>
              <a:off x="943464" y="2877513"/>
              <a:ext cx="3520101" cy="1434665"/>
            </a:xfrm>
            <a:custGeom>
              <a:avLst/>
              <a:pathLst>
                <a:path w="3520101" h="1434665">
                  <a:moveTo>
                    <a:pt x="0" y="0"/>
                  </a:moveTo>
                  <a:lnTo>
                    <a:pt x="140804" y="0"/>
                  </a:lnTo>
                  <a:lnTo>
                    <a:pt x="281608" y="391272"/>
                  </a:lnTo>
                  <a:lnTo>
                    <a:pt x="422412" y="652120"/>
                  </a:lnTo>
                  <a:lnTo>
                    <a:pt x="563216" y="1173817"/>
                  </a:lnTo>
                  <a:lnTo>
                    <a:pt x="704020" y="1434665"/>
                  </a:lnTo>
                  <a:lnTo>
                    <a:pt x="844824" y="1173817"/>
                  </a:lnTo>
                  <a:lnTo>
                    <a:pt x="985628" y="782545"/>
                  </a:lnTo>
                  <a:lnTo>
                    <a:pt x="1126432" y="456484"/>
                  </a:lnTo>
                  <a:lnTo>
                    <a:pt x="1267236" y="195636"/>
                  </a:lnTo>
                  <a:lnTo>
                    <a:pt x="1408040" y="326060"/>
                  </a:lnTo>
                  <a:lnTo>
                    <a:pt x="1548844" y="391272"/>
                  </a:lnTo>
                  <a:lnTo>
                    <a:pt x="1689648" y="586908"/>
                  </a:lnTo>
                  <a:lnTo>
                    <a:pt x="1830452" y="260848"/>
                  </a:lnTo>
                  <a:lnTo>
                    <a:pt x="1971256" y="847757"/>
                  </a:lnTo>
                  <a:lnTo>
                    <a:pt x="2112061" y="847757"/>
                  </a:lnTo>
                  <a:lnTo>
                    <a:pt x="2252865" y="1043393"/>
                  </a:lnTo>
                  <a:lnTo>
                    <a:pt x="2393669" y="1043393"/>
                  </a:lnTo>
                  <a:lnTo>
                    <a:pt x="2534473" y="978181"/>
                  </a:lnTo>
                  <a:lnTo>
                    <a:pt x="2675277" y="912969"/>
                  </a:lnTo>
                  <a:lnTo>
                    <a:pt x="2816081" y="978181"/>
                  </a:lnTo>
                  <a:lnTo>
                    <a:pt x="2956885" y="912969"/>
                  </a:lnTo>
                  <a:lnTo>
                    <a:pt x="3097689" y="847757"/>
                  </a:lnTo>
                  <a:lnTo>
                    <a:pt x="3238493" y="1304241"/>
                  </a:lnTo>
                  <a:lnTo>
                    <a:pt x="3379297" y="1239029"/>
                  </a:lnTo>
                  <a:lnTo>
                    <a:pt x="3520101" y="1043393"/>
                  </a:lnTo>
                </a:path>
              </a:pathLst>
            </a:custGeom>
            <a:ln w="43362" cap="flat">
              <a:solidFill>
                <a:srgbClr val="000000">
                  <a:alpha val="100000"/>
                </a:srgbClr>
              </a:solidFill>
              <a:prstDash val="solid"/>
              <a:round/>
            </a:ln>
          </p:spPr>
          <p:txBody>
            <a:bodyPr/>
            <a:lstStyle/>
            <a:p/>
          </p:txBody>
        </p:sp>
        <p:sp>
          <p:nvSpPr>
            <p:cNvPr id="26" name="pl26"/>
            <p:cNvSpPr/>
            <p:nvPr/>
          </p:nvSpPr>
          <p:spPr>
            <a:xfrm>
              <a:off x="943464" y="2877513"/>
              <a:ext cx="3520101" cy="1434665"/>
            </a:xfrm>
            <a:custGeom>
              <a:avLst/>
              <a:pathLst>
                <a:path w="3520101" h="1434665">
                  <a:moveTo>
                    <a:pt x="0" y="0"/>
                  </a:moveTo>
                  <a:lnTo>
                    <a:pt x="140804" y="0"/>
                  </a:lnTo>
                  <a:lnTo>
                    <a:pt x="281608" y="391272"/>
                  </a:lnTo>
                  <a:lnTo>
                    <a:pt x="422412" y="652120"/>
                  </a:lnTo>
                  <a:lnTo>
                    <a:pt x="563216" y="1173817"/>
                  </a:lnTo>
                  <a:lnTo>
                    <a:pt x="704020" y="1434665"/>
                  </a:lnTo>
                  <a:lnTo>
                    <a:pt x="844824" y="1173817"/>
                  </a:lnTo>
                  <a:lnTo>
                    <a:pt x="985628" y="782545"/>
                  </a:lnTo>
                  <a:lnTo>
                    <a:pt x="1126432" y="456484"/>
                  </a:lnTo>
                  <a:lnTo>
                    <a:pt x="1267236" y="195636"/>
                  </a:lnTo>
                  <a:lnTo>
                    <a:pt x="1408040" y="326060"/>
                  </a:lnTo>
                  <a:lnTo>
                    <a:pt x="1548844" y="391272"/>
                  </a:lnTo>
                  <a:lnTo>
                    <a:pt x="1689648" y="586908"/>
                  </a:lnTo>
                  <a:lnTo>
                    <a:pt x="1830452" y="260848"/>
                  </a:lnTo>
                  <a:lnTo>
                    <a:pt x="1971256" y="847757"/>
                  </a:lnTo>
                  <a:lnTo>
                    <a:pt x="2112061" y="847757"/>
                  </a:lnTo>
                  <a:lnTo>
                    <a:pt x="2252865" y="1043393"/>
                  </a:lnTo>
                  <a:lnTo>
                    <a:pt x="2393669" y="1043393"/>
                  </a:lnTo>
                  <a:lnTo>
                    <a:pt x="2534473" y="978181"/>
                  </a:lnTo>
                  <a:lnTo>
                    <a:pt x="2675277" y="912969"/>
                  </a:lnTo>
                  <a:lnTo>
                    <a:pt x="2816081" y="978181"/>
                  </a:lnTo>
                  <a:lnTo>
                    <a:pt x="2956885" y="912969"/>
                  </a:lnTo>
                  <a:lnTo>
                    <a:pt x="3097689" y="847757"/>
                  </a:lnTo>
                  <a:lnTo>
                    <a:pt x="3238493" y="1304241"/>
                  </a:lnTo>
                  <a:lnTo>
                    <a:pt x="3379297" y="1239029"/>
                  </a:lnTo>
                  <a:lnTo>
                    <a:pt x="3520101" y="1043393"/>
                  </a:lnTo>
                </a:path>
              </a:pathLst>
            </a:custGeom>
            <a:ln w="27101" cap="flat">
              <a:solidFill>
                <a:srgbClr val="0058AB">
                  <a:alpha val="100000"/>
                </a:srgbClr>
              </a:solidFill>
              <a:prstDash val="solid"/>
              <a:round/>
            </a:ln>
          </p:spPr>
          <p:txBody>
            <a:bodyPr/>
            <a:lstStyle/>
            <a:p/>
          </p:txBody>
        </p:sp>
        <p:sp>
          <p:nvSpPr>
            <p:cNvPr id="27" name="pl27"/>
            <p:cNvSpPr/>
            <p:nvPr/>
          </p:nvSpPr>
          <p:spPr>
            <a:xfrm>
              <a:off x="943464" y="268187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116543"/>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300793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352963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594846"/>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3920906"/>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725270"/>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26153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264408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36" name="pg36"/>
            <p:cNvSpPr/>
            <p:nvPr/>
          </p:nvSpPr>
          <p:spPr>
            <a:xfrm>
              <a:off x="1560860" y="40499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14" y="407879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8" name="pg38"/>
            <p:cNvSpPr/>
            <p:nvPr/>
          </p:nvSpPr>
          <p:spPr>
            <a:xfrm>
              <a:off x="2264881" y="29413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295234" y="297014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40" name="pg40"/>
            <p:cNvSpPr/>
            <p:nvPr/>
          </p:nvSpPr>
          <p:spPr>
            <a:xfrm>
              <a:off x="2968901" y="34630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999254" y="349189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2" name="pg42"/>
            <p:cNvSpPr/>
            <p:nvPr/>
          </p:nvSpPr>
          <p:spPr>
            <a:xfrm>
              <a:off x="3532117"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62471"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4" name="pg44"/>
            <p:cNvSpPr/>
            <p:nvPr/>
          </p:nvSpPr>
          <p:spPr>
            <a:xfrm>
              <a:off x="4236138" y="38543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6491" y="38831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6" name="pg46"/>
            <p:cNvSpPr/>
            <p:nvPr/>
          </p:nvSpPr>
          <p:spPr>
            <a:xfrm>
              <a:off x="4376942" y="36587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295" y="368876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8" name="tx48"/>
            <p:cNvSpPr/>
            <p:nvPr/>
          </p:nvSpPr>
          <p:spPr>
            <a:xfrm>
              <a:off x="4523855" y="499044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5339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0" name="tx50"/>
            <p:cNvSpPr/>
            <p:nvPr/>
          </p:nvSpPr>
          <p:spPr>
            <a:xfrm>
              <a:off x="577692" y="46608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4008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335651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7044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20523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5951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5951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131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0755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26612" y="6119132"/>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68" name="tx68"/>
            <p:cNvSpPr/>
            <p:nvPr/>
          </p:nvSpPr>
          <p:spPr>
            <a:xfrm>
              <a:off x="25801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42653"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50295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7252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0731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7034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40513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3992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47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0949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08715" y="2355816"/>
              <a:ext cx="3520101" cy="2804119"/>
            </a:xfrm>
            <a:custGeom>
              <a:avLst/>
              <a:pathLst>
                <a:path w="3520101" h="2804119">
                  <a:moveTo>
                    <a:pt x="0" y="391272"/>
                  </a:moveTo>
                  <a:lnTo>
                    <a:pt x="140804" y="0"/>
                  </a:lnTo>
                  <a:lnTo>
                    <a:pt x="281608" y="717332"/>
                  </a:lnTo>
                  <a:lnTo>
                    <a:pt x="422412" y="1369453"/>
                  </a:lnTo>
                  <a:lnTo>
                    <a:pt x="563216" y="2086786"/>
                  </a:lnTo>
                  <a:lnTo>
                    <a:pt x="704020" y="2804119"/>
                  </a:lnTo>
                  <a:lnTo>
                    <a:pt x="844824" y="2673695"/>
                  </a:lnTo>
                  <a:lnTo>
                    <a:pt x="985628" y="2412847"/>
                  </a:lnTo>
                  <a:lnTo>
                    <a:pt x="1126432" y="2282422"/>
                  </a:lnTo>
                  <a:lnTo>
                    <a:pt x="1267236" y="2086786"/>
                  </a:lnTo>
                  <a:lnTo>
                    <a:pt x="1408040" y="1630302"/>
                  </a:lnTo>
                  <a:lnTo>
                    <a:pt x="1548844" y="1108605"/>
                  </a:lnTo>
                  <a:lnTo>
                    <a:pt x="1689648" y="1239029"/>
                  </a:lnTo>
                  <a:lnTo>
                    <a:pt x="1830452" y="1108605"/>
                  </a:lnTo>
                  <a:lnTo>
                    <a:pt x="1971256" y="1565090"/>
                  </a:lnTo>
                  <a:lnTo>
                    <a:pt x="2112061" y="1760726"/>
                  </a:lnTo>
                  <a:lnTo>
                    <a:pt x="2252865" y="1891150"/>
                  </a:lnTo>
                  <a:lnTo>
                    <a:pt x="2393669" y="1434665"/>
                  </a:lnTo>
                  <a:lnTo>
                    <a:pt x="2534473" y="1369453"/>
                  </a:lnTo>
                  <a:lnTo>
                    <a:pt x="2675277" y="1304241"/>
                  </a:lnTo>
                  <a:lnTo>
                    <a:pt x="2816081" y="1369453"/>
                  </a:lnTo>
                  <a:lnTo>
                    <a:pt x="2956885" y="1304241"/>
                  </a:lnTo>
                  <a:lnTo>
                    <a:pt x="3097689" y="1239029"/>
                  </a:lnTo>
                  <a:lnTo>
                    <a:pt x="3238493" y="1695514"/>
                  </a:lnTo>
                  <a:lnTo>
                    <a:pt x="3379297" y="1630302"/>
                  </a:lnTo>
                  <a:lnTo>
                    <a:pt x="3520101" y="1369453"/>
                  </a:lnTo>
                </a:path>
              </a:pathLst>
            </a:custGeom>
            <a:ln w="27101" cap="flat">
              <a:solidFill>
                <a:srgbClr val="0058AB">
                  <a:alpha val="80000"/>
                </a:srgbClr>
              </a:solidFill>
              <a:prstDash val="solid"/>
              <a:round/>
            </a:ln>
          </p:spPr>
          <p:txBody>
            <a:bodyPr/>
            <a:lstStyle/>
            <a:p/>
          </p:txBody>
        </p:sp>
        <p:sp>
          <p:nvSpPr>
            <p:cNvPr id="89" name="pl89"/>
            <p:cNvSpPr/>
            <p:nvPr/>
          </p:nvSpPr>
          <p:spPr>
            <a:xfrm>
              <a:off x="5308715" y="4442603"/>
              <a:ext cx="3520101" cy="586908"/>
            </a:xfrm>
            <a:custGeom>
              <a:avLst/>
              <a:pathLst>
                <a:path w="3520101" h="586908">
                  <a:moveTo>
                    <a:pt x="0" y="0"/>
                  </a:moveTo>
                  <a:lnTo>
                    <a:pt x="140804" y="65212"/>
                  </a:lnTo>
                  <a:lnTo>
                    <a:pt x="281608" y="65212"/>
                  </a:lnTo>
                  <a:lnTo>
                    <a:pt x="422412" y="130424"/>
                  </a:lnTo>
                  <a:lnTo>
                    <a:pt x="563216" y="195636"/>
                  </a:lnTo>
                  <a:lnTo>
                    <a:pt x="704020" y="195636"/>
                  </a:lnTo>
                  <a:lnTo>
                    <a:pt x="844824" y="260848"/>
                  </a:lnTo>
                  <a:lnTo>
                    <a:pt x="985628" y="326060"/>
                  </a:lnTo>
                  <a:lnTo>
                    <a:pt x="1126432" y="391272"/>
                  </a:lnTo>
                  <a:lnTo>
                    <a:pt x="1267236" y="456484"/>
                  </a:lnTo>
                  <a:lnTo>
                    <a:pt x="1408040" y="521696"/>
                  </a:lnTo>
                  <a:lnTo>
                    <a:pt x="1548844" y="521696"/>
                  </a:lnTo>
                  <a:lnTo>
                    <a:pt x="1689648" y="521696"/>
                  </a:lnTo>
                  <a:lnTo>
                    <a:pt x="1830452" y="521696"/>
                  </a:lnTo>
                  <a:lnTo>
                    <a:pt x="1971256" y="521696"/>
                  </a:lnTo>
                  <a:lnTo>
                    <a:pt x="2112061" y="586908"/>
                  </a:lnTo>
                  <a:lnTo>
                    <a:pt x="2252865" y="521696"/>
                  </a:lnTo>
                  <a:lnTo>
                    <a:pt x="2393669" y="521696"/>
                  </a:lnTo>
                  <a:lnTo>
                    <a:pt x="2534473" y="586908"/>
                  </a:lnTo>
                  <a:lnTo>
                    <a:pt x="2675277" y="586908"/>
                  </a:lnTo>
                  <a:lnTo>
                    <a:pt x="2816081" y="586908"/>
                  </a:lnTo>
                  <a:lnTo>
                    <a:pt x="2956885" y="521696"/>
                  </a:lnTo>
                  <a:lnTo>
                    <a:pt x="3097689" y="456484"/>
                  </a:lnTo>
                  <a:lnTo>
                    <a:pt x="3238493" y="456484"/>
                  </a:lnTo>
                  <a:lnTo>
                    <a:pt x="3379297" y="521696"/>
                  </a:lnTo>
                  <a:lnTo>
                    <a:pt x="3520101" y="521696"/>
                  </a:lnTo>
                </a:path>
              </a:pathLst>
            </a:custGeom>
            <a:ln w="27101" cap="flat">
              <a:solidFill>
                <a:srgbClr val="1CABE2">
                  <a:alpha val="80000"/>
                </a:srgbClr>
              </a:solidFill>
              <a:prstDash val="solid"/>
              <a:round/>
            </a:ln>
          </p:spPr>
          <p:txBody>
            <a:bodyPr/>
            <a:lstStyle/>
            <a:p/>
          </p:txBody>
        </p:sp>
        <p:sp>
          <p:nvSpPr>
            <p:cNvPr id="90" name="pl90"/>
            <p:cNvSpPr/>
            <p:nvPr/>
          </p:nvSpPr>
          <p:spPr>
            <a:xfrm>
              <a:off x="5308715" y="3594846"/>
              <a:ext cx="3520101" cy="1043393"/>
            </a:xfrm>
            <a:custGeom>
              <a:avLst/>
              <a:pathLst>
                <a:path w="3520101" h="1043393">
                  <a:moveTo>
                    <a:pt x="0" y="0"/>
                  </a:moveTo>
                  <a:lnTo>
                    <a:pt x="140804" y="130424"/>
                  </a:lnTo>
                  <a:lnTo>
                    <a:pt x="281608" y="195636"/>
                  </a:lnTo>
                  <a:lnTo>
                    <a:pt x="422412" y="456484"/>
                  </a:lnTo>
                  <a:lnTo>
                    <a:pt x="563216" y="586908"/>
                  </a:lnTo>
                  <a:lnTo>
                    <a:pt x="704020" y="782545"/>
                  </a:lnTo>
                  <a:lnTo>
                    <a:pt x="844824" y="847757"/>
                  </a:lnTo>
                  <a:lnTo>
                    <a:pt x="985628" y="586908"/>
                  </a:lnTo>
                  <a:lnTo>
                    <a:pt x="1126432" y="652120"/>
                  </a:lnTo>
                  <a:lnTo>
                    <a:pt x="1267236" y="782545"/>
                  </a:lnTo>
                  <a:lnTo>
                    <a:pt x="1408040" y="1043393"/>
                  </a:lnTo>
                  <a:lnTo>
                    <a:pt x="1548844" y="847757"/>
                  </a:lnTo>
                  <a:lnTo>
                    <a:pt x="1689648" y="847757"/>
                  </a:lnTo>
                  <a:lnTo>
                    <a:pt x="1830452" y="978181"/>
                  </a:lnTo>
                  <a:lnTo>
                    <a:pt x="1971256" y="847757"/>
                  </a:lnTo>
                  <a:lnTo>
                    <a:pt x="2112061" y="717332"/>
                  </a:lnTo>
                  <a:lnTo>
                    <a:pt x="2252865" y="521696"/>
                  </a:lnTo>
                  <a:lnTo>
                    <a:pt x="2393669" y="652120"/>
                  </a:lnTo>
                  <a:lnTo>
                    <a:pt x="2534473" y="586908"/>
                  </a:lnTo>
                  <a:lnTo>
                    <a:pt x="2675277" y="586908"/>
                  </a:lnTo>
                  <a:lnTo>
                    <a:pt x="2816081" y="586908"/>
                  </a:lnTo>
                  <a:lnTo>
                    <a:pt x="2956885" y="456484"/>
                  </a:lnTo>
                  <a:lnTo>
                    <a:pt x="3097689" y="326060"/>
                  </a:lnTo>
                  <a:lnTo>
                    <a:pt x="3238493" y="326060"/>
                  </a:lnTo>
                  <a:lnTo>
                    <a:pt x="3379297" y="456484"/>
                  </a:lnTo>
                  <a:lnTo>
                    <a:pt x="3520101" y="391272"/>
                  </a:lnTo>
                </a:path>
              </a:pathLst>
            </a:custGeom>
            <a:ln w="27101" cap="flat">
              <a:solidFill>
                <a:srgbClr val="00833D">
                  <a:alpha val="80000"/>
                </a:srgbClr>
              </a:solidFill>
              <a:prstDash val="solid"/>
              <a:round/>
            </a:ln>
          </p:spPr>
          <p:txBody>
            <a:bodyPr/>
            <a:lstStyle/>
            <a:p/>
          </p:txBody>
        </p:sp>
        <p:sp>
          <p:nvSpPr>
            <p:cNvPr id="91" name="pl91"/>
            <p:cNvSpPr/>
            <p:nvPr/>
          </p:nvSpPr>
          <p:spPr>
            <a:xfrm>
              <a:off x="5308715" y="2355816"/>
              <a:ext cx="3520101" cy="2804119"/>
            </a:xfrm>
            <a:custGeom>
              <a:avLst/>
              <a:pathLst>
                <a:path w="3520101" h="2804119">
                  <a:moveTo>
                    <a:pt x="0" y="391272"/>
                  </a:moveTo>
                  <a:lnTo>
                    <a:pt x="140804" y="0"/>
                  </a:lnTo>
                  <a:lnTo>
                    <a:pt x="281608" y="717332"/>
                  </a:lnTo>
                  <a:lnTo>
                    <a:pt x="422412" y="1369453"/>
                  </a:lnTo>
                  <a:lnTo>
                    <a:pt x="563216" y="2086786"/>
                  </a:lnTo>
                  <a:lnTo>
                    <a:pt x="704020" y="2804119"/>
                  </a:lnTo>
                  <a:lnTo>
                    <a:pt x="844824" y="2673695"/>
                  </a:lnTo>
                  <a:lnTo>
                    <a:pt x="985628" y="2412847"/>
                  </a:lnTo>
                  <a:lnTo>
                    <a:pt x="1126432" y="2282422"/>
                  </a:lnTo>
                  <a:lnTo>
                    <a:pt x="1267236" y="2086786"/>
                  </a:lnTo>
                  <a:lnTo>
                    <a:pt x="1408040" y="1630302"/>
                  </a:lnTo>
                  <a:lnTo>
                    <a:pt x="1548844" y="1108605"/>
                  </a:lnTo>
                  <a:lnTo>
                    <a:pt x="1689648" y="1239029"/>
                  </a:lnTo>
                  <a:lnTo>
                    <a:pt x="1830452" y="1108605"/>
                  </a:lnTo>
                  <a:lnTo>
                    <a:pt x="1971256" y="1565090"/>
                  </a:lnTo>
                  <a:lnTo>
                    <a:pt x="2112061" y="1760726"/>
                  </a:lnTo>
                  <a:lnTo>
                    <a:pt x="2252865" y="1891150"/>
                  </a:lnTo>
                  <a:lnTo>
                    <a:pt x="2393669" y="1434665"/>
                  </a:lnTo>
                  <a:lnTo>
                    <a:pt x="2534473" y="1369453"/>
                  </a:lnTo>
                  <a:lnTo>
                    <a:pt x="2675277" y="1304241"/>
                  </a:lnTo>
                  <a:lnTo>
                    <a:pt x="2816081" y="1369453"/>
                  </a:lnTo>
                  <a:lnTo>
                    <a:pt x="2956885" y="1304241"/>
                  </a:lnTo>
                  <a:lnTo>
                    <a:pt x="3097689" y="1239029"/>
                  </a:lnTo>
                  <a:lnTo>
                    <a:pt x="3238493" y="1695514"/>
                  </a:lnTo>
                  <a:lnTo>
                    <a:pt x="3379297" y="1630302"/>
                  </a:lnTo>
                  <a:lnTo>
                    <a:pt x="3520101" y="1369453"/>
                  </a:lnTo>
                </a:path>
              </a:pathLst>
            </a:custGeom>
            <a:ln w="43362" cap="flat">
              <a:solidFill>
                <a:srgbClr val="000000">
                  <a:alpha val="100000"/>
                </a:srgbClr>
              </a:solidFill>
              <a:prstDash val="solid"/>
              <a:round/>
            </a:ln>
          </p:spPr>
          <p:txBody>
            <a:bodyPr/>
            <a:lstStyle/>
            <a:p/>
          </p:txBody>
        </p:sp>
        <p:sp>
          <p:nvSpPr>
            <p:cNvPr id="92" name="pl92"/>
            <p:cNvSpPr/>
            <p:nvPr/>
          </p:nvSpPr>
          <p:spPr>
            <a:xfrm>
              <a:off x="5308715" y="2355816"/>
              <a:ext cx="3520101" cy="2804119"/>
            </a:xfrm>
            <a:custGeom>
              <a:avLst/>
              <a:pathLst>
                <a:path w="3520101" h="2804119">
                  <a:moveTo>
                    <a:pt x="0" y="391272"/>
                  </a:moveTo>
                  <a:lnTo>
                    <a:pt x="140804" y="0"/>
                  </a:lnTo>
                  <a:lnTo>
                    <a:pt x="281608" y="717332"/>
                  </a:lnTo>
                  <a:lnTo>
                    <a:pt x="422412" y="1369453"/>
                  </a:lnTo>
                  <a:lnTo>
                    <a:pt x="563216" y="2086786"/>
                  </a:lnTo>
                  <a:lnTo>
                    <a:pt x="704020" y="2804119"/>
                  </a:lnTo>
                  <a:lnTo>
                    <a:pt x="844824" y="2673695"/>
                  </a:lnTo>
                  <a:lnTo>
                    <a:pt x="985628" y="2412847"/>
                  </a:lnTo>
                  <a:lnTo>
                    <a:pt x="1126432" y="2282422"/>
                  </a:lnTo>
                  <a:lnTo>
                    <a:pt x="1267236" y="2086786"/>
                  </a:lnTo>
                  <a:lnTo>
                    <a:pt x="1408040" y="1630302"/>
                  </a:lnTo>
                  <a:lnTo>
                    <a:pt x="1548844" y="1108605"/>
                  </a:lnTo>
                  <a:lnTo>
                    <a:pt x="1689648" y="1239029"/>
                  </a:lnTo>
                  <a:lnTo>
                    <a:pt x="1830452" y="1108605"/>
                  </a:lnTo>
                  <a:lnTo>
                    <a:pt x="1971256" y="1565090"/>
                  </a:lnTo>
                  <a:lnTo>
                    <a:pt x="2112061" y="1760726"/>
                  </a:lnTo>
                  <a:lnTo>
                    <a:pt x="2252865" y="1891150"/>
                  </a:lnTo>
                  <a:lnTo>
                    <a:pt x="2393669" y="1434665"/>
                  </a:lnTo>
                  <a:lnTo>
                    <a:pt x="2534473" y="1369453"/>
                  </a:lnTo>
                  <a:lnTo>
                    <a:pt x="2675277" y="1304241"/>
                  </a:lnTo>
                  <a:lnTo>
                    <a:pt x="2816081" y="1369453"/>
                  </a:lnTo>
                  <a:lnTo>
                    <a:pt x="2956885" y="1304241"/>
                  </a:lnTo>
                  <a:lnTo>
                    <a:pt x="3097689" y="1239029"/>
                  </a:lnTo>
                  <a:lnTo>
                    <a:pt x="3238493" y="1695514"/>
                  </a:lnTo>
                  <a:lnTo>
                    <a:pt x="3379297" y="1630302"/>
                  </a:lnTo>
                  <a:lnTo>
                    <a:pt x="3520101" y="1369453"/>
                  </a:lnTo>
                </a:path>
              </a:pathLst>
            </a:custGeom>
            <a:ln w="27101" cap="flat">
              <a:solidFill>
                <a:srgbClr val="0058AB">
                  <a:alpha val="100000"/>
                </a:srgbClr>
              </a:solidFill>
              <a:prstDash val="solid"/>
              <a:round/>
            </a:ln>
          </p:spPr>
          <p:txBody>
            <a:bodyPr/>
            <a:lstStyle/>
            <a:p/>
          </p:txBody>
        </p:sp>
        <p:sp>
          <p:nvSpPr>
            <p:cNvPr id="93" name="pl93"/>
            <p:cNvSpPr/>
            <p:nvPr/>
          </p:nvSpPr>
          <p:spPr>
            <a:xfrm>
              <a:off x="5308715" y="2551453"/>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964300"/>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79048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920906"/>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46442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379048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52963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24848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251370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102" name="pg102"/>
            <p:cNvSpPr/>
            <p:nvPr/>
          </p:nvSpPr>
          <p:spPr>
            <a:xfrm>
              <a:off x="5954246" y="48977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9265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630131" y="37239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60485" y="375397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6" name="pg106"/>
            <p:cNvSpPr/>
            <p:nvPr/>
          </p:nvSpPr>
          <p:spPr>
            <a:xfrm>
              <a:off x="7334152" y="38543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64505" y="38831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8" name="pg108"/>
            <p:cNvSpPr/>
            <p:nvPr/>
          </p:nvSpPr>
          <p:spPr>
            <a:xfrm>
              <a:off x="7897368"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27722" y="34266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10" name="pg110"/>
            <p:cNvSpPr/>
            <p:nvPr/>
          </p:nvSpPr>
          <p:spPr>
            <a:xfrm>
              <a:off x="8601388" y="37239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1742" y="375397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2" name="pg112"/>
            <p:cNvSpPr/>
            <p:nvPr/>
          </p:nvSpPr>
          <p:spPr>
            <a:xfrm>
              <a:off x="8742193" y="34630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349189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14" name="tx114"/>
            <p:cNvSpPr/>
            <p:nvPr/>
          </p:nvSpPr>
          <p:spPr>
            <a:xfrm>
              <a:off x="8889106" y="492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9470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6" name="tx116"/>
            <p:cNvSpPr/>
            <p:nvPr/>
          </p:nvSpPr>
          <p:spPr>
            <a:xfrm>
              <a:off x="4942943" y="46608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4008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335651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27044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20523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02476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2476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67835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4080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91863" y="6119132"/>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134" name="tx134"/>
            <p:cNvSpPr/>
            <p:nvPr/>
          </p:nvSpPr>
          <p:spPr>
            <a:xfrm>
              <a:off x="694545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0790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22% of children who received DTP1 did not receive DTP3 (left), and 25%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CAR DTP drop-out was higher than the global rate, while DTP-MCV drop-out was higher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CAR, indicating poor retention of children in immunization programmes, and the need for stronger follow-up of those initially reached.</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384729"/>
              <a:ext cx="2135265" cy="514398"/>
            </a:xfrm>
            <a:custGeom>
              <a:avLst/>
              <a:pathLst>
                <a:path w="2135265" h="514398">
                  <a:moveTo>
                    <a:pt x="0" y="111221"/>
                  </a:moveTo>
                  <a:lnTo>
                    <a:pt x="85410" y="55610"/>
                  </a:lnTo>
                  <a:lnTo>
                    <a:pt x="170821" y="41708"/>
                  </a:lnTo>
                  <a:lnTo>
                    <a:pt x="256231" y="27805"/>
                  </a:lnTo>
                  <a:lnTo>
                    <a:pt x="341642" y="13902"/>
                  </a:lnTo>
                  <a:lnTo>
                    <a:pt x="427053" y="0"/>
                  </a:lnTo>
                  <a:lnTo>
                    <a:pt x="512463" y="0"/>
                  </a:lnTo>
                  <a:lnTo>
                    <a:pt x="597874" y="0"/>
                  </a:lnTo>
                  <a:lnTo>
                    <a:pt x="683284" y="0"/>
                  </a:lnTo>
                  <a:lnTo>
                    <a:pt x="768695" y="0"/>
                  </a:lnTo>
                  <a:lnTo>
                    <a:pt x="854106" y="0"/>
                  </a:lnTo>
                  <a:lnTo>
                    <a:pt x="939516" y="0"/>
                  </a:lnTo>
                  <a:lnTo>
                    <a:pt x="1024927" y="0"/>
                  </a:lnTo>
                  <a:lnTo>
                    <a:pt x="1110337" y="514398"/>
                  </a:lnTo>
                  <a:lnTo>
                    <a:pt x="1195748" y="97318"/>
                  </a:lnTo>
                  <a:lnTo>
                    <a:pt x="1281159" y="139026"/>
                  </a:lnTo>
                  <a:lnTo>
                    <a:pt x="1366569" y="180734"/>
                  </a:lnTo>
                  <a:lnTo>
                    <a:pt x="1451980" y="180734"/>
                  </a:lnTo>
                  <a:lnTo>
                    <a:pt x="1537390" y="194637"/>
                  </a:lnTo>
                  <a:lnTo>
                    <a:pt x="1622801" y="222442"/>
                  </a:lnTo>
                  <a:lnTo>
                    <a:pt x="1708212" y="236345"/>
                  </a:lnTo>
                  <a:lnTo>
                    <a:pt x="1793622" y="264150"/>
                  </a:lnTo>
                  <a:lnTo>
                    <a:pt x="1879033" y="278053"/>
                  </a:lnTo>
                  <a:lnTo>
                    <a:pt x="1964443" y="180734"/>
                  </a:lnTo>
                  <a:lnTo>
                    <a:pt x="2049854" y="180734"/>
                  </a:lnTo>
                  <a:lnTo>
                    <a:pt x="2135265" y="11122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3805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8810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5057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547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547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5891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6030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6308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547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4036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51" name="tx51"/>
            <p:cNvSpPr/>
            <p:nvPr/>
          </p:nvSpPr>
          <p:spPr>
            <a:xfrm>
              <a:off x="3223926" y="24036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52" name="tx52"/>
            <p:cNvSpPr/>
            <p:nvPr/>
          </p:nvSpPr>
          <p:spPr>
            <a:xfrm>
              <a:off x="2624645" y="24660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53" name="tx53"/>
            <p:cNvSpPr/>
            <p:nvPr/>
          </p:nvSpPr>
          <p:spPr>
            <a:xfrm>
              <a:off x="3051698" y="24243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754581"/>
              <a:ext cx="854106" cy="597814"/>
            </a:xfrm>
            <a:custGeom>
              <a:avLst/>
              <a:pathLst>
                <a:path w="854106" h="597814">
                  <a:moveTo>
                    <a:pt x="0" y="597814"/>
                  </a:moveTo>
                  <a:lnTo>
                    <a:pt x="85410" y="13902"/>
                  </a:lnTo>
                  <a:lnTo>
                    <a:pt x="170821" y="27805"/>
                  </a:lnTo>
                  <a:lnTo>
                    <a:pt x="256231" y="55610"/>
                  </a:lnTo>
                  <a:lnTo>
                    <a:pt x="341642" y="83416"/>
                  </a:lnTo>
                  <a:lnTo>
                    <a:pt x="427053" y="111221"/>
                  </a:lnTo>
                  <a:lnTo>
                    <a:pt x="512463" y="139026"/>
                  </a:lnTo>
                  <a:lnTo>
                    <a:pt x="597874" y="166832"/>
                  </a:lnTo>
                  <a:lnTo>
                    <a:pt x="683284" y="83416"/>
                  </a:lnTo>
                  <a:lnTo>
                    <a:pt x="768695" y="41708"/>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53343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7504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7643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8199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48477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8755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49033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736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526131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86" name="tx86"/>
            <p:cNvSpPr/>
            <p:nvPr/>
          </p:nvSpPr>
          <p:spPr>
            <a:xfrm>
              <a:off x="3223926" y="466259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87" name="tx87"/>
            <p:cNvSpPr/>
            <p:nvPr/>
          </p:nvSpPr>
          <p:spPr>
            <a:xfrm>
              <a:off x="2624645" y="469679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88" name="tx88"/>
            <p:cNvSpPr/>
            <p:nvPr/>
          </p:nvSpPr>
          <p:spPr>
            <a:xfrm>
              <a:off x="3051698" y="465632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454242"/>
              <a:ext cx="2135265" cy="472690"/>
            </a:xfrm>
            <a:custGeom>
              <a:avLst/>
              <a:pathLst>
                <a:path w="2135265" h="472690">
                  <a:moveTo>
                    <a:pt x="0" y="125124"/>
                  </a:moveTo>
                  <a:lnTo>
                    <a:pt x="85410" y="55610"/>
                  </a:lnTo>
                  <a:lnTo>
                    <a:pt x="170821" y="55610"/>
                  </a:lnTo>
                  <a:lnTo>
                    <a:pt x="256231" y="55610"/>
                  </a:lnTo>
                  <a:lnTo>
                    <a:pt x="341642" y="69513"/>
                  </a:lnTo>
                  <a:lnTo>
                    <a:pt x="427053" y="69513"/>
                  </a:lnTo>
                  <a:lnTo>
                    <a:pt x="512463" y="69513"/>
                  </a:lnTo>
                  <a:lnTo>
                    <a:pt x="597874" y="55610"/>
                  </a:lnTo>
                  <a:lnTo>
                    <a:pt x="683284" y="55610"/>
                  </a:lnTo>
                  <a:lnTo>
                    <a:pt x="768695" y="55610"/>
                  </a:lnTo>
                  <a:lnTo>
                    <a:pt x="854106" y="27805"/>
                  </a:lnTo>
                  <a:lnTo>
                    <a:pt x="939516" y="0"/>
                  </a:lnTo>
                  <a:lnTo>
                    <a:pt x="1024927" y="41708"/>
                  </a:lnTo>
                  <a:lnTo>
                    <a:pt x="1110337" y="472690"/>
                  </a:lnTo>
                  <a:lnTo>
                    <a:pt x="1195748" y="125124"/>
                  </a:lnTo>
                  <a:lnTo>
                    <a:pt x="1281159" y="166832"/>
                  </a:lnTo>
                  <a:lnTo>
                    <a:pt x="1366569" y="208540"/>
                  </a:lnTo>
                  <a:lnTo>
                    <a:pt x="1451980" y="208540"/>
                  </a:lnTo>
                  <a:lnTo>
                    <a:pt x="1537390" y="236345"/>
                  </a:lnTo>
                  <a:lnTo>
                    <a:pt x="1622801" y="264150"/>
                  </a:lnTo>
                  <a:lnTo>
                    <a:pt x="1708212" y="291956"/>
                  </a:lnTo>
                  <a:lnTo>
                    <a:pt x="1793622" y="319761"/>
                  </a:lnTo>
                  <a:lnTo>
                    <a:pt x="1879033" y="347566"/>
                  </a:lnTo>
                  <a:lnTo>
                    <a:pt x="1964443" y="278053"/>
                  </a:lnTo>
                  <a:lnTo>
                    <a:pt x="2049854" y="236345"/>
                  </a:lnTo>
                  <a:lnTo>
                    <a:pt x="2135265" y="139026"/>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5057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5057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4344705" y="25057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4430115"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9088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6030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284221"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369632"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7003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7281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755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7837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796685"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5752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4870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36" name="tx136"/>
            <p:cNvSpPr/>
            <p:nvPr/>
          </p:nvSpPr>
          <p:spPr>
            <a:xfrm>
              <a:off x="6018113" y="2501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37" name="tx137"/>
            <p:cNvSpPr/>
            <p:nvPr/>
          </p:nvSpPr>
          <p:spPr>
            <a:xfrm>
              <a:off x="5418832" y="25772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38" name="tx138"/>
            <p:cNvSpPr/>
            <p:nvPr/>
          </p:nvSpPr>
          <p:spPr>
            <a:xfrm>
              <a:off x="5845885" y="25494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518235"/>
              <a:ext cx="2135265" cy="514398"/>
            </a:xfrm>
            <a:custGeom>
              <a:avLst/>
              <a:pathLst>
                <a:path w="2135265" h="514398">
                  <a:moveTo>
                    <a:pt x="0" y="361469"/>
                  </a:moveTo>
                  <a:lnTo>
                    <a:pt x="85410" y="375372"/>
                  </a:lnTo>
                  <a:lnTo>
                    <a:pt x="170821" y="278053"/>
                  </a:lnTo>
                  <a:lnTo>
                    <a:pt x="256231" y="180734"/>
                  </a:lnTo>
                  <a:lnTo>
                    <a:pt x="341642" y="97318"/>
                  </a:lnTo>
                  <a:lnTo>
                    <a:pt x="427053" y="0"/>
                  </a:lnTo>
                  <a:lnTo>
                    <a:pt x="512463" y="13902"/>
                  </a:lnTo>
                  <a:lnTo>
                    <a:pt x="597874" y="41708"/>
                  </a:lnTo>
                  <a:lnTo>
                    <a:pt x="683284" y="55610"/>
                  </a:lnTo>
                  <a:lnTo>
                    <a:pt x="768695" y="83416"/>
                  </a:lnTo>
                  <a:lnTo>
                    <a:pt x="854106" y="125124"/>
                  </a:lnTo>
                  <a:lnTo>
                    <a:pt x="939516" y="180734"/>
                  </a:lnTo>
                  <a:lnTo>
                    <a:pt x="1024927" y="194637"/>
                  </a:lnTo>
                  <a:lnTo>
                    <a:pt x="1110337" y="514398"/>
                  </a:lnTo>
                  <a:lnTo>
                    <a:pt x="1195748" y="208540"/>
                  </a:lnTo>
                  <a:lnTo>
                    <a:pt x="1281159" y="222442"/>
                  </a:lnTo>
                  <a:lnTo>
                    <a:pt x="1366569" y="236345"/>
                  </a:lnTo>
                  <a:lnTo>
                    <a:pt x="1451980" y="291956"/>
                  </a:lnTo>
                  <a:lnTo>
                    <a:pt x="1537390" y="319761"/>
                  </a:lnTo>
                  <a:lnTo>
                    <a:pt x="1622801" y="347566"/>
                  </a:lnTo>
                  <a:lnTo>
                    <a:pt x="1708212" y="361469"/>
                  </a:lnTo>
                  <a:lnTo>
                    <a:pt x="1793622" y="389274"/>
                  </a:lnTo>
                  <a:lnTo>
                    <a:pt x="1879033" y="417080"/>
                  </a:lnTo>
                  <a:lnTo>
                    <a:pt x="1964443" y="319761"/>
                  </a:lnTo>
                  <a:lnTo>
                    <a:pt x="2049854" y="291956"/>
                  </a:lnTo>
                  <a:lnTo>
                    <a:pt x="2135265" y="250248"/>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875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680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5140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430115"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625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680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6948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50145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7087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736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284221" y="479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5369632"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8477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5540453"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8894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9172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7504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7873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86" name="tx186"/>
            <p:cNvSpPr/>
            <p:nvPr/>
          </p:nvSpPr>
          <p:spPr>
            <a:xfrm>
              <a:off x="6018113" y="467769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87" name="tx187"/>
            <p:cNvSpPr/>
            <p:nvPr/>
          </p:nvSpPr>
          <p:spPr>
            <a:xfrm>
              <a:off x="5418832" y="47246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88" name="tx188"/>
            <p:cNvSpPr/>
            <p:nvPr/>
          </p:nvSpPr>
          <p:spPr>
            <a:xfrm>
              <a:off x="5845885" y="46702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662782"/>
              <a:ext cx="2135265" cy="430982"/>
            </a:xfrm>
            <a:custGeom>
              <a:avLst/>
              <a:pathLst>
                <a:path w="2135265" h="430982">
                  <a:moveTo>
                    <a:pt x="0" y="236345"/>
                  </a:moveTo>
                  <a:lnTo>
                    <a:pt x="85410" y="194637"/>
                  </a:lnTo>
                  <a:lnTo>
                    <a:pt x="170821" y="139026"/>
                  </a:lnTo>
                  <a:lnTo>
                    <a:pt x="256231" y="97318"/>
                  </a:lnTo>
                  <a:lnTo>
                    <a:pt x="341642" y="41708"/>
                  </a:lnTo>
                  <a:lnTo>
                    <a:pt x="427053" y="0"/>
                  </a:lnTo>
                  <a:lnTo>
                    <a:pt x="512463" y="41708"/>
                  </a:lnTo>
                  <a:lnTo>
                    <a:pt x="597874" y="83416"/>
                  </a:lnTo>
                  <a:lnTo>
                    <a:pt x="683284" y="125124"/>
                  </a:lnTo>
                  <a:lnTo>
                    <a:pt x="768695" y="166832"/>
                  </a:lnTo>
                  <a:lnTo>
                    <a:pt x="854106" y="125124"/>
                  </a:lnTo>
                  <a:lnTo>
                    <a:pt x="939516" y="97318"/>
                  </a:lnTo>
                  <a:lnTo>
                    <a:pt x="1024927" y="97318"/>
                  </a:lnTo>
                  <a:lnTo>
                    <a:pt x="1110337" y="430982"/>
                  </a:lnTo>
                  <a:lnTo>
                    <a:pt x="1195748" y="125124"/>
                  </a:lnTo>
                  <a:lnTo>
                    <a:pt x="1281159" y="152929"/>
                  </a:lnTo>
                  <a:lnTo>
                    <a:pt x="1366569" y="166832"/>
                  </a:lnTo>
                  <a:lnTo>
                    <a:pt x="1451980" y="166832"/>
                  </a:lnTo>
                  <a:lnTo>
                    <a:pt x="1537390" y="194637"/>
                  </a:lnTo>
                  <a:lnTo>
                    <a:pt x="1622801" y="222442"/>
                  </a:lnTo>
                  <a:lnTo>
                    <a:pt x="1708212" y="236345"/>
                  </a:lnTo>
                  <a:lnTo>
                    <a:pt x="1793622" y="264150"/>
                  </a:lnTo>
                  <a:lnTo>
                    <a:pt x="1879033" y="291956"/>
                  </a:lnTo>
                  <a:lnTo>
                    <a:pt x="1964443" y="194637"/>
                  </a:lnTo>
                  <a:lnTo>
                    <a:pt x="2049854" y="166832"/>
                  </a:lnTo>
                  <a:lnTo>
                    <a:pt x="2135265" y="111221"/>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8810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8393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7837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742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686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7138892" y="2686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7224302" y="27281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8115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742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742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30757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7976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8115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078408" y="28115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163819" y="28393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8671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8810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9088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93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2" name="pt232"/>
            <p:cNvSpPr/>
            <p:nvPr/>
          </p:nvSpPr>
          <p:spPr>
            <a:xfrm>
              <a:off x="8590872" y="28393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8115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755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80681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36" name="tx236"/>
            <p:cNvSpPr/>
            <p:nvPr/>
          </p:nvSpPr>
          <p:spPr>
            <a:xfrm>
              <a:off x="8812300" y="2681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37" name="tx237"/>
            <p:cNvSpPr/>
            <p:nvPr/>
          </p:nvSpPr>
          <p:spPr>
            <a:xfrm>
              <a:off x="8213020" y="2744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238" name="tx238"/>
            <p:cNvSpPr/>
            <p:nvPr/>
          </p:nvSpPr>
          <p:spPr>
            <a:xfrm>
              <a:off x="8640073" y="268965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518235"/>
              <a:ext cx="2135265" cy="528301"/>
            </a:xfrm>
            <a:custGeom>
              <a:avLst/>
              <a:pathLst>
                <a:path w="2135265" h="528301">
                  <a:moveTo>
                    <a:pt x="0" y="361469"/>
                  </a:moveTo>
                  <a:lnTo>
                    <a:pt x="85410" y="375372"/>
                  </a:lnTo>
                  <a:lnTo>
                    <a:pt x="170821" y="278053"/>
                  </a:lnTo>
                  <a:lnTo>
                    <a:pt x="256231" y="180734"/>
                  </a:lnTo>
                  <a:lnTo>
                    <a:pt x="341642" y="97318"/>
                  </a:lnTo>
                  <a:lnTo>
                    <a:pt x="427053" y="0"/>
                  </a:lnTo>
                  <a:lnTo>
                    <a:pt x="512463" y="0"/>
                  </a:lnTo>
                  <a:lnTo>
                    <a:pt x="597874" y="0"/>
                  </a:lnTo>
                  <a:lnTo>
                    <a:pt x="683284" y="0"/>
                  </a:lnTo>
                  <a:lnTo>
                    <a:pt x="768695" y="0"/>
                  </a:lnTo>
                  <a:lnTo>
                    <a:pt x="854106" y="97318"/>
                  </a:lnTo>
                  <a:lnTo>
                    <a:pt x="939516" y="194637"/>
                  </a:lnTo>
                  <a:lnTo>
                    <a:pt x="1024927" y="194637"/>
                  </a:lnTo>
                  <a:lnTo>
                    <a:pt x="1110337" y="528301"/>
                  </a:lnTo>
                  <a:lnTo>
                    <a:pt x="1195748" y="222442"/>
                  </a:lnTo>
                  <a:lnTo>
                    <a:pt x="1281159" y="222442"/>
                  </a:lnTo>
                  <a:lnTo>
                    <a:pt x="1366569" y="222442"/>
                  </a:lnTo>
                  <a:lnTo>
                    <a:pt x="1451980" y="291956"/>
                  </a:lnTo>
                  <a:lnTo>
                    <a:pt x="1537390" y="319761"/>
                  </a:lnTo>
                  <a:lnTo>
                    <a:pt x="1622801" y="347566"/>
                  </a:lnTo>
                  <a:lnTo>
                    <a:pt x="1708212" y="361469"/>
                  </a:lnTo>
                  <a:lnTo>
                    <a:pt x="1793622" y="389274"/>
                  </a:lnTo>
                  <a:lnTo>
                    <a:pt x="1879033" y="417080"/>
                  </a:lnTo>
                  <a:lnTo>
                    <a:pt x="1964443" y="319761"/>
                  </a:lnTo>
                  <a:lnTo>
                    <a:pt x="2049854" y="333664"/>
                  </a:lnTo>
                  <a:lnTo>
                    <a:pt x="2135265" y="291956"/>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875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680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5975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7053481"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450018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7224302"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6948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6948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50284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7226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7907587"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7226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6" name="pt276"/>
            <p:cNvSpPr/>
            <p:nvPr/>
          </p:nvSpPr>
          <p:spPr>
            <a:xfrm>
              <a:off x="8078408" y="479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163819" y="48199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8" name="pt278"/>
            <p:cNvSpPr/>
            <p:nvPr/>
          </p:nvSpPr>
          <p:spPr>
            <a:xfrm>
              <a:off x="8249230" y="48477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9" name="pt279"/>
            <p:cNvSpPr/>
            <p:nvPr/>
          </p:nvSpPr>
          <p:spPr>
            <a:xfrm>
              <a:off x="8334640"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8894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9172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8338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4" name="pt284"/>
            <p:cNvSpPr/>
            <p:nvPr/>
          </p:nvSpPr>
          <p:spPr>
            <a:xfrm>
              <a:off x="8761693" y="479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5" name="tx285"/>
            <p:cNvSpPr/>
            <p:nvPr/>
          </p:nvSpPr>
          <p:spPr>
            <a:xfrm>
              <a:off x="6492549" y="47873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286" name="tx286"/>
            <p:cNvSpPr/>
            <p:nvPr/>
          </p:nvSpPr>
          <p:spPr>
            <a:xfrm>
              <a:off x="8812300" y="471911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87" name="tx287"/>
            <p:cNvSpPr/>
            <p:nvPr/>
          </p:nvSpPr>
          <p:spPr>
            <a:xfrm>
              <a:off x="8213020" y="47246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88" name="tx288"/>
            <p:cNvSpPr/>
            <p:nvPr/>
          </p:nvSpPr>
          <p:spPr>
            <a:xfrm>
              <a:off x="8640073" y="471069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603435" y="362701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499709" y="1330710"/>
              <a:ext cx="48364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CAR,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YFV had the lowest coverage (41%), followed by MCV1 (44%).
Compared to 2019, coverage of 6 vaccines increased (BCG, DTP1, DTP3, IPV1, MCV1 and YFV).
Compared to 2024, coverage of 6 vaccines increased (BCG, DTP1, DTP3, IPV1, MCV1 and YFV).</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CAR had its lowest coverage in YFV (41%), while most other routine vaccines clustered around 44-66%; 6 antigens increased since 2019, and 6 antigens increased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3066031"/>
              <a:ext cx="6518190" cy="1470937"/>
            </a:xfrm>
            <a:custGeom>
              <a:avLst/>
              <a:pathLst>
                <a:path w="6518190" h="1470937">
                  <a:moveTo>
                    <a:pt x="0" y="806643"/>
                  </a:moveTo>
                  <a:lnTo>
                    <a:pt x="260727" y="664294"/>
                  </a:lnTo>
                  <a:lnTo>
                    <a:pt x="521455" y="474496"/>
                  </a:lnTo>
                  <a:lnTo>
                    <a:pt x="782182" y="332147"/>
                  </a:lnTo>
                  <a:lnTo>
                    <a:pt x="1042910" y="142348"/>
                  </a:lnTo>
                  <a:lnTo>
                    <a:pt x="1303638" y="0"/>
                  </a:lnTo>
                  <a:lnTo>
                    <a:pt x="1564365" y="142348"/>
                  </a:lnTo>
                  <a:lnTo>
                    <a:pt x="1825093" y="284697"/>
                  </a:lnTo>
                  <a:lnTo>
                    <a:pt x="2085820" y="427046"/>
                  </a:lnTo>
                  <a:lnTo>
                    <a:pt x="2346548" y="569395"/>
                  </a:lnTo>
                  <a:lnTo>
                    <a:pt x="2607276" y="427046"/>
                  </a:lnTo>
                  <a:lnTo>
                    <a:pt x="2868003" y="332147"/>
                  </a:lnTo>
                  <a:lnTo>
                    <a:pt x="3128731" y="332147"/>
                  </a:lnTo>
                  <a:lnTo>
                    <a:pt x="3389458" y="1470937"/>
                  </a:lnTo>
                  <a:lnTo>
                    <a:pt x="3650186" y="427046"/>
                  </a:lnTo>
                  <a:lnTo>
                    <a:pt x="3910914" y="521945"/>
                  </a:lnTo>
                  <a:lnTo>
                    <a:pt x="4171641" y="569395"/>
                  </a:lnTo>
                  <a:lnTo>
                    <a:pt x="4432369" y="569395"/>
                  </a:lnTo>
                  <a:lnTo>
                    <a:pt x="4693096" y="664294"/>
                  </a:lnTo>
                  <a:lnTo>
                    <a:pt x="4953824" y="759193"/>
                  </a:lnTo>
                  <a:lnTo>
                    <a:pt x="5214552" y="806643"/>
                  </a:lnTo>
                  <a:lnTo>
                    <a:pt x="5475279" y="901542"/>
                  </a:lnTo>
                  <a:lnTo>
                    <a:pt x="5736007" y="996441"/>
                  </a:lnTo>
                  <a:lnTo>
                    <a:pt x="5996734" y="664294"/>
                  </a:lnTo>
                  <a:lnTo>
                    <a:pt x="6257462" y="569395"/>
                  </a:lnTo>
                  <a:lnTo>
                    <a:pt x="6518190" y="379596"/>
                  </a:lnTo>
                </a:path>
              </a:pathLst>
            </a:custGeom>
            <a:ln w="27101" cap="flat">
              <a:solidFill>
                <a:srgbClr val="1C86EE">
                  <a:alpha val="100000"/>
                </a:srgbClr>
              </a:solidFill>
              <a:prstDash val="solid"/>
              <a:round/>
            </a:ln>
          </p:spPr>
          <p:txBody>
            <a:bodyPr/>
            <a:lstStyle/>
            <a:p/>
          </p:txBody>
        </p:sp>
        <p:sp>
          <p:nvSpPr>
            <p:cNvPr id="39" name="pl39"/>
            <p:cNvSpPr/>
            <p:nvPr/>
          </p:nvSpPr>
          <p:spPr>
            <a:xfrm>
              <a:off x="3481803" y="3398179"/>
              <a:ext cx="4171641" cy="1138790"/>
            </a:xfrm>
            <a:custGeom>
              <a:avLst/>
              <a:pathLst>
                <a:path w="4171641" h="1138790">
                  <a:moveTo>
                    <a:pt x="0" y="237248"/>
                  </a:moveTo>
                  <a:lnTo>
                    <a:pt x="260727" y="94899"/>
                  </a:lnTo>
                  <a:lnTo>
                    <a:pt x="521455" y="0"/>
                  </a:lnTo>
                  <a:lnTo>
                    <a:pt x="782182" y="0"/>
                  </a:lnTo>
                  <a:lnTo>
                    <a:pt x="1042910" y="1138790"/>
                  </a:lnTo>
                  <a:lnTo>
                    <a:pt x="1303638" y="94899"/>
                  </a:lnTo>
                  <a:lnTo>
                    <a:pt x="1564365" y="189798"/>
                  </a:lnTo>
                  <a:lnTo>
                    <a:pt x="1825093" y="237248"/>
                  </a:lnTo>
                  <a:lnTo>
                    <a:pt x="2085820" y="237248"/>
                  </a:lnTo>
                  <a:lnTo>
                    <a:pt x="2346548" y="332147"/>
                  </a:lnTo>
                  <a:lnTo>
                    <a:pt x="2607276" y="427046"/>
                  </a:lnTo>
                  <a:lnTo>
                    <a:pt x="2868003" y="474496"/>
                  </a:lnTo>
                  <a:lnTo>
                    <a:pt x="3128731" y="569395"/>
                  </a:lnTo>
                  <a:lnTo>
                    <a:pt x="3389458" y="664294"/>
                  </a:lnTo>
                  <a:lnTo>
                    <a:pt x="3650186" y="332147"/>
                  </a:lnTo>
                  <a:lnTo>
                    <a:pt x="3910914" y="237248"/>
                  </a:lnTo>
                  <a:lnTo>
                    <a:pt x="4171641" y="47449"/>
                  </a:lnTo>
                </a:path>
              </a:pathLst>
            </a:custGeom>
            <a:ln w="27101" cap="flat">
              <a:solidFill>
                <a:srgbClr val="80BD41">
                  <a:alpha val="100000"/>
                </a:srgbClr>
              </a:solidFill>
              <a:prstDash val="solid"/>
              <a:round/>
            </a:ln>
          </p:spPr>
          <p:txBody>
            <a:bodyPr/>
            <a:lstStyle/>
            <a:p/>
          </p:txBody>
        </p:sp>
        <p:sp>
          <p:nvSpPr>
            <p:cNvPr id="40" name="pl40"/>
            <p:cNvSpPr/>
            <p:nvPr/>
          </p:nvSpPr>
          <p:spPr>
            <a:xfrm>
              <a:off x="3481803" y="3398179"/>
              <a:ext cx="4171641" cy="1138790"/>
            </a:xfrm>
            <a:custGeom>
              <a:avLst/>
              <a:pathLst>
                <a:path w="4171641" h="1138790">
                  <a:moveTo>
                    <a:pt x="0" y="237248"/>
                  </a:moveTo>
                  <a:lnTo>
                    <a:pt x="260727" y="94899"/>
                  </a:lnTo>
                  <a:lnTo>
                    <a:pt x="521455" y="0"/>
                  </a:lnTo>
                  <a:lnTo>
                    <a:pt x="782182" y="0"/>
                  </a:lnTo>
                  <a:lnTo>
                    <a:pt x="1042910" y="1138790"/>
                  </a:lnTo>
                  <a:lnTo>
                    <a:pt x="1303638" y="94899"/>
                  </a:lnTo>
                  <a:lnTo>
                    <a:pt x="1564365" y="189798"/>
                  </a:lnTo>
                  <a:lnTo>
                    <a:pt x="1825093" y="237248"/>
                  </a:lnTo>
                  <a:lnTo>
                    <a:pt x="2085820" y="237248"/>
                  </a:lnTo>
                  <a:lnTo>
                    <a:pt x="2346548" y="332147"/>
                  </a:lnTo>
                  <a:lnTo>
                    <a:pt x="2607276" y="427046"/>
                  </a:lnTo>
                  <a:lnTo>
                    <a:pt x="2868003" y="474496"/>
                  </a:lnTo>
                  <a:lnTo>
                    <a:pt x="3128731" y="569395"/>
                  </a:lnTo>
                  <a:lnTo>
                    <a:pt x="3389458" y="664294"/>
                  </a:lnTo>
                  <a:lnTo>
                    <a:pt x="3650186" y="332147"/>
                  </a:lnTo>
                  <a:lnTo>
                    <a:pt x="3910914" y="237248"/>
                  </a:lnTo>
                  <a:lnTo>
                    <a:pt x="4171641"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3493078"/>
              <a:ext cx="2607276" cy="2040333"/>
            </a:xfrm>
            <a:custGeom>
              <a:avLst/>
              <a:pathLst>
                <a:path w="2607276" h="2040333">
                  <a:moveTo>
                    <a:pt x="0" y="2040333"/>
                  </a:moveTo>
                  <a:lnTo>
                    <a:pt x="260727" y="47449"/>
                  </a:lnTo>
                  <a:lnTo>
                    <a:pt x="521455" y="94899"/>
                  </a:lnTo>
                  <a:lnTo>
                    <a:pt x="782182" y="189798"/>
                  </a:lnTo>
                  <a:lnTo>
                    <a:pt x="1042910" y="284697"/>
                  </a:lnTo>
                  <a:lnTo>
                    <a:pt x="1303638" y="379596"/>
                  </a:lnTo>
                  <a:lnTo>
                    <a:pt x="1564365" y="474496"/>
                  </a:lnTo>
                  <a:lnTo>
                    <a:pt x="1825093" y="569395"/>
                  </a:lnTo>
                  <a:lnTo>
                    <a:pt x="2085820" y="284697"/>
                  </a:lnTo>
                  <a:lnTo>
                    <a:pt x="2346548" y="142348"/>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1135255" y="2686434"/>
              <a:ext cx="6518190" cy="1755635"/>
            </a:xfrm>
            <a:custGeom>
              <a:avLst/>
              <a:pathLst>
                <a:path w="6518190" h="1755635">
                  <a:moveTo>
                    <a:pt x="0" y="1233689"/>
                  </a:moveTo>
                  <a:lnTo>
                    <a:pt x="260727" y="1281139"/>
                  </a:lnTo>
                  <a:lnTo>
                    <a:pt x="521455" y="948992"/>
                  </a:lnTo>
                  <a:lnTo>
                    <a:pt x="782182" y="616844"/>
                  </a:lnTo>
                  <a:lnTo>
                    <a:pt x="1042910" y="332147"/>
                  </a:lnTo>
                  <a:lnTo>
                    <a:pt x="1303638" y="0"/>
                  </a:lnTo>
                  <a:lnTo>
                    <a:pt x="1564365" y="47449"/>
                  </a:lnTo>
                  <a:lnTo>
                    <a:pt x="1825093" y="142348"/>
                  </a:lnTo>
                  <a:lnTo>
                    <a:pt x="2085820" y="189798"/>
                  </a:lnTo>
                  <a:lnTo>
                    <a:pt x="2346548" y="284697"/>
                  </a:lnTo>
                  <a:lnTo>
                    <a:pt x="2607276" y="427046"/>
                  </a:lnTo>
                  <a:lnTo>
                    <a:pt x="2868003" y="616844"/>
                  </a:lnTo>
                  <a:lnTo>
                    <a:pt x="3128731" y="664294"/>
                  </a:lnTo>
                  <a:lnTo>
                    <a:pt x="3389458" y="1755635"/>
                  </a:lnTo>
                  <a:lnTo>
                    <a:pt x="3650186" y="711744"/>
                  </a:lnTo>
                  <a:lnTo>
                    <a:pt x="3910914" y="759193"/>
                  </a:lnTo>
                  <a:lnTo>
                    <a:pt x="4171641" y="806643"/>
                  </a:lnTo>
                  <a:lnTo>
                    <a:pt x="4432369" y="996441"/>
                  </a:lnTo>
                  <a:lnTo>
                    <a:pt x="4693096" y="1091341"/>
                  </a:lnTo>
                  <a:lnTo>
                    <a:pt x="4953824" y="1186240"/>
                  </a:lnTo>
                  <a:lnTo>
                    <a:pt x="5214552" y="1233689"/>
                  </a:lnTo>
                  <a:lnTo>
                    <a:pt x="5475279" y="1328589"/>
                  </a:lnTo>
                  <a:lnTo>
                    <a:pt x="5736007" y="1423488"/>
                  </a:lnTo>
                  <a:lnTo>
                    <a:pt x="5996734" y="1091341"/>
                  </a:lnTo>
                  <a:lnTo>
                    <a:pt x="6257462" y="996441"/>
                  </a:lnTo>
                  <a:lnTo>
                    <a:pt x="6518190" y="854093"/>
                  </a:lnTo>
                </a:path>
              </a:pathLst>
            </a:custGeom>
            <a:ln w="27101" cap="flat">
              <a:solidFill>
                <a:srgbClr val="E31A1C">
                  <a:alpha val="100000"/>
                </a:srgbClr>
              </a:solidFill>
              <a:prstDash val="solid"/>
              <a:round/>
            </a:ln>
          </p:spPr>
          <p:txBody>
            <a:bodyPr/>
            <a:lstStyle/>
            <a:p/>
          </p:txBody>
        </p:sp>
        <p:sp>
          <p:nvSpPr>
            <p:cNvPr id="43" name="pl43"/>
            <p:cNvSpPr/>
            <p:nvPr/>
          </p:nvSpPr>
          <p:spPr>
            <a:xfrm>
              <a:off x="4003259" y="3398179"/>
              <a:ext cx="3650186" cy="1850534"/>
            </a:xfrm>
            <a:custGeom>
              <a:avLst/>
              <a:pathLst>
                <a:path w="3650186" h="1850534">
                  <a:moveTo>
                    <a:pt x="0" y="1850534"/>
                  </a:moveTo>
                  <a:lnTo>
                    <a:pt x="260727" y="0"/>
                  </a:lnTo>
                  <a:lnTo>
                    <a:pt x="521455" y="1138790"/>
                  </a:lnTo>
                  <a:lnTo>
                    <a:pt x="782182" y="94899"/>
                  </a:lnTo>
                  <a:lnTo>
                    <a:pt x="1042910" y="142348"/>
                  </a:lnTo>
                  <a:lnTo>
                    <a:pt x="1303638" y="189798"/>
                  </a:lnTo>
                  <a:lnTo>
                    <a:pt x="1564365" y="284697"/>
                  </a:lnTo>
                  <a:lnTo>
                    <a:pt x="1825093" y="379596"/>
                  </a:lnTo>
                  <a:lnTo>
                    <a:pt x="2085820" y="474496"/>
                  </a:lnTo>
                  <a:lnTo>
                    <a:pt x="2346548" y="521945"/>
                  </a:lnTo>
                  <a:lnTo>
                    <a:pt x="2607276" y="616844"/>
                  </a:lnTo>
                  <a:lnTo>
                    <a:pt x="2868003" y="711744"/>
                  </a:lnTo>
                  <a:lnTo>
                    <a:pt x="3128731" y="379596"/>
                  </a:lnTo>
                  <a:lnTo>
                    <a:pt x="3389458" y="237248"/>
                  </a:lnTo>
                  <a:lnTo>
                    <a:pt x="3650186" y="94899"/>
                  </a:lnTo>
                </a:path>
              </a:pathLst>
            </a:custGeom>
            <a:ln w="27101" cap="flat">
              <a:solidFill>
                <a:srgbClr val="FF7F00">
                  <a:alpha val="100000"/>
                </a:srgbClr>
              </a:solidFill>
              <a:prstDash val="solid"/>
              <a:round/>
            </a:ln>
          </p:spPr>
          <p:txBody>
            <a:bodyPr/>
            <a:lstStyle/>
            <a:p/>
          </p:txBody>
        </p:sp>
        <p:sp>
          <p:nvSpPr>
            <p:cNvPr id="44" name="pl44"/>
            <p:cNvSpPr/>
            <p:nvPr/>
          </p:nvSpPr>
          <p:spPr>
            <a:xfrm>
              <a:off x="7665671" y="2943795"/>
              <a:ext cx="717274" cy="493422"/>
            </a:xfrm>
            <a:custGeom>
              <a:avLst/>
              <a:pathLst>
                <a:path w="717274" h="493422">
                  <a:moveTo>
                    <a:pt x="717274" y="0"/>
                  </a:moveTo>
                  <a:lnTo>
                    <a:pt x="0" y="493422"/>
                  </a:lnTo>
                </a:path>
              </a:pathLst>
            </a:custGeom>
          </p:spPr>
          <p:txBody>
            <a:bodyPr/>
            <a:lstStyle/>
            <a:p/>
          </p:txBody>
        </p:sp>
        <p:sp>
          <p:nvSpPr>
            <p:cNvPr id="45" name="pl45"/>
            <p:cNvSpPr/>
            <p:nvPr/>
          </p:nvSpPr>
          <p:spPr>
            <a:xfrm>
              <a:off x="7671576" y="3445987"/>
              <a:ext cx="657007" cy="12996"/>
            </a:xfrm>
            <a:custGeom>
              <a:avLst/>
              <a:pathLst>
                <a:path w="657007" h="12996">
                  <a:moveTo>
                    <a:pt x="657007" y="12996"/>
                  </a:moveTo>
                  <a:lnTo>
                    <a:pt x="0" y="0"/>
                  </a:lnTo>
                </a:path>
              </a:pathLst>
            </a:custGeom>
          </p:spPr>
          <p:txBody>
            <a:bodyPr/>
            <a:lstStyle/>
            <a:p/>
          </p:txBody>
        </p:sp>
        <p:sp>
          <p:nvSpPr>
            <p:cNvPr id="46" name="pl46"/>
            <p:cNvSpPr/>
            <p:nvPr/>
          </p:nvSpPr>
          <p:spPr>
            <a:xfrm>
              <a:off x="7669743" y="3205250"/>
              <a:ext cx="767352" cy="235379"/>
            </a:xfrm>
            <a:custGeom>
              <a:avLst/>
              <a:pathLst>
                <a:path w="767352" h="235379">
                  <a:moveTo>
                    <a:pt x="767352" y="0"/>
                  </a:moveTo>
                  <a:lnTo>
                    <a:pt x="0" y="235379"/>
                  </a:lnTo>
                </a:path>
              </a:pathLst>
            </a:custGeom>
          </p:spPr>
          <p:txBody>
            <a:bodyPr/>
            <a:lstStyle/>
            <a:p/>
          </p:txBody>
        </p:sp>
        <p:sp>
          <p:nvSpPr>
            <p:cNvPr id="47" name="pl47"/>
            <p:cNvSpPr/>
            <p:nvPr/>
          </p:nvSpPr>
          <p:spPr>
            <a:xfrm>
              <a:off x="7666293" y="3501115"/>
              <a:ext cx="758733" cy="474621"/>
            </a:xfrm>
            <a:custGeom>
              <a:avLst/>
              <a:pathLst>
                <a:path w="758733" h="474621">
                  <a:moveTo>
                    <a:pt x="758733" y="474621"/>
                  </a:moveTo>
                  <a:lnTo>
                    <a:pt x="0" y="0"/>
                  </a:lnTo>
                </a:path>
              </a:pathLst>
            </a:custGeom>
          </p:spPr>
          <p:txBody>
            <a:bodyPr/>
            <a:lstStyle/>
            <a:p/>
          </p:txBody>
        </p:sp>
        <p:sp>
          <p:nvSpPr>
            <p:cNvPr id="48" name="pl48"/>
            <p:cNvSpPr/>
            <p:nvPr/>
          </p:nvSpPr>
          <p:spPr>
            <a:xfrm>
              <a:off x="7669779" y="3498030"/>
              <a:ext cx="713166" cy="216234"/>
            </a:xfrm>
            <a:custGeom>
              <a:avLst/>
              <a:pathLst>
                <a:path w="713166" h="216234">
                  <a:moveTo>
                    <a:pt x="713166" y="216234"/>
                  </a:moveTo>
                  <a:lnTo>
                    <a:pt x="0" y="0"/>
                  </a:lnTo>
                </a:path>
              </a:pathLst>
            </a:custGeom>
          </p:spPr>
          <p:txBody>
            <a:bodyPr/>
            <a:lstStyle/>
            <a:p/>
          </p:txBody>
        </p:sp>
        <p:sp>
          <p:nvSpPr>
            <p:cNvPr id="49" name="pl49"/>
            <p:cNvSpPr/>
            <p:nvPr/>
          </p:nvSpPr>
          <p:spPr>
            <a:xfrm>
              <a:off x="7663186" y="3550131"/>
              <a:ext cx="695674" cy="685838"/>
            </a:xfrm>
            <a:custGeom>
              <a:avLst/>
              <a:pathLst>
                <a:path w="695674" h="685838">
                  <a:moveTo>
                    <a:pt x="695674" y="685838"/>
                  </a:moveTo>
                  <a:lnTo>
                    <a:pt x="0" y="0"/>
                  </a:lnTo>
                </a:path>
              </a:pathLst>
            </a:custGeom>
          </p:spPr>
          <p:txBody>
            <a:bodyPr/>
            <a:lstStyle/>
            <a:p/>
          </p:txBody>
        </p:sp>
        <p:sp>
          <p:nvSpPr>
            <p:cNvPr id="50" name="pg50"/>
            <p:cNvSpPr/>
            <p:nvPr/>
          </p:nvSpPr>
          <p:spPr>
            <a:xfrm>
              <a:off x="8314365" y="28518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1" name="tx51"/>
            <p:cNvSpPr/>
            <p:nvPr/>
          </p:nvSpPr>
          <p:spPr>
            <a:xfrm>
              <a:off x="8337225" y="289337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46%</a:t>
              </a:r>
            </a:p>
          </p:txBody>
        </p:sp>
        <p:sp>
          <p:nvSpPr>
            <p:cNvPr id="52" name="pg52"/>
            <p:cNvSpPr/>
            <p:nvPr/>
          </p:nvSpPr>
          <p:spPr>
            <a:xfrm>
              <a:off x="8260004" y="337447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3" name="tx53"/>
            <p:cNvSpPr/>
            <p:nvPr/>
          </p:nvSpPr>
          <p:spPr>
            <a:xfrm>
              <a:off x="8282864" y="339732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46%</a:t>
              </a:r>
            </a:p>
          </p:txBody>
        </p:sp>
        <p:sp>
          <p:nvSpPr>
            <p:cNvPr id="54" name="pg54"/>
            <p:cNvSpPr/>
            <p:nvPr/>
          </p:nvSpPr>
          <p:spPr>
            <a:xfrm>
              <a:off x="8368515" y="311578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5" name="tx55"/>
            <p:cNvSpPr/>
            <p:nvPr/>
          </p:nvSpPr>
          <p:spPr>
            <a:xfrm>
              <a:off x="8391375" y="315732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46%</a:t>
              </a:r>
            </a:p>
          </p:txBody>
        </p:sp>
        <p:sp>
          <p:nvSpPr>
            <p:cNvPr id="56" name="pg56"/>
            <p:cNvSpPr/>
            <p:nvPr/>
          </p:nvSpPr>
          <p:spPr>
            <a:xfrm>
              <a:off x="8356446" y="389824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393978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45%</a:t>
              </a:r>
            </a:p>
          </p:txBody>
        </p:sp>
        <p:sp>
          <p:nvSpPr>
            <p:cNvPr id="58" name="pg58"/>
            <p:cNvSpPr/>
            <p:nvPr/>
          </p:nvSpPr>
          <p:spPr>
            <a:xfrm>
              <a:off x="8314365" y="36349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37225" y="36764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PcVC: 45%</a:t>
              </a:r>
            </a:p>
          </p:txBody>
        </p:sp>
        <p:sp>
          <p:nvSpPr>
            <p:cNvPr id="60" name="pg60"/>
            <p:cNvSpPr/>
            <p:nvPr/>
          </p:nvSpPr>
          <p:spPr>
            <a:xfrm>
              <a:off x="8290281" y="415859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13141" y="420013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44%</a:t>
              </a:r>
            </a:p>
          </p:txBody>
        </p:sp>
        <p:sp>
          <p:nvSpPr>
            <p:cNvPr id="62" name="pl6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3" name="rc6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4" name="tx6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6" name="tx6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 name="tx6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8" name="tx6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 name="tx6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0" name="tx7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1" name="tx7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 name="tx7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 name="tx7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 name="tx7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5" name="tx7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6" name="tx7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7" name="tx7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8" name="tx7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9" name="tx7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0" name="tx8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1" name="tx8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2" name="tx8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3" name="tx8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4" name="tx8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5" name="tx8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6" name="tx8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7" name="tx87"/>
            <p:cNvSpPr/>
            <p:nvPr/>
          </p:nvSpPr>
          <p:spPr>
            <a:xfrm>
              <a:off x="3560427" y="401416"/>
              <a:ext cx="27107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CAR, 2000-2025</a:t>
              </a:r>
            </a:p>
          </p:txBody>
        </p:sp>
        <p:sp>
          <p:nvSpPr>
            <p:cNvPr id="88" name="tx8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5 vaccines (complete series).
In 2025, MCV1 had the lowest coverage of all vaccines (44%), followed by IPV1 (45%).
Coverage of 5 vaccines increased (DTP3, HEPB3, HIB3, IPV1 and MCV1) compared to respective coverage in 2019.
Coverage of 5 vaccines increased (DTP3, HEPB3, HIB3, IPV1 and MCV1)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1219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55886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10553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65220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1988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7455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29221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183887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38554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93221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74330" y="932216"/>
              <a:ext cx="870607" cy="0"/>
            </a:xfrm>
            <a:custGeom>
              <a:avLst/>
              <a:pathLst>
                <a:path w="870607" h="0">
                  <a:moveTo>
                    <a:pt x="0" y="0"/>
                  </a:moveTo>
                  <a:lnTo>
                    <a:pt x="72550" y="0"/>
                  </a:lnTo>
                  <a:lnTo>
                    <a:pt x="217651" y="0"/>
                  </a:lnTo>
                  <a:lnTo>
                    <a:pt x="290202" y="0"/>
                  </a:lnTo>
                  <a:lnTo>
                    <a:pt x="507854" y="0"/>
                  </a:lnTo>
                  <a:lnTo>
                    <a:pt x="507854" y="0"/>
                  </a:lnTo>
                  <a:lnTo>
                    <a:pt x="870607" y="0"/>
                  </a:lnTo>
                </a:path>
              </a:pathLst>
            </a:custGeom>
            <a:ln w="116535" cap="flat">
              <a:solidFill>
                <a:srgbClr val="E8E8E8">
                  <a:alpha val="100000"/>
                </a:srgbClr>
              </a:solidFill>
              <a:prstDash val="solid"/>
              <a:round/>
            </a:ln>
          </p:spPr>
          <p:txBody>
            <a:bodyPr/>
            <a:lstStyle/>
            <a:p/>
          </p:txBody>
        </p:sp>
        <p:sp>
          <p:nvSpPr>
            <p:cNvPr id="20" name="pl20"/>
            <p:cNvSpPr/>
            <p:nvPr/>
          </p:nvSpPr>
          <p:spPr>
            <a:xfrm>
              <a:off x="4648824" y="1385547"/>
              <a:ext cx="1088258" cy="0"/>
            </a:xfrm>
            <a:custGeom>
              <a:avLst/>
              <a:pathLst>
                <a:path w="1088258" h="0">
                  <a:moveTo>
                    <a:pt x="0" y="0"/>
                  </a:moveTo>
                  <a:lnTo>
                    <a:pt x="145101" y="0"/>
                  </a:lnTo>
                  <a:lnTo>
                    <a:pt x="290202" y="0"/>
                  </a:lnTo>
                  <a:lnTo>
                    <a:pt x="362752" y="0"/>
                  </a:lnTo>
                  <a:lnTo>
                    <a:pt x="435303" y="0"/>
                  </a:lnTo>
                  <a:lnTo>
                    <a:pt x="580404" y="0"/>
                  </a:lnTo>
                  <a:lnTo>
                    <a:pt x="1088258" y="0"/>
                  </a:lnTo>
                </a:path>
              </a:pathLst>
            </a:custGeom>
            <a:ln w="116535" cap="flat">
              <a:solidFill>
                <a:srgbClr val="E8E8E8">
                  <a:alpha val="100000"/>
                </a:srgbClr>
              </a:solidFill>
              <a:prstDash val="solid"/>
              <a:round/>
            </a:ln>
          </p:spPr>
          <p:txBody>
            <a:bodyPr/>
            <a:lstStyle/>
            <a:p/>
          </p:txBody>
        </p:sp>
        <p:sp>
          <p:nvSpPr>
            <p:cNvPr id="21" name="pl21"/>
            <p:cNvSpPr/>
            <p:nvPr/>
          </p:nvSpPr>
          <p:spPr>
            <a:xfrm>
              <a:off x="3850768" y="1838878"/>
              <a:ext cx="943157" cy="0"/>
            </a:xfrm>
            <a:custGeom>
              <a:avLst/>
              <a:pathLst>
                <a:path w="943157" h="0">
                  <a:moveTo>
                    <a:pt x="0" y="0"/>
                  </a:moveTo>
                  <a:lnTo>
                    <a:pt x="145101" y="0"/>
                  </a:lnTo>
                  <a:lnTo>
                    <a:pt x="290202" y="0"/>
                  </a:lnTo>
                  <a:lnTo>
                    <a:pt x="362752" y="0"/>
                  </a:lnTo>
                  <a:lnTo>
                    <a:pt x="507854" y="0"/>
                  </a:lnTo>
                  <a:lnTo>
                    <a:pt x="652955" y="0"/>
                  </a:lnTo>
                  <a:lnTo>
                    <a:pt x="943157" y="0"/>
                  </a:lnTo>
                </a:path>
              </a:pathLst>
            </a:custGeom>
            <a:ln w="116535" cap="flat">
              <a:solidFill>
                <a:srgbClr val="E8E8E8">
                  <a:alpha val="100000"/>
                </a:srgbClr>
              </a:solidFill>
              <a:prstDash val="solid"/>
              <a:round/>
            </a:ln>
          </p:spPr>
          <p:txBody>
            <a:bodyPr/>
            <a:lstStyle/>
            <a:p/>
          </p:txBody>
        </p:sp>
        <p:sp>
          <p:nvSpPr>
            <p:cNvPr id="22" name="pl22"/>
            <p:cNvSpPr/>
            <p:nvPr/>
          </p:nvSpPr>
          <p:spPr>
            <a:xfrm>
              <a:off x="3850768" y="2292210"/>
              <a:ext cx="943157" cy="0"/>
            </a:xfrm>
            <a:custGeom>
              <a:avLst/>
              <a:pathLst>
                <a:path w="943157" h="0">
                  <a:moveTo>
                    <a:pt x="0" y="0"/>
                  </a:moveTo>
                  <a:lnTo>
                    <a:pt x="145101" y="0"/>
                  </a:lnTo>
                  <a:lnTo>
                    <a:pt x="290202" y="0"/>
                  </a:lnTo>
                  <a:lnTo>
                    <a:pt x="362752" y="0"/>
                  </a:lnTo>
                  <a:lnTo>
                    <a:pt x="507854" y="0"/>
                  </a:lnTo>
                  <a:lnTo>
                    <a:pt x="652955" y="0"/>
                  </a:lnTo>
                  <a:lnTo>
                    <a:pt x="943157" y="0"/>
                  </a:lnTo>
                </a:path>
              </a:pathLst>
            </a:custGeom>
            <a:ln w="116535" cap="flat">
              <a:solidFill>
                <a:srgbClr val="E8E8E8">
                  <a:alpha val="100000"/>
                </a:srgbClr>
              </a:solidFill>
              <a:prstDash val="solid"/>
              <a:round/>
            </a:ln>
          </p:spPr>
          <p:txBody>
            <a:bodyPr/>
            <a:lstStyle/>
            <a:p/>
          </p:txBody>
        </p:sp>
        <p:sp>
          <p:nvSpPr>
            <p:cNvPr id="23" name="pl23"/>
            <p:cNvSpPr/>
            <p:nvPr/>
          </p:nvSpPr>
          <p:spPr>
            <a:xfrm>
              <a:off x="3850768" y="2745541"/>
              <a:ext cx="943157" cy="0"/>
            </a:xfrm>
            <a:custGeom>
              <a:avLst/>
              <a:pathLst>
                <a:path w="943157" h="0">
                  <a:moveTo>
                    <a:pt x="0" y="0"/>
                  </a:moveTo>
                  <a:lnTo>
                    <a:pt x="145101" y="0"/>
                  </a:lnTo>
                  <a:lnTo>
                    <a:pt x="290202" y="0"/>
                  </a:lnTo>
                  <a:lnTo>
                    <a:pt x="362752" y="0"/>
                  </a:lnTo>
                  <a:lnTo>
                    <a:pt x="507854" y="0"/>
                  </a:lnTo>
                  <a:lnTo>
                    <a:pt x="652955" y="0"/>
                  </a:lnTo>
                  <a:lnTo>
                    <a:pt x="943157" y="0"/>
                  </a:lnTo>
                </a:path>
              </a:pathLst>
            </a:custGeom>
            <a:ln w="116535" cap="flat">
              <a:solidFill>
                <a:srgbClr val="E8E8E8">
                  <a:alpha val="100000"/>
                </a:srgbClr>
              </a:solidFill>
              <a:prstDash val="solid"/>
              <a:round/>
            </a:ln>
          </p:spPr>
          <p:txBody>
            <a:bodyPr/>
            <a:lstStyle/>
            <a:p/>
          </p:txBody>
        </p:sp>
        <p:sp>
          <p:nvSpPr>
            <p:cNvPr id="24" name="pl24"/>
            <p:cNvSpPr/>
            <p:nvPr/>
          </p:nvSpPr>
          <p:spPr>
            <a:xfrm>
              <a:off x="3850768" y="3198872"/>
              <a:ext cx="870607" cy="0"/>
            </a:xfrm>
            <a:custGeom>
              <a:avLst/>
              <a:pathLst>
                <a:path w="870607" h="0">
                  <a:moveTo>
                    <a:pt x="0" y="0"/>
                  </a:moveTo>
                  <a:lnTo>
                    <a:pt x="145101" y="0"/>
                  </a:lnTo>
                  <a:lnTo>
                    <a:pt x="290202" y="0"/>
                  </a:lnTo>
                  <a:lnTo>
                    <a:pt x="435303" y="0"/>
                  </a:lnTo>
                  <a:lnTo>
                    <a:pt x="435303" y="0"/>
                  </a:lnTo>
                  <a:lnTo>
                    <a:pt x="652955" y="0"/>
                  </a:lnTo>
                  <a:lnTo>
                    <a:pt x="870607" y="0"/>
                  </a:lnTo>
                </a:path>
              </a:pathLst>
            </a:custGeom>
            <a:ln w="116535" cap="flat">
              <a:solidFill>
                <a:srgbClr val="E8E8E8">
                  <a:alpha val="100000"/>
                </a:srgbClr>
              </a:solidFill>
              <a:prstDash val="solid"/>
              <a:round/>
            </a:ln>
          </p:spPr>
          <p:txBody>
            <a:bodyPr/>
            <a:lstStyle/>
            <a:p/>
          </p:txBody>
        </p:sp>
        <p:sp>
          <p:nvSpPr>
            <p:cNvPr id="25" name="pl25"/>
            <p:cNvSpPr/>
            <p:nvPr/>
          </p:nvSpPr>
          <p:spPr>
            <a:xfrm>
              <a:off x="3778217" y="3652203"/>
              <a:ext cx="870607" cy="0"/>
            </a:xfrm>
            <a:custGeom>
              <a:avLst/>
              <a:pathLst>
                <a:path w="870607" h="0">
                  <a:moveTo>
                    <a:pt x="0" y="0"/>
                  </a:moveTo>
                  <a:lnTo>
                    <a:pt x="145101" y="0"/>
                  </a:lnTo>
                  <a:lnTo>
                    <a:pt x="290202" y="0"/>
                  </a:lnTo>
                  <a:lnTo>
                    <a:pt x="362752" y="0"/>
                  </a:lnTo>
                  <a:lnTo>
                    <a:pt x="507854" y="0"/>
                  </a:lnTo>
                  <a:lnTo>
                    <a:pt x="652955" y="0"/>
                  </a:lnTo>
                  <a:lnTo>
                    <a:pt x="870607" y="0"/>
                  </a:lnTo>
                </a:path>
              </a:pathLst>
            </a:custGeom>
            <a:ln w="116535" cap="flat">
              <a:solidFill>
                <a:srgbClr val="E8E8E8">
                  <a:alpha val="100000"/>
                </a:srgbClr>
              </a:solidFill>
              <a:prstDash val="solid"/>
              <a:round/>
            </a:ln>
          </p:spPr>
          <p:txBody>
            <a:bodyPr/>
            <a:lstStyle/>
            <a:p/>
          </p:txBody>
        </p:sp>
        <p:sp>
          <p:nvSpPr>
            <p:cNvPr id="26" name="pl26"/>
            <p:cNvSpPr/>
            <p:nvPr/>
          </p:nvSpPr>
          <p:spPr>
            <a:xfrm>
              <a:off x="3778217" y="4105534"/>
              <a:ext cx="580404" cy="0"/>
            </a:xfrm>
            <a:custGeom>
              <a:avLst/>
              <a:pathLst>
                <a:path w="580404" h="0">
                  <a:moveTo>
                    <a:pt x="0" y="0"/>
                  </a:moveTo>
                  <a:lnTo>
                    <a:pt x="72550" y="0"/>
                  </a:lnTo>
                  <a:lnTo>
                    <a:pt x="145101" y="0"/>
                  </a:lnTo>
                  <a:lnTo>
                    <a:pt x="217651" y="0"/>
                  </a:lnTo>
                  <a:lnTo>
                    <a:pt x="290202" y="0"/>
                  </a:lnTo>
                  <a:lnTo>
                    <a:pt x="435303" y="0"/>
                  </a:lnTo>
                  <a:lnTo>
                    <a:pt x="580404" y="0"/>
                  </a:lnTo>
                </a:path>
              </a:pathLst>
            </a:custGeom>
            <a:ln w="116535" cap="flat">
              <a:solidFill>
                <a:srgbClr val="E8E8E8">
                  <a:alpha val="100000"/>
                </a:srgbClr>
              </a:solidFill>
              <a:prstDash val="solid"/>
              <a:round/>
            </a:ln>
          </p:spPr>
          <p:txBody>
            <a:bodyPr/>
            <a:lstStyle/>
            <a:p/>
          </p:txBody>
        </p:sp>
        <p:sp>
          <p:nvSpPr>
            <p:cNvPr id="27" name="pl27"/>
            <p:cNvSpPr/>
            <p:nvPr/>
          </p:nvSpPr>
          <p:spPr>
            <a:xfrm>
              <a:off x="3778217" y="4558865"/>
              <a:ext cx="943157" cy="0"/>
            </a:xfrm>
            <a:custGeom>
              <a:avLst/>
              <a:pathLst>
                <a:path w="943157" h="0">
                  <a:moveTo>
                    <a:pt x="0" y="0"/>
                  </a:moveTo>
                  <a:lnTo>
                    <a:pt x="145101" y="0"/>
                  </a:lnTo>
                  <a:lnTo>
                    <a:pt x="290202" y="0"/>
                  </a:lnTo>
                  <a:lnTo>
                    <a:pt x="362752" y="0"/>
                  </a:lnTo>
                  <a:lnTo>
                    <a:pt x="507854" y="0"/>
                  </a:lnTo>
                  <a:lnTo>
                    <a:pt x="725505" y="0"/>
                  </a:lnTo>
                  <a:lnTo>
                    <a:pt x="943157" y="0"/>
                  </a:lnTo>
                </a:path>
              </a:pathLst>
            </a:custGeom>
            <a:ln w="116535" cap="flat">
              <a:solidFill>
                <a:srgbClr val="E8E8E8">
                  <a:alpha val="100000"/>
                </a:srgbClr>
              </a:solidFill>
              <a:prstDash val="solid"/>
              <a:round/>
            </a:ln>
          </p:spPr>
          <p:txBody>
            <a:bodyPr/>
            <a:lstStyle/>
            <a:p/>
          </p:txBody>
        </p:sp>
        <p:sp>
          <p:nvSpPr>
            <p:cNvPr id="28" name="pl28"/>
            <p:cNvSpPr/>
            <p:nvPr/>
          </p:nvSpPr>
          <p:spPr>
            <a:xfrm>
              <a:off x="3778217" y="5012197"/>
              <a:ext cx="652955" cy="0"/>
            </a:xfrm>
            <a:custGeom>
              <a:avLst/>
              <a:pathLst>
                <a:path w="652955" h="0">
                  <a:moveTo>
                    <a:pt x="0" y="0"/>
                  </a:moveTo>
                  <a:lnTo>
                    <a:pt x="145101" y="0"/>
                  </a:lnTo>
                  <a:lnTo>
                    <a:pt x="290202" y="0"/>
                  </a:lnTo>
                  <a:lnTo>
                    <a:pt x="362752" y="0"/>
                  </a:lnTo>
                  <a:lnTo>
                    <a:pt x="435303" y="0"/>
                  </a:lnTo>
                  <a:lnTo>
                    <a:pt x="507854" y="0"/>
                  </a:lnTo>
                  <a:lnTo>
                    <a:pt x="652955" y="0"/>
                  </a:lnTo>
                </a:path>
              </a:pathLst>
            </a:custGeom>
            <a:ln w="116535" cap="flat">
              <a:solidFill>
                <a:srgbClr val="E8E8E8">
                  <a:alpha val="100000"/>
                </a:srgbClr>
              </a:solidFill>
              <a:prstDash val="solid"/>
              <a:round/>
            </a:ln>
          </p:spPr>
          <p:txBody>
            <a:bodyPr/>
            <a:lstStyle/>
            <a:p/>
          </p:txBody>
        </p:sp>
        <p:sp>
          <p:nvSpPr>
            <p:cNvPr id="29" name="pt29"/>
            <p:cNvSpPr/>
            <p:nvPr/>
          </p:nvSpPr>
          <p:spPr>
            <a:xfrm>
              <a:off x="566003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558748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4423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3698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87768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87768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24043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07962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93452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78942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464432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00707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22472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73258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420902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13647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9913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84626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35412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49922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8942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20902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13647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99136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84626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35412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49922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8942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20902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13647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99136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84626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35412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49922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8942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28157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13647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99136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84626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28157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49922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1687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13647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06392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91881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3773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28157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42667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64432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99136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91881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84626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773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06392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2090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35412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13647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06392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9188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77371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28157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49922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71687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13647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06392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391881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77371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28157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20902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42667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60176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81941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182170"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021360"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166461"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674316"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415075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444095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4731158"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4150753"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444095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73115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4150753"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444095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4731158"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422330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444095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4658607"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407820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436840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458605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3933101"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4150753"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429585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407820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444095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4658607"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407820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4150753"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36840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710125" y="493573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30" name="tx130"/>
            <p:cNvSpPr/>
            <p:nvPr/>
          </p:nvSpPr>
          <p:spPr>
            <a:xfrm>
              <a:off x="572514"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1" name="tx131"/>
            <p:cNvSpPr/>
            <p:nvPr/>
          </p:nvSpPr>
          <p:spPr>
            <a:xfrm>
              <a:off x="508103" y="3994326"/>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32" name="tx132"/>
            <p:cNvSpPr/>
            <p:nvPr/>
          </p:nvSpPr>
          <p:spPr>
            <a:xfrm>
              <a:off x="572514"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67328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4" name="tx134"/>
            <p:cNvSpPr/>
            <p:nvPr/>
          </p:nvSpPr>
          <p:spPr>
            <a:xfrm>
              <a:off x="69166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264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09194"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09194"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6734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093845" y="398022"/>
              <a:ext cx="29818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CAR,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(50%) and 2024 (52%). DTP1 coverage increased in 2025 (59%) compared to 2024, and was higher than in 2019. In 2019-2025, DTP1 coverage was at it's lowest level in 2022 (44%).
In 2024, 0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3433834"/>
              <a:ext cx="6481656" cy="898894"/>
            </a:xfrm>
            <a:custGeom>
              <a:avLst/>
              <a:pathLst>
                <a:path w="6481656" h="898894">
                  <a:moveTo>
                    <a:pt x="0" y="492942"/>
                  </a:moveTo>
                  <a:lnTo>
                    <a:pt x="259266" y="405952"/>
                  </a:lnTo>
                  <a:lnTo>
                    <a:pt x="518532" y="289965"/>
                  </a:lnTo>
                  <a:lnTo>
                    <a:pt x="777798" y="202976"/>
                  </a:lnTo>
                  <a:lnTo>
                    <a:pt x="1037065" y="86989"/>
                  </a:lnTo>
                  <a:lnTo>
                    <a:pt x="1296331" y="0"/>
                  </a:lnTo>
                  <a:lnTo>
                    <a:pt x="1555597" y="86989"/>
                  </a:lnTo>
                  <a:lnTo>
                    <a:pt x="1814863" y="173979"/>
                  </a:lnTo>
                  <a:lnTo>
                    <a:pt x="2074130" y="260969"/>
                  </a:lnTo>
                  <a:lnTo>
                    <a:pt x="2333396" y="347959"/>
                  </a:lnTo>
                  <a:lnTo>
                    <a:pt x="2592662" y="260969"/>
                  </a:lnTo>
                  <a:lnTo>
                    <a:pt x="2851928" y="202976"/>
                  </a:lnTo>
                  <a:lnTo>
                    <a:pt x="3111195" y="202976"/>
                  </a:lnTo>
                  <a:lnTo>
                    <a:pt x="3370461" y="898894"/>
                  </a:lnTo>
                  <a:lnTo>
                    <a:pt x="3629727" y="260969"/>
                  </a:lnTo>
                  <a:lnTo>
                    <a:pt x="3888994" y="318962"/>
                  </a:lnTo>
                  <a:lnTo>
                    <a:pt x="4148260" y="347959"/>
                  </a:lnTo>
                  <a:lnTo>
                    <a:pt x="4407526" y="347959"/>
                  </a:lnTo>
                  <a:lnTo>
                    <a:pt x="4666792" y="405952"/>
                  </a:lnTo>
                  <a:lnTo>
                    <a:pt x="4926059" y="463945"/>
                  </a:lnTo>
                  <a:lnTo>
                    <a:pt x="5185325" y="492942"/>
                  </a:lnTo>
                  <a:lnTo>
                    <a:pt x="5444591" y="550935"/>
                  </a:lnTo>
                  <a:lnTo>
                    <a:pt x="5703857" y="608928"/>
                  </a:lnTo>
                  <a:lnTo>
                    <a:pt x="5963124" y="405952"/>
                  </a:lnTo>
                  <a:lnTo>
                    <a:pt x="6222390" y="347959"/>
                  </a:lnTo>
                  <a:lnTo>
                    <a:pt x="6481656" y="231972"/>
                  </a:lnTo>
                </a:path>
              </a:pathLst>
            </a:custGeom>
            <a:ln w="27101" cap="flat">
              <a:solidFill>
                <a:srgbClr val="F8766D">
                  <a:alpha val="100000"/>
                </a:srgbClr>
              </a:solidFill>
              <a:prstDash val="solid"/>
              <a:round/>
            </a:ln>
          </p:spPr>
          <p:txBody>
            <a:bodyPr/>
            <a:lstStyle/>
            <a:p/>
          </p:txBody>
        </p:sp>
        <p:sp>
          <p:nvSpPr>
            <p:cNvPr id="28" name="pl28"/>
            <p:cNvSpPr/>
            <p:nvPr/>
          </p:nvSpPr>
          <p:spPr>
            <a:xfrm>
              <a:off x="4290948" y="3636810"/>
              <a:ext cx="3629727" cy="1130866"/>
            </a:xfrm>
            <a:custGeom>
              <a:avLst/>
              <a:pathLst>
                <a:path w="3629727" h="1130866">
                  <a:moveTo>
                    <a:pt x="0" y="1130866"/>
                  </a:moveTo>
                  <a:lnTo>
                    <a:pt x="259266" y="0"/>
                  </a:lnTo>
                  <a:lnTo>
                    <a:pt x="518532" y="695918"/>
                  </a:lnTo>
                  <a:lnTo>
                    <a:pt x="777798" y="57993"/>
                  </a:lnTo>
                  <a:lnTo>
                    <a:pt x="1037065" y="86989"/>
                  </a:lnTo>
                  <a:lnTo>
                    <a:pt x="1296331" y="115986"/>
                  </a:lnTo>
                  <a:lnTo>
                    <a:pt x="1555597" y="173979"/>
                  </a:lnTo>
                  <a:lnTo>
                    <a:pt x="1814863" y="231972"/>
                  </a:lnTo>
                  <a:lnTo>
                    <a:pt x="2074130" y="289965"/>
                  </a:lnTo>
                  <a:lnTo>
                    <a:pt x="2333396" y="318962"/>
                  </a:lnTo>
                  <a:lnTo>
                    <a:pt x="2592662" y="376955"/>
                  </a:lnTo>
                  <a:lnTo>
                    <a:pt x="2851928" y="434948"/>
                  </a:lnTo>
                  <a:lnTo>
                    <a:pt x="3111195" y="231972"/>
                  </a:lnTo>
                  <a:lnTo>
                    <a:pt x="3370461" y="144982"/>
                  </a:lnTo>
                  <a:lnTo>
                    <a:pt x="3629727" y="57993"/>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362743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36564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388839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4252571" y="47293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35583" y="3582915"/>
              <a:ext cx="244358" cy="78125"/>
            </a:xfrm>
            <a:custGeom>
              <a:avLst/>
              <a:pathLst>
                <a:path w="244358" h="78125">
                  <a:moveTo>
                    <a:pt x="244358" y="0"/>
                  </a:moveTo>
                  <a:lnTo>
                    <a:pt x="0" y="78125"/>
                  </a:lnTo>
                </a:path>
              </a:pathLst>
            </a:custGeom>
          </p:spPr>
          <p:txBody>
            <a:bodyPr/>
            <a:lstStyle/>
            <a:p/>
          </p:txBody>
        </p:sp>
        <p:sp>
          <p:nvSpPr>
            <p:cNvPr id="35" name="pl35"/>
            <p:cNvSpPr/>
            <p:nvPr/>
          </p:nvSpPr>
          <p:spPr>
            <a:xfrm>
              <a:off x="7934363" y="3700086"/>
              <a:ext cx="245578" cy="94779"/>
            </a:xfrm>
            <a:custGeom>
              <a:avLst/>
              <a:pathLst>
                <a:path w="245578" h="94779">
                  <a:moveTo>
                    <a:pt x="245578" y="94779"/>
                  </a:moveTo>
                  <a:lnTo>
                    <a:pt x="0" y="0"/>
                  </a:lnTo>
                </a:path>
              </a:pathLst>
            </a:custGeom>
          </p:spPr>
          <p:txBody>
            <a:bodyPr/>
            <a:lstStyle/>
            <a:p/>
          </p:txBody>
        </p:sp>
        <p:sp>
          <p:nvSpPr>
            <p:cNvPr id="36" name="pg36"/>
            <p:cNvSpPr/>
            <p:nvPr/>
          </p:nvSpPr>
          <p:spPr>
            <a:xfrm>
              <a:off x="8111362" y="34628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35037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46%</a:t>
              </a:r>
            </a:p>
          </p:txBody>
        </p:sp>
        <p:sp>
          <p:nvSpPr>
            <p:cNvPr id="38" name="pg38"/>
            <p:cNvSpPr/>
            <p:nvPr/>
          </p:nvSpPr>
          <p:spPr>
            <a:xfrm>
              <a:off x="8111362" y="373545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377629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45%</a:t>
              </a:r>
            </a:p>
          </p:txBody>
        </p:sp>
        <p:sp>
          <p:nvSpPr>
            <p:cNvPr id="40" name="pg40"/>
            <p:cNvSpPr/>
            <p:nvPr/>
          </p:nvSpPr>
          <p:spPr>
            <a:xfrm>
              <a:off x="1143644" y="390441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189364" y="39481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37</a:t>
              </a:r>
            </a:p>
          </p:txBody>
        </p:sp>
        <p:sp>
          <p:nvSpPr>
            <p:cNvPr id="42" name="pg42"/>
            <p:cNvSpPr/>
            <p:nvPr/>
          </p:nvSpPr>
          <p:spPr>
            <a:xfrm>
              <a:off x="4356666" y="4621000"/>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4402386" y="466480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4314720" y="1704354"/>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(MCV2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CAR has 2 out of the 4 SDG vaccines.
In 2025, CAR had achieved at least 90% coverage of none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7 percentage points from 52% in 2024 to 59% in 2025.
• DTP3 coverage increased 4 percentage points from 42% in 2024 to 46% in 2025.
• There were there were 15,000 fewer zero-dose children in 2025. This leaves 97,000 children without vaccination, vulnerable to vaccine-preventable diseases and a further 31,000 with incomplete protection.
• CAR accounted for 2.4% of zero-dose children in West and Central Africa (WCAR) and 0.7% of zero-dose children globally.
• MCV1 coverage increased 3 percentage points from 41% in 2024 to 44% in 2025. There were 133,000 children who missed out on the first measles vaccination.
• The second dose of measles-containing vaccine (MCV2) was not introduced.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CAR,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P7TF5XRZ5TZD-1674051314-8309</_dlc_DocId>
    <_dlc_DocIdUrl xmlns="5ce71423-0d49-4a04-8822-86064e799dcd">
      <Url>https://unicef.sharepoint.com/teams/DAPM-DataComm/_layouts/15/DocIdRedir.aspx?ID=P7TF5XRZ5TZD-1674051314-8309</Url>
      <Description>P7TF5XRZ5TZD-1674051314-8309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1B2A3E1-3BBF-4E67-840A-7423B91F4F6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c109ddf9-fcab-4779-b984-9976bce10d9c</vt:lpwstr>
  </property>
</Properties>
</file>